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0" r:id="rId5"/>
    <p:sldId id="262" r:id="rId6"/>
    <p:sldId id="259" r:id="rId7"/>
    <p:sldId id="266" r:id="rId8"/>
    <p:sldId id="265" r:id="rId9"/>
    <p:sldId id="267" r:id="rId10"/>
    <p:sldId id="261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17D0690-114B-4FCF-A0A5-CA6FA40B0F0F}" v="2181" dt="2020-11-04T13:26:21.6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4" autoAdjust="0"/>
    <p:restoredTop sz="94660"/>
  </p:normalViewPr>
  <p:slideViewPr>
    <p:cSldViewPr snapToGrid="0" showGuides="1">
      <p:cViewPr varScale="1">
        <p:scale>
          <a:sx n="93" d="100"/>
          <a:sy n="93" d="100"/>
        </p:scale>
        <p:origin x="78" y="2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장영재" userId="a3ce8d48-3361-463d-8074-c447cb370281" providerId="ADAL" clId="{817D0690-114B-4FCF-A0A5-CA6FA40B0F0F}"/>
    <pc:docChg chg="undo custSel mod addSld delSld modSld sldOrd">
      <pc:chgData name="장영재" userId="a3ce8d48-3361-463d-8074-c447cb370281" providerId="ADAL" clId="{817D0690-114B-4FCF-A0A5-CA6FA40B0F0F}" dt="2020-11-04T13:26:21.611" v="6777" actId="20577"/>
      <pc:docMkLst>
        <pc:docMk/>
      </pc:docMkLst>
      <pc:sldChg chg="addSp delSp modSp mod setBg">
        <pc:chgData name="장영재" userId="a3ce8d48-3361-463d-8074-c447cb370281" providerId="ADAL" clId="{817D0690-114B-4FCF-A0A5-CA6FA40B0F0F}" dt="2020-10-30T06:01:22.926" v="4170" actId="1076"/>
        <pc:sldMkLst>
          <pc:docMk/>
          <pc:sldMk cId="3251044776" sldId="256"/>
        </pc:sldMkLst>
        <pc:spChg chg="mod">
          <ac:chgData name="장영재" userId="a3ce8d48-3361-463d-8074-c447cb370281" providerId="ADAL" clId="{817D0690-114B-4FCF-A0A5-CA6FA40B0F0F}" dt="2020-10-29T06:30:43.556" v="265" actId="20577"/>
          <ac:spMkLst>
            <pc:docMk/>
            <pc:sldMk cId="3251044776" sldId="256"/>
            <ac:spMk id="2" creationId="{2086CB24-B47D-4602-9CA0-D2F0C55758F0}"/>
          </ac:spMkLst>
        </pc:spChg>
        <pc:spChg chg="mod">
          <ac:chgData name="장영재" userId="a3ce8d48-3361-463d-8074-c447cb370281" providerId="ADAL" clId="{817D0690-114B-4FCF-A0A5-CA6FA40B0F0F}" dt="2020-10-29T06:29:21.846" v="190" actId="20577"/>
          <ac:spMkLst>
            <pc:docMk/>
            <pc:sldMk cId="3251044776" sldId="256"/>
            <ac:spMk id="3" creationId="{6CA244F7-2B97-4753-8D3A-5283CEDC0FBB}"/>
          </ac:spMkLst>
        </pc:spChg>
        <pc:spChg chg="add del">
          <ac:chgData name="장영재" userId="a3ce8d48-3361-463d-8074-c447cb370281" providerId="ADAL" clId="{817D0690-114B-4FCF-A0A5-CA6FA40B0F0F}" dt="2020-10-29T06:26:25.456" v="92" actId="26606"/>
          <ac:spMkLst>
            <pc:docMk/>
            <pc:sldMk cId="3251044776" sldId="256"/>
            <ac:spMk id="9" creationId="{936CFC0A-8C37-453C-9488-1B30FBC3B3B0}"/>
          </ac:spMkLst>
        </pc:spChg>
        <pc:spChg chg="add del">
          <ac:chgData name="장영재" userId="a3ce8d48-3361-463d-8074-c447cb370281" providerId="ADAL" clId="{817D0690-114B-4FCF-A0A5-CA6FA40B0F0F}" dt="2020-10-29T06:25:07.986" v="68" actId="26606"/>
          <ac:spMkLst>
            <pc:docMk/>
            <pc:sldMk cId="3251044776" sldId="256"/>
            <ac:spMk id="10" creationId="{92EA0DEB-983C-4A94-9B9A-51E32098C2E2}"/>
          </ac:spMkLst>
        </pc:spChg>
        <pc:spChg chg="add del">
          <ac:chgData name="장영재" userId="a3ce8d48-3361-463d-8074-c447cb370281" providerId="ADAL" clId="{817D0690-114B-4FCF-A0A5-CA6FA40B0F0F}" dt="2020-10-29T06:26:25.456" v="92" actId="26606"/>
          <ac:spMkLst>
            <pc:docMk/>
            <pc:sldMk cId="3251044776" sldId="256"/>
            <ac:spMk id="11" creationId="{FBC3EAFD-A275-4F9B-8F62-72B6678F35A8}"/>
          </ac:spMkLst>
        </pc:spChg>
        <pc:spChg chg="add mod">
          <ac:chgData name="장영재" userId="a3ce8d48-3361-463d-8074-c447cb370281" providerId="ADAL" clId="{817D0690-114B-4FCF-A0A5-CA6FA40B0F0F}" dt="2020-10-30T06:01:22.926" v="4170" actId="1076"/>
          <ac:spMkLst>
            <pc:docMk/>
            <pc:sldMk cId="3251044776" sldId="256"/>
            <ac:spMk id="11" creationId="{FFD01532-7713-4C65-89EB-1739E9B6F12D}"/>
          </ac:spMkLst>
        </pc:spChg>
        <pc:spChg chg="add del">
          <ac:chgData name="장영재" userId="a3ce8d48-3361-463d-8074-c447cb370281" providerId="ADAL" clId="{817D0690-114B-4FCF-A0A5-CA6FA40B0F0F}" dt="2020-10-29T06:25:07.986" v="68" actId="26606"/>
          <ac:spMkLst>
            <pc:docMk/>
            <pc:sldMk cId="3251044776" sldId="256"/>
            <ac:spMk id="12" creationId="{9E197AD2-3004-4188-A389-E9EAC108A04B}"/>
          </ac:spMkLst>
        </pc:spChg>
        <pc:spChg chg="add del">
          <ac:chgData name="장영재" userId="a3ce8d48-3361-463d-8074-c447cb370281" providerId="ADAL" clId="{817D0690-114B-4FCF-A0A5-CA6FA40B0F0F}" dt="2020-10-29T06:26:25.456" v="92" actId="26606"/>
          <ac:spMkLst>
            <pc:docMk/>
            <pc:sldMk cId="3251044776" sldId="256"/>
            <ac:spMk id="13" creationId="{06E64A6D-2B9F-4AAD-AB42-A61BAF01AC12}"/>
          </ac:spMkLst>
        </pc:spChg>
        <pc:spChg chg="add del">
          <ac:chgData name="장영재" userId="a3ce8d48-3361-463d-8074-c447cb370281" providerId="ADAL" clId="{817D0690-114B-4FCF-A0A5-CA6FA40B0F0F}" dt="2020-10-29T06:25:07.986" v="68" actId="26606"/>
          <ac:spMkLst>
            <pc:docMk/>
            <pc:sldMk cId="3251044776" sldId="256"/>
            <ac:spMk id="14" creationId="{A82D0C51-DE81-4DC1-8D2D-1A3EE14E678E}"/>
          </ac:spMkLst>
        </pc:spChg>
        <pc:spChg chg="add del">
          <ac:chgData name="장영재" userId="a3ce8d48-3361-463d-8074-c447cb370281" providerId="ADAL" clId="{817D0690-114B-4FCF-A0A5-CA6FA40B0F0F}" dt="2020-10-29T06:25:39.584" v="82" actId="26606"/>
          <ac:spMkLst>
            <pc:docMk/>
            <pc:sldMk cId="3251044776" sldId="256"/>
            <ac:spMk id="16" creationId="{4D7DFF5D-1B92-4B6A-8DFF-E020CE7ABD6F}"/>
          </ac:spMkLst>
        </pc:spChg>
        <pc:spChg chg="add del">
          <ac:chgData name="장영재" userId="a3ce8d48-3361-463d-8074-c447cb370281" providerId="ADAL" clId="{817D0690-114B-4FCF-A0A5-CA6FA40B0F0F}" dt="2020-10-29T06:25:39.584" v="82" actId="26606"/>
          <ac:spMkLst>
            <pc:docMk/>
            <pc:sldMk cId="3251044776" sldId="256"/>
            <ac:spMk id="17" creationId="{FD31044E-A1D7-4E19-96A1-3E91F0350BE5}"/>
          </ac:spMkLst>
        </pc:spChg>
        <pc:picChg chg="add del mod">
          <ac:chgData name="장영재" userId="a3ce8d48-3361-463d-8074-c447cb370281" providerId="ADAL" clId="{817D0690-114B-4FCF-A0A5-CA6FA40B0F0F}" dt="2020-10-29T06:25:57.949" v="85" actId="478"/>
          <ac:picMkLst>
            <pc:docMk/>
            <pc:sldMk cId="3251044776" sldId="256"/>
            <ac:picMk id="5" creationId="{B5902A25-149C-415A-89BE-DE882AE8D3C8}"/>
          </ac:picMkLst>
        </pc:picChg>
        <pc:picChg chg="add del mod">
          <ac:chgData name="장영재" userId="a3ce8d48-3361-463d-8074-c447cb370281" providerId="ADAL" clId="{817D0690-114B-4FCF-A0A5-CA6FA40B0F0F}" dt="2020-10-29T06:26:25.927" v="94"/>
          <ac:picMkLst>
            <pc:docMk/>
            <pc:sldMk cId="3251044776" sldId="256"/>
            <ac:picMk id="7" creationId="{5F79AB5C-5038-443D-9FBE-F91CD2C4A3E2}"/>
          </ac:picMkLst>
        </pc:picChg>
        <pc:picChg chg="add del mod">
          <ac:chgData name="장영재" userId="a3ce8d48-3361-463d-8074-c447cb370281" providerId="ADAL" clId="{817D0690-114B-4FCF-A0A5-CA6FA40B0F0F}" dt="2020-10-30T05:59:58.096" v="4129" actId="478"/>
          <ac:picMkLst>
            <pc:docMk/>
            <pc:sldMk cId="3251044776" sldId="256"/>
            <ac:picMk id="15" creationId="{08274CF8-5145-4B28-AF19-8C1DD9F99918}"/>
          </ac:picMkLst>
        </pc:picChg>
        <pc:picChg chg="add del">
          <ac:chgData name="장영재" userId="a3ce8d48-3361-463d-8074-c447cb370281" providerId="ADAL" clId="{817D0690-114B-4FCF-A0A5-CA6FA40B0F0F}" dt="2020-10-29T06:26:25.456" v="92" actId="26606"/>
          <ac:picMkLst>
            <pc:docMk/>
            <pc:sldMk cId="3251044776" sldId="256"/>
            <ac:picMk id="18" creationId="{C51881DD-AD85-41BE-8A49-C2FB45800E10}"/>
          </ac:picMkLst>
        </pc:picChg>
        <pc:cxnChg chg="add mod">
          <ac:chgData name="장영재" userId="a3ce8d48-3361-463d-8074-c447cb370281" providerId="ADAL" clId="{817D0690-114B-4FCF-A0A5-CA6FA40B0F0F}" dt="2020-10-30T05:58:32.680" v="4115" actId="14100"/>
          <ac:cxnSpMkLst>
            <pc:docMk/>
            <pc:sldMk cId="3251044776" sldId="256"/>
            <ac:cxnSpMk id="8" creationId="{0C65B915-4C78-4D35-99C6-A74F899A8AC1}"/>
          </ac:cxnSpMkLst>
        </pc:cxnChg>
        <pc:cxnChg chg="add del">
          <ac:chgData name="장영재" userId="a3ce8d48-3361-463d-8074-c447cb370281" providerId="ADAL" clId="{817D0690-114B-4FCF-A0A5-CA6FA40B0F0F}" dt="2020-10-29T06:26:25.456" v="92" actId="26606"/>
          <ac:cxnSpMkLst>
            <pc:docMk/>
            <pc:sldMk cId="3251044776" sldId="256"/>
            <ac:cxnSpMk id="20" creationId="{9AD20FE8-ED02-4CDE-83B1-A1436305C3DC}"/>
          </ac:cxnSpMkLst>
        </pc:cxnChg>
        <pc:cxnChg chg="add mod">
          <ac:chgData name="장영재" userId="a3ce8d48-3361-463d-8074-c447cb370281" providerId="ADAL" clId="{817D0690-114B-4FCF-A0A5-CA6FA40B0F0F}" dt="2020-10-30T05:57:40.125" v="4100" actId="14100"/>
          <ac:cxnSpMkLst>
            <pc:docMk/>
            <pc:sldMk cId="3251044776" sldId="256"/>
            <ac:cxnSpMk id="21" creationId="{E0D679B1-B452-4A31-812E-A69AC216D6A9}"/>
          </ac:cxnSpMkLst>
        </pc:cxnChg>
      </pc:sldChg>
      <pc:sldChg chg="new del">
        <pc:chgData name="장영재" userId="a3ce8d48-3361-463d-8074-c447cb370281" providerId="ADAL" clId="{817D0690-114B-4FCF-A0A5-CA6FA40B0F0F}" dt="2020-10-29T06:25:38.219" v="78" actId="680"/>
        <pc:sldMkLst>
          <pc:docMk/>
          <pc:sldMk cId="27386944" sldId="257"/>
        </pc:sldMkLst>
      </pc:sldChg>
      <pc:sldChg chg="addSp delSp modSp new mod modAnim">
        <pc:chgData name="장영재" userId="a3ce8d48-3361-463d-8074-c447cb370281" providerId="ADAL" clId="{817D0690-114B-4FCF-A0A5-CA6FA40B0F0F}" dt="2020-11-04T12:03:50.327" v="6476"/>
        <pc:sldMkLst>
          <pc:docMk/>
          <pc:sldMk cId="205313680" sldId="257"/>
        </pc:sldMkLst>
        <pc:spChg chg="mod">
          <ac:chgData name="장영재" userId="a3ce8d48-3361-463d-8074-c447cb370281" providerId="ADAL" clId="{817D0690-114B-4FCF-A0A5-CA6FA40B0F0F}" dt="2020-10-29T06:30:18.651" v="196"/>
          <ac:spMkLst>
            <pc:docMk/>
            <pc:sldMk cId="205313680" sldId="257"/>
            <ac:spMk id="2" creationId="{AC7381D3-538D-40F7-91EA-8F63C60EF08A}"/>
          </ac:spMkLst>
        </pc:spChg>
        <pc:spChg chg="del mod">
          <ac:chgData name="장영재" userId="a3ce8d48-3361-463d-8074-c447cb370281" providerId="ADAL" clId="{817D0690-114B-4FCF-A0A5-CA6FA40B0F0F}" dt="2020-10-29T06:28:30.451" v="175" actId="478"/>
          <ac:spMkLst>
            <pc:docMk/>
            <pc:sldMk cId="205313680" sldId="257"/>
            <ac:spMk id="3" creationId="{5702237D-80C2-415D-A581-DAF8AEE9489F}"/>
          </ac:spMkLst>
        </pc:spChg>
        <pc:spChg chg="add del mod">
          <ac:chgData name="장영재" userId="a3ce8d48-3361-463d-8074-c447cb370281" providerId="ADAL" clId="{817D0690-114B-4FCF-A0A5-CA6FA40B0F0F}" dt="2020-11-04T10:55:48.489" v="6316" actId="20577"/>
          <ac:spMkLst>
            <pc:docMk/>
            <pc:sldMk cId="205313680" sldId="257"/>
            <ac:spMk id="7" creationId="{4C3AE765-00BC-47EC-8C20-1E903E1097FE}"/>
          </ac:spMkLst>
        </pc:spChg>
        <pc:graphicFrameChg chg="add del">
          <ac:chgData name="장영재" userId="a3ce8d48-3361-463d-8074-c447cb370281" providerId="ADAL" clId="{817D0690-114B-4FCF-A0A5-CA6FA40B0F0F}" dt="2020-10-29T07:16:55.640" v="633" actId="26606"/>
          <ac:graphicFrameMkLst>
            <pc:docMk/>
            <pc:sldMk cId="205313680" sldId="257"/>
            <ac:graphicFrameMk id="11" creationId="{6BC5E9F8-7E78-4214-B82A-4C381A3D16D4}"/>
          </ac:graphicFrameMkLst>
        </pc:graphicFrameChg>
        <pc:picChg chg="add">
          <ac:chgData name="장영재" userId="a3ce8d48-3361-463d-8074-c447cb370281" providerId="ADAL" clId="{817D0690-114B-4FCF-A0A5-CA6FA40B0F0F}" dt="2020-10-30T06:00:00.816" v="4131" actId="22"/>
          <ac:picMkLst>
            <pc:docMk/>
            <pc:sldMk cId="205313680" sldId="257"/>
            <ac:picMk id="3" creationId="{ACE544EB-DC1D-45A3-9190-470095155FB1}"/>
          </ac:picMkLst>
        </pc:picChg>
        <pc:picChg chg="add del">
          <ac:chgData name="장영재" userId="a3ce8d48-3361-463d-8074-c447cb370281" providerId="ADAL" clId="{817D0690-114B-4FCF-A0A5-CA6FA40B0F0F}" dt="2020-10-29T07:16:21.929" v="630" actId="478"/>
          <ac:picMkLst>
            <pc:docMk/>
            <pc:sldMk cId="205313680" sldId="257"/>
            <ac:picMk id="5" creationId="{537D7693-0C96-4542-8A62-9CB04EE2A591}"/>
          </ac:picMkLst>
        </pc:picChg>
        <pc:picChg chg="add del mod">
          <ac:chgData name="장영재" userId="a3ce8d48-3361-463d-8074-c447cb370281" providerId="ADAL" clId="{817D0690-114B-4FCF-A0A5-CA6FA40B0F0F}" dt="2020-10-30T06:00:00.495" v="4130" actId="478"/>
          <ac:picMkLst>
            <pc:docMk/>
            <pc:sldMk cId="205313680" sldId="257"/>
            <ac:picMk id="9" creationId="{F7A61D43-158D-42AF-9895-4FDA220E601D}"/>
          </ac:picMkLst>
        </pc:picChg>
      </pc:sldChg>
      <pc:sldChg chg="addSp delSp modSp new mod setBg modAnim setClrOvrMap">
        <pc:chgData name="장영재" userId="a3ce8d48-3361-463d-8074-c447cb370281" providerId="ADAL" clId="{817D0690-114B-4FCF-A0A5-CA6FA40B0F0F}" dt="2020-10-30T06:00:12.116" v="4133" actId="22"/>
        <pc:sldMkLst>
          <pc:docMk/>
          <pc:sldMk cId="2517570701" sldId="258"/>
        </pc:sldMkLst>
        <pc:spChg chg="mod">
          <ac:chgData name="장영재" userId="a3ce8d48-3361-463d-8074-c447cb370281" providerId="ADAL" clId="{817D0690-114B-4FCF-A0A5-CA6FA40B0F0F}" dt="2020-10-29T06:43:02.536" v="562" actId="1076"/>
          <ac:spMkLst>
            <pc:docMk/>
            <pc:sldMk cId="2517570701" sldId="258"/>
            <ac:spMk id="2" creationId="{52906915-4BEE-490D-89A8-241D7C841770}"/>
          </ac:spMkLst>
        </pc:spChg>
        <pc:spChg chg="del">
          <ac:chgData name="장영재" userId="a3ce8d48-3361-463d-8074-c447cb370281" providerId="ADAL" clId="{817D0690-114B-4FCF-A0A5-CA6FA40B0F0F}" dt="2020-10-29T06:39:09.877" v="480" actId="478"/>
          <ac:spMkLst>
            <pc:docMk/>
            <pc:sldMk cId="2517570701" sldId="258"/>
            <ac:spMk id="3" creationId="{B4BB0550-C25B-4852-AAE3-6F7294A05E91}"/>
          </ac:spMkLst>
        </pc:spChg>
        <pc:spChg chg="add mod">
          <ac:chgData name="장영재" userId="a3ce8d48-3361-463d-8074-c447cb370281" providerId="ADAL" clId="{817D0690-114B-4FCF-A0A5-CA6FA40B0F0F}" dt="2020-10-29T06:43:32.878" v="569" actId="1076"/>
          <ac:spMkLst>
            <pc:docMk/>
            <pc:sldMk cId="2517570701" sldId="258"/>
            <ac:spMk id="7" creationId="{847940EA-0C4E-4663-89AE-9F6DD068C02D}"/>
          </ac:spMkLst>
        </pc:spChg>
        <pc:spChg chg="add del">
          <ac:chgData name="장영재" userId="a3ce8d48-3361-463d-8074-c447cb370281" providerId="ADAL" clId="{817D0690-114B-4FCF-A0A5-CA6FA40B0F0F}" dt="2020-10-29T06:41:31.442" v="528" actId="26606"/>
          <ac:spMkLst>
            <pc:docMk/>
            <pc:sldMk cId="2517570701" sldId="258"/>
            <ac:spMk id="71" creationId="{1ED8053C-AF28-403A-90F2-67A100EDECE4}"/>
          </ac:spMkLst>
        </pc:spChg>
        <pc:spChg chg="add del">
          <ac:chgData name="장영재" userId="a3ce8d48-3361-463d-8074-c447cb370281" providerId="ADAL" clId="{817D0690-114B-4FCF-A0A5-CA6FA40B0F0F}" dt="2020-10-29T06:40:57.596" v="518" actId="26606"/>
          <ac:spMkLst>
            <pc:docMk/>
            <pc:sldMk cId="2517570701" sldId="258"/>
            <ac:spMk id="73" creationId="{0C45045A-6083-4B3E-956A-67582337527D}"/>
          </ac:spMkLst>
        </pc:spChg>
        <pc:spChg chg="add del">
          <ac:chgData name="장영재" userId="a3ce8d48-3361-463d-8074-c447cb370281" providerId="ADAL" clId="{817D0690-114B-4FCF-A0A5-CA6FA40B0F0F}" dt="2020-10-29T06:40:57.596" v="518" actId="26606"/>
          <ac:spMkLst>
            <pc:docMk/>
            <pc:sldMk cId="2517570701" sldId="258"/>
            <ac:spMk id="75" creationId="{EBD2B2B2-1395-4E7B-87A0-BD34551C01B6}"/>
          </ac:spMkLst>
        </pc:spChg>
        <pc:spChg chg="add del">
          <ac:chgData name="장영재" userId="a3ce8d48-3361-463d-8074-c447cb370281" providerId="ADAL" clId="{817D0690-114B-4FCF-A0A5-CA6FA40B0F0F}" dt="2020-10-29T06:40:57.596" v="518" actId="26606"/>
          <ac:spMkLst>
            <pc:docMk/>
            <pc:sldMk cId="2517570701" sldId="258"/>
            <ac:spMk id="77" creationId="{42875DDC-0225-45F8-B745-78688F2D1ADC}"/>
          </ac:spMkLst>
        </pc:spChg>
        <pc:spChg chg="add del">
          <ac:chgData name="장영재" userId="a3ce8d48-3361-463d-8074-c447cb370281" providerId="ADAL" clId="{817D0690-114B-4FCF-A0A5-CA6FA40B0F0F}" dt="2020-10-29T06:42:08.062" v="538" actId="26606"/>
          <ac:spMkLst>
            <pc:docMk/>
            <pc:sldMk cId="2517570701" sldId="258"/>
            <ac:spMk id="78" creationId="{B81933D1-5615-42C7-9C0B-4EB7105CCE2D}"/>
          </ac:spMkLst>
        </pc:spChg>
        <pc:spChg chg="add del">
          <ac:chgData name="장영재" userId="a3ce8d48-3361-463d-8074-c447cb370281" providerId="ADAL" clId="{817D0690-114B-4FCF-A0A5-CA6FA40B0F0F}" dt="2020-10-29T06:40:57.596" v="518" actId="26606"/>
          <ac:spMkLst>
            <pc:docMk/>
            <pc:sldMk cId="2517570701" sldId="258"/>
            <ac:spMk id="79" creationId="{4F329563-0961-4426-90D2-2DF4888E5461}"/>
          </ac:spMkLst>
        </pc:spChg>
        <pc:spChg chg="add del">
          <ac:chgData name="장영재" userId="a3ce8d48-3361-463d-8074-c447cb370281" providerId="ADAL" clId="{817D0690-114B-4FCF-A0A5-CA6FA40B0F0F}" dt="2020-10-29T06:42:08.062" v="538" actId="26606"/>
          <ac:spMkLst>
            <pc:docMk/>
            <pc:sldMk cId="2517570701" sldId="258"/>
            <ac:spMk id="80" creationId="{B089A89A-1E9C-4761-9DFF-53C275FBF870}"/>
          </ac:spMkLst>
        </pc:spChg>
        <pc:spChg chg="add del">
          <ac:chgData name="장영재" userId="a3ce8d48-3361-463d-8074-c447cb370281" providerId="ADAL" clId="{817D0690-114B-4FCF-A0A5-CA6FA40B0F0F}" dt="2020-10-29T06:40:57.596" v="518" actId="26606"/>
          <ac:spMkLst>
            <pc:docMk/>
            <pc:sldMk cId="2517570701" sldId="258"/>
            <ac:spMk id="81" creationId="{12617755-D451-4BAF-9B55-518297BFF42D}"/>
          </ac:spMkLst>
        </pc:spChg>
        <pc:spChg chg="add del">
          <ac:chgData name="장영재" userId="a3ce8d48-3361-463d-8074-c447cb370281" providerId="ADAL" clId="{817D0690-114B-4FCF-A0A5-CA6FA40B0F0F}" dt="2020-10-29T06:40:57.596" v="518" actId="26606"/>
          <ac:spMkLst>
            <pc:docMk/>
            <pc:sldMk cId="2517570701" sldId="258"/>
            <ac:spMk id="83" creationId="{86C062C2-3673-4248-BE21-B51B16E63267}"/>
          </ac:spMkLst>
        </pc:spChg>
        <pc:spChg chg="add del">
          <ac:chgData name="장영재" userId="a3ce8d48-3361-463d-8074-c447cb370281" providerId="ADAL" clId="{817D0690-114B-4FCF-A0A5-CA6FA40B0F0F}" dt="2020-10-29T06:41:02.933" v="520" actId="26606"/>
          <ac:spMkLst>
            <pc:docMk/>
            <pc:sldMk cId="2517570701" sldId="258"/>
            <ac:spMk id="85" creationId="{148D9297-49FA-43ED-AC6B-E2F153B3A5A6}"/>
          </ac:spMkLst>
        </pc:spChg>
        <pc:spChg chg="add del">
          <ac:chgData name="장영재" userId="a3ce8d48-3361-463d-8074-c447cb370281" providerId="ADAL" clId="{817D0690-114B-4FCF-A0A5-CA6FA40B0F0F}" dt="2020-10-29T06:41:02.933" v="520" actId="26606"/>
          <ac:spMkLst>
            <pc:docMk/>
            <pc:sldMk cId="2517570701" sldId="258"/>
            <ac:spMk id="87" creationId="{77C2D141-F73C-4BF3-B3DF-D3BA74B8BE29}"/>
          </ac:spMkLst>
        </pc:spChg>
        <pc:spChg chg="add del">
          <ac:chgData name="장영재" userId="a3ce8d48-3361-463d-8074-c447cb370281" providerId="ADAL" clId="{817D0690-114B-4FCF-A0A5-CA6FA40B0F0F}" dt="2020-10-29T06:41:02.933" v="520" actId="26606"/>
          <ac:spMkLst>
            <pc:docMk/>
            <pc:sldMk cId="2517570701" sldId="258"/>
            <ac:spMk id="89" creationId="{DB456AC5-2DFE-4E00-B0CE-30AAA2A3D676}"/>
          </ac:spMkLst>
        </pc:spChg>
        <pc:spChg chg="add del">
          <ac:chgData name="장영재" userId="a3ce8d48-3361-463d-8074-c447cb370281" providerId="ADAL" clId="{817D0690-114B-4FCF-A0A5-CA6FA40B0F0F}" dt="2020-10-29T06:41:02.933" v="520" actId="26606"/>
          <ac:spMkLst>
            <pc:docMk/>
            <pc:sldMk cId="2517570701" sldId="258"/>
            <ac:spMk id="91" creationId="{D3EB41F8-8868-4FC3-8553-94FEE5A8B818}"/>
          </ac:spMkLst>
        </pc:spChg>
        <pc:spChg chg="add del">
          <ac:chgData name="장영재" userId="a3ce8d48-3361-463d-8074-c447cb370281" providerId="ADAL" clId="{817D0690-114B-4FCF-A0A5-CA6FA40B0F0F}" dt="2020-10-29T06:41:02.933" v="520" actId="26606"/>
          <ac:spMkLst>
            <pc:docMk/>
            <pc:sldMk cId="2517570701" sldId="258"/>
            <ac:spMk id="93" creationId="{39671820-9967-4806-B0A7-4944C2A4A5F1}"/>
          </ac:spMkLst>
        </pc:spChg>
        <pc:spChg chg="add del">
          <ac:chgData name="장영재" userId="a3ce8d48-3361-463d-8074-c447cb370281" providerId="ADAL" clId="{817D0690-114B-4FCF-A0A5-CA6FA40B0F0F}" dt="2020-10-29T06:41:31.442" v="528" actId="26606"/>
          <ac:spMkLst>
            <pc:docMk/>
            <pc:sldMk cId="2517570701" sldId="258"/>
            <ac:spMk id="1029" creationId="{F588A414-617F-4601-9AE3-621229A34D81}"/>
          </ac:spMkLst>
        </pc:spChg>
        <pc:spChg chg="add del">
          <ac:chgData name="장영재" userId="a3ce8d48-3361-463d-8074-c447cb370281" providerId="ADAL" clId="{817D0690-114B-4FCF-A0A5-CA6FA40B0F0F}" dt="2020-10-29T06:41:02.933" v="520" actId="26606"/>
          <ac:spMkLst>
            <pc:docMk/>
            <pc:sldMk cId="2517570701" sldId="258"/>
            <ac:spMk id="1030" creationId="{B4D3D850-2041-4B7C-AED9-54DA385B14F7}"/>
          </ac:spMkLst>
        </pc:spChg>
        <pc:spChg chg="add del">
          <ac:chgData name="장영재" userId="a3ce8d48-3361-463d-8074-c447cb370281" providerId="ADAL" clId="{817D0690-114B-4FCF-A0A5-CA6FA40B0F0F}" dt="2020-10-29T06:41:02.933" v="520" actId="26606"/>
          <ac:spMkLst>
            <pc:docMk/>
            <pc:sldMk cId="2517570701" sldId="258"/>
            <ac:spMk id="1031" creationId="{5707F116-8EC0-4822-9067-186AC8C96EB8}"/>
          </ac:spMkLst>
        </pc:spChg>
        <pc:spChg chg="add del">
          <ac:chgData name="장영재" userId="a3ce8d48-3361-463d-8074-c447cb370281" providerId="ADAL" clId="{817D0690-114B-4FCF-A0A5-CA6FA40B0F0F}" dt="2020-10-29T06:41:02.933" v="520" actId="26606"/>
          <ac:spMkLst>
            <pc:docMk/>
            <pc:sldMk cId="2517570701" sldId="258"/>
            <ac:spMk id="1032" creationId="{49F1A7E4-819D-4D21-8E8B-32671A9F9853}"/>
          </ac:spMkLst>
        </pc:spChg>
        <pc:spChg chg="add del">
          <ac:chgData name="장영재" userId="a3ce8d48-3361-463d-8074-c447cb370281" providerId="ADAL" clId="{817D0690-114B-4FCF-A0A5-CA6FA40B0F0F}" dt="2020-10-29T06:41:02.933" v="520" actId="26606"/>
          <ac:spMkLst>
            <pc:docMk/>
            <pc:sldMk cId="2517570701" sldId="258"/>
            <ac:spMk id="1033" creationId="{CB64814D-A361-44E1-8D97-B83E41C8B280}"/>
          </ac:spMkLst>
        </pc:spChg>
        <pc:spChg chg="add del">
          <ac:chgData name="장영재" userId="a3ce8d48-3361-463d-8074-c447cb370281" providerId="ADAL" clId="{817D0690-114B-4FCF-A0A5-CA6FA40B0F0F}" dt="2020-10-29T06:41:02.933" v="520" actId="26606"/>
          <ac:spMkLst>
            <pc:docMk/>
            <pc:sldMk cId="2517570701" sldId="258"/>
            <ac:spMk id="1034" creationId="{852A6879-032A-4946-9CCA-44D38BEDF5F5}"/>
          </ac:spMkLst>
        </pc:spChg>
        <pc:spChg chg="add del">
          <ac:chgData name="장영재" userId="a3ce8d48-3361-463d-8074-c447cb370281" providerId="ADAL" clId="{817D0690-114B-4FCF-A0A5-CA6FA40B0F0F}" dt="2020-10-29T06:41:02.933" v="520" actId="26606"/>
          <ac:spMkLst>
            <pc:docMk/>
            <pc:sldMk cId="2517570701" sldId="258"/>
            <ac:spMk id="1035" creationId="{56AB08D7-F0FB-4965-B730-8B874214C283}"/>
          </ac:spMkLst>
        </pc:spChg>
        <pc:spChg chg="add del">
          <ac:chgData name="장영재" userId="a3ce8d48-3361-463d-8074-c447cb370281" providerId="ADAL" clId="{817D0690-114B-4FCF-A0A5-CA6FA40B0F0F}" dt="2020-10-29T06:41:31.889" v="530" actId="26606"/>
          <ac:spMkLst>
            <pc:docMk/>
            <pc:sldMk cId="2517570701" sldId="258"/>
            <ac:spMk id="1036" creationId="{C6B8CC7F-3622-46E3-9272-E1956397D21B}"/>
          </ac:spMkLst>
        </pc:spChg>
        <pc:spChg chg="add del">
          <ac:chgData name="장영재" userId="a3ce8d48-3361-463d-8074-c447cb370281" providerId="ADAL" clId="{817D0690-114B-4FCF-A0A5-CA6FA40B0F0F}" dt="2020-10-29T06:41:24.704" v="522" actId="26606"/>
          <ac:spMkLst>
            <pc:docMk/>
            <pc:sldMk cId="2517570701" sldId="258"/>
            <ac:spMk id="1037" creationId="{C6B8CC7F-3622-46E3-9272-E1956397D21B}"/>
          </ac:spMkLst>
        </pc:spChg>
        <pc:spChg chg="add del">
          <ac:chgData name="장영재" userId="a3ce8d48-3361-463d-8074-c447cb370281" providerId="ADAL" clId="{817D0690-114B-4FCF-A0A5-CA6FA40B0F0F}" dt="2020-10-29T06:41:24.704" v="522" actId="26606"/>
          <ac:spMkLst>
            <pc:docMk/>
            <pc:sldMk cId="2517570701" sldId="258"/>
            <ac:spMk id="1038" creationId="{F3FE55B4-2EE5-4A4A-AD80-1A14F660FEF5}"/>
          </ac:spMkLst>
        </pc:spChg>
        <pc:spChg chg="add del">
          <ac:chgData name="장영재" userId="a3ce8d48-3361-463d-8074-c447cb370281" providerId="ADAL" clId="{817D0690-114B-4FCF-A0A5-CA6FA40B0F0F}" dt="2020-10-29T06:41:24.704" v="522" actId="26606"/>
          <ac:spMkLst>
            <pc:docMk/>
            <pc:sldMk cId="2517570701" sldId="258"/>
            <ac:spMk id="1040" creationId="{F62B8A8C-A996-46DA-AB61-1A4DD707348F}"/>
          </ac:spMkLst>
        </pc:spChg>
        <pc:spChg chg="add del">
          <ac:chgData name="장영재" userId="a3ce8d48-3361-463d-8074-c447cb370281" providerId="ADAL" clId="{817D0690-114B-4FCF-A0A5-CA6FA40B0F0F}" dt="2020-10-29T06:41:24.704" v="522" actId="26606"/>
          <ac:spMkLst>
            <pc:docMk/>
            <pc:sldMk cId="2517570701" sldId="258"/>
            <ac:spMk id="1041" creationId="{F429BE5F-6DE0-4144-A557-3BE62DC2D816}"/>
          </ac:spMkLst>
        </pc:spChg>
        <pc:spChg chg="add del">
          <ac:chgData name="장영재" userId="a3ce8d48-3361-463d-8074-c447cb370281" providerId="ADAL" clId="{817D0690-114B-4FCF-A0A5-CA6FA40B0F0F}" dt="2020-10-29T06:41:24.704" v="522" actId="26606"/>
          <ac:spMkLst>
            <pc:docMk/>
            <pc:sldMk cId="2517570701" sldId="258"/>
            <ac:spMk id="1042" creationId="{CE1EFC02-FB03-4241-83C8-4FBA4CAD6570}"/>
          </ac:spMkLst>
        </pc:spChg>
        <pc:spChg chg="add del">
          <ac:chgData name="장영재" userId="a3ce8d48-3361-463d-8074-c447cb370281" providerId="ADAL" clId="{817D0690-114B-4FCF-A0A5-CA6FA40B0F0F}" dt="2020-10-29T06:41:31.889" v="530" actId="26606"/>
          <ac:spMkLst>
            <pc:docMk/>
            <pc:sldMk cId="2517570701" sldId="258"/>
            <ac:spMk id="1043" creationId="{F3FE55B4-2EE5-4A4A-AD80-1A14F660FEF5}"/>
          </ac:spMkLst>
        </pc:spChg>
        <pc:spChg chg="add del">
          <ac:chgData name="장영재" userId="a3ce8d48-3361-463d-8074-c447cb370281" providerId="ADAL" clId="{817D0690-114B-4FCF-A0A5-CA6FA40B0F0F}" dt="2020-10-29T06:41:31.889" v="530" actId="26606"/>
          <ac:spMkLst>
            <pc:docMk/>
            <pc:sldMk cId="2517570701" sldId="258"/>
            <ac:spMk id="1045" creationId="{F62B8A8C-A996-46DA-AB61-1A4DD707348F}"/>
          </ac:spMkLst>
        </pc:spChg>
        <pc:spChg chg="add del">
          <ac:chgData name="장영재" userId="a3ce8d48-3361-463d-8074-c447cb370281" providerId="ADAL" clId="{817D0690-114B-4FCF-A0A5-CA6FA40B0F0F}" dt="2020-10-29T06:41:31.889" v="530" actId="26606"/>
          <ac:spMkLst>
            <pc:docMk/>
            <pc:sldMk cId="2517570701" sldId="258"/>
            <ac:spMk id="1046" creationId="{F429BE5F-6DE0-4144-A557-3BE62DC2D816}"/>
          </ac:spMkLst>
        </pc:spChg>
        <pc:spChg chg="add del">
          <ac:chgData name="장영재" userId="a3ce8d48-3361-463d-8074-c447cb370281" providerId="ADAL" clId="{817D0690-114B-4FCF-A0A5-CA6FA40B0F0F}" dt="2020-10-29T06:41:31.889" v="530" actId="26606"/>
          <ac:spMkLst>
            <pc:docMk/>
            <pc:sldMk cId="2517570701" sldId="258"/>
            <ac:spMk id="1047" creationId="{CE1EFC02-FB03-4241-83C8-4FBA4CAD6570}"/>
          </ac:spMkLst>
        </pc:spChg>
        <pc:spChg chg="add del">
          <ac:chgData name="장영재" userId="a3ce8d48-3361-463d-8074-c447cb370281" providerId="ADAL" clId="{817D0690-114B-4FCF-A0A5-CA6FA40B0F0F}" dt="2020-10-29T06:41:36.141" v="532" actId="26606"/>
          <ac:spMkLst>
            <pc:docMk/>
            <pc:sldMk cId="2517570701" sldId="258"/>
            <ac:spMk id="1049" creationId="{1ED8053C-AF28-403A-90F2-67A100EDECE4}"/>
          </ac:spMkLst>
        </pc:spChg>
        <pc:spChg chg="add del">
          <ac:chgData name="장영재" userId="a3ce8d48-3361-463d-8074-c447cb370281" providerId="ADAL" clId="{817D0690-114B-4FCF-A0A5-CA6FA40B0F0F}" dt="2020-10-29T06:41:36.141" v="532" actId="26606"/>
          <ac:spMkLst>
            <pc:docMk/>
            <pc:sldMk cId="2517570701" sldId="258"/>
            <ac:spMk id="1050" creationId="{F588A414-617F-4601-9AE3-621229A34D81}"/>
          </ac:spMkLst>
        </pc:spChg>
        <pc:spChg chg="add del">
          <ac:chgData name="장영재" userId="a3ce8d48-3361-463d-8074-c447cb370281" providerId="ADAL" clId="{817D0690-114B-4FCF-A0A5-CA6FA40B0F0F}" dt="2020-10-29T06:41:54.090" v="534" actId="26606"/>
          <ac:spMkLst>
            <pc:docMk/>
            <pc:sldMk cId="2517570701" sldId="258"/>
            <ac:spMk id="1052" creationId="{B4D3D850-2041-4B7C-AED9-54DA385B14F7}"/>
          </ac:spMkLst>
        </pc:spChg>
        <pc:spChg chg="add del">
          <ac:chgData name="장영재" userId="a3ce8d48-3361-463d-8074-c447cb370281" providerId="ADAL" clId="{817D0690-114B-4FCF-A0A5-CA6FA40B0F0F}" dt="2020-10-29T06:41:54.090" v="534" actId="26606"/>
          <ac:spMkLst>
            <pc:docMk/>
            <pc:sldMk cId="2517570701" sldId="258"/>
            <ac:spMk id="1053" creationId="{5707F116-8EC0-4822-9067-186AC8C96EB8}"/>
          </ac:spMkLst>
        </pc:spChg>
        <pc:spChg chg="add del">
          <ac:chgData name="장영재" userId="a3ce8d48-3361-463d-8074-c447cb370281" providerId="ADAL" clId="{817D0690-114B-4FCF-A0A5-CA6FA40B0F0F}" dt="2020-10-29T06:41:54.090" v="534" actId="26606"/>
          <ac:spMkLst>
            <pc:docMk/>
            <pc:sldMk cId="2517570701" sldId="258"/>
            <ac:spMk id="1054" creationId="{49F1A7E4-819D-4D21-8E8B-32671A9F9853}"/>
          </ac:spMkLst>
        </pc:spChg>
        <pc:spChg chg="add del">
          <ac:chgData name="장영재" userId="a3ce8d48-3361-463d-8074-c447cb370281" providerId="ADAL" clId="{817D0690-114B-4FCF-A0A5-CA6FA40B0F0F}" dt="2020-10-29T06:41:54.090" v="534" actId="26606"/>
          <ac:spMkLst>
            <pc:docMk/>
            <pc:sldMk cId="2517570701" sldId="258"/>
            <ac:spMk id="1055" creationId="{CB64814D-A361-44E1-8D97-B83E41C8B280}"/>
          </ac:spMkLst>
        </pc:spChg>
        <pc:spChg chg="add del">
          <ac:chgData name="장영재" userId="a3ce8d48-3361-463d-8074-c447cb370281" providerId="ADAL" clId="{817D0690-114B-4FCF-A0A5-CA6FA40B0F0F}" dt="2020-10-29T06:41:54.090" v="534" actId="26606"/>
          <ac:spMkLst>
            <pc:docMk/>
            <pc:sldMk cId="2517570701" sldId="258"/>
            <ac:spMk id="1056" creationId="{852A6879-032A-4946-9CCA-44D38BEDF5F5}"/>
          </ac:spMkLst>
        </pc:spChg>
        <pc:spChg chg="add del">
          <ac:chgData name="장영재" userId="a3ce8d48-3361-463d-8074-c447cb370281" providerId="ADAL" clId="{817D0690-114B-4FCF-A0A5-CA6FA40B0F0F}" dt="2020-10-29T06:41:54.090" v="534" actId="26606"/>
          <ac:spMkLst>
            <pc:docMk/>
            <pc:sldMk cId="2517570701" sldId="258"/>
            <ac:spMk id="1057" creationId="{56AB08D7-F0FB-4965-B730-8B874214C283}"/>
          </ac:spMkLst>
        </pc:spChg>
        <pc:spChg chg="add del">
          <ac:chgData name="장영재" userId="a3ce8d48-3361-463d-8074-c447cb370281" providerId="ADAL" clId="{817D0690-114B-4FCF-A0A5-CA6FA40B0F0F}" dt="2020-10-29T06:41:54.090" v="534" actId="26606"/>
          <ac:spMkLst>
            <pc:docMk/>
            <pc:sldMk cId="2517570701" sldId="258"/>
            <ac:spMk id="1058" creationId="{148D9297-49FA-43ED-AC6B-E2F153B3A5A6}"/>
          </ac:spMkLst>
        </pc:spChg>
        <pc:spChg chg="add del">
          <ac:chgData name="장영재" userId="a3ce8d48-3361-463d-8074-c447cb370281" providerId="ADAL" clId="{817D0690-114B-4FCF-A0A5-CA6FA40B0F0F}" dt="2020-10-29T06:41:54.090" v="534" actId="26606"/>
          <ac:spMkLst>
            <pc:docMk/>
            <pc:sldMk cId="2517570701" sldId="258"/>
            <ac:spMk id="1059" creationId="{77C2D141-F73C-4BF3-B3DF-D3BA74B8BE29}"/>
          </ac:spMkLst>
        </pc:spChg>
        <pc:spChg chg="add del">
          <ac:chgData name="장영재" userId="a3ce8d48-3361-463d-8074-c447cb370281" providerId="ADAL" clId="{817D0690-114B-4FCF-A0A5-CA6FA40B0F0F}" dt="2020-10-29T06:41:54.090" v="534" actId="26606"/>
          <ac:spMkLst>
            <pc:docMk/>
            <pc:sldMk cId="2517570701" sldId="258"/>
            <ac:spMk id="1060" creationId="{DB456AC5-2DFE-4E00-B0CE-30AAA2A3D676}"/>
          </ac:spMkLst>
        </pc:spChg>
        <pc:spChg chg="add del">
          <ac:chgData name="장영재" userId="a3ce8d48-3361-463d-8074-c447cb370281" providerId="ADAL" clId="{817D0690-114B-4FCF-A0A5-CA6FA40B0F0F}" dt="2020-10-29T06:41:54.090" v="534" actId="26606"/>
          <ac:spMkLst>
            <pc:docMk/>
            <pc:sldMk cId="2517570701" sldId="258"/>
            <ac:spMk id="1061" creationId="{D3EB41F8-8868-4FC3-8553-94FEE5A8B818}"/>
          </ac:spMkLst>
        </pc:spChg>
        <pc:spChg chg="add del">
          <ac:chgData name="장영재" userId="a3ce8d48-3361-463d-8074-c447cb370281" providerId="ADAL" clId="{817D0690-114B-4FCF-A0A5-CA6FA40B0F0F}" dt="2020-10-29T06:41:54.090" v="534" actId="26606"/>
          <ac:spMkLst>
            <pc:docMk/>
            <pc:sldMk cId="2517570701" sldId="258"/>
            <ac:spMk id="1062" creationId="{39671820-9967-4806-B0A7-4944C2A4A5F1}"/>
          </ac:spMkLst>
        </pc:spChg>
        <pc:spChg chg="add del">
          <ac:chgData name="장영재" userId="a3ce8d48-3361-463d-8074-c447cb370281" providerId="ADAL" clId="{817D0690-114B-4FCF-A0A5-CA6FA40B0F0F}" dt="2020-10-29T06:42:03.515" v="536" actId="26606"/>
          <ac:spMkLst>
            <pc:docMk/>
            <pc:sldMk cId="2517570701" sldId="258"/>
            <ac:spMk id="1064" creationId="{1ED8053C-AF28-403A-90F2-67A100EDECE4}"/>
          </ac:spMkLst>
        </pc:spChg>
        <pc:spChg chg="add del">
          <ac:chgData name="장영재" userId="a3ce8d48-3361-463d-8074-c447cb370281" providerId="ADAL" clId="{817D0690-114B-4FCF-A0A5-CA6FA40B0F0F}" dt="2020-10-29T06:42:03.515" v="536" actId="26606"/>
          <ac:spMkLst>
            <pc:docMk/>
            <pc:sldMk cId="2517570701" sldId="258"/>
            <ac:spMk id="1065" creationId="{F588A414-617F-4601-9AE3-621229A34D81}"/>
          </ac:spMkLst>
        </pc:spChg>
        <pc:spChg chg="add del">
          <ac:chgData name="장영재" userId="a3ce8d48-3361-463d-8074-c447cb370281" providerId="ADAL" clId="{817D0690-114B-4FCF-A0A5-CA6FA40B0F0F}" dt="2020-10-29T06:42:08.062" v="538" actId="26606"/>
          <ac:spMkLst>
            <pc:docMk/>
            <pc:sldMk cId="2517570701" sldId="258"/>
            <ac:spMk id="1067" creationId="{2282FF83-8A85-4400-814A-617C38FDF8A6}"/>
          </ac:spMkLst>
        </pc:spChg>
        <pc:spChg chg="add">
          <ac:chgData name="장영재" userId="a3ce8d48-3361-463d-8074-c447cb370281" providerId="ADAL" clId="{817D0690-114B-4FCF-A0A5-CA6FA40B0F0F}" dt="2020-10-29T06:42:08.071" v="539" actId="26606"/>
          <ac:spMkLst>
            <pc:docMk/>
            <pc:sldMk cId="2517570701" sldId="258"/>
            <ac:spMk id="1071" creationId="{1ED8053C-AF28-403A-90F2-67A100EDECE4}"/>
          </ac:spMkLst>
        </pc:spChg>
        <pc:spChg chg="add">
          <ac:chgData name="장영재" userId="a3ce8d48-3361-463d-8074-c447cb370281" providerId="ADAL" clId="{817D0690-114B-4FCF-A0A5-CA6FA40B0F0F}" dt="2020-10-29T06:42:08.071" v="539" actId="26606"/>
          <ac:spMkLst>
            <pc:docMk/>
            <pc:sldMk cId="2517570701" sldId="258"/>
            <ac:spMk id="1072" creationId="{75113B34-7035-4482-B6EF-FB40D32DA8D2}"/>
          </ac:spMkLst>
        </pc:spChg>
        <pc:grpChg chg="add del">
          <ac:chgData name="장영재" userId="a3ce8d48-3361-463d-8074-c447cb370281" providerId="ADAL" clId="{817D0690-114B-4FCF-A0A5-CA6FA40B0F0F}" dt="2020-10-29T06:42:08.062" v="538" actId="26606"/>
          <ac:grpSpMkLst>
            <pc:docMk/>
            <pc:sldMk cId="2517570701" sldId="258"/>
            <ac:grpSpMk id="1068" creationId="{032D8612-31EB-44CF-A1D0-14FD4C705424}"/>
          </ac:grpSpMkLst>
        </pc:grpChg>
        <pc:picChg chg="add">
          <ac:chgData name="장영재" userId="a3ce8d48-3361-463d-8074-c447cb370281" providerId="ADAL" clId="{817D0690-114B-4FCF-A0A5-CA6FA40B0F0F}" dt="2020-10-30T06:00:12.116" v="4133" actId="22"/>
          <ac:picMkLst>
            <pc:docMk/>
            <pc:sldMk cId="2517570701" sldId="258"/>
            <ac:picMk id="3" creationId="{FCD32037-49F1-4B04-9F4C-CC666CDE383A}"/>
          </ac:picMkLst>
        </pc:picChg>
        <pc:picChg chg="add del mod ord">
          <ac:chgData name="장영재" userId="a3ce8d48-3361-463d-8074-c447cb370281" providerId="ADAL" clId="{817D0690-114B-4FCF-A0A5-CA6FA40B0F0F}" dt="2020-10-30T06:00:11.781" v="4132" actId="478"/>
          <ac:picMkLst>
            <pc:docMk/>
            <pc:sldMk cId="2517570701" sldId="258"/>
            <ac:picMk id="5" creationId="{34690F82-6CD5-4778-9D54-5370F89B1660}"/>
          </ac:picMkLst>
        </pc:picChg>
        <pc:picChg chg="add mod ord">
          <ac:chgData name="장영재" userId="a3ce8d48-3361-463d-8074-c447cb370281" providerId="ADAL" clId="{817D0690-114B-4FCF-A0A5-CA6FA40B0F0F}" dt="2020-10-29T06:42:24.959" v="546" actId="1076"/>
          <ac:picMkLst>
            <pc:docMk/>
            <pc:sldMk cId="2517570701" sldId="258"/>
            <ac:picMk id="6" creationId="{C8D493C7-A3F9-4430-BE24-CE5CFF9B7CE9}"/>
          </ac:picMkLst>
        </pc:picChg>
        <pc:picChg chg="add mod ord">
          <ac:chgData name="장영재" userId="a3ce8d48-3361-463d-8074-c447cb370281" providerId="ADAL" clId="{817D0690-114B-4FCF-A0A5-CA6FA40B0F0F}" dt="2020-10-29T06:43:37.068" v="581" actId="1037"/>
          <ac:picMkLst>
            <pc:docMk/>
            <pc:sldMk cId="2517570701" sldId="258"/>
            <ac:picMk id="1026" creationId="{A4AEDA19-66D0-4AB0-9CF3-FE923510DC2B}"/>
          </ac:picMkLst>
        </pc:picChg>
        <pc:picChg chg="add del mod ord">
          <ac:chgData name="장영재" userId="a3ce8d48-3361-463d-8074-c447cb370281" providerId="ADAL" clId="{817D0690-114B-4FCF-A0A5-CA6FA40B0F0F}" dt="2020-10-29T06:41:28.852" v="525"/>
          <ac:picMkLst>
            <pc:docMk/>
            <pc:sldMk cId="2517570701" sldId="258"/>
            <ac:picMk id="1028" creationId="{31B51A54-4CBA-4EB4-8516-5B87D3FA5FDE}"/>
          </ac:picMkLst>
        </pc:picChg>
        <pc:picChg chg="add del">
          <ac:chgData name="장영재" userId="a3ce8d48-3361-463d-8074-c447cb370281" providerId="ADAL" clId="{817D0690-114B-4FCF-A0A5-CA6FA40B0F0F}" dt="2020-10-29T06:41:24.704" v="522" actId="26606"/>
          <ac:picMkLst>
            <pc:docMk/>
            <pc:sldMk cId="2517570701" sldId="258"/>
            <ac:picMk id="1039" creationId="{7267E9C1-58F1-46EE-9BBE-108764BF9E2F}"/>
          </ac:picMkLst>
        </pc:picChg>
        <pc:picChg chg="add del">
          <ac:chgData name="장영재" userId="a3ce8d48-3361-463d-8074-c447cb370281" providerId="ADAL" clId="{817D0690-114B-4FCF-A0A5-CA6FA40B0F0F}" dt="2020-10-29T06:41:31.889" v="530" actId="26606"/>
          <ac:picMkLst>
            <pc:docMk/>
            <pc:sldMk cId="2517570701" sldId="258"/>
            <ac:picMk id="1044" creationId="{7267E9C1-58F1-46EE-9BBE-108764BF9E2F}"/>
          </ac:picMkLst>
        </pc:picChg>
      </pc:sldChg>
      <pc:sldChg chg="addSp delSp modSp new mod ord setBg modAnim">
        <pc:chgData name="장영재" userId="a3ce8d48-3361-463d-8074-c447cb370281" providerId="ADAL" clId="{817D0690-114B-4FCF-A0A5-CA6FA40B0F0F}" dt="2020-11-04T12:10:37.944" v="6493"/>
        <pc:sldMkLst>
          <pc:docMk/>
          <pc:sldMk cId="1208545904" sldId="259"/>
        </pc:sldMkLst>
        <pc:spChg chg="mod">
          <ac:chgData name="장영재" userId="a3ce8d48-3361-463d-8074-c447cb370281" providerId="ADAL" clId="{817D0690-114B-4FCF-A0A5-CA6FA40B0F0F}" dt="2020-11-04T11:24:31.602" v="6449"/>
          <ac:spMkLst>
            <pc:docMk/>
            <pc:sldMk cId="1208545904" sldId="259"/>
            <ac:spMk id="2" creationId="{BA0A19B5-4D12-4C2C-B589-BE97156AC8EF}"/>
          </ac:spMkLst>
        </pc:spChg>
        <pc:spChg chg="del">
          <ac:chgData name="장영재" userId="a3ce8d48-3361-463d-8074-c447cb370281" providerId="ADAL" clId="{817D0690-114B-4FCF-A0A5-CA6FA40B0F0F}" dt="2020-10-29T06:45:06.841" v="582" actId="478"/>
          <ac:spMkLst>
            <pc:docMk/>
            <pc:sldMk cId="1208545904" sldId="259"/>
            <ac:spMk id="3" creationId="{68A1E408-94B1-47F8-83F4-DC6C237FEB44}"/>
          </ac:spMkLst>
        </pc:spChg>
        <pc:spChg chg="add del mod">
          <ac:chgData name="장영재" userId="a3ce8d48-3361-463d-8074-c447cb370281" providerId="ADAL" clId="{817D0690-114B-4FCF-A0A5-CA6FA40B0F0F}" dt="2020-11-04T01:11:03.461" v="6003" actId="478"/>
          <ac:spMkLst>
            <pc:docMk/>
            <pc:sldMk cId="1208545904" sldId="259"/>
            <ac:spMk id="4" creationId="{22B0EC39-7457-45B5-A311-5FB61C80765B}"/>
          </ac:spMkLst>
        </pc:spChg>
        <pc:spChg chg="add mod">
          <ac:chgData name="장영재" userId="a3ce8d48-3361-463d-8074-c447cb370281" providerId="ADAL" clId="{817D0690-114B-4FCF-A0A5-CA6FA40B0F0F}" dt="2020-11-04T01:11:17.730" v="6008" actId="1076"/>
          <ac:spMkLst>
            <pc:docMk/>
            <pc:sldMk cId="1208545904" sldId="259"/>
            <ac:spMk id="5" creationId="{C24E7936-C99B-4476-8E40-E03A5330FA49}"/>
          </ac:spMkLst>
        </pc:spChg>
        <pc:spChg chg="add">
          <ac:chgData name="장영재" userId="a3ce8d48-3361-463d-8074-c447cb370281" providerId="ADAL" clId="{817D0690-114B-4FCF-A0A5-CA6FA40B0F0F}" dt="2020-11-04T01:10:46.120" v="6001" actId="26606"/>
          <ac:spMkLst>
            <pc:docMk/>
            <pc:sldMk cId="1208545904" sldId="259"/>
            <ac:spMk id="203" creationId="{7BC0F8B1-F985-469B-8332-13DBC7665557}"/>
          </ac:spMkLst>
        </pc:spChg>
        <pc:spChg chg="add">
          <ac:chgData name="장영재" userId="a3ce8d48-3361-463d-8074-c447cb370281" providerId="ADAL" clId="{817D0690-114B-4FCF-A0A5-CA6FA40B0F0F}" dt="2020-11-04T01:10:46.120" v="6001" actId="26606"/>
          <ac:spMkLst>
            <pc:docMk/>
            <pc:sldMk cId="1208545904" sldId="259"/>
            <ac:spMk id="205" creationId="{89D15953-1642-4DD6-AD9E-01AA19247FF6}"/>
          </ac:spMkLst>
        </pc:spChg>
        <pc:spChg chg="add">
          <ac:chgData name="장영재" userId="a3ce8d48-3361-463d-8074-c447cb370281" providerId="ADAL" clId="{817D0690-114B-4FCF-A0A5-CA6FA40B0F0F}" dt="2020-11-04T01:10:46.120" v="6001" actId="26606"/>
          <ac:spMkLst>
            <pc:docMk/>
            <pc:sldMk cId="1208545904" sldId="259"/>
            <ac:spMk id="209" creationId="{FBF3780C-749F-4B50-9E1D-F2B1F6DBB7DD}"/>
          </ac:spMkLst>
        </pc:spChg>
        <pc:picChg chg="add mod">
          <ac:chgData name="장영재" userId="a3ce8d48-3361-463d-8074-c447cb370281" providerId="ADAL" clId="{817D0690-114B-4FCF-A0A5-CA6FA40B0F0F}" dt="2020-11-04T01:10:46.120" v="6001" actId="26606"/>
          <ac:picMkLst>
            <pc:docMk/>
            <pc:sldMk cId="1208545904" sldId="259"/>
            <ac:picMk id="3" creationId="{9ACFA111-12FC-40F3-AEEA-658B91B0E3D5}"/>
          </ac:picMkLst>
        </pc:picChg>
        <pc:picChg chg="add del mod">
          <ac:chgData name="장영재" userId="a3ce8d48-3361-463d-8074-c447cb370281" providerId="ADAL" clId="{817D0690-114B-4FCF-A0A5-CA6FA40B0F0F}" dt="2020-10-30T06:00:17.019" v="4134" actId="478"/>
          <ac:picMkLst>
            <pc:docMk/>
            <pc:sldMk cId="1208545904" sldId="259"/>
            <ac:picMk id="4" creationId="{25B42345-78F4-4DA1-8DC9-B163EB63A48B}"/>
          </ac:picMkLst>
        </pc:picChg>
        <pc:picChg chg="add mod ord">
          <ac:chgData name="장영재" userId="a3ce8d48-3361-463d-8074-c447cb370281" providerId="ADAL" clId="{817D0690-114B-4FCF-A0A5-CA6FA40B0F0F}" dt="2020-11-04T01:10:46.120" v="6001" actId="26606"/>
          <ac:picMkLst>
            <pc:docMk/>
            <pc:sldMk cId="1208545904" sldId="259"/>
            <ac:picMk id="1026" creationId="{D600593A-8ADB-44A9-825B-E1804F67EDBD}"/>
          </ac:picMkLst>
        </pc:picChg>
        <pc:picChg chg="add del">
          <ac:chgData name="장영재" userId="a3ce8d48-3361-463d-8074-c447cb370281" providerId="ADAL" clId="{817D0690-114B-4FCF-A0A5-CA6FA40B0F0F}" dt="2020-11-04T01:11:11.702" v="6006"/>
          <ac:picMkLst>
            <pc:docMk/>
            <pc:sldMk cId="1208545904" sldId="259"/>
            <ac:picMk id="1028" creationId="{94D3873C-C761-42D5-A60C-3D4183222E45}"/>
          </ac:picMkLst>
        </pc:picChg>
        <pc:picChg chg="add mod ord">
          <ac:chgData name="장영재" userId="a3ce8d48-3361-463d-8074-c447cb370281" providerId="ADAL" clId="{817D0690-114B-4FCF-A0A5-CA6FA40B0F0F}" dt="2020-11-04T01:10:46.120" v="6001" actId="26606"/>
          <ac:picMkLst>
            <pc:docMk/>
            <pc:sldMk cId="1208545904" sldId="259"/>
            <ac:picMk id="2050" creationId="{073E8EFB-6C2C-4BD7-8731-35B38BEC1CDB}"/>
          </ac:picMkLst>
        </pc:picChg>
        <pc:picChg chg="add mod ord">
          <ac:chgData name="장영재" userId="a3ce8d48-3361-463d-8074-c447cb370281" providerId="ADAL" clId="{817D0690-114B-4FCF-A0A5-CA6FA40B0F0F}" dt="2020-11-04T01:10:46.120" v="6001" actId="26606"/>
          <ac:picMkLst>
            <pc:docMk/>
            <pc:sldMk cId="1208545904" sldId="259"/>
            <ac:picMk id="2052" creationId="{E6A78E06-E27F-49B5-8BD1-8C06859C5563}"/>
          </ac:picMkLst>
        </pc:picChg>
        <pc:picChg chg="add mod ord">
          <ac:chgData name="장영재" userId="a3ce8d48-3361-463d-8074-c447cb370281" providerId="ADAL" clId="{817D0690-114B-4FCF-A0A5-CA6FA40B0F0F}" dt="2020-11-04T01:10:46.120" v="6001" actId="26606"/>
          <ac:picMkLst>
            <pc:docMk/>
            <pc:sldMk cId="1208545904" sldId="259"/>
            <ac:picMk id="2054" creationId="{3CAE29DD-AEAC-48E5-9CF6-41D438BF9D4E}"/>
          </ac:picMkLst>
        </pc:picChg>
        <pc:cxnChg chg="add del">
          <ac:chgData name="장영재" userId="a3ce8d48-3361-463d-8074-c447cb370281" providerId="ADAL" clId="{817D0690-114B-4FCF-A0A5-CA6FA40B0F0F}" dt="2020-11-04T01:10:46.120" v="6001" actId="26606"/>
          <ac:cxnSpMkLst>
            <pc:docMk/>
            <pc:sldMk cId="1208545904" sldId="259"/>
            <ac:cxnSpMk id="75" creationId="{8F880EF2-DF79-4D9D-8F11-E91D48C79741}"/>
          </ac:cxnSpMkLst>
        </pc:cxnChg>
        <pc:cxnChg chg="add">
          <ac:chgData name="장영재" userId="a3ce8d48-3361-463d-8074-c447cb370281" providerId="ADAL" clId="{817D0690-114B-4FCF-A0A5-CA6FA40B0F0F}" dt="2020-11-04T01:10:46.120" v="6001" actId="26606"/>
          <ac:cxnSpMkLst>
            <pc:docMk/>
            <pc:sldMk cId="1208545904" sldId="259"/>
            <ac:cxnSpMk id="207" creationId="{1918D9D3-1370-4FF6-9DFC-9F87F9039590}"/>
          </ac:cxnSpMkLst>
        </pc:cxnChg>
      </pc:sldChg>
      <pc:sldChg chg="addSp delSp modSp new mod ord setBg modAnim">
        <pc:chgData name="장영재" userId="a3ce8d48-3361-463d-8074-c447cb370281" providerId="ADAL" clId="{817D0690-114B-4FCF-A0A5-CA6FA40B0F0F}" dt="2020-11-04T12:05:12.304" v="6477"/>
        <pc:sldMkLst>
          <pc:docMk/>
          <pc:sldMk cId="1355103711" sldId="260"/>
        </pc:sldMkLst>
        <pc:spChg chg="mod">
          <ac:chgData name="장영재" userId="a3ce8d48-3361-463d-8074-c447cb370281" providerId="ADAL" clId="{817D0690-114B-4FCF-A0A5-CA6FA40B0F0F}" dt="2020-10-29T07:13:56.342" v="603" actId="26606"/>
          <ac:spMkLst>
            <pc:docMk/>
            <pc:sldMk cId="1355103711" sldId="260"/>
            <ac:spMk id="2" creationId="{55C255CB-EC02-4FC6-9BD8-612DA3FD718D}"/>
          </ac:spMkLst>
        </pc:spChg>
        <pc:spChg chg="mod">
          <ac:chgData name="장영재" userId="a3ce8d48-3361-463d-8074-c447cb370281" providerId="ADAL" clId="{817D0690-114B-4FCF-A0A5-CA6FA40B0F0F}" dt="2020-11-04T10:58:40.317" v="6320" actId="27636"/>
          <ac:spMkLst>
            <pc:docMk/>
            <pc:sldMk cId="1355103711" sldId="260"/>
            <ac:spMk id="3" creationId="{A98D5F81-D9C3-4072-A27A-7EC00D1CCF51}"/>
          </ac:spMkLst>
        </pc:spChg>
        <pc:spChg chg="add del">
          <ac:chgData name="장영재" userId="a3ce8d48-3361-463d-8074-c447cb370281" providerId="ADAL" clId="{817D0690-114B-4FCF-A0A5-CA6FA40B0F0F}" dt="2020-10-29T07:13:56.342" v="603" actId="26606"/>
          <ac:spMkLst>
            <pc:docMk/>
            <pc:sldMk cId="1355103711" sldId="260"/>
            <ac:spMk id="10" creationId="{6166C6D1-23AC-49C4-BA07-238E4E9F8CEB}"/>
          </ac:spMkLst>
        </pc:spChg>
        <pc:spChg chg="add del">
          <ac:chgData name="장영재" userId="a3ce8d48-3361-463d-8074-c447cb370281" providerId="ADAL" clId="{817D0690-114B-4FCF-A0A5-CA6FA40B0F0F}" dt="2020-10-29T07:13:56.342" v="603" actId="26606"/>
          <ac:spMkLst>
            <pc:docMk/>
            <pc:sldMk cId="1355103711" sldId="260"/>
            <ac:spMk id="12" creationId="{1C091803-41C2-48E0-9228-5148460C7479}"/>
          </ac:spMkLst>
        </pc:spChg>
        <pc:spChg chg="add del">
          <ac:chgData name="장영재" userId="a3ce8d48-3361-463d-8074-c447cb370281" providerId="ADAL" clId="{817D0690-114B-4FCF-A0A5-CA6FA40B0F0F}" dt="2020-10-29T07:13:56.342" v="603" actId="26606"/>
          <ac:spMkLst>
            <pc:docMk/>
            <pc:sldMk cId="1355103711" sldId="260"/>
            <ac:spMk id="14" creationId="{485F61C1-E11D-4277-A3DB-09235ACE4A2E}"/>
          </ac:spMkLst>
        </pc:spChg>
        <pc:spChg chg="add del">
          <ac:chgData name="장영재" userId="a3ce8d48-3361-463d-8074-c447cb370281" providerId="ADAL" clId="{817D0690-114B-4FCF-A0A5-CA6FA40B0F0F}" dt="2020-10-29T07:13:56.342" v="603" actId="26606"/>
          <ac:spMkLst>
            <pc:docMk/>
            <pc:sldMk cId="1355103711" sldId="260"/>
            <ac:spMk id="16" creationId="{05CC4153-3F0D-4F4C-8F12-E8FC3FA40AEE}"/>
          </ac:spMkLst>
        </pc:spChg>
        <pc:picChg chg="add">
          <ac:chgData name="장영재" userId="a3ce8d48-3361-463d-8074-c447cb370281" providerId="ADAL" clId="{817D0690-114B-4FCF-A0A5-CA6FA40B0F0F}" dt="2020-10-30T06:05:40.264" v="4189" actId="22"/>
          <ac:picMkLst>
            <pc:docMk/>
            <pc:sldMk cId="1355103711" sldId="260"/>
            <ac:picMk id="4" creationId="{12AF1845-8F77-4B92-9DC8-8891E72E0A31}"/>
          </ac:picMkLst>
        </pc:picChg>
        <pc:picChg chg="add del mod">
          <ac:chgData name="장영재" userId="a3ce8d48-3361-463d-8074-c447cb370281" providerId="ADAL" clId="{817D0690-114B-4FCF-A0A5-CA6FA40B0F0F}" dt="2020-10-30T06:05:34.281" v="4188" actId="478"/>
          <ac:picMkLst>
            <pc:docMk/>
            <pc:sldMk cId="1355103711" sldId="260"/>
            <ac:picMk id="5" creationId="{5F1D3C3F-AAF1-4B36-993E-5BC2DA2EDA9F}"/>
          </ac:picMkLst>
        </pc:picChg>
      </pc:sldChg>
      <pc:sldChg chg="addSp delSp modSp new mod ord delAnim modAnim">
        <pc:chgData name="장영재" userId="a3ce8d48-3361-463d-8074-c447cb370281" providerId="ADAL" clId="{817D0690-114B-4FCF-A0A5-CA6FA40B0F0F}" dt="2020-11-04T13:26:21.611" v="6777" actId="20577"/>
        <pc:sldMkLst>
          <pc:docMk/>
          <pc:sldMk cId="3523663947" sldId="261"/>
        </pc:sldMkLst>
        <pc:spChg chg="mod">
          <ac:chgData name="장영재" userId="a3ce8d48-3361-463d-8074-c447cb370281" providerId="ADAL" clId="{817D0690-114B-4FCF-A0A5-CA6FA40B0F0F}" dt="2020-10-30T12:54:38.379" v="5221" actId="1036"/>
          <ac:spMkLst>
            <pc:docMk/>
            <pc:sldMk cId="3523663947" sldId="261"/>
            <ac:spMk id="2" creationId="{8F2DD998-95A5-4AB9-8AC1-E59468330364}"/>
          </ac:spMkLst>
        </pc:spChg>
        <pc:spChg chg="add del mod">
          <ac:chgData name="장영재" userId="a3ce8d48-3361-463d-8074-c447cb370281" providerId="ADAL" clId="{817D0690-114B-4FCF-A0A5-CA6FA40B0F0F}" dt="2020-11-04T13:26:21.611" v="6777" actId="20577"/>
          <ac:spMkLst>
            <pc:docMk/>
            <pc:sldMk cId="3523663947" sldId="261"/>
            <ac:spMk id="3" creationId="{97EDF0B5-5D30-4759-83A8-D46170460B44}"/>
          </ac:spMkLst>
        </pc:spChg>
        <pc:spChg chg="add del">
          <ac:chgData name="장영재" userId="a3ce8d48-3361-463d-8074-c447cb370281" providerId="ADAL" clId="{817D0690-114B-4FCF-A0A5-CA6FA40B0F0F}" dt="2020-10-29T07:48:15.641" v="659"/>
          <ac:spMkLst>
            <pc:docMk/>
            <pc:sldMk cId="3523663947" sldId="261"/>
            <ac:spMk id="4" creationId="{981B9F23-E239-49C6-B8B2-955036BFEE3D}"/>
          </ac:spMkLst>
        </pc:spChg>
        <pc:spChg chg="add del">
          <ac:chgData name="장영재" userId="a3ce8d48-3361-463d-8074-c447cb370281" providerId="ADAL" clId="{817D0690-114B-4FCF-A0A5-CA6FA40B0F0F}" dt="2020-10-29T07:48:15.641" v="659"/>
          <ac:spMkLst>
            <pc:docMk/>
            <pc:sldMk cId="3523663947" sldId="261"/>
            <ac:spMk id="5" creationId="{7BEDF8FD-FFD9-4B52-841A-EA95192705FA}"/>
          </ac:spMkLst>
        </pc:spChg>
        <pc:spChg chg="add del mod">
          <ac:chgData name="장영재" userId="a3ce8d48-3361-463d-8074-c447cb370281" providerId="ADAL" clId="{817D0690-114B-4FCF-A0A5-CA6FA40B0F0F}" dt="2020-10-30T06:08:50.551" v="4237" actId="478"/>
          <ac:spMkLst>
            <pc:docMk/>
            <pc:sldMk cId="3523663947" sldId="261"/>
            <ac:spMk id="5" creationId="{B7D8F468-6F33-4009-B129-A5F612DF13BC}"/>
          </ac:spMkLst>
        </pc:spChg>
        <pc:spChg chg="add mod">
          <ac:chgData name="장영재" userId="a3ce8d48-3361-463d-8074-c447cb370281" providerId="ADAL" clId="{817D0690-114B-4FCF-A0A5-CA6FA40B0F0F}" dt="2020-10-29T09:09:42.503" v="677" actId="1076"/>
          <ac:spMkLst>
            <pc:docMk/>
            <pc:sldMk cId="3523663947" sldId="261"/>
            <ac:spMk id="6" creationId="{A4B13FFB-33FC-490D-A4F1-ED8440EB323A}"/>
          </ac:spMkLst>
        </pc:spChg>
        <pc:spChg chg="add mod">
          <ac:chgData name="장영재" userId="a3ce8d48-3361-463d-8074-c447cb370281" providerId="ADAL" clId="{817D0690-114B-4FCF-A0A5-CA6FA40B0F0F}" dt="2020-10-29T07:48:55.468" v="671" actId="1076"/>
          <ac:spMkLst>
            <pc:docMk/>
            <pc:sldMk cId="3523663947" sldId="261"/>
            <ac:spMk id="7" creationId="{A9B57D77-9E23-4E91-A6E3-96CBDF37ADA7}"/>
          </ac:spMkLst>
        </pc:spChg>
        <pc:spChg chg="add del mod">
          <ac:chgData name="장영재" userId="a3ce8d48-3361-463d-8074-c447cb370281" providerId="ADAL" clId="{817D0690-114B-4FCF-A0A5-CA6FA40B0F0F}" dt="2020-10-30T06:09:46.727" v="4251" actId="478"/>
          <ac:spMkLst>
            <pc:docMk/>
            <pc:sldMk cId="3523663947" sldId="261"/>
            <ac:spMk id="12" creationId="{0C53E189-C368-4129-8F8F-101E08D07802}"/>
          </ac:spMkLst>
        </pc:spChg>
        <pc:picChg chg="add">
          <ac:chgData name="장영재" userId="a3ce8d48-3361-463d-8074-c447cb370281" providerId="ADAL" clId="{817D0690-114B-4FCF-A0A5-CA6FA40B0F0F}" dt="2020-10-30T06:00:22.478" v="4137" actId="22"/>
          <ac:picMkLst>
            <pc:docMk/>
            <pc:sldMk cId="3523663947" sldId="261"/>
            <ac:picMk id="4" creationId="{8955DC18-C4F3-4453-86F4-BAE18A55DC35}"/>
          </ac:picMkLst>
        </pc:picChg>
        <pc:picChg chg="add del mod">
          <ac:chgData name="장영재" userId="a3ce8d48-3361-463d-8074-c447cb370281" providerId="ADAL" clId="{817D0690-114B-4FCF-A0A5-CA6FA40B0F0F}" dt="2020-10-30T06:00:22.253" v="4136" actId="478"/>
          <ac:picMkLst>
            <pc:docMk/>
            <pc:sldMk cId="3523663947" sldId="261"/>
            <ac:picMk id="8" creationId="{D4161A63-2880-429A-B686-414B0641CAFD}"/>
          </ac:picMkLst>
        </pc:picChg>
        <pc:picChg chg="add mod">
          <ac:chgData name="장영재" userId="a3ce8d48-3361-463d-8074-c447cb370281" providerId="ADAL" clId="{817D0690-114B-4FCF-A0A5-CA6FA40B0F0F}" dt="2020-11-04T10:34:28.724" v="6249" actId="1076"/>
          <ac:picMkLst>
            <pc:docMk/>
            <pc:sldMk cId="3523663947" sldId="261"/>
            <ac:picMk id="1026" creationId="{1917A35C-05CA-4638-ADB4-A80CE1D8F7C9}"/>
          </ac:picMkLst>
        </pc:picChg>
        <pc:picChg chg="add mod">
          <ac:chgData name="장영재" userId="a3ce8d48-3361-463d-8074-c447cb370281" providerId="ADAL" clId="{817D0690-114B-4FCF-A0A5-CA6FA40B0F0F}" dt="2020-11-04T10:35:45.502" v="6253" actId="1076"/>
          <ac:picMkLst>
            <pc:docMk/>
            <pc:sldMk cId="3523663947" sldId="261"/>
            <ac:picMk id="1028" creationId="{CA630697-70C9-4D7C-8BA2-24830A4C4758}"/>
          </ac:picMkLst>
        </pc:picChg>
        <pc:picChg chg="add del">
          <ac:chgData name="장영재" userId="a3ce8d48-3361-463d-8074-c447cb370281" providerId="ADAL" clId="{817D0690-114B-4FCF-A0A5-CA6FA40B0F0F}" dt="2020-10-29T07:48:15.641" v="659"/>
          <ac:picMkLst>
            <pc:docMk/>
            <pc:sldMk cId="3523663947" sldId="261"/>
            <ac:picMk id="3073" creationId="{DECF7771-BAB8-4A1B-9552-02A42E575220}"/>
          </ac:picMkLst>
        </pc:picChg>
        <pc:picChg chg="add mod">
          <ac:chgData name="장영재" userId="a3ce8d48-3361-463d-8074-c447cb370281" providerId="ADAL" clId="{817D0690-114B-4FCF-A0A5-CA6FA40B0F0F}" dt="2020-10-30T06:08:02.495" v="4233" actId="1076"/>
          <ac:picMkLst>
            <pc:docMk/>
            <pc:sldMk cId="3523663947" sldId="261"/>
            <ac:picMk id="3076" creationId="{00FDC606-15DB-4487-82D3-B656AC99F0BA}"/>
          </ac:picMkLst>
        </pc:picChg>
        <pc:cxnChg chg="add del mod">
          <ac:chgData name="장영재" userId="a3ce8d48-3361-463d-8074-c447cb370281" providerId="ADAL" clId="{817D0690-114B-4FCF-A0A5-CA6FA40B0F0F}" dt="2020-10-30T06:10:14.821" v="4261" actId="478"/>
          <ac:cxnSpMkLst>
            <pc:docMk/>
            <pc:sldMk cId="3523663947" sldId="261"/>
            <ac:cxnSpMk id="11" creationId="{BD18DDE9-7692-47EB-B40F-E476AAD2C0FD}"/>
          </ac:cxnSpMkLst>
        </pc:cxnChg>
        <pc:cxnChg chg="add del mod">
          <ac:chgData name="장영재" userId="a3ce8d48-3361-463d-8074-c447cb370281" providerId="ADAL" clId="{817D0690-114B-4FCF-A0A5-CA6FA40B0F0F}" dt="2020-10-30T06:21:48.906" v="4336" actId="478"/>
          <ac:cxnSpMkLst>
            <pc:docMk/>
            <pc:sldMk cId="3523663947" sldId="261"/>
            <ac:cxnSpMk id="14" creationId="{AA918CE2-06CE-4B69-978F-8EF4ADDD68CF}"/>
          </ac:cxnSpMkLst>
        </pc:cxnChg>
        <pc:cxnChg chg="add del mod">
          <ac:chgData name="장영재" userId="a3ce8d48-3361-463d-8074-c447cb370281" providerId="ADAL" clId="{817D0690-114B-4FCF-A0A5-CA6FA40B0F0F}" dt="2020-10-30T06:21:48.165" v="4335" actId="478"/>
          <ac:cxnSpMkLst>
            <pc:docMk/>
            <pc:sldMk cId="3523663947" sldId="261"/>
            <ac:cxnSpMk id="17" creationId="{A96C616D-7B42-4821-96D1-AAE693A7266D}"/>
          </ac:cxnSpMkLst>
        </pc:cxnChg>
        <pc:cxnChg chg="add mod">
          <ac:chgData name="장영재" userId="a3ce8d48-3361-463d-8074-c447cb370281" providerId="ADAL" clId="{817D0690-114B-4FCF-A0A5-CA6FA40B0F0F}" dt="2020-11-04T12:21:21.298" v="6497" actId="14100"/>
          <ac:cxnSpMkLst>
            <pc:docMk/>
            <pc:sldMk cId="3523663947" sldId="261"/>
            <ac:cxnSpMk id="18" creationId="{6DAB142C-AC10-412B-B1EB-332D7FB687B1}"/>
          </ac:cxnSpMkLst>
        </pc:cxnChg>
        <pc:cxnChg chg="add mod">
          <ac:chgData name="장영재" userId="a3ce8d48-3361-463d-8074-c447cb370281" providerId="ADAL" clId="{817D0690-114B-4FCF-A0A5-CA6FA40B0F0F}" dt="2020-11-04T12:21:24.289" v="6498" actId="14100"/>
          <ac:cxnSpMkLst>
            <pc:docMk/>
            <pc:sldMk cId="3523663947" sldId="261"/>
            <ac:cxnSpMk id="20" creationId="{CF76B49A-BA7D-4F08-87A6-663336E0B9F5}"/>
          </ac:cxnSpMkLst>
        </pc:cxnChg>
      </pc:sldChg>
      <pc:sldChg chg="addSp delSp modSp new mod ord addAnim delAnim modAnim">
        <pc:chgData name="장영재" userId="a3ce8d48-3361-463d-8074-c447cb370281" providerId="ADAL" clId="{817D0690-114B-4FCF-A0A5-CA6FA40B0F0F}" dt="2020-11-04T13:14:23.475" v="6775" actId="1037"/>
        <pc:sldMkLst>
          <pc:docMk/>
          <pc:sldMk cId="1179220224" sldId="262"/>
        </pc:sldMkLst>
        <pc:spChg chg="del">
          <ac:chgData name="장영재" userId="a3ce8d48-3361-463d-8074-c447cb370281" providerId="ADAL" clId="{817D0690-114B-4FCF-A0A5-CA6FA40B0F0F}" dt="2020-10-29T07:12:00.930" v="596" actId="478"/>
          <ac:spMkLst>
            <pc:docMk/>
            <pc:sldMk cId="1179220224" sldId="262"/>
            <ac:spMk id="2" creationId="{99EB225D-826C-4935-85C3-08CAEB23FD06}"/>
          </ac:spMkLst>
        </pc:spChg>
        <pc:spChg chg="del">
          <ac:chgData name="장영재" userId="a3ce8d48-3361-463d-8074-c447cb370281" providerId="ADAL" clId="{817D0690-114B-4FCF-A0A5-CA6FA40B0F0F}" dt="2020-10-29T07:12:01.969" v="597" actId="478"/>
          <ac:spMkLst>
            <pc:docMk/>
            <pc:sldMk cId="1179220224" sldId="262"/>
            <ac:spMk id="3" creationId="{A6EC1795-8FB7-4E7D-A0F5-A5B683534666}"/>
          </ac:spMkLst>
        </pc:spChg>
        <pc:spChg chg="add del mod">
          <ac:chgData name="장영재" userId="a3ce8d48-3361-463d-8074-c447cb370281" providerId="ADAL" clId="{817D0690-114B-4FCF-A0A5-CA6FA40B0F0F}" dt="2020-10-30T02:10:51.576" v="1349" actId="478"/>
          <ac:spMkLst>
            <pc:docMk/>
            <pc:sldMk cId="1179220224" sldId="262"/>
            <ac:spMk id="4" creationId="{0AE251F6-3DC6-44C4-B001-104FB0CC8BB7}"/>
          </ac:spMkLst>
        </pc:spChg>
        <pc:spChg chg="add mod">
          <ac:chgData name="장영재" userId="a3ce8d48-3361-463d-8074-c447cb370281" providerId="ADAL" clId="{817D0690-114B-4FCF-A0A5-CA6FA40B0F0F}" dt="2020-10-30T02:31:56.959" v="2149" actId="1036"/>
          <ac:spMkLst>
            <pc:docMk/>
            <pc:sldMk cId="1179220224" sldId="262"/>
            <ac:spMk id="5" creationId="{930BC60F-99AA-422B-9776-6415E2CEAB72}"/>
          </ac:spMkLst>
        </pc:spChg>
        <pc:spChg chg="add del mod">
          <ac:chgData name="장영재" userId="a3ce8d48-3361-463d-8074-c447cb370281" providerId="ADAL" clId="{817D0690-114B-4FCF-A0A5-CA6FA40B0F0F}" dt="2020-10-29T09:25:06.505" v="1224" actId="478"/>
          <ac:spMkLst>
            <pc:docMk/>
            <pc:sldMk cId="1179220224" sldId="262"/>
            <ac:spMk id="5" creationId="{FB3EB167-F42C-4810-9B80-3E573980AE18}"/>
          </ac:spMkLst>
        </pc:spChg>
        <pc:spChg chg="add del mod">
          <ac:chgData name="장영재" userId="a3ce8d48-3361-463d-8074-c447cb370281" providerId="ADAL" clId="{817D0690-114B-4FCF-A0A5-CA6FA40B0F0F}" dt="2020-10-29T09:25:06.932" v="1225" actId="478"/>
          <ac:spMkLst>
            <pc:docMk/>
            <pc:sldMk cId="1179220224" sldId="262"/>
            <ac:spMk id="6" creationId="{CCC3AC45-4B96-45E0-BC7E-DAAB37A677EB}"/>
          </ac:spMkLst>
        </pc:spChg>
        <pc:spChg chg="add del mod">
          <ac:chgData name="장영재" userId="a3ce8d48-3361-463d-8074-c447cb370281" providerId="ADAL" clId="{817D0690-114B-4FCF-A0A5-CA6FA40B0F0F}" dt="2020-10-30T02:15:05.592" v="1583" actId="478"/>
          <ac:spMkLst>
            <pc:docMk/>
            <pc:sldMk cId="1179220224" sldId="262"/>
            <ac:spMk id="6" creationId="{CDE0CC99-B8B9-479B-B447-DB04CDE65B64}"/>
          </ac:spMkLst>
        </pc:spChg>
        <pc:spChg chg="add del mod">
          <ac:chgData name="장영재" userId="a3ce8d48-3361-463d-8074-c447cb370281" providerId="ADAL" clId="{817D0690-114B-4FCF-A0A5-CA6FA40B0F0F}" dt="2020-10-29T09:25:00.690" v="1223" actId="478"/>
          <ac:spMkLst>
            <pc:docMk/>
            <pc:sldMk cId="1179220224" sldId="262"/>
            <ac:spMk id="7" creationId="{2E6D4000-43F8-4571-A3E0-62ED9A708B6C}"/>
          </ac:spMkLst>
        </pc:spChg>
        <pc:spChg chg="add mod">
          <ac:chgData name="장영재" userId="a3ce8d48-3361-463d-8074-c447cb370281" providerId="ADAL" clId="{817D0690-114B-4FCF-A0A5-CA6FA40B0F0F}" dt="2020-10-30T04:33:03.129" v="3828"/>
          <ac:spMkLst>
            <pc:docMk/>
            <pc:sldMk cId="1179220224" sldId="262"/>
            <ac:spMk id="7" creationId="{89C2266A-86DD-4AB4-986F-3AB5070549F1}"/>
          </ac:spMkLst>
        </pc:spChg>
        <pc:spChg chg="add del mod">
          <ac:chgData name="장영재" userId="a3ce8d48-3361-463d-8074-c447cb370281" providerId="ADAL" clId="{817D0690-114B-4FCF-A0A5-CA6FA40B0F0F}" dt="2020-10-29T09:25:00.690" v="1223" actId="478"/>
          <ac:spMkLst>
            <pc:docMk/>
            <pc:sldMk cId="1179220224" sldId="262"/>
            <ac:spMk id="8" creationId="{422B4163-367D-4E4F-B1E1-85401216C7AE}"/>
          </ac:spMkLst>
        </pc:spChg>
        <pc:spChg chg="add del mod">
          <ac:chgData name="장영재" userId="a3ce8d48-3361-463d-8074-c447cb370281" providerId="ADAL" clId="{817D0690-114B-4FCF-A0A5-CA6FA40B0F0F}" dt="2020-10-29T09:25:00.690" v="1223" actId="478"/>
          <ac:spMkLst>
            <pc:docMk/>
            <pc:sldMk cId="1179220224" sldId="262"/>
            <ac:spMk id="9" creationId="{384674C4-2FE2-4057-84AB-E2EDEABA8FF9}"/>
          </ac:spMkLst>
        </pc:spChg>
        <pc:spChg chg="add mod">
          <ac:chgData name="장영재" userId="a3ce8d48-3361-463d-8074-c447cb370281" providerId="ADAL" clId="{817D0690-114B-4FCF-A0A5-CA6FA40B0F0F}" dt="2020-11-04T04:33:27.708" v="6101" actId="6549"/>
          <ac:spMkLst>
            <pc:docMk/>
            <pc:sldMk cId="1179220224" sldId="262"/>
            <ac:spMk id="9" creationId="{405F016B-6A54-4455-B1E3-17B1D5A667BC}"/>
          </ac:spMkLst>
        </pc:spChg>
        <pc:spChg chg="add del mod">
          <ac:chgData name="장영재" userId="a3ce8d48-3361-463d-8074-c447cb370281" providerId="ADAL" clId="{817D0690-114B-4FCF-A0A5-CA6FA40B0F0F}" dt="2020-10-29T09:25:00.690" v="1223" actId="478"/>
          <ac:spMkLst>
            <pc:docMk/>
            <pc:sldMk cId="1179220224" sldId="262"/>
            <ac:spMk id="10" creationId="{51E17D7D-E5F2-4B86-8C2B-15779A871C8E}"/>
          </ac:spMkLst>
        </pc:spChg>
        <pc:spChg chg="add del mod">
          <ac:chgData name="장영재" userId="a3ce8d48-3361-463d-8074-c447cb370281" providerId="ADAL" clId="{817D0690-114B-4FCF-A0A5-CA6FA40B0F0F}" dt="2020-10-29T09:24:56.502" v="1222" actId="478"/>
          <ac:spMkLst>
            <pc:docMk/>
            <pc:sldMk cId="1179220224" sldId="262"/>
            <ac:spMk id="11" creationId="{47A5F161-FE13-41C9-8135-CEB543A1283D}"/>
          </ac:spMkLst>
        </pc:spChg>
        <pc:spChg chg="add del mod">
          <ac:chgData name="장영재" userId="a3ce8d48-3361-463d-8074-c447cb370281" providerId="ADAL" clId="{817D0690-114B-4FCF-A0A5-CA6FA40B0F0F}" dt="2020-10-30T02:42:28.028" v="2763" actId="478"/>
          <ac:spMkLst>
            <pc:docMk/>
            <pc:sldMk cId="1179220224" sldId="262"/>
            <ac:spMk id="11" creationId="{A0CA592A-BF5F-48EA-B5C6-F6E1E8FB185F}"/>
          </ac:spMkLst>
        </pc:spChg>
        <pc:spChg chg="add del mod">
          <ac:chgData name="장영재" userId="a3ce8d48-3361-463d-8074-c447cb370281" providerId="ADAL" clId="{817D0690-114B-4FCF-A0A5-CA6FA40B0F0F}" dt="2020-10-29T09:25:00.690" v="1223" actId="478"/>
          <ac:spMkLst>
            <pc:docMk/>
            <pc:sldMk cId="1179220224" sldId="262"/>
            <ac:spMk id="12" creationId="{4A136F0C-F3C4-46AC-8FD9-CA6AEF20F4D0}"/>
          </ac:spMkLst>
        </pc:spChg>
        <pc:spChg chg="add mod ord">
          <ac:chgData name="장영재" userId="a3ce8d48-3361-463d-8074-c447cb370281" providerId="ADAL" clId="{817D0690-114B-4FCF-A0A5-CA6FA40B0F0F}" dt="2020-11-04T04:30:12.638" v="6052" actId="1076"/>
          <ac:spMkLst>
            <pc:docMk/>
            <pc:sldMk cId="1179220224" sldId="262"/>
            <ac:spMk id="13" creationId="{48A8BF4D-F5C4-443F-B843-9B59A018D8A2}"/>
          </ac:spMkLst>
        </pc:spChg>
        <pc:spChg chg="add del mod">
          <ac:chgData name="장영재" userId="a3ce8d48-3361-463d-8074-c447cb370281" providerId="ADAL" clId="{817D0690-114B-4FCF-A0A5-CA6FA40B0F0F}" dt="2020-10-29T09:25:00.690" v="1223" actId="478"/>
          <ac:spMkLst>
            <pc:docMk/>
            <pc:sldMk cId="1179220224" sldId="262"/>
            <ac:spMk id="13" creationId="{C99E4D6F-2085-4C5D-B55B-0550E68AE02A}"/>
          </ac:spMkLst>
        </pc:spChg>
        <pc:spChg chg="add del mod">
          <ac:chgData name="장영재" userId="a3ce8d48-3361-463d-8074-c447cb370281" providerId="ADAL" clId="{817D0690-114B-4FCF-A0A5-CA6FA40B0F0F}" dt="2020-10-29T09:25:00.690" v="1223" actId="478"/>
          <ac:spMkLst>
            <pc:docMk/>
            <pc:sldMk cId="1179220224" sldId="262"/>
            <ac:spMk id="14" creationId="{E6389A94-3C0C-49EF-9B10-7947AD4A275E}"/>
          </ac:spMkLst>
        </pc:spChg>
        <pc:spChg chg="add del mod">
          <ac:chgData name="장영재" userId="a3ce8d48-3361-463d-8074-c447cb370281" providerId="ADAL" clId="{817D0690-114B-4FCF-A0A5-CA6FA40B0F0F}" dt="2020-10-29T09:25:00.690" v="1223" actId="478"/>
          <ac:spMkLst>
            <pc:docMk/>
            <pc:sldMk cId="1179220224" sldId="262"/>
            <ac:spMk id="15" creationId="{904A990B-32A2-4F97-96B9-9F596F61F78C}"/>
          </ac:spMkLst>
        </pc:spChg>
        <pc:spChg chg="add del mod ord">
          <ac:chgData name="장영재" userId="a3ce8d48-3361-463d-8074-c447cb370281" providerId="ADAL" clId="{817D0690-114B-4FCF-A0A5-CA6FA40B0F0F}" dt="2020-10-30T02:15:05.327" v="1582" actId="478"/>
          <ac:spMkLst>
            <pc:docMk/>
            <pc:sldMk cId="1179220224" sldId="262"/>
            <ac:spMk id="15" creationId="{A1FE4E0F-0AE5-4A3B-A795-0F6A99F5A176}"/>
          </ac:spMkLst>
        </pc:spChg>
        <pc:spChg chg="add del mod">
          <ac:chgData name="장영재" userId="a3ce8d48-3361-463d-8074-c447cb370281" providerId="ADAL" clId="{817D0690-114B-4FCF-A0A5-CA6FA40B0F0F}" dt="2020-10-29T09:25:00.690" v="1223" actId="478"/>
          <ac:spMkLst>
            <pc:docMk/>
            <pc:sldMk cId="1179220224" sldId="262"/>
            <ac:spMk id="16" creationId="{58DDAA56-026F-47C8-B1DC-7A84314033BB}"/>
          </ac:spMkLst>
        </pc:spChg>
        <pc:spChg chg="add del mod">
          <ac:chgData name="장영재" userId="a3ce8d48-3361-463d-8074-c447cb370281" providerId="ADAL" clId="{817D0690-114B-4FCF-A0A5-CA6FA40B0F0F}" dt="2020-10-30T02:21:00.966" v="1629" actId="478"/>
          <ac:spMkLst>
            <pc:docMk/>
            <pc:sldMk cId="1179220224" sldId="262"/>
            <ac:spMk id="17" creationId="{5E5E1454-4FEE-46BC-BBF8-BF43ADC8AE4C}"/>
          </ac:spMkLst>
        </pc:spChg>
        <pc:spChg chg="add del mod">
          <ac:chgData name="장영재" userId="a3ce8d48-3361-463d-8074-c447cb370281" providerId="ADAL" clId="{817D0690-114B-4FCF-A0A5-CA6FA40B0F0F}" dt="2020-10-29T09:25:00.690" v="1223" actId="478"/>
          <ac:spMkLst>
            <pc:docMk/>
            <pc:sldMk cId="1179220224" sldId="262"/>
            <ac:spMk id="17" creationId="{C05462BD-7149-4481-B8D0-0FB6129DDF35}"/>
          </ac:spMkLst>
        </pc:spChg>
        <pc:spChg chg="add del mod">
          <ac:chgData name="장영재" userId="a3ce8d48-3361-463d-8074-c447cb370281" providerId="ADAL" clId="{817D0690-114B-4FCF-A0A5-CA6FA40B0F0F}" dt="2020-10-29T09:25:00.690" v="1223" actId="478"/>
          <ac:spMkLst>
            <pc:docMk/>
            <pc:sldMk cId="1179220224" sldId="262"/>
            <ac:spMk id="18" creationId="{4556C803-7E80-49B9-9C36-A6E96643E665}"/>
          </ac:spMkLst>
        </pc:spChg>
        <pc:spChg chg="add del mod">
          <ac:chgData name="장영재" userId="a3ce8d48-3361-463d-8074-c447cb370281" providerId="ADAL" clId="{817D0690-114B-4FCF-A0A5-CA6FA40B0F0F}" dt="2020-10-30T02:20:34.619" v="1626" actId="478"/>
          <ac:spMkLst>
            <pc:docMk/>
            <pc:sldMk cId="1179220224" sldId="262"/>
            <ac:spMk id="19" creationId="{2CD17EB7-C0D6-4124-93F3-958D538C817F}"/>
          </ac:spMkLst>
        </pc:spChg>
        <pc:spChg chg="add del mod">
          <ac:chgData name="장영재" userId="a3ce8d48-3361-463d-8074-c447cb370281" providerId="ADAL" clId="{817D0690-114B-4FCF-A0A5-CA6FA40B0F0F}" dt="2020-10-29T09:25:00.690" v="1223" actId="478"/>
          <ac:spMkLst>
            <pc:docMk/>
            <pc:sldMk cId="1179220224" sldId="262"/>
            <ac:spMk id="19" creationId="{E0AF2E69-2AC0-4FDE-938C-877FE3AB6B09}"/>
          </ac:spMkLst>
        </pc:spChg>
        <pc:spChg chg="add del mod">
          <ac:chgData name="장영재" userId="a3ce8d48-3361-463d-8074-c447cb370281" providerId="ADAL" clId="{817D0690-114B-4FCF-A0A5-CA6FA40B0F0F}" dt="2020-10-29T09:25:00.690" v="1223" actId="478"/>
          <ac:spMkLst>
            <pc:docMk/>
            <pc:sldMk cId="1179220224" sldId="262"/>
            <ac:spMk id="20" creationId="{BF156953-AE95-49B0-9942-D47B810C31C8}"/>
          </ac:spMkLst>
        </pc:spChg>
        <pc:spChg chg="add del mod">
          <ac:chgData name="장영재" userId="a3ce8d48-3361-463d-8074-c447cb370281" providerId="ADAL" clId="{817D0690-114B-4FCF-A0A5-CA6FA40B0F0F}" dt="2020-10-30T02:21:18.990" v="1632" actId="478"/>
          <ac:spMkLst>
            <pc:docMk/>
            <pc:sldMk cId="1179220224" sldId="262"/>
            <ac:spMk id="21" creationId="{8C380DF9-99AC-4A1A-A066-964360C52FE0}"/>
          </ac:spMkLst>
        </pc:spChg>
        <pc:spChg chg="add del mod">
          <ac:chgData name="장영재" userId="a3ce8d48-3361-463d-8074-c447cb370281" providerId="ADAL" clId="{817D0690-114B-4FCF-A0A5-CA6FA40B0F0F}" dt="2020-10-29T09:25:00.690" v="1223" actId="478"/>
          <ac:spMkLst>
            <pc:docMk/>
            <pc:sldMk cId="1179220224" sldId="262"/>
            <ac:spMk id="21" creationId="{AC73B263-6F43-4234-9C8F-45B0597E8663}"/>
          </ac:spMkLst>
        </pc:spChg>
        <pc:spChg chg="add del mod">
          <ac:chgData name="장영재" userId="a3ce8d48-3361-463d-8074-c447cb370281" providerId="ADAL" clId="{817D0690-114B-4FCF-A0A5-CA6FA40B0F0F}" dt="2020-10-29T09:25:00.690" v="1223" actId="478"/>
          <ac:spMkLst>
            <pc:docMk/>
            <pc:sldMk cId="1179220224" sldId="262"/>
            <ac:spMk id="22" creationId="{36FB6A51-3C1D-4A19-B35D-321A96ECA44A}"/>
          </ac:spMkLst>
        </pc:spChg>
        <pc:spChg chg="add mod">
          <ac:chgData name="장영재" userId="a3ce8d48-3361-463d-8074-c447cb370281" providerId="ADAL" clId="{817D0690-114B-4FCF-A0A5-CA6FA40B0F0F}" dt="2020-10-30T06:33:55.079" v="4398" actId="20577"/>
          <ac:spMkLst>
            <pc:docMk/>
            <pc:sldMk cId="1179220224" sldId="262"/>
            <ac:spMk id="23" creationId="{6B9C8D04-5128-4F54-B097-59009AB8C242}"/>
          </ac:spMkLst>
        </pc:spChg>
        <pc:spChg chg="add del mod">
          <ac:chgData name="장영재" userId="a3ce8d48-3361-463d-8074-c447cb370281" providerId="ADAL" clId="{817D0690-114B-4FCF-A0A5-CA6FA40B0F0F}" dt="2020-10-29T09:25:00.690" v="1223" actId="478"/>
          <ac:spMkLst>
            <pc:docMk/>
            <pc:sldMk cId="1179220224" sldId="262"/>
            <ac:spMk id="23" creationId="{CBDBD4A4-E5F5-4E52-85C9-7958450A0FD3}"/>
          </ac:spMkLst>
        </pc:spChg>
        <pc:spChg chg="add del mod">
          <ac:chgData name="장영재" userId="a3ce8d48-3361-463d-8074-c447cb370281" providerId="ADAL" clId="{817D0690-114B-4FCF-A0A5-CA6FA40B0F0F}" dt="2020-10-29T09:25:00.690" v="1223" actId="478"/>
          <ac:spMkLst>
            <pc:docMk/>
            <pc:sldMk cId="1179220224" sldId="262"/>
            <ac:spMk id="24" creationId="{D857923A-9ED6-485B-89C2-475EF63821CD}"/>
          </ac:spMkLst>
        </pc:spChg>
        <pc:spChg chg="add del mod">
          <ac:chgData name="장영재" userId="a3ce8d48-3361-463d-8074-c447cb370281" providerId="ADAL" clId="{817D0690-114B-4FCF-A0A5-CA6FA40B0F0F}" dt="2020-10-29T09:25:00.690" v="1223" actId="478"/>
          <ac:spMkLst>
            <pc:docMk/>
            <pc:sldMk cId="1179220224" sldId="262"/>
            <ac:spMk id="25" creationId="{7F284425-0473-4A47-AE49-91B14788C19A}"/>
          </ac:spMkLst>
        </pc:spChg>
        <pc:spChg chg="add mod">
          <ac:chgData name="장영재" userId="a3ce8d48-3361-463d-8074-c447cb370281" providerId="ADAL" clId="{817D0690-114B-4FCF-A0A5-CA6FA40B0F0F}" dt="2020-11-04T13:12:18.616" v="6716" actId="1076"/>
          <ac:spMkLst>
            <pc:docMk/>
            <pc:sldMk cId="1179220224" sldId="262"/>
            <ac:spMk id="25" creationId="{F47E08D2-2163-4138-8507-7D25CA26C0B9}"/>
          </ac:spMkLst>
        </pc:spChg>
        <pc:spChg chg="add del mod">
          <ac:chgData name="장영재" userId="a3ce8d48-3361-463d-8074-c447cb370281" providerId="ADAL" clId="{817D0690-114B-4FCF-A0A5-CA6FA40B0F0F}" dt="2020-10-29T09:25:00.690" v="1223" actId="478"/>
          <ac:spMkLst>
            <pc:docMk/>
            <pc:sldMk cId="1179220224" sldId="262"/>
            <ac:spMk id="26" creationId="{75DE6E6A-B83B-4C38-BCBB-B0C6443F9640}"/>
          </ac:spMkLst>
        </pc:spChg>
        <pc:spChg chg="add del mod">
          <ac:chgData name="장영재" userId="a3ce8d48-3361-463d-8074-c447cb370281" providerId="ADAL" clId="{817D0690-114B-4FCF-A0A5-CA6FA40B0F0F}" dt="2020-10-29T09:25:00.690" v="1223" actId="478"/>
          <ac:spMkLst>
            <pc:docMk/>
            <pc:sldMk cId="1179220224" sldId="262"/>
            <ac:spMk id="27" creationId="{AD55EACA-7572-4F6F-9F73-3F8DD290A3D8}"/>
          </ac:spMkLst>
        </pc:spChg>
        <pc:spChg chg="add del mod">
          <ac:chgData name="장영재" userId="a3ce8d48-3361-463d-8074-c447cb370281" providerId="ADAL" clId="{817D0690-114B-4FCF-A0A5-CA6FA40B0F0F}" dt="2020-11-04T13:14:08.126" v="6740" actId="478"/>
          <ac:spMkLst>
            <pc:docMk/>
            <pc:sldMk cId="1179220224" sldId="262"/>
            <ac:spMk id="27" creationId="{B27306F8-6A4A-43D6-8660-D46E362C5D0A}"/>
          </ac:spMkLst>
        </pc:spChg>
        <pc:spChg chg="add del mod">
          <ac:chgData name="장영재" userId="a3ce8d48-3361-463d-8074-c447cb370281" providerId="ADAL" clId="{817D0690-114B-4FCF-A0A5-CA6FA40B0F0F}" dt="2020-10-29T09:25:00.690" v="1223" actId="478"/>
          <ac:spMkLst>
            <pc:docMk/>
            <pc:sldMk cId="1179220224" sldId="262"/>
            <ac:spMk id="28" creationId="{3DB5FBEE-03F5-4BDB-ADA3-0D3D88581F5A}"/>
          </ac:spMkLst>
        </pc:spChg>
        <pc:spChg chg="add del mod">
          <ac:chgData name="장영재" userId="a3ce8d48-3361-463d-8074-c447cb370281" providerId="ADAL" clId="{817D0690-114B-4FCF-A0A5-CA6FA40B0F0F}" dt="2020-10-29T09:25:00.690" v="1223" actId="478"/>
          <ac:spMkLst>
            <pc:docMk/>
            <pc:sldMk cId="1179220224" sldId="262"/>
            <ac:spMk id="29" creationId="{90CEE6DC-44CA-4D4E-98D5-8E0D124BA420}"/>
          </ac:spMkLst>
        </pc:spChg>
        <pc:spChg chg="add del mod">
          <ac:chgData name="장영재" userId="a3ce8d48-3361-463d-8074-c447cb370281" providerId="ADAL" clId="{817D0690-114B-4FCF-A0A5-CA6FA40B0F0F}" dt="2020-10-29T09:25:00.690" v="1223" actId="478"/>
          <ac:spMkLst>
            <pc:docMk/>
            <pc:sldMk cId="1179220224" sldId="262"/>
            <ac:spMk id="30" creationId="{7A52C619-B99D-4501-9D6C-C7B41396B513}"/>
          </ac:spMkLst>
        </pc:spChg>
        <pc:spChg chg="add mod">
          <ac:chgData name="장영재" userId="a3ce8d48-3361-463d-8074-c447cb370281" providerId="ADAL" clId="{817D0690-114B-4FCF-A0A5-CA6FA40B0F0F}" dt="2020-11-04T13:11:15.376" v="6700" actId="1037"/>
          <ac:spMkLst>
            <pc:docMk/>
            <pc:sldMk cId="1179220224" sldId="262"/>
            <ac:spMk id="30" creationId="{A1CEE6DA-E581-48C4-B5A2-2AE50A1AA026}"/>
          </ac:spMkLst>
        </pc:spChg>
        <pc:spChg chg="add del mod">
          <ac:chgData name="장영재" userId="a3ce8d48-3361-463d-8074-c447cb370281" providerId="ADAL" clId="{817D0690-114B-4FCF-A0A5-CA6FA40B0F0F}" dt="2020-10-29T09:25:00.690" v="1223" actId="478"/>
          <ac:spMkLst>
            <pc:docMk/>
            <pc:sldMk cId="1179220224" sldId="262"/>
            <ac:spMk id="31" creationId="{48CCB552-5B78-4A04-A002-E065CABF8F9C}"/>
          </ac:spMkLst>
        </pc:spChg>
        <pc:spChg chg="add del mod">
          <ac:chgData name="장영재" userId="a3ce8d48-3361-463d-8074-c447cb370281" providerId="ADAL" clId="{817D0690-114B-4FCF-A0A5-CA6FA40B0F0F}" dt="2020-11-04T04:30:01.103" v="6048" actId="478"/>
          <ac:spMkLst>
            <pc:docMk/>
            <pc:sldMk cId="1179220224" sldId="262"/>
            <ac:spMk id="32" creationId="{1047ED9F-2BF8-4C08-BF22-2DA801A436A7}"/>
          </ac:spMkLst>
        </pc:spChg>
        <pc:spChg chg="add del mod">
          <ac:chgData name="장영재" userId="a3ce8d48-3361-463d-8074-c447cb370281" providerId="ADAL" clId="{817D0690-114B-4FCF-A0A5-CA6FA40B0F0F}" dt="2020-10-29T09:25:00.690" v="1223" actId="478"/>
          <ac:spMkLst>
            <pc:docMk/>
            <pc:sldMk cId="1179220224" sldId="262"/>
            <ac:spMk id="32" creationId="{45ED5302-30D1-4A69-8F7A-66C7C587F10C}"/>
          </ac:spMkLst>
        </pc:spChg>
        <pc:spChg chg="add mod">
          <ac:chgData name="장영재" userId="a3ce8d48-3361-463d-8074-c447cb370281" providerId="ADAL" clId="{817D0690-114B-4FCF-A0A5-CA6FA40B0F0F}" dt="2020-11-04T13:11:15.376" v="6700" actId="1037"/>
          <ac:spMkLst>
            <pc:docMk/>
            <pc:sldMk cId="1179220224" sldId="262"/>
            <ac:spMk id="34" creationId="{EF84F1E5-11F5-4604-8CB0-5296B6F5B3AF}"/>
          </ac:spMkLst>
        </pc:spChg>
        <pc:spChg chg="add mod">
          <ac:chgData name="장영재" userId="a3ce8d48-3361-463d-8074-c447cb370281" providerId="ADAL" clId="{817D0690-114B-4FCF-A0A5-CA6FA40B0F0F}" dt="2020-11-04T13:11:15.376" v="6700" actId="1037"/>
          <ac:spMkLst>
            <pc:docMk/>
            <pc:sldMk cId="1179220224" sldId="262"/>
            <ac:spMk id="36" creationId="{6F20E5D4-019B-4C88-8DF9-CAF9B3E63E4C}"/>
          </ac:spMkLst>
        </pc:spChg>
        <pc:spChg chg="add del mod">
          <ac:chgData name="장영재" userId="a3ce8d48-3361-463d-8074-c447cb370281" providerId="ADAL" clId="{817D0690-114B-4FCF-A0A5-CA6FA40B0F0F}" dt="2020-10-29T09:25:00.690" v="1223" actId="478"/>
          <ac:spMkLst>
            <pc:docMk/>
            <pc:sldMk cId="1179220224" sldId="262"/>
            <ac:spMk id="37" creationId="{B257B93F-929B-4E1A-9C40-698E6F33C550}"/>
          </ac:spMkLst>
        </pc:spChg>
        <pc:spChg chg="add mod">
          <ac:chgData name="장영재" userId="a3ce8d48-3361-463d-8074-c447cb370281" providerId="ADAL" clId="{817D0690-114B-4FCF-A0A5-CA6FA40B0F0F}" dt="2020-11-04T13:11:15.376" v="6700" actId="1037"/>
          <ac:spMkLst>
            <pc:docMk/>
            <pc:sldMk cId="1179220224" sldId="262"/>
            <ac:spMk id="38" creationId="{554F2919-52FE-479E-9873-DA5232B283CE}"/>
          </ac:spMkLst>
        </pc:spChg>
        <pc:spChg chg="add del mod">
          <ac:chgData name="장영재" userId="a3ce8d48-3361-463d-8074-c447cb370281" providerId="ADAL" clId="{817D0690-114B-4FCF-A0A5-CA6FA40B0F0F}" dt="2020-10-29T09:25:00.690" v="1223" actId="478"/>
          <ac:spMkLst>
            <pc:docMk/>
            <pc:sldMk cId="1179220224" sldId="262"/>
            <ac:spMk id="38" creationId="{BD2EAF8A-5E26-49EA-8E19-39609AF4FE29}"/>
          </ac:spMkLst>
        </pc:spChg>
        <pc:spChg chg="add mod">
          <ac:chgData name="장영재" userId="a3ce8d48-3361-463d-8074-c447cb370281" providerId="ADAL" clId="{817D0690-114B-4FCF-A0A5-CA6FA40B0F0F}" dt="2020-11-04T13:11:15.376" v="6700" actId="1037"/>
          <ac:spMkLst>
            <pc:docMk/>
            <pc:sldMk cId="1179220224" sldId="262"/>
            <ac:spMk id="40" creationId="{212F0189-3865-4B38-9978-B8B90EA16AC4}"/>
          </ac:spMkLst>
        </pc:spChg>
        <pc:spChg chg="add del mod">
          <ac:chgData name="장영재" userId="a3ce8d48-3361-463d-8074-c447cb370281" providerId="ADAL" clId="{817D0690-114B-4FCF-A0A5-CA6FA40B0F0F}" dt="2020-11-04T13:11:00.484" v="6647" actId="478"/>
          <ac:spMkLst>
            <pc:docMk/>
            <pc:sldMk cId="1179220224" sldId="262"/>
            <ac:spMk id="42" creationId="{783E678C-B95F-4091-A0FD-F34616EFC870}"/>
          </ac:spMkLst>
        </pc:spChg>
        <pc:spChg chg="add mod">
          <ac:chgData name="장영재" userId="a3ce8d48-3361-463d-8074-c447cb370281" providerId="ADAL" clId="{817D0690-114B-4FCF-A0A5-CA6FA40B0F0F}" dt="2020-11-04T13:14:23.475" v="6775" actId="1037"/>
          <ac:spMkLst>
            <pc:docMk/>
            <pc:sldMk cId="1179220224" sldId="262"/>
            <ac:spMk id="44" creationId="{88D3AC9F-CA41-44F6-814C-7F975A09D3DB}"/>
          </ac:spMkLst>
        </pc:spChg>
        <pc:spChg chg="add mod">
          <ac:chgData name="장영재" userId="a3ce8d48-3361-463d-8074-c447cb370281" providerId="ADAL" clId="{817D0690-114B-4FCF-A0A5-CA6FA40B0F0F}" dt="2020-11-04T13:14:23.475" v="6775" actId="1037"/>
          <ac:spMkLst>
            <pc:docMk/>
            <pc:sldMk cId="1179220224" sldId="262"/>
            <ac:spMk id="46" creationId="{054C76FD-0737-4E5F-B4A1-4145F7BC3D32}"/>
          </ac:spMkLst>
        </pc:spChg>
        <pc:spChg chg="add mod">
          <ac:chgData name="장영재" userId="a3ce8d48-3361-463d-8074-c447cb370281" providerId="ADAL" clId="{817D0690-114B-4FCF-A0A5-CA6FA40B0F0F}" dt="2020-11-04T13:14:23.475" v="6775" actId="1037"/>
          <ac:spMkLst>
            <pc:docMk/>
            <pc:sldMk cId="1179220224" sldId="262"/>
            <ac:spMk id="48" creationId="{0E7FB2DF-2A5C-4E23-A50B-25A193D2A91B}"/>
          </ac:spMkLst>
        </pc:spChg>
        <pc:spChg chg="add mod">
          <ac:chgData name="장영재" userId="a3ce8d48-3361-463d-8074-c447cb370281" providerId="ADAL" clId="{817D0690-114B-4FCF-A0A5-CA6FA40B0F0F}" dt="2020-11-04T13:14:23.475" v="6775" actId="1037"/>
          <ac:spMkLst>
            <pc:docMk/>
            <pc:sldMk cId="1179220224" sldId="262"/>
            <ac:spMk id="50" creationId="{3991F34C-3EAC-4CCD-842D-99FE223B6A53}"/>
          </ac:spMkLst>
        </pc:spChg>
        <pc:spChg chg="add del mod">
          <ac:chgData name="장영재" userId="a3ce8d48-3361-463d-8074-c447cb370281" providerId="ADAL" clId="{817D0690-114B-4FCF-A0A5-CA6FA40B0F0F}" dt="2020-11-04T13:14:06.091" v="6738" actId="478"/>
          <ac:spMkLst>
            <pc:docMk/>
            <pc:sldMk cId="1179220224" sldId="262"/>
            <ac:spMk id="52" creationId="{920DB9C5-2104-4BD2-AE49-2D719190F43F}"/>
          </ac:spMkLst>
        </pc:spChg>
        <pc:spChg chg="add del mod">
          <ac:chgData name="장영재" userId="a3ce8d48-3361-463d-8074-c447cb370281" providerId="ADAL" clId="{817D0690-114B-4FCF-A0A5-CA6FA40B0F0F}" dt="2020-10-30T02:55:12.129" v="3589" actId="478"/>
          <ac:spMkLst>
            <pc:docMk/>
            <pc:sldMk cId="1179220224" sldId="262"/>
            <ac:spMk id="54" creationId="{5B70F305-BA64-4012-A747-52DA5690CB77}"/>
          </ac:spMkLst>
        </pc:spChg>
        <pc:spChg chg="add del">
          <ac:chgData name="장영재" userId="a3ce8d48-3361-463d-8074-c447cb370281" providerId="ADAL" clId="{817D0690-114B-4FCF-A0A5-CA6FA40B0F0F}" dt="2020-10-30T02:58:02.559" v="3636" actId="478"/>
          <ac:spMkLst>
            <pc:docMk/>
            <pc:sldMk cId="1179220224" sldId="262"/>
            <ac:spMk id="55" creationId="{BBC69781-8D69-421B-8691-9ACDF9E4D45D}"/>
          </ac:spMkLst>
        </pc:spChg>
        <pc:spChg chg="add del mod">
          <ac:chgData name="장영재" userId="a3ce8d48-3361-463d-8074-c447cb370281" providerId="ADAL" clId="{817D0690-114B-4FCF-A0A5-CA6FA40B0F0F}" dt="2020-11-04T13:11:15.376" v="6700" actId="1037"/>
          <ac:spMkLst>
            <pc:docMk/>
            <pc:sldMk cId="1179220224" sldId="262"/>
            <ac:spMk id="56" creationId="{A491C472-525E-4E1B-B858-5AE6E5070770}"/>
          </ac:spMkLst>
        </pc:spChg>
        <pc:spChg chg="add del mod">
          <ac:chgData name="장영재" userId="a3ce8d48-3361-463d-8074-c447cb370281" providerId="ADAL" clId="{817D0690-114B-4FCF-A0A5-CA6FA40B0F0F}" dt="2020-10-30T04:20:09.671" v="3736" actId="478"/>
          <ac:spMkLst>
            <pc:docMk/>
            <pc:sldMk cId="1179220224" sldId="262"/>
            <ac:spMk id="58" creationId="{7047BACE-3107-4A05-8D0C-608C7CB86C35}"/>
          </ac:spMkLst>
        </pc:spChg>
        <pc:spChg chg="add del mod">
          <ac:chgData name="장영재" userId="a3ce8d48-3361-463d-8074-c447cb370281" providerId="ADAL" clId="{817D0690-114B-4FCF-A0A5-CA6FA40B0F0F}" dt="2020-10-30T04:20:10.203" v="3737" actId="478"/>
          <ac:spMkLst>
            <pc:docMk/>
            <pc:sldMk cId="1179220224" sldId="262"/>
            <ac:spMk id="60" creationId="{07F974AC-E916-415E-A5D9-6ED798906F5F}"/>
          </ac:spMkLst>
        </pc:spChg>
        <pc:spChg chg="add del">
          <ac:chgData name="장영재" userId="a3ce8d48-3361-463d-8074-c447cb370281" providerId="ADAL" clId="{817D0690-114B-4FCF-A0A5-CA6FA40B0F0F}" dt="2020-10-30T04:19:10.136" v="3699" actId="478"/>
          <ac:spMkLst>
            <pc:docMk/>
            <pc:sldMk cId="1179220224" sldId="262"/>
            <ac:spMk id="62" creationId="{89EDDDAE-3757-47B0-934F-74EA98AFF1DF}"/>
          </ac:spMkLst>
        </pc:spChg>
        <pc:spChg chg="add del mod">
          <ac:chgData name="장영재" userId="a3ce8d48-3361-463d-8074-c447cb370281" providerId="ADAL" clId="{817D0690-114B-4FCF-A0A5-CA6FA40B0F0F}" dt="2020-10-30T04:20:10.621" v="3738" actId="478"/>
          <ac:spMkLst>
            <pc:docMk/>
            <pc:sldMk cId="1179220224" sldId="262"/>
            <ac:spMk id="64" creationId="{611EB9E6-ED9E-4BA9-A655-2F117977C04C}"/>
          </ac:spMkLst>
        </pc:spChg>
        <pc:spChg chg="add mod">
          <ac:chgData name="장영재" userId="a3ce8d48-3361-463d-8074-c447cb370281" providerId="ADAL" clId="{817D0690-114B-4FCF-A0A5-CA6FA40B0F0F}" dt="2020-11-04T13:11:15.376" v="6700" actId="1037"/>
          <ac:spMkLst>
            <pc:docMk/>
            <pc:sldMk cId="1179220224" sldId="262"/>
            <ac:spMk id="66" creationId="{C076E58B-9E57-410D-83BE-B26DEB2EFEBF}"/>
          </ac:spMkLst>
        </pc:spChg>
        <pc:spChg chg="add del mod">
          <ac:chgData name="장영재" userId="a3ce8d48-3361-463d-8074-c447cb370281" providerId="ADAL" clId="{817D0690-114B-4FCF-A0A5-CA6FA40B0F0F}" dt="2020-10-30T04:20:38.272" v="3749" actId="478"/>
          <ac:spMkLst>
            <pc:docMk/>
            <pc:sldMk cId="1179220224" sldId="262"/>
            <ac:spMk id="68" creationId="{70680511-4D09-48CC-A796-EFAA12797ACE}"/>
          </ac:spMkLst>
        </pc:spChg>
        <pc:spChg chg="add del mod">
          <ac:chgData name="장영재" userId="a3ce8d48-3361-463d-8074-c447cb370281" providerId="ADAL" clId="{817D0690-114B-4FCF-A0A5-CA6FA40B0F0F}" dt="2020-10-30T04:20:39.145" v="3750" actId="478"/>
          <ac:spMkLst>
            <pc:docMk/>
            <pc:sldMk cId="1179220224" sldId="262"/>
            <ac:spMk id="70" creationId="{9937C82C-A524-4A23-A8FC-93C29D4A85B7}"/>
          </ac:spMkLst>
        </pc:spChg>
        <pc:spChg chg="add mod">
          <ac:chgData name="장영재" userId="a3ce8d48-3361-463d-8074-c447cb370281" providerId="ADAL" clId="{817D0690-114B-4FCF-A0A5-CA6FA40B0F0F}" dt="2020-11-04T13:11:15.376" v="6700" actId="1037"/>
          <ac:spMkLst>
            <pc:docMk/>
            <pc:sldMk cId="1179220224" sldId="262"/>
            <ac:spMk id="72" creationId="{901FA675-B841-4311-8EC4-38ADD3A51DF4}"/>
          </ac:spMkLst>
        </pc:spChg>
        <pc:spChg chg="add del mod">
          <ac:chgData name="장영재" userId="a3ce8d48-3361-463d-8074-c447cb370281" providerId="ADAL" clId="{817D0690-114B-4FCF-A0A5-CA6FA40B0F0F}" dt="2020-11-04T04:30:00.291" v="6047" actId="478"/>
          <ac:spMkLst>
            <pc:docMk/>
            <pc:sldMk cId="1179220224" sldId="262"/>
            <ac:spMk id="74" creationId="{DD61767A-D8F5-4B3F-BFF4-DC33142A0029}"/>
          </ac:spMkLst>
        </pc:spChg>
        <pc:spChg chg="add mod">
          <ac:chgData name="장영재" userId="a3ce8d48-3361-463d-8074-c447cb370281" providerId="ADAL" clId="{817D0690-114B-4FCF-A0A5-CA6FA40B0F0F}" dt="2020-11-04T13:11:15.376" v="6700" actId="1037"/>
          <ac:spMkLst>
            <pc:docMk/>
            <pc:sldMk cId="1179220224" sldId="262"/>
            <ac:spMk id="76" creationId="{03AED348-02CC-4EAD-9CAA-07BA279C6305}"/>
          </ac:spMkLst>
        </pc:spChg>
        <pc:spChg chg="add mod">
          <ac:chgData name="장영재" userId="a3ce8d48-3361-463d-8074-c447cb370281" providerId="ADAL" clId="{817D0690-114B-4FCF-A0A5-CA6FA40B0F0F}" dt="2020-11-04T13:11:15.376" v="6700" actId="1037"/>
          <ac:spMkLst>
            <pc:docMk/>
            <pc:sldMk cId="1179220224" sldId="262"/>
            <ac:spMk id="78" creationId="{37A8F483-8EA2-4F16-88B8-226A9A534254}"/>
          </ac:spMkLst>
        </pc:spChg>
        <pc:spChg chg="add del mod">
          <ac:chgData name="장영재" userId="a3ce8d48-3361-463d-8074-c447cb370281" providerId="ADAL" clId="{817D0690-114B-4FCF-A0A5-CA6FA40B0F0F}" dt="2020-11-04T13:11:01.708" v="6648" actId="478"/>
          <ac:spMkLst>
            <pc:docMk/>
            <pc:sldMk cId="1179220224" sldId="262"/>
            <ac:spMk id="80" creationId="{71BC1675-6F5D-444A-9B32-4E6EBBCE954F}"/>
          </ac:spMkLst>
        </pc:spChg>
        <pc:spChg chg="add del mod">
          <ac:chgData name="장영재" userId="a3ce8d48-3361-463d-8074-c447cb370281" providerId="ADAL" clId="{817D0690-114B-4FCF-A0A5-CA6FA40B0F0F}" dt="2020-10-30T04:22:29.538" v="3790" actId="478"/>
          <ac:spMkLst>
            <pc:docMk/>
            <pc:sldMk cId="1179220224" sldId="262"/>
            <ac:spMk id="82" creationId="{F31C9785-9738-46E6-86F1-61FCBA89E0B0}"/>
          </ac:spMkLst>
        </pc:spChg>
        <pc:spChg chg="add mod">
          <ac:chgData name="장영재" userId="a3ce8d48-3361-463d-8074-c447cb370281" providerId="ADAL" clId="{817D0690-114B-4FCF-A0A5-CA6FA40B0F0F}" dt="2020-11-04T13:14:23.475" v="6775" actId="1037"/>
          <ac:spMkLst>
            <pc:docMk/>
            <pc:sldMk cId="1179220224" sldId="262"/>
            <ac:spMk id="84" creationId="{E5F17A52-58D8-49E8-B810-AF9F7E3077E0}"/>
          </ac:spMkLst>
        </pc:spChg>
        <pc:spChg chg="add mod">
          <ac:chgData name="장영재" userId="a3ce8d48-3361-463d-8074-c447cb370281" providerId="ADAL" clId="{817D0690-114B-4FCF-A0A5-CA6FA40B0F0F}" dt="2020-11-04T13:14:23.475" v="6775" actId="1037"/>
          <ac:spMkLst>
            <pc:docMk/>
            <pc:sldMk cId="1179220224" sldId="262"/>
            <ac:spMk id="86" creationId="{84A2E5EF-35CA-4B96-B361-8348B5701351}"/>
          </ac:spMkLst>
        </pc:spChg>
        <pc:spChg chg="add mod">
          <ac:chgData name="장영재" userId="a3ce8d48-3361-463d-8074-c447cb370281" providerId="ADAL" clId="{817D0690-114B-4FCF-A0A5-CA6FA40B0F0F}" dt="2020-11-04T13:14:23.475" v="6775" actId="1037"/>
          <ac:spMkLst>
            <pc:docMk/>
            <pc:sldMk cId="1179220224" sldId="262"/>
            <ac:spMk id="88" creationId="{D587203F-1230-401A-85AC-508760917F5F}"/>
          </ac:spMkLst>
        </pc:spChg>
        <pc:spChg chg="add mod">
          <ac:chgData name="장영재" userId="a3ce8d48-3361-463d-8074-c447cb370281" providerId="ADAL" clId="{817D0690-114B-4FCF-A0A5-CA6FA40B0F0F}" dt="2020-11-04T13:14:23.475" v="6775" actId="1037"/>
          <ac:spMkLst>
            <pc:docMk/>
            <pc:sldMk cId="1179220224" sldId="262"/>
            <ac:spMk id="90" creationId="{D868E7C1-4C17-4BB9-A5CE-A01851F9ABBC}"/>
          </ac:spMkLst>
        </pc:spChg>
        <pc:spChg chg="add del mod">
          <ac:chgData name="장영재" userId="a3ce8d48-3361-463d-8074-c447cb370281" providerId="ADAL" clId="{817D0690-114B-4FCF-A0A5-CA6FA40B0F0F}" dt="2020-11-04T13:14:09.002" v="6741" actId="478"/>
          <ac:spMkLst>
            <pc:docMk/>
            <pc:sldMk cId="1179220224" sldId="262"/>
            <ac:spMk id="92" creationId="{3C6038DC-CE31-48E8-ACE7-047B0A1FC30B}"/>
          </ac:spMkLst>
        </pc:spChg>
        <pc:picChg chg="add mod">
          <ac:chgData name="장영재" userId="a3ce8d48-3361-463d-8074-c447cb370281" providerId="ADAL" clId="{817D0690-114B-4FCF-A0A5-CA6FA40B0F0F}" dt="2020-10-30T02:14:30.408" v="1566" actId="1076"/>
          <ac:picMkLst>
            <pc:docMk/>
            <pc:sldMk cId="1179220224" sldId="262"/>
            <ac:picMk id="2" creationId="{871456FE-8871-4E07-85CD-88C758D6AA88}"/>
          </ac:picMkLst>
        </pc:picChg>
        <pc:picChg chg="add del mod">
          <ac:chgData name="장영재" userId="a3ce8d48-3361-463d-8074-c447cb370281" providerId="ADAL" clId="{817D0690-114B-4FCF-A0A5-CA6FA40B0F0F}" dt="2020-10-30T04:32:49.721" v="3808" actId="478"/>
          <ac:picMkLst>
            <pc:docMk/>
            <pc:sldMk cId="1179220224" sldId="262"/>
            <ac:picMk id="94" creationId="{4201BBB4-2A19-429C-86CB-4F0E77307A01}"/>
          </ac:picMkLst>
        </pc:picChg>
        <pc:picChg chg="add mod">
          <ac:chgData name="장영재" userId="a3ce8d48-3361-463d-8074-c447cb370281" providerId="ADAL" clId="{817D0690-114B-4FCF-A0A5-CA6FA40B0F0F}" dt="2020-10-30T04:32:47.739" v="3807" actId="1076"/>
          <ac:picMkLst>
            <pc:docMk/>
            <pc:sldMk cId="1179220224" sldId="262"/>
            <ac:picMk id="96" creationId="{1F232D54-16E5-4066-98EB-191D3EEB9D1F}"/>
          </ac:picMkLst>
        </pc:picChg>
        <pc:picChg chg="add mod">
          <ac:chgData name="장영재" userId="a3ce8d48-3361-463d-8074-c447cb370281" providerId="ADAL" clId="{817D0690-114B-4FCF-A0A5-CA6FA40B0F0F}" dt="2020-10-30T04:32:53.838" v="3810" actId="1076"/>
          <ac:picMkLst>
            <pc:docMk/>
            <pc:sldMk cId="1179220224" sldId="262"/>
            <ac:picMk id="98" creationId="{A246F8A1-DC14-422D-B523-A79ABB6ED265}"/>
          </ac:picMkLst>
        </pc:picChg>
        <pc:cxnChg chg="add mod">
          <ac:chgData name="장영재" userId="a3ce8d48-3361-463d-8074-c447cb370281" providerId="ADAL" clId="{817D0690-114B-4FCF-A0A5-CA6FA40B0F0F}" dt="2020-11-04T04:17:20.713" v="6046" actId="13822"/>
          <ac:cxnSpMkLst>
            <pc:docMk/>
            <pc:sldMk cId="1179220224" sldId="262"/>
            <ac:cxnSpMk id="29" creationId="{457561B9-34E1-4D38-BE0D-37413265CEE8}"/>
          </ac:cxnSpMkLst>
        </pc:cxnChg>
        <pc:cxnChg chg="add del mod">
          <ac:chgData name="장영재" userId="a3ce8d48-3361-463d-8074-c447cb370281" providerId="ADAL" clId="{817D0690-114B-4FCF-A0A5-CA6FA40B0F0F}" dt="2020-10-29T09:25:00.690" v="1223" actId="478"/>
          <ac:cxnSpMkLst>
            <pc:docMk/>
            <pc:sldMk cId="1179220224" sldId="262"/>
            <ac:cxnSpMk id="33" creationId="{B54B5062-A733-4228-A7C7-1952D309A50A}"/>
          </ac:cxnSpMkLst>
        </pc:cxnChg>
        <pc:cxnChg chg="add del mod">
          <ac:chgData name="장영재" userId="a3ce8d48-3361-463d-8074-c447cb370281" providerId="ADAL" clId="{817D0690-114B-4FCF-A0A5-CA6FA40B0F0F}" dt="2020-10-29T09:25:00.690" v="1223" actId="478"/>
          <ac:cxnSpMkLst>
            <pc:docMk/>
            <pc:sldMk cId="1179220224" sldId="262"/>
            <ac:cxnSpMk id="34" creationId="{E64A7163-C364-4AF6-A1D5-61CF219622A9}"/>
          </ac:cxnSpMkLst>
        </pc:cxnChg>
        <pc:cxnChg chg="add del mod">
          <ac:chgData name="장영재" userId="a3ce8d48-3361-463d-8074-c447cb370281" providerId="ADAL" clId="{817D0690-114B-4FCF-A0A5-CA6FA40B0F0F}" dt="2020-10-29T09:25:00.690" v="1223" actId="478"/>
          <ac:cxnSpMkLst>
            <pc:docMk/>
            <pc:sldMk cId="1179220224" sldId="262"/>
            <ac:cxnSpMk id="35" creationId="{C97FD1AD-47D9-4549-8143-E638A0A01143}"/>
          </ac:cxnSpMkLst>
        </pc:cxnChg>
        <pc:cxnChg chg="add del mod">
          <ac:chgData name="장영재" userId="a3ce8d48-3361-463d-8074-c447cb370281" providerId="ADAL" clId="{817D0690-114B-4FCF-A0A5-CA6FA40B0F0F}" dt="2020-10-29T09:25:00.690" v="1223" actId="478"/>
          <ac:cxnSpMkLst>
            <pc:docMk/>
            <pc:sldMk cId="1179220224" sldId="262"/>
            <ac:cxnSpMk id="36" creationId="{4AFF2950-CE51-4C2E-8372-DF7B1E9B56AE}"/>
          </ac:cxnSpMkLst>
        </pc:cxnChg>
        <pc:cxnChg chg="add del mod">
          <ac:chgData name="장영재" userId="a3ce8d48-3361-463d-8074-c447cb370281" providerId="ADAL" clId="{817D0690-114B-4FCF-A0A5-CA6FA40B0F0F}" dt="2020-10-29T09:25:00.690" v="1223" actId="478"/>
          <ac:cxnSpMkLst>
            <pc:docMk/>
            <pc:sldMk cId="1179220224" sldId="262"/>
            <ac:cxnSpMk id="39" creationId="{BA8B9FE8-CB4E-43D2-A132-CD56E94E9932}"/>
          </ac:cxnSpMkLst>
        </pc:cxnChg>
        <pc:cxnChg chg="add del mod">
          <ac:chgData name="장영재" userId="a3ce8d48-3361-463d-8074-c447cb370281" providerId="ADAL" clId="{817D0690-114B-4FCF-A0A5-CA6FA40B0F0F}" dt="2020-10-30T04:35:39.525" v="3891" actId="478"/>
          <ac:cxnSpMkLst>
            <pc:docMk/>
            <pc:sldMk cId="1179220224" sldId="262"/>
            <ac:cxnSpMk id="100" creationId="{776DB8E4-3F45-4FC4-8F35-3C06DED43FD1}"/>
          </ac:cxnSpMkLst>
        </pc:cxnChg>
        <pc:cxnChg chg="add del mod">
          <ac:chgData name="장영재" userId="a3ce8d48-3361-463d-8074-c447cb370281" providerId="ADAL" clId="{817D0690-114B-4FCF-A0A5-CA6FA40B0F0F}" dt="2020-10-30T04:35:40.142" v="3892" actId="478"/>
          <ac:cxnSpMkLst>
            <pc:docMk/>
            <pc:sldMk cId="1179220224" sldId="262"/>
            <ac:cxnSpMk id="104" creationId="{9B495483-A6D5-4845-8783-9C69CF4F2409}"/>
          </ac:cxnSpMkLst>
        </pc:cxnChg>
        <pc:cxnChg chg="add del mod">
          <ac:chgData name="장영재" userId="a3ce8d48-3361-463d-8074-c447cb370281" providerId="ADAL" clId="{817D0690-114B-4FCF-A0A5-CA6FA40B0F0F}" dt="2020-10-30T04:35:40.619" v="3893" actId="478"/>
          <ac:cxnSpMkLst>
            <pc:docMk/>
            <pc:sldMk cId="1179220224" sldId="262"/>
            <ac:cxnSpMk id="107" creationId="{0AD67E18-E8C1-4B16-990C-1B2AF2DADDA4}"/>
          </ac:cxnSpMkLst>
        </pc:cxnChg>
        <pc:cxnChg chg="add del mod">
          <ac:chgData name="장영재" userId="a3ce8d48-3361-463d-8074-c447cb370281" providerId="ADAL" clId="{817D0690-114B-4FCF-A0A5-CA6FA40B0F0F}" dt="2020-10-30T04:35:41.142" v="3894" actId="478"/>
          <ac:cxnSpMkLst>
            <pc:docMk/>
            <pc:sldMk cId="1179220224" sldId="262"/>
            <ac:cxnSpMk id="109" creationId="{8C91A3DF-ED5B-4FE4-B653-46ABE9C81331}"/>
          </ac:cxnSpMkLst>
        </pc:cxnChg>
        <pc:cxnChg chg="add del mod">
          <ac:chgData name="장영재" userId="a3ce8d48-3361-463d-8074-c447cb370281" providerId="ADAL" clId="{817D0690-114B-4FCF-A0A5-CA6FA40B0F0F}" dt="2020-10-30T04:35:06.188" v="3881" actId="478"/>
          <ac:cxnSpMkLst>
            <pc:docMk/>
            <pc:sldMk cId="1179220224" sldId="262"/>
            <ac:cxnSpMk id="112" creationId="{C8800818-9783-47E5-A98C-B0CF662A9B78}"/>
          </ac:cxnSpMkLst>
        </pc:cxnChg>
        <pc:cxnChg chg="add del mod">
          <ac:chgData name="장영재" userId="a3ce8d48-3361-463d-8074-c447cb370281" providerId="ADAL" clId="{817D0690-114B-4FCF-A0A5-CA6FA40B0F0F}" dt="2020-10-30T04:35:42.679" v="3896" actId="478"/>
          <ac:cxnSpMkLst>
            <pc:docMk/>
            <pc:sldMk cId="1179220224" sldId="262"/>
            <ac:cxnSpMk id="114" creationId="{73728D0F-A93B-48F3-A864-9581FF6FE7B2}"/>
          </ac:cxnSpMkLst>
        </pc:cxnChg>
        <pc:cxnChg chg="add del mod">
          <ac:chgData name="장영재" userId="a3ce8d48-3361-463d-8074-c447cb370281" providerId="ADAL" clId="{817D0690-114B-4FCF-A0A5-CA6FA40B0F0F}" dt="2020-10-30T04:35:41.914" v="3895" actId="478"/>
          <ac:cxnSpMkLst>
            <pc:docMk/>
            <pc:sldMk cId="1179220224" sldId="262"/>
            <ac:cxnSpMk id="116" creationId="{12270BA3-BC22-4DC8-9D70-9387FA578742}"/>
          </ac:cxnSpMkLst>
        </pc:cxnChg>
      </pc:sldChg>
      <pc:sldChg chg="addSp delSp modSp new del mod setBg">
        <pc:chgData name="장영재" userId="a3ce8d48-3361-463d-8074-c447cb370281" providerId="ADAL" clId="{817D0690-114B-4FCF-A0A5-CA6FA40B0F0F}" dt="2020-10-30T02:08:22.632" v="1302" actId="47"/>
        <pc:sldMkLst>
          <pc:docMk/>
          <pc:sldMk cId="2845737670" sldId="263"/>
        </pc:sldMkLst>
        <pc:spChg chg="del">
          <ac:chgData name="장영재" userId="a3ce8d48-3361-463d-8074-c447cb370281" providerId="ADAL" clId="{817D0690-114B-4FCF-A0A5-CA6FA40B0F0F}" dt="2020-10-30T01:58:45.260" v="1279" actId="478"/>
          <ac:spMkLst>
            <pc:docMk/>
            <pc:sldMk cId="2845737670" sldId="263"/>
            <ac:spMk id="2" creationId="{537ADB03-9881-4B13-83DC-502F1C43E1E5}"/>
          </ac:spMkLst>
        </pc:spChg>
        <pc:spChg chg="del">
          <ac:chgData name="장영재" userId="a3ce8d48-3361-463d-8074-c447cb370281" providerId="ADAL" clId="{817D0690-114B-4FCF-A0A5-CA6FA40B0F0F}" dt="2020-10-30T01:58:44.789" v="1278" actId="478"/>
          <ac:spMkLst>
            <pc:docMk/>
            <pc:sldMk cId="2845737670" sldId="263"/>
            <ac:spMk id="3" creationId="{10C2CDF8-ECAB-403F-BA31-3735C501FAB0}"/>
          </ac:spMkLst>
        </pc:spChg>
        <pc:spChg chg="add">
          <ac:chgData name="장영재" userId="a3ce8d48-3361-463d-8074-c447cb370281" providerId="ADAL" clId="{817D0690-114B-4FCF-A0A5-CA6FA40B0F0F}" dt="2020-10-30T01:59:35.505" v="1292" actId="26606"/>
          <ac:spMkLst>
            <pc:docMk/>
            <pc:sldMk cId="2845737670" sldId="263"/>
            <ac:spMk id="19" creationId="{B670DBD5-770C-4383-9F54-5B86E86BD5BB}"/>
          </ac:spMkLst>
        </pc:spChg>
        <pc:picChg chg="add del">
          <ac:chgData name="장영재" userId="a3ce8d48-3361-463d-8074-c447cb370281" providerId="ADAL" clId="{817D0690-114B-4FCF-A0A5-CA6FA40B0F0F}" dt="2020-10-30T01:59:11.383" v="1285" actId="478"/>
          <ac:picMkLst>
            <pc:docMk/>
            <pc:sldMk cId="2845737670" sldId="263"/>
            <ac:picMk id="5" creationId="{09FF66B4-7658-4FC8-B03A-597DFDCC131E}"/>
          </ac:picMkLst>
        </pc:picChg>
        <pc:picChg chg="add del">
          <ac:chgData name="장영재" userId="a3ce8d48-3361-463d-8074-c447cb370281" providerId="ADAL" clId="{817D0690-114B-4FCF-A0A5-CA6FA40B0F0F}" dt="2020-10-30T01:59:10.246" v="1284" actId="478"/>
          <ac:picMkLst>
            <pc:docMk/>
            <pc:sldMk cId="2845737670" sldId="263"/>
            <ac:picMk id="7" creationId="{D71CE0D8-D77F-42BD-BC5F-BB97FFC54F14}"/>
          </ac:picMkLst>
        </pc:picChg>
        <pc:picChg chg="add del">
          <ac:chgData name="장영재" userId="a3ce8d48-3361-463d-8074-c447cb370281" providerId="ADAL" clId="{817D0690-114B-4FCF-A0A5-CA6FA40B0F0F}" dt="2020-10-30T01:59:12.470" v="1287" actId="478"/>
          <ac:picMkLst>
            <pc:docMk/>
            <pc:sldMk cId="2845737670" sldId="263"/>
            <ac:picMk id="9" creationId="{A62C71A1-7AAB-4981-9AD7-D1C88463F587}"/>
          </ac:picMkLst>
        </pc:picChg>
        <pc:picChg chg="add del mod">
          <ac:chgData name="장영재" userId="a3ce8d48-3361-463d-8074-c447cb370281" providerId="ADAL" clId="{817D0690-114B-4FCF-A0A5-CA6FA40B0F0F}" dt="2020-10-30T01:59:11.957" v="1286" actId="478"/>
          <ac:picMkLst>
            <pc:docMk/>
            <pc:sldMk cId="2845737670" sldId="263"/>
            <ac:picMk id="10" creationId="{C327CF2B-EEBB-4E8C-A0F0-1088467F0D17}"/>
          </ac:picMkLst>
        </pc:picChg>
        <pc:picChg chg="add del mod">
          <ac:chgData name="장영재" userId="a3ce8d48-3361-463d-8074-c447cb370281" providerId="ADAL" clId="{817D0690-114B-4FCF-A0A5-CA6FA40B0F0F}" dt="2020-10-30T02:08:13.292" v="1301" actId="478"/>
          <ac:picMkLst>
            <pc:docMk/>
            <pc:sldMk cId="2845737670" sldId="263"/>
            <ac:picMk id="12" creationId="{F68A0C78-228F-4398-8BB7-1B10AE8820C0}"/>
          </ac:picMkLst>
        </pc:picChg>
        <pc:picChg chg="add del mod">
          <ac:chgData name="장영재" userId="a3ce8d48-3361-463d-8074-c447cb370281" providerId="ADAL" clId="{817D0690-114B-4FCF-A0A5-CA6FA40B0F0F}" dt="2020-10-30T01:59:52.257" v="1298" actId="478"/>
          <ac:picMkLst>
            <pc:docMk/>
            <pc:sldMk cId="2845737670" sldId="263"/>
            <ac:picMk id="14" creationId="{79185707-0A48-4F1D-9E8C-394DADC3858C}"/>
          </ac:picMkLst>
        </pc:picChg>
      </pc:sldChg>
      <pc:sldChg chg="addSp delSp modSp new del mod setBg">
        <pc:chgData name="장영재" userId="a3ce8d48-3361-463d-8074-c447cb370281" providerId="ADAL" clId="{817D0690-114B-4FCF-A0A5-CA6FA40B0F0F}" dt="2020-10-30T02:08:43.356" v="1313" actId="47"/>
        <pc:sldMkLst>
          <pc:docMk/>
          <pc:sldMk cId="3052543894" sldId="264"/>
        </pc:sldMkLst>
        <pc:spChg chg="del">
          <ac:chgData name="장영재" userId="a3ce8d48-3361-463d-8074-c447cb370281" providerId="ADAL" clId="{817D0690-114B-4FCF-A0A5-CA6FA40B0F0F}" dt="2020-10-30T01:59:56.202" v="1300" actId="26606"/>
          <ac:spMkLst>
            <pc:docMk/>
            <pc:sldMk cId="3052543894" sldId="264"/>
            <ac:spMk id="2" creationId="{91B2A8D0-67FB-40F3-AFC4-C99F1CD487AB}"/>
          </ac:spMkLst>
        </pc:spChg>
        <pc:spChg chg="del">
          <ac:chgData name="장영재" userId="a3ce8d48-3361-463d-8074-c447cb370281" providerId="ADAL" clId="{817D0690-114B-4FCF-A0A5-CA6FA40B0F0F}" dt="2020-10-30T01:59:53.765" v="1299" actId="22"/>
          <ac:spMkLst>
            <pc:docMk/>
            <pc:sldMk cId="3052543894" sldId="264"/>
            <ac:spMk id="3" creationId="{F248CEBF-2750-43AF-BD1B-588DD4B495F6}"/>
          </ac:spMkLst>
        </pc:spChg>
        <pc:spChg chg="add mod">
          <ac:chgData name="장영재" userId="a3ce8d48-3361-463d-8074-c447cb370281" providerId="ADAL" clId="{817D0690-114B-4FCF-A0A5-CA6FA40B0F0F}" dt="2020-10-30T02:08:41.120" v="1312" actId="478"/>
          <ac:spMkLst>
            <pc:docMk/>
            <pc:sldMk cId="3052543894" sldId="264"/>
            <ac:spMk id="7" creationId="{76CFDAB4-508E-4E39-9A4C-C4F8FF069D5F}"/>
          </ac:spMkLst>
        </pc:spChg>
        <pc:spChg chg="add">
          <ac:chgData name="장영재" userId="a3ce8d48-3361-463d-8074-c447cb370281" providerId="ADAL" clId="{817D0690-114B-4FCF-A0A5-CA6FA40B0F0F}" dt="2020-10-30T01:59:56.202" v="1300" actId="26606"/>
          <ac:spMkLst>
            <pc:docMk/>
            <pc:sldMk cId="3052543894" sldId="264"/>
            <ac:spMk id="10" creationId="{B670DBD5-770C-4383-9F54-5B86E86BD5BB}"/>
          </ac:spMkLst>
        </pc:spChg>
        <pc:picChg chg="add del mod">
          <ac:chgData name="장영재" userId="a3ce8d48-3361-463d-8074-c447cb370281" providerId="ADAL" clId="{817D0690-114B-4FCF-A0A5-CA6FA40B0F0F}" dt="2020-10-30T02:08:41.120" v="1312" actId="478"/>
          <ac:picMkLst>
            <pc:docMk/>
            <pc:sldMk cId="3052543894" sldId="264"/>
            <ac:picMk id="5" creationId="{39F020A4-1D65-464D-9AFC-85CAA83517E9}"/>
          </ac:picMkLst>
        </pc:picChg>
      </pc:sldChg>
      <pc:sldChg chg="addSp delSp modSp new mod ord setBg modAnim">
        <pc:chgData name="장영재" userId="a3ce8d48-3361-463d-8074-c447cb370281" providerId="ADAL" clId="{817D0690-114B-4FCF-A0A5-CA6FA40B0F0F}" dt="2020-11-04T05:57:00.389" v="6103" actId="22"/>
        <pc:sldMkLst>
          <pc:docMk/>
          <pc:sldMk cId="1659598859" sldId="265"/>
        </pc:sldMkLst>
        <pc:spChg chg="del">
          <ac:chgData name="장영재" userId="a3ce8d48-3361-463d-8074-c447cb370281" providerId="ADAL" clId="{817D0690-114B-4FCF-A0A5-CA6FA40B0F0F}" dt="2020-10-30T02:08:32.267" v="1310" actId="478"/>
          <ac:spMkLst>
            <pc:docMk/>
            <pc:sldMk cId="1659598859" sldId="265"/>
            <ac:spMk id="2" creationId="{CF655451-077A-4C0C-A340-5F19ACF40A57}"/>
          </ac:spMkLst>
        </pc:spChg>
        <pc:spChg chg="del">
          <ac:chgData name="장영재" userId="a3ce8d48-3361-463d-8074-c447cb370281" providerId="ADAL" clId="{817D0690-114B-4FCF-A0A5-CA6FA40B0F0F}" dt="2020-10-30T02:08:31.281" v="1309" actId="478"/>
          <ac:spMkLst>
            <pc:docMk/>
            <pc:sldMk cId="1659598859" sldId="265"/>
            <ac:spMk id="3" creationId="{685CF9F1-5CD3-4FCF-A04B-D15E82DA8D23}"/>
          </ac:spMkLst>
        </pc:spChg>
        <pc:spChg chg="add">
          <ac:chgData name="장영재" userId="a3ce8d48-3361-463d-8074-c447cb370281" providerId="ADAL" clId="{817D0690-114B-4FCF-A0A5-CA6FA40B0F0F}" dt="2020-10-30T02:08:34.952" v="1311" actId="26606"/>
          <ac:spMkLst>
            <pc:docMk/>
            <pc:sldMk cId="1659598859" sldId="265"/>
            <ac:spMk id="10" creationId="{673E9FC8-2143-48A2-9DEE-AABBC7E301A8}"/>
          </ac:spMkLst>
        </pc:spChg>
        <pc:picChg chg="add del">
          <ac:chgData name="장영재" userId="a3ce8d48-3361-463d-8074-c447cb370281" providerId="ADAL" clId="{817D0690-114B-4FCF-A0A5-CA6FA40B0F0F}" dt="2020-11-04T05:57:00.389" v="6103" actId="22"/>
          <ac:picMkLst>
            <pc:docMk/>
            <pc:sldMk cId="1659598859" sldId="265"/>
            <ac:picMk id="3" creationId="{8B35E68B-F86E-4B5C-B922-4504209E0CA2}"/>
          </ac:picMkLst>
        </pc:picChg>
        <pc:picChg chg="add mod">
          <ac:chgData name="장영재" userId="a3ce8d48-3361-463d-8074-c447cb370281" providerId="ADAL" clId="{817D0690-114B-4FCF-A0A5-CA6FA40B0F0F}" dt="2020-10-30T02:08:34.952" v="1311" actId="26606"/>
          <ac:picMkLst>
            <pc:docMk/>
            <pc:sldMk cId="1659598859" sldId="265"/>
            <ac:picMk id="5" creationId="{687F7A62-A2BF-4073-AED4-C10045CCEEBE}"/>
          </ac:picMkLst>
        </pc:picChg>
        <pc:picChg chg="add mod">
          <ac:chgData name="장영재" userId="a3ce8d48-3361-463d-8074-c447cb370281" providerId="ADAL" clId="{817D0690-114B-4FCF-A0A5-CA6FA40B0F0F}" dt="2020-10-30T02:11:02.489" v="1353" actId="14100"/>
          <ac:picMkLst>
            <pc:docMk/>
            <pc:sldMk cId="1659598859" sldId="265"/>
            <ac:picMk id="6" creationId="{2D8256A3-2EC1-4ECD-A3D6-DC3B5AFEE928}"/>
          </ac:picMkLst>
        </pc:picChg>
      </pc:sldChg>
      <pc:sldChg chg="addSp delSp modSp new mod ord modAnim">
        <pc:chgData name="장영재" userId="a3ce8d48-3361-463d-8074-c447cb370281" providerId="ADAL" clId="{817D0690-114B-4FCF-A0A5-CA6FA40B0F0F}" dt="2020-11-04T11:30:10.772" v="6474" actId="1076"/>
        <pc:sldMkLst>
          <pc:docMk/>
          <pc:sldMk cId="3603436906" sldId="266"/>
        </pc:sldMkLst>
        <pc:spChg chg="add mod">
          <ac:chgData name="장영재" userId="a3ce8d48-3361-463d-8074-c447cb370281" providerId="ADAL" clId="{817D0690-114B-4FCF-A0A5-CA6FA40B0F0F}" dt="2020-11-04T11:30:10.772" v="6474" actId="1076"/>
          <ac:spMkLst>
            <pc:docMk/>
            <pc:sldMk cId="3603436906" sldId="266"/>
            <ac:spMk id="2" creationId="{2DFF04DD-9560-4A58-AC97-BA3056FFE351}"/>
          </ac:spMkLst>
        </pc:spChg>
        <pc:spChg chg="del">
          <ac:chgData name="장영재" userId="a3ce8d48-3361-463d-8074-c447cb370281" providerId="ADAL" clId="{817D0690-114B-4FCF-A0A5-CA6FA40B0F0F}" dt="2020-10-30T02:09:01.478" v="1318" actId="478"/>
          <ac:spMkLst>
            <pc:docMk/>
            <pc:sldMk cId="3603436906" sldId="266"/>
            <ac:spMk id="2" creationId="{631A583D-CAC8-45D8-B489-31A9115887E3}"/>
          </ac:spMkLst>
        </pc:spChg>
        <pc:spChg chg="del">
          <ac:chgData name="장영재" userId="a3ce8d48-3361-463d-8074-c447cb370281" providerId="ADAL" clId="{817D0690-114B-4FCF-A0A5-CA6FA40B0F0F}" dt="2020-10-30T02:09:00.693" v="1317" actId="478"/>
          <ac:spMkLst>
            <pc:docMk/>
            <pc:sldMk cId="3603436906" sldId="266"/>
            <ac:spMk id="3" creationId="{800E76CA-FA95-4148-A2D6-E3D09BDFD14D}"/>
          </ac:spMkLst>
        </pc:spChg>
        <pc:picChg chg="add mod">
          <ac:chgData name="장영재" userId="a3ce8d48-3361-463d-8074-c447cb370281" providerId="ADAL" clId="{817D0690-114B-4FCF-A0A5-CA6FA40B0F0F}" dt="2020-11-04T11:29:56.594" v="6451" actId="1076"/>
          <ac:picMkLst>
            <pc:docMk/>
            <pc:sldMk cId="3603436906" sldId="266"/>
            <ac:picMk id="5" creationId="{EA610DF7-4F84-4E8C-B254-96F515C1FDF1}"/>
          </ac:picMkLst>
        </pc:picChg>
        <pc:picChg chg="add mod">
          <ac:chgData name="장영재" userId="a3ce8d48-3361-463d-8074-c447cb370281" providerId="ADAL" clId="{817D0690-114B-4FCF-A0A5-CA6FA40B0F0F}" dt="2020-10-30T02:11:07.789" v="1354" actId="14100"/>
          <ac:picMkLst>
            <pc:docMk/>
            <pc:sldMk cId="3603436906" sldId="266"/>
            <ac:picMk id="7" creationId="{EC924190-A2A4-4FC9-B3C4-24C279F09E41}"/>
          </ac:picMkLst>
        </pc:picChg>
      </pc:sldChg>
      <pc:sldChg chg="addSp delSp modSp add mod setBg delAnim modAnim delDesignElem">
        <pc:chgData name="장영재" userId="a3ce8d48-3361-463d-8074-c447cb370281" providerId="ADAL" clId="{817D0690-114B-4FCF-A0A5-CA6FA40B0F0F}" dt="2020-11-04T12:16:57.541" v="6494"/>
        <pc:sldMkLst>
          <pc:docMk/>
          <pc:sldMk cId="684152775" sldId="267"/>
        </pc:sldMkLst>
        <pc:spChg chg="add mod">
          <ac:chgData name="장영재" userId="a3ce8d48-3361-463d-8074-c447cb370281" providerId="ADAL" clId="{817D0690-114B-4FCF-A0A5-CA6FA40B0F0F}" dt="2020-11-04T06:01:10.168" v="6158" actId="207"/>
          <ac:spMkLst>
            <pc:docMk/>
            <pc:sldMk cId="684152775" sldId="267"/>
            <ac:spMk id="7" creationId="{81A25A2B-5FAE-40A2-8E5B-C5B5D1580553}"/>
          </ac:spMkLst>
        </pc:spChg>
        <pc:spChg chg="del">
          <ac:chgData name="장영재" userId="a3ce8d48-3361-463d-8074-c447cb370281" providerId="ADAL" clId="{817D0690-114B-4FCF-A0A5-CA6FA40B0F0F}" dt="2020-11-04T05:57:01.860" v="6105"/>
          <ac:spMkLst>
            <pc:docMk/>
            <pc:sldMk cId="684152775" sldId="267"/>
            <ac:spMk id="10" creationId="{673E9FC8-2143-48A2-9DEE-AABBC7E301A8}"/>
          </ac:spMkLst>
        </pc:spChg>
        <pc:spChg chg="add mod">
          <ac:chgData name="장영재" userId="a3ce8d48-3361-463d-8074-c447cb370281" providerId="ADAL" clId="{817D0690-114B-4FCF-A0A5-CA6FA40B0F0F}" dt="2020-11-04T06:11:22.351" v="6232"/>
          <ac:spMkLst>
            <pc:docMk/>
            <pc:sldMk cId="684152775" sldId="267"/>
            <ac:spMk id="11" creationId="{580BA956-6E33-4156-9F82-D906E4E2D81F}"/>
          </ac:spMkLst>
        </pc:spChg>
        <pc:spChg chg="add mod">
          <ac:chgData name="장영재" userId="a3ce8d48-3361-463d-8074-c447cb370281" providerId="ADAL" clId="{817D0690-114B-4FCF-A0A5-CA6FA40B0F0F}" dt="2020-11-04T06:01:14.439" v="6159" actId="14100"/>
          <ac:spMkLst>
            <pc:docMk/>
            <pc:sldMk cId="684152775" sldId="267"/>
            <ac:spMk id="13" creationId="{DE773665-C64D-47F6-BD88-907EEB422500}"/>
          </ac:spMkLst>
        </pc:spChg>
        <pc:spChg chg="add mod">
          <ac:chgData name="장영재" userId="a3ce8d48-3361-463d-8074-c447cb370281" providerId="ADAL" clId="{817D0690-114B-4FCF-A0A5-CA6FA40B0F0F}" dt="2020-11-04T06:01:30.107" v="6178" actId="1076"/>
          <ac:spMkLst>
            <pc:docMk/>
            <pc:sldMk cId="684152775" sldId="267"/>
            <ac:spMk id="14" creationId="{25A2CAB1-78E3-40D2-A937-8B271BB5AE6D}"/>
          </ac:spMkLst>
        </pc:spChg>
        <pc:spChg chg="add mod">
          <ac:chgData name="장영재" userId="a3ce8d48-3361-463d-8074-c447cb370281" providerId="ADAL" clId="{817D0690-114B-4FCF-A0A5-CA6FA40B0F0F}" dt="2020-11-04T06:27:21.137" v="6238"/>
          <ac:spMkLst>
            <pc:docMk/>
            <pc:sldMk cId="684152775" sldId="267"/>
            <ac:spMk id="15" creationId="{74991E62-FB46-4793-89E6-13B01B109736}"/>
          </ac:spMkLst>
        </pc:spChg>
        <pc:spChg chg="add mod">
          <ac:chgData name="장영재" userId="a3ce8d48-3361-463d-8074-c447cb370281" providerId="ADAL" clId="{817D0690-114B-4FCF-A0A5-CA6FA40B0F0F}" dt="2020-11-04T06:10:33.602" v="6195" actId="1076"/>
          <ac:spMkLst>
            <pc:docMk/>
            <pc:sldMk cId="684152775" sldId="267"/>
            <ac:spMk id="17" creationId="{8106E320-9BAD-4ECC-8E4D-1D31FE98C458}"/>
          </ac:spMkLst>
        </pc:spChg>
        <pc:spChg chg="add mod">
          <ac:chgData name="장영재" userId="a3ce8d48-3361-463d-8074-c447cb370281" providerId="ADAL" clId="{817D0690-114B-4FCF-A0A5-CA6FA40B0F0F}" dt="2020-11-04T06:11:14.991" v="6219"/>
          <ac:spMkLst>
            <pc:docMk/>
            <pc:sldMk cId="684152775" sldId="267"/>
            <ac:spMk id="21" creationId="{4B38930A-2CB2-4236-AE8F-8C6A4A465718}"/>
          </ac:spMkLst>
        </pc:spChg>
        <pc:spChg chg="add mod">
          <ac:chgData name="장영재" userId="a3ce8d48-3361-463d-8074-c447cb370281" providerId="ADAL" clId="{817D0690-114B-4FCF-A0A5-CA6FA40B0F0F}" dt="2020-11-04T06:10:33.602" v="6195" actId="1076"/>
          <ac:spMkLst>
            <pc:docMk/>
            <pc:sldMk cId="684152775" sldId="267"/>
            <ac:spMk id="23" creationId="{7A1BCF3B-3668-4A12-A20F-3772CB9A939B}"/>
          </ac:spMkLst>
        </pc:spChg>
        <pc:spChg chg="add mod">
          <ac:chgData name="장영재" userId="a3ce8d48-3361-463d-8074-c447cb370281" providerId="ADAL" clId="{817D0690-114B-4FCF-A0A5-CA6FA40B0F0F}" dt="2020-11-04T06:10:33.602" v="6195" actId="1076"/>
          <ac:spMkLst>
            <pc:docMk/>
            <pc:sldMk cId="684152775" sldId="267"/>
            <ac:spMk id="25" creationId="{26A56105-3951-4566-A61A-9B8265B095FA}"/>
          </ac:spMkLst>
        </pc:spChg>
        <pc:spChg chg="add mod">
          <ac:chgData name="장영재" userId="a3ce8d48-3361-463d-8074-c447cb370281" providerId="ADAL" clId="{817D0690-114B-4FCF-A0A5-CA6FA40B0F0F}" dt="2020-11-04T06:27:23.545" v="6244"/>
          <ac:spMkLst>
            <pc:docMk/>
            <pc:sldMk cId="684152775" sldId="267"/>
            <ac:spMk id="27" creationId="{61D08A86-AA78-4CDA-9DDF-37D8B4F2927D}"/>
          </ac:spMkLst>
        </pc:spChg>
        <pc:picChg chg="add del">
          <ac:chgData name="장영재" userId="a3ce8d48-3361-463d-8074-c447cb370281" providerId="ADAL" clId="{817D0690-114B-4FCF-A0A5-CA6FA40B0F0F}" dt="2020-11-04T05:57:24.884" v="6108" actId="478"/>
          <ac:picMkLst>
            <pc:docMk/>
            <pc:sldMk cId="684152775" sldId="267"/>
            <ac:picMk id="2" creationId="{6CADB370-97E4-4B52-B86C-C7BE40642DED}"/>
          </ac:picMkLst>
        </pc:picChg>
        <pc:picChg chg="add mod">
          <ac:chgData name="장영재" userId="a3ce8d48-3361-463d-8074-c447cb370281" providerId="ADAL" clId="{817D0690-114B-4FCF-A0A5-CA6FA40B0F0F}" dt="2020-11-04T06:10:24.651" v="6193" actId="1076"/>
          <ac:picMkLst>
            <pc:docMk/>
            <pc:sldMk cId="684152775" sldId="267"/>
            <ac:picMk id="4" creationId="{76B8BD7F-387F-497F-8F0E-518A6F1C0B6C}"/>
          </ac:picMkLst>
        </pc:picChg>
        <pc:picChg chg="del">
          <ac:chgData name="장영재" userId="a3ce8d48-3361-463d-8074-c447cb370281" providerId="ADAL" clId="{817D0690-114B-4FCF-A0A5-CA6FA40B0F0F}" dt="2020-11-04T05:57:05.138" v="6106" actId="478"/>
          <ac:picMkLst>
            <pc:docMk/>
            <pc:sldMk cId="684152775" sldId="267"/>
            <ac:picMk id="5" creationId="{687F7A62-A2BF-4073-AED4-C10045CCEEBE}"/>
          </ac:picMkLst>
        </pc:picChg>
        <pc:picChg chg="add mod">
          <ac:chgData name="장영재" userId="a3ce8d48-3361-463d-8074-c447cb370281" providerId="ADAL" clId="{817D0690-114B-4FCF-A0A5-CA6FA40B0F0F}" dt="2020-11-04T06:00:05.302" v="6119" actId="1076"/>
          <ac:picMkLst>
            <pc:docMk/>
            <pc:sldMk cId="684152775" sldId="267"/>
            <ac:picMk id="9" creationId="{5EF80964-B746-4286-B2F1-76B8EB61D6AE}"/>
          </ac:picMkLst>
        </pc:picChg>
        <pc:picChg chg="add del mod">
          <ac:chgData name="장영재" userId="a3ce8d48-3361-463d-8074-c447cb370281" providerId="ADAL" clId="{817D0690-114B-4FCF-A0A5-CA6FA40B0F0F}" dt="2020-11-04T06:10:58.797" v="6196" actId="478"/>
          <ac:picMkLst>
            <pc:docMk/>
            <pc:sldMk cId="684152775" sldId="267"/>
            <ac:picMk id="19" creationId="{1B4A53F3-D97A-475F-9D3C-683365D00008}"/>
          </ac:picMkLst>
        </pc:picChg>
        <pc:picChg chg="add mod">
          <ac:chgData name="장영재" userId="a3ce8d48-3361-463d-8074-c447cb370281" providerId="ADAL" clId="{817D0690-114B-4FCF-A0A5-CA6FA40B0F0F}" dt="2020-11-04T06:11:05.582" v="6201" actId="1076"/>
          <ac:picMkLst>
            <pc:docMk/>
            <pc:sldMk cId="684152775" sldId="267"/>
            <ac:picMk id="2050" creationId="{1B20EE96-F1BC-43F9-AB93-08BCCDAEEFE2}"/>
          </ac:picMkLst>
        </pc:picChg>
      </pc:sldChg>
      <pc:sldChg chg="new del">
        <pc:chgData name="장영재" userId="a3ce8d48-3361-463d-8074-c447cb370281" providerId="ADAL" clId="{817D0690-114B-4FCF-A0A5-CA6FA40B0F0F}" dt="2020-11-01T13:44:57.307" v="5894" actId="47"/>
        <pc:sldMkLst>
          <pc:docMk/>
          <pc:sldMk cId="1676336220" sldId="267"/>
        </pc:sldMkLst>
      </pc:sldChg>
      <pc:sldChg chg="modSp new del mod">
        <pc:chgData name="장영재" userId="a3ce8d48-3361-463d-8074-c447cb370281" providerId="ADAL" clId="{817D0690-114B-4FCF-A0A5-CA6FA40B0F0F}" dt="2020-11-04T01:09:19.895" v="5996" actId="47"/>
        <pc:sldMkLst>
          <pc:docMk/>
          <pc:sldMk cId="2334612780" sldId="267"/>
        </pc:sldMkLst>
        <pc:spChg chg="mod">
          <ac:chgData name="장영재" userId="a3ce8d48-3361-463d-8074-c447cb370281" providerId="ADAL" clId="{817D0690-114B-4FCF-A0A5-CA6FA40B0F0F}" dt="2020-11-02T07:00:23.040" v="5897" actId="122"/>
          <ac:spMkLst>
            <pc:docMk/>
            <pc:sldMk cId="2334612780" sldId="267"/>
            <ac:spMk id="2" creationId="{150D7FD0-4B0F-447F-9DAF-272FAB991DE5}"/>
          </ac:spMkLst>
        </pc:spChg>
        <pc:spChg chg="mod">
          <ac:chgData name="장영재" userId="a3ce8d48-3361-463d-8074-c447cb370281" providerId="ADAL" clId="{817D0690-114B-4FCF-A0A5-CA6FA40B0F0F}" dt="2020-11-02T07:05:25.032" v="5995"/>
          <ac:spMkLst>
            <pc:docMk/>
            <pc:sldMk cId="2334612780" sldId="267"/>
            <ac:spMk id="3" creationId="{920842A4-4642-43B5-BDE2-033416CA0CE2}"/>
          </ac:spMkLst>
        </pc:spChg>
      </pc:sldChg>
      <pc:sldChg chg="addSp delSp modSp new del mod">
        <pc:chgData name="장영재" userId="a3ce8d48-3361-463d-8074-c447cb370281" providerId="ADAL" clId="{817D0690-114B-4FCF-A0A5-CA6FA40B0F0F}" dt="2020-10-30T06:25:42.156" v="4364" actId="47"/>
        <pc:sldMkLst>
          <pc:docMk/>
          <pc:sldMk cId="3453444671" sldId="267"/>
        </pc:sldMkLst>
        <pc:spChg chg="mod">
          <ac:chgData name="장영재" userId="a3ce8d48-3361-463d-8074-c447cb370281" providerId="ADAL" clId="{817D0690-114B-4FCF-A0A5-CA6FA40B0F0F}" dt="2020-10-30T06:05:59.045" v="4211" actId="122"/>
          <ac:spMkLst>
            <pc:docMk/>
            <pc:sldMk cId="3453444671" sldId="267"/>
            <ac:spMk id="2" creationId="{E44129E9-263B-4CA0-8EBC-F8B1256DA1D4}"/>
          </ac:spMkLst>
        </pc:spChg>
        <pc:spChg chg="del">
          <ac:chgData name="장영재" userId="a3ce8d48-3361-463d-8074-c447cb370281" providerId="ADAL" clId="{817D0690-114B-4FCF-A0A5-CA6FA40B0F0F}" dt="2020-10-30T06:06:18.403" v="4213" actId="1957"/>
          <ac:spMkLst>
            <pc:docMk/>
            <pc:sldMk cId="3453444671" sldId="267"/>
            <ac:spMk id="3" creationId="{9EEBC5B8-9215-4960-88F3-3C143EF4149E}"/>
          </ac:spMkLst>
        </pc:spChg>
        <pc:graphicFrameChg chg="add mod">
          <ac:chgData name="장영재" userId="a3ce8d48-3361-463d-8074-c447cb370281" providerId="ADAL" clId="{817D0690-114B-4FCF-A0A5-CA6FA40B0F0F}" dt="2020-10-30T06:06:18.403" v="4213" actId="1957"/>
          <ac:graphicFrameMkLst>
            <pc:docMk/>
            <pc:sldMk cId="3453444671" sldId="267"/>
            <ac:graphicFrameMk id="6" creationId="{13E4994F-6EC3-4ACD-9B36-E425510386DE}"/>
          </ac:graphicFrameMkLst>
        </pc:graphicFrameChg>
      </pc:sldChg>
      <pc:sldChg chg="addSp delSp modSp add del mod setBg delDesignElem">
        <pc:chgData name="장영재" userId="a3ce8d48-3361-463d-8074-c447cb370281" providerId="ADAL" clId="{817D0690-114B-4FCF-A0A5-CA6FA40B0F0F}" dt="2020-10-30T02:09:45.131" v="1344" actId="47"/>
        <pc:sldMkLst>
          <pc:docMk/>
          <pc:sldMk cId="3887884020" sldId="267"/>
        </pc:sldMkLst>
        <pc:spChg chg="add del">
          <ac:chgData name="장영재" userId="a3ce8d48-3361-463d-8074-c447cb370281" providerId="ADAL" clId="{817D0690-114B-4FCF-A0A5-CA6FA40B0F0F}" dt="2020-10-30T02:09:32.288" v="1331" actId="26606"/>
          <ac:spMkLst>
            <pc:docMk/>
            <pc:sldMk cId="3887884020" sldId="267"/>
            <ac:spMk id="4" creationId="{32BC26D8-82FB-445E-AA49-62A77D7C1EE0}"/>
          </ac:spMkLst>
        </pc:spChg>
        <pc:spChg chg="add del">
          <ac:chgData name="장영재" userId="a3ce8d48-3361-463d-8074-c447cb370281" providerId="ADAL" clId="{817D0690-114B-4FCF-A0A5-CA6FA40B0F0F}" dt="2020-10-30T02:09:32.288" v="1331" actId="26606"/>
          <ac:spMkLst>
            <pc:docMk/>
            <pc:sldMk cId="3887884020" sldId="267"/>
            <ac:spMk id="6" creationId="{CB44330D-EA18-4254-AA95-EB49948539B8}"/>
          </ac:spMkLst>
        </pc:spChg>
        <pc:spChg chg="add del">
          <ac:chgData name="장영재" userId="a3ce8d48-3361-463d-8074-c447cb370281" providerId="ADAL" clId="{817D0690-114B-4FCF-A0A5-CA6FA40B0F0F}" dt="2020-10-30T02:09:30.416" v="1327" actId="26606"/>
          <ac:spMkLst>
            <pc:docMk/>
            <pc:sldMk cId="3887884020" sldId="267"/>
            <ac:spMk id="7" creationId="{C83A5C14-ED91-4CD1-809E-D29FF97C9AF5}"/>
          </ac:spMkLst>
        </pc:spChg>
        <pc:spChg chg="add del">
          <ac:chgData name="장영재" userId="a3ce8d48-3361-463d-8074-c447cb370281" providerId="ADAL" clId="{817D0690-114B-4FCF-A0A5-CA6FA40B0F0F}" dt="2020-10-30T02:09:35.044" v="1335" actId="26606"/>
          <ac:spMkLst>
            <pc:docMk/>
            <pc:sldMk cId="3887884020" sldId="267"/>
            <ac:spMk id="8" creationId="{F3060C83-F051-4F0E-ABAD-AA0DFC48B218}"/>
          </ac:spMkLst>
        </pc:spChg>
        <pc:spChg chg="add del">
          <ac:chgData name="장영재" userId="a3ce8d48-3361-463d-8074-c447cb370281" providerId="ADAL" clId="{817D0690-114B-4FCF-A0A5-CA6FA40B0F0F}" dt="2020-10-30T02:09:30.416" v="1327" actId="26606"/>
          <ac:spMkLst>
            <pc:docMk/>
            <pc:sldMk cId="3887884020" sldId="267"/>
            <ac:spMk id="9" creationId="{56065185-5C34-4F86-AA96-AA4D065B0EF4}"/>
          </ac:spMkLst>
        </pc:spChg>
        <pc:spChg chg="del">
          <ac:chgData name="장영재" userId="a3ce8d48-3361-463d-8074-c447cb370281" providerId="ADAL" clId="{817D0690-114B-4FCF-A0A5-CA6FA40B0F0F}" dt="2020-10-30T02:09:10.987" v="1322"/>
          <ac:spMkLst>
            <pc:docMk/>
            <pc:sldMk cId="3887884020" sldId="267"/>
            <ac:spMk id="10" creationId="{673E9FC8-2143-48A2-9DEE-AABBC7E301A8}"/>
          </ac:spMkLst>
        </pc:spChg>
        <pc:spChg chg="add del">
          <ac:chgData name="장영재" userId="a3ce8d48-3361-463d-8074-c447cb370281" providerId="ADAL" clId="{817D0690-114B-4FCF-A0A5-CA6FA40B0F0F}" dt="2020-10-30T02:09:35.044" v="1335" actId="26606"/>
          <ac:spMkLst>
            <pc:docMk/>
            <pc:sldMk cId="3887884020" sldId="267"/>
            <ac:spMk id="11" creationId="{29FDB030-9B49-4CED-8CCD-4D99382388AC}"/>
          </ac:spMkLst>
        </pc:spChg>
        <pc:spChg chg="add del">
          <ac:chgData name="장영재" userId="a3ce8d48-3361-463d-8074-c447cb370281" providerId="ADAL" clId="{817D0690-114B-4FCF-A0A5-CA6FA40B0F0F}" dt="2020-10-30T02:09:35.044" v="1335" actId="26606"/>
          <ac:spMkLst>
            <pc:docMk/>
            <pc:sldMk cId="3887884020" sldId="267"/>
            <ac:spMk id="12" creationId="{83C98ABE-055B-441F-B07E-44F97F083C39}"/>
          </ac:spMkLst>
        </pc:spChg>
        <pc:spChg chg="add del">
          <ac:chgData name="장영재" userId="a3ce8d48-3361-463d-8074-c447cb370281" providerId="ADAL" clId="{817D0690-114B-4FCF-A0A5-CA6FA40B0F0F}" dt="2020-10-30T02:09:35.044" v="1335" actId="26606"/>
          <ac:spMkLst>
            <pc:docMk/>
            <pc:sldMk cId="3887884020" sldId="267"/>
            <ac:spMk id="13" creationId="{3783CA14-24A1-485C-8B30-D6A5D87987AD}"/>
          </ac:spMkLst>
        </pc:spChg>
        <pc:spChg chg="add del">
          <ac:chgData name="장영재" userId="a3ce8d48-3361-463d-8074-c447cb370281" providerId="ADAL" clId="{817D0690-114B-4FCF-A0A5-CA6FA40B0F0F}" dt="2020-10-30T02:09:35.044" v="1335" actId="26606"/>
          <ac:spMkLst>
            <pc:docMk/>
            <pc:sldMk cId="3887884020" sldId="267"/>
            <ac:spMk id="15" creationId="{9A97C86A-04D6-40F7-AE84-31AB43E6A846}"/>
          </ac:spMkLst>
        </pc:spChg>
        <pc:spChg chg="add del">
          <ac:chgData name="장영재" userId="a3ce8d48-3361-463d-8074-c447cb370281" providerId="ADAL" clId="{817D0690-114B-4FCF-A0A5-CA6FA40B0F0F}" dt="2020-10-30T02:09:35.044" v="1335" actId="26606"/>
          <ac:spMkLst>
            <pc:docMk/>
            <pc:sldMk cId="3887884020" sldId="267"/>
            <ac:spMk id="17" creationId="{FF9F2414-84E8-453E-B1F3-389FDE8192D9}"/>
          </ac:spMkLst>
        </pc:spChg>
        <pc:spChg chg="add del">
          <ac:chgData name="장영재" userId="a3ce8d48-3361-463d-8074-c447cb370281" providerId="ADAL" clId="{817D0690-114B-4FCF-A0A5-CA6FA40B0F0F}" dt="2020-10-30T02:09:35.044" v="1335" actId="26606"/>
          <ac:spMkLst>
            <pc:docMk/>
            <pc:sldMk cId="3887884020" sldId="267"/>
            <ac:spMk id="19" creationId="{3ECA69A1-7536-43AC-85EF-C7106179F5ED}"/>
          </ac:spMkLst>
        </pc:spChg>
        <pc:spChg chg="add del">
          <ac:chgData name="장영재" userId="a3ce8d48-3361-463d-8074-c447cb370281" providerId="ADAL" clId="{817D0690-114B-4FCF-A0A5-CA6FA40B0F0F}" dt="2020-10-30T02:09:35.572" v="1337" actId="26606"/>
          <ac:spMkLst>
            <pc:docMk/>
            <pc:sldMk cId="3887884020" sldId="267"/>
            <ac:spMk id="21" creationId="{42A4FC2C-047E-45A5-965D-8E1E3BF09BC6}"/>
          </ac:spMkLst>
        </pc:spChg>
        <pc:spChg chg="add del">
          <ac:chgData name="장영재" userId="a3ce8d48-3361-463d-8074-c447cb370281" providerId="ADAL" clId="{817D0690-114B-4FCF-A0A5-CA6FA40B0F0F}" dt="2020-10-30T02:09:40.036" v="1339" actId="26606"/>
          <ac:spMkLst>
            <pc:docMk/>
            <pc:sldMk cId="3887884020" sldId="267"/>
            <ac:spMk id="23" creationId="{1500B4A4-B1F1-41EA-886A-B8A210DBCA3B}"/>
          </ac:spMkLst>
        </pc:spChg>
        <pc:spChg chg="add del">
          <ac:chgData name="장영재" userId="a3ce8d48-3361-463d-8074-c447cb370281" providerId="ADAL" clId="{817D0690-114B-4FCF-A0A5-CA6FA40B0F0F}" dt="2020-10-30T02:09:40.036" v="1339" actId="26606"/>
          <ac:spMkLst>
            <pc:docMk/>
            <pc:sldMk cId="3887884020" sldId="267"/>
            <ac:spMk id="24" creationId="{5E55A99C-0BDC-4DBE-8E40-9FA66F629FA1}"/>
          </ac:spMkLst>
        </pc:spChg>
        <pc:spChg chg="add del">
          <ac:chgData name="장영재" userId="a3ce8d48-3361-463d-8074-c447cb370281" providerId="ADAL" clId="{817D0690-114B-4FCF-A0A5-CA6FA40B0F0F}" dt="2020-10-30T02:09:41.364" v="1341" actId="26606"/>
          <ac:spMkLst>
            <pc:docMk/>
            <pc:sldMk cId="3887884020" sldId="267"/>
            <ac:spMk id="26" creationId="{7EBFDB7D-DD97-44CE-AFFB-458781A3DB9B}"/>
          </ac:spMkLst>
        </pc:spChg>
        <pc:spChg chg="add del">
          <ac:chgData name="장영재" userId="a3ce8d48-3361-463d-8074-c447cb370281" providerId="ADAL" clId="{817D0690-114B-4FCF-A0A5-CA6FA40B0F0F}" dt="2020-10-30T02:09:41.364" v="1341" actId="26606"/>
          <ac:spMkLst>
            <pc:docMk/>
            <pc:sldMk cId="3887884020" sldId="267"/>
            <ac:spMk id="27" creationId="{50F864A1-23CF-4954-887F-3C4458622A68}"/>
          </ac:spMkLst>
        </pc:spChg>
        <pc:spChg chg="add del">
          <ac:chgData name="장영재" userId="a3ce8d48-3361-463d-8074-c447cb370281" providerId="ADAL" clId="{817D0690-114B-4FCF-A0A5-CA6FA40B0F0F}" dt="2020-10-30T02:09:41.364" v="1341" actId="26606"/>
          <ac:spMkLst>
            <pc:docMk/>
            <pc:sldMk cId="3887884020" sldId="267"/>
            <ac:spMk id="28" creationId="{8D313E8C-7457-407E-BDA5-EACA44D38247}"/>
          </ac:spMkLst>
        </pc:spChg>
        <pc:spChg chg="add">
          <ac:chgData name="장영재" userId="a3ce8d48-3361-463d-8074-c447cb370281" providerId="ADAL" clId="{817D0690-114B-4FCF-A0A5-CA6FA40B0F0F}" dt="2020-10-30T02:09:41.372" v="1342" actId="26606"/>
          <ac:spMkLst>
            <pc:docMk/>
            <pc:sldMk cId="3887884020" sldId="267"/>
            <ac:spMk id="30" creationId="{B9FF99BD-075F-4761-A995-6FC574BD25EA}"/>
          </ac:spMkLst>
        </pc:spChg>
        <pc:spChg chg="add">
          <ac:chgData name="장영재" userId="a3ce8d48-3361-463d-8074-c447cb370281" providerId="ADAL" clId="{817D0690-114B-4FCF-A0A5-CA6FA40B0F0F}" dt="2020-10-30T02:09:41.372" v="1342" actId="26606"/>
          <ac:spMkLst>
            <pc:docMk/>
            <pc:sldMk cId="3887884020" sldId="267"/>
            <ac:spMk id="31" creationId="{A7B21A54-9BA3-4EA9-B460-5A829ADD9051}"/>
          </ac:spMkLst>
        </pc:spChg>
        <pc:spChg chg="add">
          <ac:chgData name="장영재" userId="a3ce8d48-3361-463d-8074-c447cb370281" providerId="ADAL" clId="{817D0690-114B-4FCF-A0A5-CA6FA40B0F0F}" dt="2020-10-30T02:09:41.372" v="1342" actId="26606"/>
          <ac:spMkLst>
            <pc:docMk/>
            <pc:sldMk cId="3887884020" sldId="267"/>
            <ac:spMk id="32" creationId="{6FA8F714-B9D8-488A-8CCA-E9948FF913A9}"/>
          </ac:spMkLst>
        </pc:spChg>
        <pc:picChg chg="add del mod">
          <ac:chgData name="장영재" userId="a3ce8d48-3361-463d-8074-c447cb370281" providerId="ADAL" clId="{817D0690-114B-4FCF-A0A5-CA6FA40B0F0F}" dt="2020-10-30T02:09:42.961" v="1343" actId="478"/>
          <ac:picMkLst>
            <pc:docMk/>
            <pc:sldMk cId="3887884020" sldId="267"/>
            <ac:picMk id="2" creationId="{5AE35A56-E1F0-4FEC-8EAB-024752E293AE}"/>
          </ac:picMkLst>
        </pc:picChg>
        <pc:picChg chg="del">
          <ac:chgData name="장영재" userId="a3ce8d48-3361-463d-8074-c447cb370281" providerId="ADAL" clId="{817D0690-114B-4FCF-A0A5-CA6FA40B0F0F}" dt="2020-10-30T02:09:16.763" v="1324" actId="478"/>
          <ac:picMkLst>
            <pc:docMk/>
            <pc:sldMk cId="3887884020" sldId="267"/>
            <ac:picMk id="5" creationId="{687F7A62-A2BF-4073-AED4-C10045CCEEB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DB5D55-57F3-46D3-B266-D7D776185CEE}" type="datetimeFigureOut">
              <a:rPr lang="ko-KR" altLang="en-US" smtClean="0"/>
              <a:t>2020-11-04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9BC252-0E4D-48B4-9921-D71F6B8D0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2507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2DAAEE-9330-4B13-8A26-F7DA0982D4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81E1B0B-F271-4936-8E4D-CD775449FD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E74B5F-9478-4EC7-BAC2-A72206A7B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EDD07-F4B5-44AF-97CC-5FE01918EC8B}" type="datetimeFigureOut">
              <a:rPr lang="ko-KR" altLang="en-US" smtClean="0"/>
              <a:t>2020-11-04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9E92EF-426C-40B9-9F10-9FD8C6383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3C3DB6-44F6-4B39-994D-10BDC8495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40DAE-18EB-45F1-A619-7DA5AD3D9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5072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3D8F2E-4CBF-4CE7-8A57-A42AF5318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A3B7A2F-94D1-40D0-BDB2-E5AC3C5EDF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7F5DA4-8796-4635-99EB-4A27521A4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EDD07-F4B5-44AF-97CC-5FE01918EC8B}" type="datetimeFigureOut">
              <a:rPr lang="ko-KR" altLang="en-US" smtClean="0"/>
              <a:t>2020-11-04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0CE120-C79E-44DB-8004-526C530EF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255039-A0E5-4AD7-9A6C-CCFE56E6B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40DAE-18EB-45F1-A619-7DA5AD3D9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2716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E669C1A-A2B1-40B3-9B8F-A0A0EF0145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007CC0A-8279-4608-91F6-4E4CA7A482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8AA44F-6783-42B6-8A75-2ED4752CF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EDD07-F4B5-44AF-97CC-5FE01918EC8B}" type="datetimeFigureOut">
              <a:rPr lang="ko-KR" altLang="en-US" smtClean="0"/>
              <a:t>2020-11-04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8B54CC-3ECC-428F-A0F3-04D730253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6C7C05-B7D5-402F-BFF9-DFCE0AA81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40DAE-18EB-45F1-A619-7DA5AD3D9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056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7A22A7-00FC-4AD8-8F7C-8C2FECBCB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1C8F2C-450C-49E6-8D00-6EF08A36EA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1F64BC-4BD7-4671-BE2D-0C4A2332E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EDD07-F4B5-44AF-97CC-5FE01918EC8B}" type="datetimeFigureOut">
              <a:rPr lang="ko-KR" altLang="en-US" smtClean="0"/>
              <a:t>2020-11-04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B98A54-53D0-417F-8C21-4B82F0FCA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EE263A-6D31-46D0-8017-CB01FDB79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40DAE-18EB-45F1-A619-7DA5AD3D9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37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50C77A-33BA-4E71-8B6F-A7F0481F8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600777E-9295-4325-9427-20F1930216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100639-617D-47B5-9DFE-A2E345B58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EDD07-F4B5-44AF-97CC-5FE01918EC8B}" type="datetimeFigureOut">
              <a:rPr lang="ko-KR" altLang="en-US" smtClean="0"/>
              <a:t>2020-11-04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51C0C0-D85C-4E88-94B9-DD2E7859E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252C2B-1308-4EDA-A84D-DC89F8C0D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40DAE-18EB-45F1-A619-7DA5AD3D9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6836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41F919-DC96-4989-B342-DF5D681D7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C2359B-8DF4-4C6A-99DD-17C4961A18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30736BE-0060-41C3-90D6-29533A36B1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989F9C-654D-424D-8302-19C8780D8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EDD07-F4B5-44AF-97CC-5FE01918EC8B}" type="datetimeFigureOut">
              <a:rPr lang="ko-KR" altLang="en-US" smtClean="0"/>
              <a:t>2020-11-04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22440B6-223D-4004-AB2B-4C7573F2D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10C270-D563-4457-91AA-066EE404C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40DAE-18EB-45F1-A619-7DA5AD3D9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633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85C915-744E-49E3-9A7A-4307026A4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B591FE-1E86-4154-AD8C-13FBDDDCA4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C3C2454-CF48-4615-B232-9E82154DF1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F0E5C1F-7F3C-4C43-A2C1-D649383067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9D59284-05A3-40A6-BC80-6336097E06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B6EB40C-A594-4580-B58E-22C5B09EC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EDD07-F4B5-44AF-97CC-5FE01918EC8B}" type="datetimeFigureOut">
              <a:rPr lang="ko-KR" altLang="en-US" smtClean="0"/>
              <a:t>2020-11-04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38308F2-27DF-44A0-9411-566419F24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334D5E8-31EB-47BA-ABAE-B1FC13B0F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40DAE-18EB-45F1-A619-7DA5AD3D9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1188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5F564C-7254-4323-8205-8C0908F8E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36D5A6B-5A2F-47EE-A7E2-CD05A885E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EDD07-F4B5-44AF-97CC-5FE01918EC8B}" type="datetimeFigureOut">
              <a:rPr lang="ko-KR" altLang="en-US" smtClean="0"/>
              <a:t>2020-11-04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8D62B5F-4B39-4266-AF38-C07F83E67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9A2FAC5-72A9-4F10-B057-449D8FEBA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40DAE-18EB-45F1-A619-7DA5AD3D9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405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3EDA296-9F66-4AEF-8C34-0B207319F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EDD07-F4B5-44AF-97CC-5FE01918EC8B}" type="datetimeFigureOut">
              <a:rPr lang="ko-KR" altLang="en-US" smtClean="0"/>
              <a:t>2020-11-04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79B038-37FD-4294-AC12-69DE40A4D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2098C2-8293-4A15-95BD-9218EE0F2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40DAE-18EB-45F1-A619-7DA5AD3D9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628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F0AA0-508A-4834-904F-D63CB8183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9E7AF9-D6B6-4AF2-A2B7-406FA91AC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1DF43F8-982B-48A7-9693-F8E682DE86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8326622-6B44-41EF-BF30-06DD0E6AD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EDD07-F4B5-44AF-97CC-5FE01918EC8B}" type="datetimeFigureOut">
              <a:rPr lang="ko-KR" altLang="en-US" smtClean="0"/>
              <a:t>2020-11-04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1C429F-3B0C-446F-BC37-BC477DDAF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B8FEDB-06C7-49D6-9D28-8F979C8E3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40DAE-18EB-45F1-A619-7DA5AD3D9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1827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BF285D-EEEF-4F91-BC19-F033CE522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2A76003-FBA6-4408-9A8E-1113D7CD6C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266D65E-F263-4D8D-8834-BCE24FF13C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8B57DD6-1084-48AD-8157-EF0158CB5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EDD07-F4B5-44AF-97CC-5FE01918EC8B}" type="datetimeFigureOut">
              <a:rPr lang="ko-KR" altLang="en-US" smtClean="0"/>
              <a:t>2020-11-04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219FC6-4461-487D-9156-5DFCC5A44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7F3148-8C79-4844-9AF0-670747A0C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40DAE-18EB-45F1-A619-7DA5AD3D9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3419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E4B36B5-755A-4F46-9706-FBEEF9DA2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FA704F-AD32-4F36-828C-C133033671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DC2C87-ADD9-44A8-AE0E-4CE4B441ED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7EDD07-F4B5-44AF-97CC-5FE01918EC8B}" type="datetimeFigureOut">
              <a:rPr lang="ko-KR" altLang="en-US" smtClean="0"/>
              <a:t>2020-11-04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41B78F-A0D4-462C-B2B8-FA9EDBA88E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6F8119-A3D9-4D3C-84E5-862F8F8C02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340DAE-18EB-45F1-A619-7DA5AD3D9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6569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86CB24-B47D-4602-9CA0-D2F0C55758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Classic Scanner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CA244F7-2B97-4753-8D3A-5283CEDC0F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err="1"/>
              <a:t>ATInvetnion</a:t>
            </a:r>
            <a:r>
              <a:rPr lang="en-US" altLang="ko-KR" dirty="0"/>
              <a:t>(</a:t>
            </a:r>
            <a:r>
              <a:rPr lang="ko-KR" altLang="en-US" dirty="0" err="1"/>
              <a:t>에이티인벤션</a:t>
            </a:r>
            <a:r>
              <a:rPr lang="en-US" altLang="ko-KR" dirty="0"/>
              <a:t>)</a:t>
            </a:r>
          </a:p>
        </p:txBody>
      </p:sp>
      <p:pic>
        <p:nvPicPr>
          <p:cNvPr id="15" name="그림 14" descr="텍스트이(가) 표시된 사진&#10;&#10;자동 생성된 설명">
            <a:extLst>
              <a:ext uri="{FF2B5EF4-FFF2-40B4-BE49-F238E27FC236}">
                <a16:creationId xmlns:a16="http://schemas.microsoft.com/office/drawing/2014/main" id="{08274CF8-5145-4B28-AF19-8C1DD9F999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2574" y="5965417"/>
            <a:ext cx="2857143" cy="619048"/>
          </a:xfrm>
          <a:prstGeom prst="rect">
            <a:avLst/>
          </a:prstGeom>
        </p:spPr>
      </p:pic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E0D679B1-B452-4A31-812E-A69AC216D6A9}"/>
              </a:ext>
            </a:extLst>
          </p:cNvPr>
          <p:cNvCxnSpPr>
            <a:cxnSpLocks/>
          </p:cNvCxnSpPr>
          <p:nvPr/>
        </p:nvCxnSpPr>
        <p:spPr>
          <a:xfrm>
            <a:off x="3514725" y="3429000"/>
            <a:ext cx="5286375" cy="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C65B915-4C78-4D35-99C6-A74F899A8AC1}"/>
              </a:ext>
            </a:extLst>
          </p:cNvPr>
          <p:cNvCxnSpPr>
            <a:cxnSpLocks/>
          </p:cNvCxnSpPr>
          <p:nvPr/>
        </p:nvCxnSpPr>
        <p:spPr>
          <a:xfrm>
            <a:off x="4191000" y="4076700"/>
            <a:ext cx="3781425" cy="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FD01532-7713-4C65-89EB-1739E9B6F12D}"/>
              </a:ext>
            </a:extLst>
          </p:cNvPr>
          <p:cNvSpPr txBox="1"/>
          <p:nvPr/>
        </p:nvSpPr>
        <p:spPr>
          <a:xfrm>
            <a:off x="4695825" y="619885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20187167 </a:t>
            </a:r>
            <a:r>
              <a:rPr lang="ko-KR" altLang="en-US" dirty="0"/>
              <a:t>콘텐츠</a:t>
            </a:r>
            <a:r>
              <a:rPr lang="en-US" altLang="ko-KR" dirty="0"/>
              <a:t>IT </a:t>
            </a:r>
            <a:r>
              <a:rPr lang="ko-KR" altLang="en-US" dirty="0"/>
              <a:t>장영재</a:t>
            </a:r>
          </a:p>
        </p:txBody>
      </p:sp>
    </p:spTree>
    <p:extLst>
      <p:ext uri="{BB962C8B-B14F-4D97-AF65-F5344CB8AC3E}">
        <p14:creationId xmlns:p14="http://schemas.microsoft.com/office/powerpoint/2010/main" val="32510447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2DD998-95A5-4AB9-8AC1-E59468330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8874"/>
            <a:ext cx="10515600" cy="662782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Classic Scanner 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시장성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EDF0B5-5D30-4759-83A8-D46170460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6325" y="4149666"/>
            <a:ext cx="10515600" cy="1536024"/>
          </a:xfrm>
        </p:spPr>
        <p:txBody>
          <a:bodyPr>
            <a:normAutofit/>
          </a:bodyPr>
          <a:lstStyle/>
          <a:p>
            <a:r>
              <a:rPr lang="ko-KR" altLang="en-US" sz="14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현재 세계 음악산업 규모 및 전망 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(2011~2020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년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을 기준으로 음악 공연은 꾸준히 수요가 늘고 있습니다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r>
              <a:rPr lang="en-US" altLang="ko-KR" sz="14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2020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년 현재 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28,242(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단위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1400" kern="0" spc="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백만달러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라면 엄청 큰 액수입니다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그만큼 전 세계에서 음악 공연이 많아지고 팬도 많이 생기며 공연을 관람하는 걸로 볼 수 있습니다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r>
              <a:rPr lang="ko-KR" altLang="en-US" sz="14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그렇다면 이 전 세계 사람들이 클래식 스캐너를 이용하여 손 쉽게 전 세계 음악 공연을 예매 할 수 있다고 한다면 클래식 스캐너에 많은 수익과 항공업계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여행사들이 많은 수익을 얻을 수 있습니다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그리고 관광산업시장이 활발 해 질 수 있다고 생각합니다</a:t>
            </a:r>
            <a:r>
              <a:rPr lang="en-US" altLang="ko-KR" sz="14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결과적으로 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클래식 스캐너를 제작하여 운영 한다면 많은 수익과 경제 시장 발달을 가져 올 것입니다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endParaRPr lang="ko-KR" alt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B13FFB-33FC-490D-A4F1-ED8440EB323A}"/>
              </a:ext>
            </a:extLst>
          </p:cNvPr>
          <p:cNvSpPr txBox="1"/>
          <p:nvPr/>
        </p:nvSpPr>
        <p:spPr>
          <a:xfrm>
            <a:off x="0" y="6457890"/>
            <a:ext cx="35548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출처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http://www.kocca.kr/industry/16_industry_m_4_1.pdf</a:t>
            </a:r>
            <a:endParaRPr lang="ko-KR" altLang="en-US" sz="10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endParaRPr lang="ko-KR" altLang="en-US" sz="1000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A9B57D77-9E23-4E91-A6E3-96CBDF37A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6" name="_x438873320">
            <a:extLst>
              <a:ext uri="{FF2B5EF4-FFF2-40B4-BE49-F238E27FC236}">
                <a16:creationId xmlns:a16="http://schemas.microsoft.com/office/drawing/2014/main" id="{00FDC606-15DB-4487-82D3-B656AC99F0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2977" y="1172310"/>
            <a:ext cx="5646045" cy="2767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8955DC18-C4F3-4453-86F4-BAE18A55DC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2574" y="5965417"/>
            <a:ext cx="2857143" cy="619048"/>
          </a:xfrm>
          <a:prstGeom prst="rect">
            <a:avLst/>
          </a:prstGeom>
        </p:spPr>
      </p:pic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6DAB142C-AC10-412B-B1EB-332D7FB687B1}"/>
              </a:ext>
            </a:extLst>
          </p:cNvPr>
          <p:cNvCxnSpPr>
            <a:cxnSpLocks/>
          </p:cNvCxnSpPr>
          <p:nvPr/>
        </p:nvCxnSpPr>
        <p:spPr>
          <a:xfrm>
            <a:off x="3476625" y="3486150"/>
            <a:ext cx="497900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CF76B49A-BA7D-4F08-87A6-663336E0B9F5}"/>
              </a:ext>
            </a:extLst>
          </p:cNvPr>
          <p:cNvCxnSpPr>
            <a:cxnSpLocks/>
          </p:cNvCxnSpPr>
          <p:nvPr/>
        </p:nvCxnSpPr>
        <p:spPr>
          <a:xfrm>
            <a:off x="3495675" y="3695700"/>
            <a:ext cx="495995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가장 오래된 항공사와 최다국가 취항 항공사 :: 우버 人사이트">
            <a:extLst>
              <a:ext uri="{FF2B5EF4-FFF2-40B4-BE49-F238E27FC236}">
                <a16:creationId xmlns:a16="http://schemas.microsoft.com/office/drawing/2014/main" id="{1917A35C-05CA-4638-ADB4-A80CE1D8F7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990" y="1617057"/>
            <a:ext cx="2865987" cy="2146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기사 - [국제]여행 가이드가 알려주는 패키지 여행의 수익구조 2">
            <a:extLst>
              <a:ext uri="{FF2B5EF4-FFF2-40B4-BE49-F238E27FC236}">
                <a16:creationId xmlns:a16="http://schemas.microsoft.com/office/drawing/2014/main" id="{CA630697-70C9-4D7C-8BA2-24830A4C47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0263" y="1940322"/>
            <a:ext cx="2759454" cy="1536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3663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7381D3-538D-40F7-91EA-8F63C60EF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목차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C3AE765-00BC-47EC-8C20-1E903E109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ctr"/>
            <a:r>
              <a:rPr lang="en-US" altLang="ko-KR" dirty="0"/>
              <a:t>Classic</a:t>
            </a:r>
            <a:r>
              <a:rPr lang="ko-KR" altLang="en-US" dirty="0"/>
              <a:t> </a:t>
            </a:r>
            <a:r>
              <a:rPr lang="en-US" altLang="ko-KR" dirty="0"/>
              <a:t>Scanner</a:t>
            </a:r>
            <a:r>
              <a:rPr lang="ko-KR" altLang="en-US" dirty="0"/>
              <a:t> 기획 목적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Classic Scanner </a:t>
            </a:r>
            <a:r>
              <a:rPr lang="ko-KR" altLang="en-US" dirty="0"/>
              <a:t>서비스 디자인</a:t>
            </a: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algn="ctr"/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Classic Scanner 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기술 계획</a:t>
            </a:r>
            <a:endParaRPr lang="en-US" altLang="ko-KR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ctr"/>
            <a:endParaRPr lang="en-US" altLang="ko-KR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ctr"/>
            <a:r>
              <a:rPr lang="en-US" altLang="ko-KR" dirty="0"/>
              <a:t>Classic Scanner UI</a:t>
            </a:r>
          </a:p>
          <a:p>
            <a:pPr algn="ctr"/>
            <a:endParaRPr lang="en-US" altLang="ko-KR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ctr"/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Classic Scanner 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시장성</a:t>
            </a:r>
            <a:endParaRPr lang="ko-KR" altLang="ko-KR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ctr"/>
            <a:endParaRPr lang="ko-KR" altLang="en-US" dirty="0"/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ACE544EB-DC1D-45A3-9190-470095155F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2574" y="5965417"/>
            <a:ext cx="2857143" cy="6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13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71" name="Rectangle 70">
            <a:extLst>
              <a:ext uri="{FF2B5EF4-FFF2-40B4-BE49-F238E27FC236}">
                <a16:creationId xmlns:a16="http://schemas.microsoft.com/office/drawing/2014/main" id="{1ED8053C-AF28-403A-90F2-67A100EDEC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2906915-4BEE-490D-89A8-241D7C841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8306" y="2625657"/>
            <a:ext cx="5930694" cy="164080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en-US" altLang="ko-KR" sz="5400" dirty="0"/>
              <a:t>Classic Scanner      </a:t>
            </a:r>
            <a:r>
              <a:rPr lang="ko-KR" altLang="en-US" sz="5400" dirty="0"/>
              <a:t>기획 목적 </a:t>
            </a:r>
          </a:p>
        </p:txBody>
      </p:sp>
      <p:sp>
        <p:nvSpPr>
          <p:cNvPr id="1072" name="Freeform: Shape 72">
            <a:extLst>
              <a:ext uri="{FF2B5EF4-FFF2-40B4-BE49-F238E27FC236}">
                <a16:creationId xmlns:a16="http://schemas.microsoft.com/office/drawing/2014/main" id="{75113B34-7035-4482-B6EF-FB40D32DA8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186" y="597204"/>
            <a:ext cx="4561934" cy="5697713"/>
          </a:xfrm>
          <a:custGeom>
            <a:avLst/>
            <a:gdLst>
              <a:gd name="connsiteX0" fmla="*/ 3510604 w 4561934"/>
              <a:gd name="connsiteY0" fmla="*/ 4427402 h 5697713"/>
              <a:gd name="connsiteX1" fmla="*/ 4086732 w 4561934"/>
              <a:gd name="connsiteY1" fmla="*/ 4427402 h 5697713"/>
              <a:gd name="connsiteX2" fmla="*/ 4113855 w 4561934"/>
              <a:gd name="connsiteY2" fmla="*/ 4431004 h 5697713"/>
              <a:gd name="connsiteX3" fmla="*/ 4132509 w 4561934"/>
              <a:gd name="connsiteY3" fmla="*/ 4438826 h 5697713"/>
              <a:gd name="connsiteX4" fmla="*/ 4121109 w 4561934"/>
              <a:gd name="connsiteY4" fmla="*/ 4458543 h 5697713"/>
              <a:gd name="connsiteX5" fmla="*/ 3717201 w 4561934"/>
              <a:gd name="connsiteY5" fmla="*/ 5157111 h 5697713"/>
              <a:gd name="connsiteX6" fmla="*/ 3476563 w 4561934"/>
              <a:gd name="connsiteY6" fmla="*/ 5296966 h 5697713"/>
              <a:gd name="connsiteX7" fmla="*/ 3283131 w 4561934"/>
              <a:gd name="connsiteY7" fmla="*/ 5296966 h 5697713"/>
              <a:gd name="connsiteX8" fmla="*/ 3260566 w 4561934"/>
              <a:gd name="connsiteY8" fmla="*/ 5296966 h 5697713"/>
              <a:gd name="connsiteX9" fmla="*/ 3239034 w 4561934"/>
              <a:gd name="connsiteY9" fmla="*/ 5259887 h 5697713"/>
              <a:gd name="connsiteX10" fmla="*/ 3133569 w 4561934"/>
              <a:gd name="connsiteY10" fmla="*/ 5078267 h 5697713"/>
              <a:gd name="connsiteX11" fmla="*/ 3133569 w 4561934"/>
              <a:gd name="connsiteY11" fmla="*/ 4976608 h 5697713"/>
              <a:gd name="connsiteX12" fmla="*/ 3422256 w 4561934"/>
              <a:gd name="connsiteY12" fmla="*/ 4479470 h 5697713"/>
              <a:gd name="connsiteX13" fmla="*/ 3510604 w 4561934"/>
              <a:gd name="connsiteY13" fmla="*/ 4427402 h 5697713"/>
              <a:gd name="connsiteX14" fmla="*/ 1929118 w 4561934"/>
              <a:gd name="connsiteY14" fmla="*/ 2073650 h 5697713"/>
              <a:gd name="connsiteX15" fmla="*/ 3476563 w 4561934"/>
              <a:gd name="connsiteY15" fmla="*/ 2073650 h 5697713"/>
              <a:gd name="connsiteX16" fmla="*/ 3717201 w 4561934"/>
              <a:gd name="connsiteY16" fmla="*/ 2213504 h 5697713"/>
              <a:gd name="connsiteX17" fmla="*/ 4489252 w 4561934"/>
              <a:gd name="connsiteY17" fmla="*/ 3548783 h 5697713"/>
              <a:gd name="connsiteX18" fmla="*/ 4489252 w 4561934"/>
              <a:gd name="connsiteY18" fmla="*/ 3821833 h 5697713"/>
              <a:gd name="connsiteX19" fmla="*/ 4202585 w 4561934"/>
              <a:gd name="connsiteY19" fmla="*/ 4317631 h 5697713"/>
              <a:gd name="connsiteX20" fmla="*/ 4178425 w 4561934"/>
              <a:gd name="connsiteY20" fmla="*/ 4359414 h 5697713"/>
              <a:gd name="connsiteX21" fmla="*/ 4179275 w 4561934"/>
              <a:gd name="connsiteY21" fmla="*/ 4359771 h 5697713"/>
              <a:gd name="connsiteX22" fmla="*/ 4221911 w 4561934"/>
              <a:gd name="connsiteY22" fmla="*/ 4402772 h 5697713"/>
              <a:gd name="connsiteX23" fmla="*/ 4546143 w 4561934"/>
              <a:gd name="connsiteY23" fmla="*/ 4963541 h 5697713"/>
              <a:gd name="connsiteX24" fmla="*/ 4546143 w 4561934"/>
              <a:gd name="connsiteY24" fmla="*/ 5078212 h 5697713"/>
              <a:gd name="connsiteX25" fmla="*/ 4221911 w 4561934"/>
              <a:gd name="connsiteY25" fmla="*/ 5638979 h 5697713"/>
              <a:gd name="connsiteX26" fmla="*/ 4120850 w 4561934"/>
              <a:gd name="connsiteY26" fmla="*/ 5697713 h 5697713"/>
              <a:gd name="connsiteX27" fmla="*/ 3470980 w 4561934"/>
              <a:gd name="connsiteY27" fmla="*/ 5697713 h 5697713"/>
              <a:gd name="connsiteX28" fmla="*/ 3371323 w 4561934"/>
              <a:gd name="connsiteY28" fmla="*/ 5638979 h 5697713"/>
              <a:gd name="connsiteX29" fmla="*/ 3196660 w 4561934"/>
              <a:gd name="connsiteY29" fmla="*/ 5338197 h 5697713"/>
              <a:gd name="connsiteX30" fmla="*/ 3176929 w 4561934"/>
              <a:gd name="connsiteY30" fmla="*/ 5304217 h 5697713"/>
              <a:gd name="connsiteX31" fmla="*/ 3192454 w 4561934"/>
              <a:gd name="connsiteY31" fmla="*/ 5304217 h 5697713"/>
              <a:gd name="connsiteX32" fmla="*/ 3265835 w 4561934"/>
              <a:gd name="connsiteY32" fmla="*/ 5304217 h 5697713"/>
              <a:gd name="connsiteX33" fmla="*/ 3297712 w 4561934"/>
              <a:gd name="connsiteY33" fmla="*/ 5359113 h 5697713"/>
              <a:gd name="connsiteX34" fmla="*/ 3419501 w 4561934"/>
              <a:gd name="connsiteY34" fmla="*/ 5568843 h 5697713"/>
              <a:gd name="connsiteX35" fmla="*/ 3507850 w 4561934"/>
              <a:gd name="connsiteY35" fmla="*/ 5620913 h 5697713"/>
              <a:gd name="connsiteX36" fmla="*/ 4083980 w 4561934"/>
              <a:gd name="connsiteY36" fmla="*/ 5620913 h 5697713"/>
              <a:gd name="connsiteX37" fmla="*/ 4173571 w 4561934"/>
              <a:gd name="connsiteY37" fmla="*/ 5568843 h 5697713"/>
              <a:gd name="connsiteX38" fmla="*/ 4461014 w 4561934"/>
              <a:gd name="connsiteY38" fmla="*/ 5071707 h 5697713"/>
              <a:gd name="connsiteX39" fmla="*/ 4461014 w 4561934"/>
              <a:gd name="connsiteY39" fmla="*/ 4970046 h 5697713"/>
              <a:gd name="connsiteX40" fmla="*/ 4173571 w 4561934"/>
              <a:gd name="connsiteY40" fmla="*/ 4472909 h 5697713"/>
              <a:gd name="connsiteX41" fmla="*/ 4135775 w 4561934"/>
              <a:gd name="connsiteY41" fmla="*/ 4434787 h 5697713"/>
              <a:gd name="connsiteX42" fmla="*/ 4131401 w 4561934"/>
              <a:gd name="connsiteY42" fmla="*/ 4432954 h 5697713"/>
              <a:gd name="connsiteX43" fmla="*/ 4154847 w 4561934"/>
              <a:gd name="connsiteY43" fmla="*/ 4392405 h 5697713"/>
              <a:gd name="connsiteX44" fmla="*/ 4172283 w 4561934"/>
              <a:gd name="connsiteY44" fmla="*/ 4362248 h 5697713"/>
              <a:gd name="connsiteX45" fmla="*/ 4154198 w 4561934"/>
              <a:gd name="connsiteY45" fmla="*/ 4354665 h 5697713"/>
              <a:gd name="connsiteX46" fmla="*/ 4123604 w 4561934"/>
              <a:gd name="connsiteY46" fmla="*/ 4350601 h 5697713"/>
              <a:gd name="connsiteX47" fmla="*/ 3473733 w 4561934"/>
              <a:gd name="connsiteY47" fmla="*/ 4350601 h 5697713"/>
              <a:gd name="connsiteX48" fmla="*/ 3374078 w 4561934"/>
              <a:gd name="connsiteY48" fmla="*/ 4409334 h 5697713"/>
              <a:gd name="connsiteX49" fmla="*/ 3048441 w 4561934"/>
              <a:gd name="connsiteY49" fmla="*/ 4970102 h 5697713"/>
              <a:gd name="connsiteX50" fmla="*/ 3048441 w 4561934"/>
              <a:gd name="connsiteY50" fmla="*/ 5084773 h 5697713"/>
              <a:gd name="connsiteX51" fmla="*/ 3155925 w 4561934"/>
              <a:gd name="connsiteY51" fmla="*/ 5269870 h 5697713"/>
              <a:gd name="connsiteX52" fmla="*/ 3171660 w 4561934"/>
              <a:gd name="connsiteY52" fmla="*/ 5296966 h 5697713"/>
              <a:gd name="connsiteX53" fmla="*/ 3098769 w 4561934"/>
              <a:gd name="connsiteY53" fmla="*/ 5296966 h 5697713"/>
              <a:gd name="connsiteX54" fmla="*/ 1929118 w 4561934"/>
              <a:gd name="connsiteY54" fmla="*/ 5296966 h 5697713"/>
              <a:gd name="connsiteX55" fmla="*/ 1691821 w 4561934"/>
              <a:gd name="connsiteY55" fmla="*/ 5157111 h 5697713"/>
              <a:gd name="connsiteX56" fmla="*/ 916430 w 4561934"/>
              <a:gd name="connsiteY56" fmla="*/ 3821833 h 5697713"/>
              <a:gd name="connsiteX57" fmla="*/ 916430 w 4561934"/>
              <a:gd name="connsiteY57" fmla="*/ 3548783 h 5697713"/>
              <a:gd name="connsiteX58" fmla="*/ 1691821 w 4561934"/>
              <a:gd name="connsiteY58" fmla="*/ 2213504 h 5697713"/>
              <a:gd name="connsiteX59" fmla="*/ 1929118 w 4561934"/>
              <a:gd name="connsiteY59" fmla="*/ 2073650 h 5697713"/>
              <a:gd name="connsiteX60" fmla="*/ 466637 w 4561934"/>
              <a:gd name="connsiteY60" fmla="*/ 1271520 h 5697713"/>
              <a:gd name="connsiteX61" fmla="*/ 1170521 w 4561934"/>
              <a:gd name="connsiteY61" fmla="*/ 1271520 h 5697713"/>
              <a:gd name="connsiteX62" fmla="*/ 1271076 w 4561934"/>
              <a:gd name="connsiteY62" fmla="*/ 1329047 h 5697713"/>
              <a:gd name="connsiteX63" fmla="*/ 1623017 w 4561934"/>
              <a:gd name="connsiteY63" fmla="*/ 1949062 h 5697713"/>
              <a:gd name="connsiteX64" fmla="*/ 1623017 w 4561934"/>
              <a:gd name="connsiteY64" fmla="*/ 2068378 h 5697713"/>
              <a:gd name="connsiteX65" fmla="*/ 1271076 w 4561934"/>
              <a:gd name="connsiteY65" fmla="*/ 2688391 h 5697713"/>
              <a:gd name="connsiteX66" fmla="*/ 1170521 w 4561934"/>
              <a:gd name="connsiteY66" fmla="*/ 2745918 h 5697713"/>
              <a:gd name="connsiteX67" fmla="*/ 466637 w 4561934"/>
              <a:gd name="connsiteY67" fmla="*/ 2745918 h 5697713"/>
              <a:gd name="connsiteX68" fmla="*/ 366082 w 4561934"/>
              <a:gd name="connsiteY68" fmla="*/ 2688391 h 5697713"/>
              <a:gd name="connsiteX69" fmla="*/ 14141 w 4561934"/>
              <a:gd name="connsiteY69" fmla="*/ 2068378 h 5697713"/>
              <a:gd name="connsiteX70" fmla="*/ 14141 w 4561934"/>
              <a:gd name="connsiteY70" fmla="*/ 1949062 h 5697713"/>
              <a:gd name="connsiteX71" fmla="*/ 366082 w 4561934"/>
              <a:gd name="connsiteY71" fmla="*/ 1329047 h 5697713"/>
              <a:gd name="connsiteX72" fmla="*/ 466637 w 4561934"/>
              <a:gd name="connsiteY72" fmla="*/ 1271520 h 5697713"/>
              <a:gd name="connsiteX73" fmla="*/ 1865016 w 4561934"/>
              <a:gd name="connsiteY73" fmla="*/ 0 h 5697713"/>
              <a:gd name="connsiteX74" fmla="*/ 2793958 w 4561934"/>
              <a:gd name="connsiteY74" fmla="*/ 0 h 5697713"/>
              <a:gd name="connsiteX75" fmla="*/ 2926664 w 4561934"/>
              <a:gd name="connsiteY75" fmla="*/ 75921 h 5697713"/>
              <a:gd name="connsiteX76" fmla="*/ 3391134 w 4561934"/>
              <a:gd name="connsiteY76" fmla="*/ 894177 h 5697713"/>
              <a:gd name="connsiteX77" fmla="*/ 3391134 w 4561934"/>
              <a:gd name="connsiteY77" fmla="*/ 1051643 h 5697713"/>
              <a:gd name="connsiteX78" fmla="*/ 2926664 w 4561934"/>
              <a:gd name="connsiteY78" fmla="*/ 1869897 h 5697713"/>
              <a:gd name="connsiteX79" fmla="*/ 2793958 w 4561934"/>
              <a:gd name="connsiteY79" fmla="*/ 1945818 h 5697713"/>
              <a:gd name="connsiteX80" fmla="*/ 1865016 w 4561934"/>
              <a:gd name="connsiteY80" fmla="*/ 1945818 h 5697713"/>
              <a:gd name="connsiteX81" fmla="*/ 1732311 w 4561934"/>
              <a:gd name="connsiteY81" fmla="*/ 1869897 h 5697713"/>
              <a:gd name="connsiteX82" fmla="*/ 1267840 w 4561934"/>
              <a:gd name="connsiteY82" fmla="*/ 1051643 h 5697713"/>
              <a:gd name="connsiteX83" fmla="*/ 1267840 w 4561934"/>
              <a:gd name="connsiteY83" fmla="*/ 894177 h 5697713"/>
              <a:gd name="connsiteX84" fmla="*/ 1732311 w 4561934"/>
              <a:gd name="connsiteY84" fmla="*/ 75921 h 5697713"/>
              <a:gd name="connsiteX85" fmla="*/ 1865016 w 4561934"/>
              <a:gd name="connsiteY85" fmla="*/ 0 h 569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4561934" h="5697713">
                <a:moveTo>
                  <a:pt x="3510604" y="4427402"/>
                </a:moveTo>
                <a:cubicBezTo>
                  <a:pt x="3510604" y="4427402"/>
                  <a:pt x="3510604" y="4427402"/>
                  <a:pt x="4086732" y="4427402"/>
                </a:cubicBezTo>
                <a:cubicBezTo>
                  <a:pt x="4096065" y="4427402"/>
                  <a:pt x="4105165" y="4428641"/>
                  <a:pt x="4113855" y="4431004"/>
                </a:cubicBezTo>
                <a:lnTo>
                  <a:pt x="4132509" y="4438826"/>
                </a:lnTo>
                <a:lnTo>
                  <a:pt x="4121109" y="4458543"/>
                </a:lnTo>
                <a:cubicBezTo>
                  <a:pt x="4018029" y="4636821"/>
                  <a:pt x="3886088" y="4865018"/>
                  <a:pt x="3717201" y="5157111"/>
                </a:cubicBezTo>
                <a:cubicBezTo>
                  <a:pt x="3667070" y="5243687"/>
                  <a:pt x="3576828" y="5296966"/>
                  <a:pt x="3476563" y="5296966"/>
                </a:cubicBezTo>
                <a:cubicBezTo>
                  <a:pt x="3476563" y="5296966"/>
                  <a:pt x="3476563" y="5296966"/>
                  <a:pt x="3283131" y="5296966"/>
                </a:cubicBezTo>
                <a:lnTo>
                  <a:pt x="3260566" y="5296966"/>
                </a:lnTo>
                <a:lnTo>
                  <a:pt x="3239034" y="5259887"/>
                </a:lnTo>
                <a:cubicBezTo>
                  <a:pt x="3209052" y="5208256"/>
                  <a:pt x="3174166" y="5148178"/>
                  <a:pt x="3133569" y="5078267"/>
                </a:cubicBezTo>
                <a:cubicBezTo>
                  <a:pt x="3114905" y="5047273"/>
                  <a:pt x="3114905" y="5007602"/>
                  <a:pt x="3133569" y="4976608"/>
                </a:cubicBezTo>
                <a:cubicBezTo>
                  <a:pt x="3133569" y="4976608"/>
                  <a:pt x="3133569" y="4976608"/>
                  <a:pt x="3422256" y="4479470"/>
                </a:cubicBezTo>
                <a:cubicBezTo>
                  <a:pt x="3439677" y="4447238"/>
                  <a:pt x="3474517" y="4427402"/>
                  <a:pt x="3510604" y="4427402"/>
                </a:cubicBezTo>
                <a:close/>
                <a:moveTo>
                  <a:pt x="1929118" y="2073650"/>
                </a:moveTo>
                <a:cubicBezTo>
                  <a:pt x="1929118" y="2073650"/>
                  <a:pt x="1929118" y="2073650"/>
                  <a:pt x="3476563" y="2073650"/>
                </a:cubicBezTo>
                <a:cubicBezTo>
                  <a:pt x="3576828" y="2073650"/>
                  <a:pt x="3667070" y="2126928"/>
                  <a:pt x="3717201" y="2213504"/>
                </a:cubicBezTo>
                <a:cubicBezTo>
                  <a:pt x="3717201" y="2213504"/>
                  <a:pt x="3717201" y="2213504"/>
                  <a:pt x="4489252" y="3548783"/>
                </a:cubicBezTo>
                <a:cubicBezTo>
                  <a:pt x="4539386" y="3632030"/>
                  <a:pt x="4539386" y="3738586"/>
                  <a:pt x="4489252" y="3821833"/>
                </a:cubicBezTo>
                <a:cubicBezTo>
                  <a:pt x="4489252" y="3821833"/>
                  <a:pt x="4489252" y="3821833"/>
                  <a:pt x="4202585" y="4317631"/>
                </a:cubicBezTo>
                <a:lnTo>
                  <a:pt x="4178425" y="4359414"/>
                </a:lnTo>
                <a:lnTo>
                  <a:pt x="4179275" y="4359771"/>
                </a:lnTo>
                <a:cubicBezTo>
                  <a:pt x="4196645" y="4369910"/>
                  <a:pt x="4211383" y="4384593"/>
                  <a:pt x="4221911" y="4402772"/>
                </a:cubicBezTo>
                <a:cubicBezTo>
                  <a:pt x="4221911" y="4402772"/>
                  <a:pt x="4221911" y="4402772"/>
                  <a:pt x="4546143" y="4963541"/>
                </a:cubicBezTo>
                <a:cubicBezTo>
                  <a:pt x="4567198" y="4998501"/>
                  <a:pt x="4567198" y="5043250"/>
                  <a:pt x="4546143" y="5078212"/>
                </a:cubicBezTo>
                <a:cubicBezTo>
                  <a:pt x="4546143" y="5078212"/>
                  <a:pt x="4546143" y="5078212"/>
                  <a:pt x="4221911" y="5638979"/>
                </a:cubicBezTo>
                <a:cubicBezTo>
                  <a:pt x="4200856" y="5675337"/>
                  <a:pt x="4162958" y="5697713"/>
                  <a:pt x="4120850" y="5697713"/>
                </a:cubicBezTo>
                <a:cubicBezTo>
                  <a:pt x="4120850" y="5697713"/>
                  <a:pt x="4120850" y="5697713"/>
                  <a:pt x="3470980" y="5697713"/>
                </a:cubicBezTo>
                <a:cubicBezTo>
                  <a:pt x="3430274" y="5697713"/>
                  <a:pt x="3390975" y="5675337"/>
                  <a:pt x="3371323" y="5638979"/>
                </a:cubicBezTo>
                <a:cubicBezTo>
                  <a:pt x="3371323" y="5638979"/>
                  <a:pt x="3371323" y="5638979"/>
                  <a:pt x="3196660" y="5338197"/>
                </a:cubicBezTo>
                <a:lnTo>
                  <a:pt x="3176929" y="5304217"/>
                </a:lnTo>
                <a:lnTo>
                  <a:pt x="3192454" y="5304217"/>
                </a:lnTo>
                <a:lnTo>
                  <a:pt x="3265835" y="5304217"/>
                </a:lnTo>
                <a:lnTo>
                  <a:pt x="3297712" y="5359113"/>
                </a:lnTo>
                <a:cubicBezTo>
                  <a:pt x="3419501" y="5568843"/>
                  <a:pt x="3419501" y="5568843"/>
                  <a:pt x="3419501" y="5568843"/>
                </a:cubicBezTo>
                <a:cubicBezTo>
                  <a:pt x="3436923" y="5601076"/>
                  <a:pt x="3471765" y="5620913"/>
                  <a:pt x="3507850" y="5620913"/>
                </a:cubicBezTo>
                <a:cubicBezTo>
                  <a:pt x="4083980" y="5620913"/>
                  <a:pt x="4083980" y="5620913"/>
                  <a:pt x="4083980" y="5620913"/>
                </a:cubicBezTo>
                <a:cubicBezTo>
                  <a:pt x="4121309" y="5620913"/>
                  <a:pt x="4154906" y="5601076"/>
                  <a:pt x="4173571" y="5568843"/>
                </a:cubicBezTo>
                <a:cubicBezTo>
                  <a:pt x="4461014" y="5071707"/>
                  <a:pt x="4461014" y="5071707"/>
                  <a:pt x="4461014" y="5071707"/>
                </a:cubicBezTo>
                <a:cubicBezTo>
                  <a:pt x="4479679" y="5040712"/>
                  <a:pt x="4479679" y="5001040"/>
                  <a:pt x="4461014" y="4970046"/>
                </a:cubicBezTo>
                <a:cubicBezTo>
                  <a:pt x="4173571" y="4472909"/>
                  <a:pt x="4173571" y="4472909"/>
                  <a:pt x="4173571" y="4472909"/>
                </a:cubicBezTo>
                <a:cubicBezTo>
                  <a:pt x="4164239" y="4456792"/>
                  <a:pt x="4151173" y="4443774"/>
                  <a:pt x="4135775" y="4434787"/>
                </a:cubicBezTo>
                <a:lnTo>
                  <a:pt x="4131401" y="4432954"/>
                </a:lnTo>
                <a:lnTo>
                  <a:pt x="4154847" y="4392405"/>
                </a:lnTo>
                <a:lnTo>
                  <a:pt x="4172283" y="4362248"/>
                </a:lnTo>
                <a:lnTo>
                  <a:pt x="4154198" y="4354665"/>
                </a:lnTo>
                <a:cubicBezTo>
                  <a:pt x="4144394" y="4351999"/>
                  <a:pt x="4134131" y="4350601"/>
                  <a:pt x="4123604" y="4350601"/>
                </a:cubicBezTo>
                <a:cubicBezTo>
                  <a:pt x="3473733" y="4350601"/>
                  <a:pt x="3473733" y="4350601"/>
                  <a:pt x="3473733" y="4350601"/>
                </a:cubicBezTo>
                <a:cubicBezTo>
                  <a:pt x="3433029" y="4350601"/>
                  <a:pt x="3393728" y="4372975"/>
                  <a:pt x="3374078" y="4409334"/>
                </a:cubicBezTo>
                <a:cubicBezTo>
                  <a:pt x="3048441" y="4970102"/>
                  <a:pt x="3048441" y="4970102"/>
                  <a:pt x="3048441" y="4970102"/>
                </a:cubicBezTo>
                <a:cubicBezTo>
                  <a:pt x="3027386" y="5005062"/>
                  <a:pt x="3027386" y="5049812"/>
                  <a:pt x="3048441" y="5084773"/>
                </a:cubicBezTo>
                <a:cubicBezTo>
                  <a:pt x="3089145" y="5154869"/>
                  <a:pt x="3124761" y="5216203"/>
                  <a:pt x="3155925" y="5269870"/>
                </a:cubicBezTo>
                <a:lnTo>
                  <a:pt x="3171660" y="5296966"/>
                </a:lnTo>
                <a:lnTo>
                  <a:pt x="3098769" y="5296966"/>
                </a:lnTo>
                <a:cubicBezTo>
                  <a:pt x="2872093" y="5296966"/>
                  <a:pt x="2509411" y="5296966"/>
                  <a:pt x="1929118" y="5296966"/>
                </a:cubicBezTo>
                <a:cubicBezTo>
                  <a:pt x="1832195" y="5296966"/>
                  <a:pt x="1738613" y="5243687"/>
                  <a:pt x="1691821" y="5157111"/>
                </a:cubicBezTo>
                <a:cubicBezTo>
                  <a:pt x="1691821" y="5157111"/>
                  <a:pt x="1691821" y="5157111"/>
                  <a:pt x="916430" y="3821833"/>
                </a:cubicBezTo>
                <a:cubicBezTo>
                  <a:pt x="866296" y="3738586"/>
                  <a:pt x="866296" y="3632030"/>
                  <a:pt x="916430" y="3548783"/>
                </a:cubicBezTo>
                <a:cubicBezTo>
                  <a:pt x="916430" y="3548783"/>
                  <a:pt x="916430" y="3548783"/>
                  <a:pt x="1691821" y="2213504"/>
                </a:cubicBezTo>
                <a:cubicBezTo>
                  <a:pt x="1738613" y="2126928"/>
                  <a:pt x="1832195" y="2073650"/>
                  <a:pt x="1929118" y="2073650"/>
                </a:cubicBezTo>
                <a:close/>
                <a:moveTo>
                  <a:pt x="466637" y="1271520"/>
                </a:moveTo>
                <a:cubicBezTo>
                  <a:pt x="1170521" y="1271520"/>
                  <a:pt x="1170521" y="1271520"/>
                  <a:pt x="1170521" y="1271520"/>
                </a:cubicBezTo>
                <a:cubicBezTo>
                  <a:pt x="1206134" y="1271520"/>
                  <a:pt x="1252223" y="1297088"/>
                  <a:pt x="1271076" y="1329047"/>
                </a:cubicBezTo>
                <a:cubicBezTo>
                  <a:pt x="1623017" y="1949062"/>
                  <a:pt x="1623017" y="1949062"/>
                  <a:pt x="1623017" y="1949062"/>
                </a:cubicBezTo>
                <a:cubicBezTo>
                  <a:pt x="1639777" y="1983152"/>
                  <a:pt x="1639777" y="2034287"/>
                  <a:pt x="1623017" y="2068378"/>
                </a:cubicBezTo>
                <a:cubicBezTo>
                  <a:pt x="1271076" y="2688391"/>
                  <a:pt x="1271076" y="2688391"/>
                  <a:pt x="1271076" y="2688391"/>
                </a:cubicBezTo>
                <a:cubicBezTo>
                  <a:pt x="1252223" y="2720352"/>
                  <a:pt x="1206134" y="2745918"/>
                  <a:pt x="1170521" y="2745918"/>
                </a:cubicBezTo>
                <a:lnTo>
                  <a:pt x="466637" y="2745918"/>
                </a:lnTo>
                <a:cubicBezTo>
                  <a:pt x="428930" y="2745918"/>
                  <a:pt x="382842" y="2720352"/>
                  <a:pt x="366082" y="2688391"/>
                </a:cubicBezTo>
                <a:cubicBezTo>
                  <a:pt x="14141" y="2068378"/>
                  <a:pt x="14141" y="2068378"/>
                  <a:pt x="14141" y="2068378"/>
                </a:cubicBezTo>
                <a:cubicBezTo>
                  <a:pt x="-4714" y="2034287"/>
                  <a:pt x="-4714" y="1983152"/>
                  <a:pt x="14141" y="1949062"/>
                </a:cubicBezTo>
                <a:cubicBezTo>
                  <a:pt x="366082" y="1329047"/>
                  <a:pt x="366082" y="1329047"/>
                  <a:pt x="366082" y="1329047"/>
                </a:cubicBezTo>
                <a:cubicBezTo>
                  <a:pt x="382842" y="1297088"/>
                  <a:pt x="428930" y="1271520"/>
                  <a:pt x="466637" y="1271520"/>
                </a:cubicBezTo>
                <a:close/>
                <a:moveTo>
                  <a:pt x="1865016" y="0"/>
                </a:moveTo>
                <a:cubicBezTo>
                  <a:pt x="2793958" y="0"/>
                  <a:pt x="2793958" y="0"/>
                  <a:pt x="2793958" y="0"/>
                </a:cubicBezTo>
                <a:cubicBezTo>
                  <a:pt x="2840958" y="0"/>
                  <a:pt x="2901782" y="33743"/>
                  <a:pt x="2926664" y="75921"/>
                </a:cubicBezTo>
                <a:cubicBezTo>
                  <a:pt x="3391134" y="894177"/>
                  <a:pt x="3391134" y="894177"/>
                  <a:pt x="3391134" y="894177"/>
                </a:cubicBezTo>
                <a:cubicBezTo>
                  <a:pt x="3413252" y="939167"/>
                  <a:pt x="3413252" y="1006652"/>
                  <a:pt x="3391134" y="1051643"/>
                </a:cubicBezTo>
                <a:cubicBezTo>
                  <a:pt x="2926664" y="1869897"/>
                  <a:pt x="2926664" y="1869897"/>
                  <a:pt x="2926664" y="1869897"/>
                </a:cubicBezTo>
                <a:cubicBezTo>
                  <a:pt x="2901782" y="1912077"/>
                  <a:pt x="2840958" y="1945818"/>
                  <a:pt x="2793958" y="1945818"/>
                </a:cubicBezTo>
                <a:lnTo>
                  <a:pt x="1865016" y="1945818"/>
                </a:lnTo>
                <a:cubicBezTo>
                  <a:pt x="1815252" y="1945818"/>
                  <a:pt x="1754429" y="1912077"/>
                  <a:pt x="1732311" y="1869897"/>
                </a:cubicBezTo>
                <a:cubicBezTo>
                  <a:pt x="1267840" y="1051643"/>
                  <a:pt x="1267840" y="1051643"/>
                  <a:pt x="1267840" y="1051643"/>
                </a:cubicBezTo>
                <a:cubicBezTo>
                  <a:pt x="1242957" y="1006652"/>
                  <a:pt x="1242957" y="939167"/>
                  <a:pt x="1267840" y="894177"/>
                </a:cubicBezTo>
                <a:cubicBezTo>
                  <a:pt x="1732311" y="75921"/>
                  <a:pt x="1732311" y="75921"/>
                  <a:pt x="1732311" y="75921"/>
                </a:cubicBezTo>
                <a:cubicBezTo>
                  <a:pt x="1754429" y="33743"/>
                  <a:pt x="1815252" y="0"/>
                  <a:pt x="1865016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6" descr="인터파크 티켓 - Apps on Google Play">
            <a:extLst>
              <a:ext uri="{FF2B5EF4-FFF2-40B4-BE49-F238E27FC236}">
                <a16:creationId xmlns:a16="http://schemas.microsoft.com/office/drawing/2014/main" id="{C8D493C7-A3F9-4430-BE24-CE5CFF9B7C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9332" y="2097181"/>
            <a:ext cx="985066" cy="985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스카이스캐너, 고객 빼고 다 바꾼다 - 트래블데일리">
            <a:extLst>
              <a:ext uri="{FF2B5EF4-FFF2-40B4-BE49-F238E27FC236}">
                <a16:creationId xmlns:a16="http://schemas.microsoft.com/office/drawing/2014/main" id="{A4AEDA19-66D0-4AB0-9CF3-FE923510DC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35902" y="1081889"/>
            <a:ext cx="1450337" cy="870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47940EA-0C4E-4663-89AE-9F6DD068C02D}"/>
              </a:ext>
            </a:extLst>
          </p:cNvPr>
          <p:cNvSpPr txBox="1"/>
          <p:nvPr/>
        </p:nvSpPr>
        <p:spPr>
          <a:xfrm>
            <a:off x="2009871" y="3338674"/>
            <a:ext cx="25582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/>
              <a:t>Classic Scanner</a:t>
            </a:r>
            <a:endParaRPr lang="ko-KR" altLang="en-US" sz="4800" dirty="0"/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FCD32037-49F1-4B04-9F4C-CC666CDE38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2574" y="5965417"/>
            <a:ext cx="2857143" cy="6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570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C255CB-EC02-4FC6-9BD8-612DA3FD7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Classic Scanner </a:t>
            </a:r>
            <a:r>
              <a:rPr lang="ko-KR" altLang="en-US" dirty="0"/>
              <a:t>서비스 디자인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8D5F81-D9C3-4072-A27A-7EC00D1CC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9039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 dirty="0"/>
              <a:t>Architecture</a:t>
            </a:r>
          </a:p>
          <a:p>
            <a:pPr marL="0" indent="0">
              <a:buNone/>
            </a:pPr>
            <a:r>
              <a:rPr lang="ko-KR" altLang="en-US" sz="2800" dirty="0"/>
              <a:t>클래식 스캐너로 전 세계 음악공연을 예매 및 스케줄을 볼 수 있습니다</a:t>
            </a:r>
            <a:r>
              <a:rPr lang="en-US" altLang="ko-KR" sz="2800" dirty="0"/>
              <a:t>.</a:t>
            </a:r>
          </a:p>
          <a:p>
            <a:pPr marL="0" indent="0">
              <a:buNone/>
            </a:pPr>
            <a:r>
              <a:rPr lang="ko-KR" altLang="en-US" dirty="0"/>
              <a:t>음악 공연 사이트를 따로 검색 할 필요가 없습니다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Model</a:t>
            </a:r>
          </a:p>
          <a:p>
            <a:pPr marL="0" indent="0">
              <a:buNone/>
            </a:pPr>
            <a:r>
              <a:rPr lang="ko-KR" altLang="en-US" dirty="0"/>
              <a:t>음악</a:t>
            </a:r>
            <a:r>
              <a:rPr lang="en-US" altLang="ko-KR" dirty="0"/>
              <a:t>, </a:t>
            </a:r>
            <a:r>
              <a:rPr lang="ko-KR" altLang="en-US" dirty="0"/>
              <a:t>예술</a:t>
            </a:r>
            <a:r>
              <a:rPr lang="en-US" altLang="ko-KR" dirty="0"/>
              <a:t>, </a:t>
            </a:r>
            <a:r>
              <a:rPr lang="ko-KR" altLang="en-US" dirty="0"/>
              <a:t>공연 전공인 및 관계자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여행가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Strategy</a:t>
            </a:r>
          </a:p>
          <a:p>
            <a:pPr marL="0" indent="0">
              <a:buNone/>
            </a:pPr>
            <a:r>
              <a:rPr lang="ko-KR" altLang="en-US" dirty="0"/>
              <a:t>세계 일주 및 여행을 즐겨 하는 사람</a:t>
            </a:r>
            <a:endParaRPr lang="en-US" altLang="ko-KR" sz="2800" dirty="0"/>
          </a:p>
          <a:p>
            <a:pPr marL="0" indent="0">
              <a:buNone/>
            </a:pPr>
            <a:r>
              <a:rPr lang="ko-KR" altLang="en-US" dirty="0"/>
              <a:t>음악공연에 관심이 많은 관객</a:t>
            </a: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12AF1845-8F77-4B92-9DC8-8891E72E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2574" y="5965417"/>
            <a:ext cx="2857143" cy="6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103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0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8000"/>
                            </p:stCondLst>
                            <p:childTnLst>
                              <p:par>
                                <p:cTn id="5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48A8BF4D-F5C4-443F-B843-9B59A018D8A2}"/>
              </a:ext>
            </a:extLst>
          </p:cNvPr>
          <p:cNvSpPr/>
          <p:nvPr/>
        </p:nvSpPr>
        <p:spPr>
          <a:xfrm>
            <a:off x="636998" y="1681568"/>
            <a:ext cx="10993349" cy="168089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 descr="텍스트이(가) 표시된 사진&#10;&#10;자동 생성된 설명">
            <a:extLst>
              <a:ext uri="{FF2B5EF4-FFF2-40B4-BE49-F238E27FC236}">
                <a16:creationId xmlns:a16="http://schemas.microsoft.com/office/drawing/2014/main" id="{871456FE-8871-4E07-85CD-88C758D6AA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8751" y="6414822"/>
            <a:ext cx="1424569" cy="30865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30BC60F-99AA-422B-9776-6415E2CEAB72}"/>
              </a:ext>
            </a:extLst>
          </p:cNvPr>
          <p:cNvSpPr txBox="1"/>
          <p:nvPr/>
        </p:nvSpPr>
        <p:spPr>
          <a:xfrm>
            <a:off x="3273175" y="185983"/>
            <a:ext cx="5979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퍼소나</a:t>
            </a:r>
            <a:r>
              <a:rPr lang="ko-KR" altLang="en-US" dirty="0"/>
              <a:t> </a:t>
            </a:r>
            <a:r>
              <a:rPr lang="en-US" altLang="ko-KR" dirty="0"/>
              <a:t>&amp; </a:t>
            </a:r>
            <a:r>
              <a:rPr lang="ko-KR" altLang="en-US" dirty="0"/>
              <a:t>사용자 여정지도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C2266A-86DD-4AB4-986F-3AB5070549F1}"/>
              </a:ext>
            </a:extLst>
          </p:cNvPr>
          <p:cNvSpPr txBox="1"/>
          <p:nvPr/>
        </p:nvSpPr>
        <p:spPr>
          <a:xfrm>
            <a:off x="1797977" y="804264"/>
            <a:ext cx="20548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김우진 </a:t>
            </a:r>
            <a:r>
              <a:rPr lang="en-US" altLang="ko-KR" sz="1400" dirty="0"/>
              <a:t>(29) </a:t>
            </a:r>
            <a:r>
              <a:rPr lang="ko-KR" altLang="en-US" sz="1400" dirty="0"/>
              <a:t>남성</a:t>
            </a:r>
            <a:endParaRPr lang="en-US" altLang="ko-KR" sz="1400" dirty="0"/>
          </a:p>
          <a:p>
            <a:pPr algn="ctr"/>
            <a:r>
              <a:rPr lang="ko-KR" altLang="en-US" sz="1400" dirty="0"/>
              <a:t>서울시 성동구</a:t>
            </a:r>
            <a:endParaRPr lang="en-US" altLang="ko-KR" sz="1400" dirty="0"/>
          </a:p>
          <a:p>
            <a:pPr algn="ctr"/>
            <a:r>
              <a:rPr lang="en-US" altLang="ko-KR" sz="1400" dirty="0"/>
              <a:t> </a:t>
            </a:r>
            <a:r>
              <a:rPr lang="ko-KR" altLang="en-US" sz="1400" dirty="0"/>
              <a:t>교사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5F016B-6A54-4455-B1E3-17B1D5A667BC}"/>
              </a:ext>
            </a:extLst>
          </p:cNvPr>
          <p:cNvSpPr txBox="1"/>
          <p:nvPr/>
        </p:nvSpPr>
        <p:spPr>
          <a:xfrm>
            <a:off x="1797977" y="3563426"/>
            <a:ext cx="20548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이미나 </a:t>
            </a:r>
            <a:r>
              <a:rPr lang="en-US" altLang="ko-KR" sz="1400" dirty="0"/>
              <a:t>(28) </a:t>
            </a:r>
            <a:r>
              <a:rPr lang="ko-KR" altLang="en-US" sz="1400" dirty="0"/>
              <a:t>여성</a:t>
            </a:r>
            <a:endParaRPr lang="en-US" altLang="ko-KR" sz="1400" dirty="0"/>
          </a:p>
          <a:p>
            <a:pPr algn="ctr"/>
            <a:r>
              <a:rPr lang="ko-KR" altLang="en-US" sz="1400" dirty="0"/>
              <a:t>서울시 광진구</a:t>
            </a:r>
            <a:endParaRPr lang="en-US" altLang="ko-KR" sz="1400" dirty="0"/>
          </a:p>
          <a:p>
            <a:pPr algn="ctr"/>
            <a:r>
              <a:rPr lang="en-US" altLang="ko-KR" sz="1400" dirty="0"/>
              <a:t> </a:t>
            </a:r>
            <a:r>
              <a:rPr lang="ko-KR" altLang="en-US" sz="1400" dirty="0"/>
              <a:t>프리랜서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B9C8D04-5128-4F54-B097-59009AB8C242}"/>
              </a:ext>
            </a:extLst>
          </p:cNvPr>
          <p:cNvSpPr txBox="1"/>
          <p:nvPr/>
        </p:nvSpPr>
        <p:spPr>
          <a:xfrm>
            <a:off x="3573698" y="825368"/>
            <a:ext cx="523125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Tx/>
              <a:buChar char="-"/>
            </a:pPr>
            <a:r>
              <a:rPr lang="ko-KR" altLang="en-US" sz="1400" dirty="0"/>
              <a:t>뮤지컬</a:t>
            </a:r>
            <a:r>
              <a:rPr lang="en-US" altLang="ko-KR" sz="1400" dirty="0"/>
              <a:t>, </a:t>
            </a:r>
            <a:r>
              <a:rPr lang="ko-KR" altLang="en-US" sz="1400" dirty="0"/>
              <a:t>오페라 등 공연 보는 걸 좋아함</a:t>
            </a:r>
            <a:endParaRPr lang="en-US" altLang="ko-KR" sz="1400" dirty="0"/>
          </a:p>
          <a:p>
            <a:pPr algn="ctr"/>
            <a:r>
              <a:rPr lang="en-US" altLang="ko-KR" sz="1400" dirty="0"/>
              <a:t>- </a:t>
            </a:r>
            <a:r>
              <a:rPr lang="ko-KR" altLang="en-US" sz="1400" dirty="0"/>
              <a:t>해외 여행을 방학 때 마다 가는데 해외 음악 공연 예매사이트 찾기가 힘들 다는 걸 느낌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47E08D2-2163-4138-8507-7D25CA26C0B9}"/>
              </a:ext>
            </a:extLst>
          </p:cNvPr>
          <p:cNvSpPr txBox="1"/>
          <p:nvPr/>
        </p:nvSpPr>
        <p:spPr>
          <a:xfrm>
            <a:off x="3846818" y="3582478"/>
            <a:ext cx="52312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Tx/>
              <a:buChar char="-"/>
            </a:pPr>
            <a:r>
              <a:rPr lang="ko-KR" altLang="en-US" sz="1400" dirty="0"/>
              <a:t>해외 음악 공연 예매 사이트 찾는게 귀찮음</a:t>
            </a:r>
            <a:endParaRPr lang="en-US" altLang="ko-KR" sz="1400" dirty="0"/>
          </a:p>
          <a:p>
            <a:pPr marL="285750" indent="-285750" algn="ctr">
              <a:buFontTx/>
              <a:buChar char="-"/>
            </a:pPr>
            <a:r>
              <a:rPr lang="ko-KR" altLang="en-US" sz="1400" dirty="0"/>
              <a:t>해외 음악 공연 예매 사이트 찾을 때 회의감이 들음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B27306F8-6A4A-43D6-8660-D46E362C5D0A}"/>
              </a:ext>
            </a:extLst>
          </p:cNvPr>
          <p:cNvSpPr/>
          <p:nvPr/>
        </p:nvSpPr>
        <p:spPr>
          <a:xfrm>
            <a:off x="636998" y="4487332"/>
            <a:ext cx="10921430" cy="154585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457561B9-34E1-4D38-BE0D-37413265CEE8}"/>
              </a:ext>
            </a:extLst>
          </p:cNvPr>
          <p:cNvCxnSpPr/>
          <p:nvPr/>
        </p:nvCxnSpPr>
        <p:spPr>
          <a:xfrm>
            <a:off x="4325420" y="631080"/>
            <a:ext cx="372951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1CEE6DA-E581-48C4-B5A2-2AE50A1AA026}"/>
              </a:ext>
            </a:extLst>
          </p:cNvPr>
          <p:cNvSpPr txBox="1"/>
          <p:nvPr/>
        </p:nvSpPr>
        <p:spPr>
          <a:xfrm>
            <a:off x="2356209" y="1835236"/>
            <a:ext cx="1140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예매 사이트를 찾아야함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F84F1E5-11F5-4604-8CB0-5296B6F5B3AF}"/>
              </a:ext>
            </a:extLst>
          </p:cNvPr>
          <p:cNvSpPr txBox="1"/>
          <p:nvPr/>
        </p:nvSpPr>
        <p:spPr>
          <a:xfrm>
            <a:off x="4177687" y="1812981"/>
            <a:ext cx="1140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해외 공연을 예매하기 위해 검색함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F20E5D4-019B-4C88-8DF9-CAF9B3E63E4C}"/>
              </a:ext>
            </a:extLst>
          </p:cNvPr>
          <p:cNvSpPr txBox="1"/>
          <p:nvPr/>
        </p:nvSpPr>
        <p:spPr>
          <a:xfrm>
            <a:off x="7731061" y="1770173"/>
            <a:ext cx="11404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한번의 검색으로 예매 할 수 있는 사이트를 찾음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54F2919-52FE-479E-9873-DA5232B283CE}"/>
              </a:ext>
            </a:extLst>
          </p:cNvPr>
          <p:cNvSpPr txBox="1"/>
          <p:nvPr/>
        </p:nvSpPr>
        <p:spPr>
          <a:xfrm>
            <a:off x="5999165" y="1814216"/>
            <a:ext cx="1140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하지만 예매 사이트를 찾지 못함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12F0189-3865-4B38-9978-B8B90EA16AC4}"/>
              </a:ext>
            </a:extLst>
          </p:cNvPr>
          <p:cNvSpPr txBox="1"/>
          <p:nvPr/>
        </p:nvSpPr>
        <p:spPr>
          <a:xfrm>
            <a:off x="9301117" y="1846799"/>
            <a:ext cx="1140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관심 있는 공연을 손 쉽게 예매함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8D3AC9F-CA41-44F6-814C-7F975A09D3DB}"/>
              </a:ext>
            </a:extLst>
          </p:cNvPr>
          <p:cNvSpPr txBox="1"/>
          <p:nvPr/>
        </p:nvSpPr>
        <p:spPr>
          <a:xfrm>
            <a:off x="2279579" y="4564216"/>
            <a:ext cx="1306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친구들과 해외 여행에 대해 이야기함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54C76FD-0737-4E5F-B4A1-4145F7BC3D32}"/>
              </a:ext>
            </a:extLst>
          </p:cNvPr>
          <p:cNvSpPr txBox="1"/>
          <p:nvPr/>
        </p:nvSpPr>
        <p:spPr>
          <a:xfrm>
            <a:off x="4378844" y="4564216"/>
            <a:ext cx="15609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이번 해외 여행 시 외국에서 공연을 관람 계획을 세움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E7FB2DF-2A5C-4E23-A50B-25A193D2A91B}"/>
              </a:ext>
            </a:extLst>
          </p:cNvPr>
          <p:cNvSpPr txBox="1"/>
          <p:nvPr/>
        </p:nvSpPr>
        <p:spPr>
          <a:xfrm>
            <a:off x="6526656" y="4564215"/>
            <a:ext cx="16678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클래식 스캐너라는 홈페이지를 </a:t>
            </a:r>
            <a:r>
              <a:rPr lang="en-US" altLang="ko-KR" sz="1200" dirty="0"/>
              <a:t>SNS</a:t>
            </a:r>
            <a:r>
              <a:rPr lang="ko-KR" altLang="en-US" sz="1200" dirty="0"/>
              <a:t> 에서 알게 됨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991F34C-3EAC-4CCD-842D-99FE223B6A53}"/>
              </a:ext>
            </a:extLst>
          </p:cNvPr>
          <p:cNvSpPr txBox="1"/>
          <p:nvPr/>
        </p:nvSpPr>
        <p:spPr>
          <a:xfrm>
            <a:off x="8942798" y="4564214"/>
            <a:ext cx="1306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클래식 스캐너에 접속하여 공연을 손 쉽게 예약함</a:t>
            </a: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A491C472-525E-4E1B-B858-5AE6E5070770}"/>
              </a:ext>
            </a:extLst>
          </p:cNvPr>
          <p:cNvSpPr/>
          <p:nvPr/>
        </p:nvSpPr>
        <p:spPr>
          <a:xfrm>
            <a:off x="2475482" y="2348737"/>
            <a:ext cx="731178" cy="73117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Negative</a:t>
            </a:r>
            <a:endParaRPr lang="ko-KR" altLang="en-US" sz="1000" dirty="0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C076E58B-9E57-410D-83BE-B26DEB2EFEBF}"/>
              </a:ext>
            </a:extLst>
          </p:cNvPr>
          <p:cNvSpPr/>
          <p:nvPr/>
        </p:nvSpPr>
        <p:spPr>
          <a:xfrm>
            <a:off x="7907591" y="2621718"/>
            <a:ext cx="646331" cy="64633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Positive</a:t>
            </a:r>
            <a:endParaRPr lang="ko-KR" altLang="en-US" sz="1000" dirty="0"/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901FA675-B841-4311-8EC4-38ADD3A51DF4}"/>
              </a:ext>
            </a:extLst>
          </p:cNvPr>
          <p:cNvSpPr/>
          <p:nvPr/>
        </p:nvSpPr>
        <p:spPr>
          <a:xfrm>
            <a:off x="4424737" y="2536383"/>
            <a:ext cx="646331" cy="64633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Positive</a:t>
            </a:r>
            <a:endParaRPr lang="ko-KR" altLang="en-US" sz="1000" dirty="0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03AED348-02CC-4EAD-9CAA-07BA279C6305}"/>
              </a:ext>
            </a:extLst>
          </p:cNvPr>
          <p:cNvSpPr/>
          <p:nvPr/>
        </p:nvSpPr>
        <p:spPr>
          <a:xfrm>
            <a:off x="6096889" y="2477530"/>
            <a:ext cx="731178" cy="73117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Negative</a:t>
            </a:r>
            <a:endParaRPr lang="ko-KR" altLang="en-US" sz="1000" dirty="0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37A8F483-8EA2-4F16-88B8-226A9A534254}"/>
              </a:ext>
            </a:extLst>
          </p:cNvPr>
          <p:cNvSpPr/>
          <p:nvPr/>
        </p:nvSpPr>
        <p:spPr>
          <a:xfrm>
            <a:off x="9540360" y="2576847"/>
            <a:ext cx="646331" cy="64633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Positive</a:t>
            </a:r>
            <a:endParaRPr lang="ko-KR" altLang="en-US" sz="1000" dirty="0"/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E5F17A52-58D8-49E8-B810-AF9F7E3077E0}"/>
              </a:ext>
            </a:extLst>
          </p:cNvPr>
          <p:cNvSpPr/>
          <p:nvPr/>
        </p:nvSpPr>
        <p:spPr>
          <a:xfrm>
            <a:off x="2485916" y="5176432"/>
            <a:ext cx="824880" cy="82488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0" i="0" dirty="0">
                <a:solidFill>
                  <a:schemeClr val="bg1"/>
                </a:solidFill>
                <a:effectLst/>
                <a:latin typeface="+mn-ea"/>
              </a:rPr>
              <a:t>indifference</a:t>
            </a:r>
            <a:endParaRPr lang="ko-KR" altLang="en-US" sz="1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84A2E5EF-35CA-4B96-B361-8348B5701351}"/>
              </a:ext>
            </a:extLst>
          </p:cNvPr>
          <p:cNvSpPr/>
          <p:nvPr/>
        </p:nvSpPr>
        <p:spPr>
          <a:xfrm>
            <a:off x="4741147" y="5249636"/>
            <a:ext cx="646331" cy="64633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Positive</a:t>
            </a:r>
            <a:endParaRPr lang="ko-KR" altLang="en-US" sz="1000" dirty="0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D587203F-1230-401A-85AC-508760917F5F}"/>
              </a:ext>
            </a:extLst>
          </p:cNvPr>
          <p:cNvSpPr/>
          <p:nvPr/>
        </p:nvSpPr>
        <p:spPr>
          <a:xfrm>
            <a:off x="6932379" y="5232011"/>
            <a:ext cx="646331" cy="64633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Positive</a:t>
            </a:r>
            <a:endParaRPr lang="ko-KR" altLang="en-US" sz="1000" dirty="0"/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D868E7C1-4C17-4BB9-A5CE-A01851F9ABBC}"/>
              </a:ext>
            </a:extLst>
          </p:cNvPr>
          <p:cNvSpPr/>
          <p:nvPr/>
        </p:nvSpPr>
        <p:spPr>
          <a:xfrm>
            <a:off x="9301151" y="5242483"/>
            <a:ext cx="646331" cy="64633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Positive</a:t>
            </a:r>
            <a:endParaRPr lang="ko-KR" altLang="en-US" sz="1000" dirty="0"/>
          </a:p>
        </p:txBody>
      </p:sp>
      <p:pic>
        <p:nvPicPr>
          <p:cNvPr id="96" name="그림 95">
            <a:extLst>
              <a:ext uri="{FF2B5EF4-FFF2-40B4-BE49-F238E27FC236}">
                <a16:creationId xmlns:a16="http://schemas.microsoft.com/office/drawing/2014/main" id="{1F232D54-16E5-4066-98EB-191D3EEB9D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454" y="3528549"/>
            <a:ext cx="406851" cy="840443"/>
          </a:xfrm>
          <a:prstGeom prst="rect">
            <a:avLst/>
          </a:prstGeom>
        </p:spPr>
      </p:pic>
      <p:pic>
        <p:nvPicPr>
          <p:cNvPr id="98" name="그림 97">
            <a:extLst>
              <a:ext uri="{FF2B5EF4-FFF2-40B4-BE49-F238E27FC236}">
                <a16:creationId xmlns:a16="http://schemas.microsoft.com/office/drawing/2014/main" id="{A246F8A1-DC14-422D-B523-A79ABB6ED2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708" y="640157"/>
            <a:ext cx="406851" cy="840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220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7" grpId="0"/>
      <p:bldP spid="9" grpId="0"/>
      <p:bldP spid="23" grpId="0"/>
      <p:bldP spid="25" grpId="0"/>
      <p:bldP spid="27" grpId="0" animBg="1"/>
      <p:bldP spid="30" grpId="0"/>
      <p:bldP spid="34" grpId="0"/>
      <p:bldP spid="36" grpId="0"/>
      <p:bldP spid="38" grpId="0"/>
      <p:bldP spid="40" grpId="0"/>
      <p:bldP spid="44" grpId="0"/>
      <p:bldP spid="46" grpId="0"/>
      <p:bldP spid="48" grpId="0"/>
      <p:bldP spid="50" grpId="0"/>
      <p:bldP spid="56" grpId="0" animBg="1"/>
      <p:bldP spid="66" grpId="0" animBg="1"/>
      <p:bldP spid="72" grpId="0" animBg="1"/>
      <p:bldP spid="76" grpId="0" animBg="1"/>
      <p:bldP spid="78" grpId="0" animBg="1"/>
      <p:bldP spid="84" grpId="0" animBg="1"/>
      <p:bldP spid="86" grpId="0" animBg="1"/>
      <p:bldP spid="88" grpId="0" animBg="1"/>
      <p:bldP spid="9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0A19B5-4D12-4C2C-B589-BE97156AC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574" y="3520000"/>
            <a:ext cx="5046196" cy="17958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en-US" altLang="ko-KR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Classic Scanner </a:t>
            </a:r>
            <a:r>
              <a:rPr lang="ko-KR" alt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기술 계획</a:t>
            </a:r>
          </a:p>
        </p:txBody>
      </p:sp>
      <p:pic>
        <p:nvPicPr>
          <p:cNvPr id="2050" name="Picture 2" descr="React JS와 React Native | 아카룸">
            <a:extLst>
              <a:ext uri="{FF2B5EF4-FFF2-40B4-BE49-F238E27FC236}">
                <a16:creationId xmlns:a16="http://schemas.microsoft.com/office/drawing/2014/main" id="{073E8EFB-6C2C-4BD7-8731-35B38BEC1C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4817" y="1257326"/>
            <a:ext cx="2927250" cy="1646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3" name="Freeform: Shape 202">
            <a:extLst>
              <a:ext uri="{FF2B5EF4-FFF2-40B4-BE49-F238E27FC236}">
                <a16:creationId xmlns:a16="http://schemas.microsoft.com/office/drawing/2014/main" id="{7BC0F8B1-F985-469B-8332-13DBC76655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1791963" y="451044"/>
            <a:ext cx="2308583" cy="2741196"/>
          </a:xfrm>
          <a:custGeom>
            <a:avLst/>
            <a:gdLst>
              <a:gd name="connsiteX0" fmla="*/ 2308583 w 2308583"/>
              <a:gd name="connsiteY0" fmla="*/ 2741196 h 2741196"/>
              <a:gd name="connsiteX1" fmla="*/ 462 w 2308583"/>
              <a:gd name="connsiteY1" fmla="*/ 2741196 h 2741196"/>
              <a:gd name="connsiteX2" fmla="*/ 0 w 2308583"/>
              <a:gd name="connsiteY2" fmla="*/ 2469337 h 2741196"/>
              <a:gd name="connsiteX3" fmla="*/ 2022607 w 2308583"/>
              <a:gd name="connsiteY3" fmla="*/ 2470269 h 2741196"/>
              <a:gd name="connsiteX4" fmla="*/ 2022607 w 2308583"/>
              <a:gd name="connsiteY4" fmla="*/ 0 h 2741196"/>
              <a:gd name="connsiteX5" fmla="*/ 2308583 w 2308583"/>
              <a:gd name="connsiteY5" fmla="*/ 0 h 2741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08583" h="2741196">
                <a:moveTo>
                  <a:pt x="2308583" y="2741196"/>
                </a:moveTo>
                <a:lnTo>
                  <a:pt x="462" y="2741196"/>
                </a:lnTo>
                <a:cubicBezTo>
                  <a:pt x="-462" y="2647366"/>
                  <a:pt x="923" y="2563167"/>
                  <a:pt x="0" y="2469337"/>
                </a:cubicBezTo>
                <a:lnTo>
                  <a:pt x="2022607" y="2470269"/>
                </a:lnTo>
                <a:lnTo>
                  <a:pt x="2022607" y="0"/>
                </a:lnTo>
                <a:lnTo>
                  <a:pt x="2308583" y="0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75000"/>
            </a:schemeClr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1026" name="Picture 2" descr="Tutorial] 개발환경 구성 - Spring Boot, Git, Maven [1/3] | Megazone DSG WebService  Blog">
            <a:extLst>
              <a:ext uri="{FF2B5EF4-FFF2-40B4-BE49-F238E27FC236}">
                <a16:creationId xmlns:a16="http://schemas.microsoft.com/office/drawing/2014/main" id="{D600593A-8ADB-44A9-825B-E1804F67ED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54603" y="797724"/>
            <a:ext cx="3868173" cy="2030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9ACFA111-12FC-40F3-AEEA-658B91B0E3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9971" y="1518595"/>
            <a:ext cx="2837871" cy="614872"/>
          </a:xfrm>
          <a:prstGeom prst="rect">
            <a:avLst/>
          </a:prstGeom>
        </p:spPr>
      </p:pic>
      <p:sp>
        <p:nvSpPr>
          <p:cNvPr id="205" name="Freeform: Shape 204">
            <a:extLst>
              <a:ext uri="{FF2B5EF4-FFF2-40B4-BE49-F238E27FC236}">
                <a16:creationId xmlns:a16="http://schemas.microsoft.com/office/drawing/2014/main" id="{89D15953-1642-4DD6-AD9E-01AA19247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9466977" y="434000"/>
            <a:ext cx="2308583" cy="1114404"/>
          </a:xfrm>
          <a:custGeom>
            <a:avLst/>
            <a:gdLst>
              <a:gd name="connsiteX0" fmla="*/ 462 w 2308583"/>
              <a:gd name="connsiteY0" fmla="*/ 1114404 h 1114404"/>
              <a:gd name="connsiteX1" fmla="*/ 2308583 w 2308583"/>
              <a:gd name="connsiteY1" fmla="*/ 1114404 h 1114404"/>
              <a:gd name="connsiteX2" fmla="*/ 2308583 w 2308583"/>
              <a:gd name="connsiteY2" fmla="*/ 0 h 1114404"/>
              <a:gd name="connsiteX3" fmla="*/ 2022607 w 2308583"/>
              <a:gd name="connsiteY3" fmla="*/ 0 h 1114404"/>
              <a:gd name="connsiteX4" fmla="*/ 2022607 w 2308583"/>
              <a:gd name="connsiteY4" fmla="*/ 843477 h 1114404"/>
              <a:gd name="connsiteX5" fmla="*/ 0 w 2308583"/>
              <a:gd name="connsiteY5" fmla="*/ 842545 h 1114404"/>
              <a:gd name="connsiteX6" fmla="*/ 462 w 2308583"/>
              <a:gd name="connsiteY6" fmla="*/ 1114404 h 1114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08583" h="1114404">
                <a:moveTo>
                  <a:pt x="462" y="1114404"/>
                </a:moveTo>
                <a:lnTo>
                  <a:pt x="2308583" y="1114404"/>
                </a:lnTo>
                <a:lnTo>
                  <a:pt x="2308583" y="0"/>
                </a:lnTo>
                <a:lnTo>
                  <a:pt x="2022607" y="0"/>
                </a:lnTo>
                <a:lnTo>
                  <a:pt x="2022607" y="843477"/>
                </a:lnTo>
                <a:lnTo>
                  <a:pt x="0" y="842545"/>
                </a:lnTo>
                <a:cubicBezTo>
                  <a:pt x="923" y="936375"/>
                  <a:pt x="-462" y="1020574"/>
                  <a:pt x="462" y="1114404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5000"/>
            </a:schemeClr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1918D9D3-1370-4FF6-9DFC-9F87F903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14400" y="5377218"/>
            <a:ext cx="4387755" cy="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4" name="Picture 6" descr="PostgreSQL: 실행중인 쿼리 확인 및 실행 취소 방법">
            <a:extLst>
              <a:ext uri="{FF2B5EF4-FFF2-40B4-BE49-F238E27FC236}">
                <a16:creationId xmlns:a16="http://schemas.microsoft.com/office/drawing/2014/main" id="{3CAE29DD-AEAC-48E5-9CF6-41D438BF9D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43851" y="3531769"/>
            <a:ext cx="1978925" cy="2211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원더루트와 함께 알아보는 물류 IT #1] RESTful API가 궁금해요! : 네이버 블로그">
            <a:extLst>
              <a:ext uri="{FF2B5EF4-FFF2-40B4-BE49-F238E27FC236}">
                <a16:creationId xmlns:a16="http://schemas.microsoft.com/office/drawing/2014/main" id="{E6A78E06-E27F-49B5-8BD1-8C06859C55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15312" y="3035272"/>
            <a:ext cx="2760248" cy="2698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9" name="Freeform 6">
            <a:extLst>
              <a:ext uri="{FF2B5EF4-FFF2-40B4-BE49-F238E27FC236}">
                <a16:creationId xmlns:a16="http://schemas.microsoft.com/office/drawing/2014/main" id="{FBF3780C-749F-4B50-9E1D-F2B1F6DBB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476833" y="2919002"/>
            <a:ext cx="2525072" cy="3398994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7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4E7936-C99B-4476-8E40-E03A5330FA49}"/>
              </a:ext>
            </a:extLst>
          </p:cNvPr>
          <p:cNvSpPr txBox="1"/>
          <p:nvPr/>
        </p:nvSpPr>
        <p:spPr>
          <a:xfrm>
            <a:off x="5720206" y="2719237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 err="1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okhttpclient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8545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A610DF7-4F84-4E8C-B254-96F515C1FD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169" y="983944"/>
            <a:ext cx="6767543" cy="5636792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EC924190-A2A4-4FC9-B3C4-24C279F09E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3738" y="6209681"/>
            <a:ext cx="1897181" cy="41105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DFF04DD-9560-4A58-AC97-BA3056FFE351}"/>
              </a:ext>
            </a:extLst>
          </p:cNvPr>
          <p:cNvSpPr txBox="1"/>
          <p:nvPr/>
        </p:nvSpPr>
        <p:spPr>
          <a:xfrm>
            <a:off x="4524095" y="237264"/>
            <a:ext cx="31438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Classic Scanner UI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03436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73E9FC8-2143-48A2-9DEE-AABBC7E30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265888"/>
          </a:xfrm>
          <a:custGeom>
            <a:avLst/>
            <a:gdLst>
              <a:gd name="connsiteX0" fmla="*/ 0 w 12188952"/>
              <a:gd name="connsiteY0" fmla="*/ 0 h 6265888"/>
              <a:gd name="connsiteX1" fmla="*/ 12188952 w 12188952"/>
              <a:gd name="connsiteY1" fmla="*/ 0 h 6265888"/>
              <a:gd name="connsiteX2" fmla="*/ 12188952 w 12188952"/>
              <a:gd name="connsiteY2" fmla="*/ 5061023 h 6265888"/>
              <a:gd name="connsiteX3" fmla="*/ 12188400 w 12188952"/>
              <a:gd name="connsiteY3" fmla="*/ 5061281 h 6265888"/>
              <a:gd name="connsiteX4" fmla="*/ 6096000 w 12188952"/>
              <a:gd name="connsiteY4" fmla="*/ 6265888 h 6265888"/>
              <a:gd name="connsiteX5" fmla="*/ 3601 w 12188952"/>
              <a:gd name="connsiteY5" fmla="*/ 5061281 h 6265888"/>
              <a:gd name="connsiteX6" fmla="*/ 0 w 12188952"/>
              <a:gd name="connsiteY6" fmla="*/ 5059596 h 6265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6265888">
                <a:moveTo>
                  <a:pt x="0" y="0"/>
                </a:moveTo>
                <a:lnTo>
                  <a:pt x="12188952" y="0"/>
                </a:lnTo>
                <a:lnTo>
                  <a:pt x="12188952" y="5061023"/>
                </a:lnTo>
                <a:lnTo>
                  <a:pt x="12188400" y="5061281"/>
                </a:lnTo>
                <a:cubicBezTo>
                  <a:pt x="10489511" y="5817852"/>
                  <a:pt x="8380622" y="6265888"/>
                  <a:pt x="6096000" y="6265888"/>
                </a:cubicBezTo>
                <a:cubicBezTo>
                  <a:pt x="3811379" y="6265888"/>
                  <a:pt x="1702489" y="5817852"/>
                  <a:pt x="3601" y="5061281"/>
                </a:cubicBezTo>
                <a:lnTo>
                  <a:pt x="0" y="5059596"/>
                </a:lnTo>
                <a:close/>
              </a:path>
            </a:pathLst>
          </a:cu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87F7A62-A2BF-4073-AED4-C10045CCEE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372"/>
          <a:stretch/>
        </p:blipFill>
        <p:spPr>
          <a:xfrm>
            <a:off x="1" y="10"/>
            <a:ext cx="12192000" cy="6003842"/>
          </a:xfrm>
          <a:custGeom>
            <a:avLst/>
            <a:gdLst/>
            <a:ahLst/>
            <a:cxnLst/>
            <a:rect l="l" t="t" r="r" b="b"/>
            <a:pathLst>
              <a:path w="12187427" h="6003852">
                <a:moveTo>
                  <a:pt x="0" y="0"/>
                </a:moveTo>
                <a:lnTo>
                  <a:pt x="12187427" y="0"/>
                </a:lnTo>
                <a:lnTo>
                  <a:pt x="12187427" y="4772371"/>
                </a:lnTo>
                <a:lnTo>
                  <a:pt x="11865111" y="4913285"/>
                </a:lnTo>
                <a:cubicBezTo>
                  <a:pt x="10225213" y="5601147"/>
                  <a:pt x="8237833" y="6003852"/>
                  <a:pt x="6096000" y="6003852"/>
                </a:cubicBezTo>
                <a:cubicBezTo>
                  <a:pt x="3811379" y="6003852"/>
                  <a:pt x="1702489" y="5545663"/>
                  <a:pt x="3601" y="4771946"/>
                </a:cubicBezTo>
                <a:lnTo>
                  <a:pt x="0" y="4770223"/>
                </a:lnTo>
                <a:close/>
              </a:path>
            </a:pathLst>
          </a:custGeom>
        </p:spPr>
      </p:pic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2D8256A3-2EC1-4ECD-A3D6-DC3B5AFEE9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1402" y="6109509"/>
            <a:ext cx="2359518" cy="511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598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2D8256A3-2EC1-4ECD-A3D6-DC3B5AFEE9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1402" y="6109509"/>
            <a:ext cx="2359518" cy="51122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6B8BD7F-387F-497F-8F0E-518A6F1C0B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1681" y="0"/>
            <a:ext cx="9270021" cy="6023899"/>
          </a:xfrm>
          <a:prstGeom prst="rect">
            <a:avLst/>
          </a:prstGeom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1A25A2B-5FAE-40A2-8E5B-C5B5D1580553}"/>
              </a:ext>
            </a:extLst>
          </p:cNvPr>
          <p:cNvSpPr/>
          <p:nvPr/>
        </p:nvSpPr>
        <p:spPr>
          <a:xfrm>
            <a:off x="2753474" y="3320273"/>
            <a:ext cx="6842589" cy="1214919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EF80964-B746-4286-B2F1-76B8EB61D6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1339" y="3473899"/>
            <a:ext cx="918965" cy="90766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80BA956-6E33-4156-9F82-D906E4E2D81F}"/>
              </a:ext>
            </a:extLst>
          </p:cNvPr>
          <p:cNvSpPr txBox="1"/>
          <p:nvPr/>
        </p:nvSpPr>
        <p:spPr>
          <a:xfrm>
            <a:off x="4037744" y="3743066"/>
            <a:ext cx="2058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뮤지컬</a:t>
            </a:r>
            <a:r>
              <a:rPr lang="en-US" altLang="ko-KR" dirty="0"/>
              <a:t>: </a:t>
            </a:r>
            <a:r>
              <a:rPr lang="ko-KR" altLang="en-US" dirty="0" err="1"/>
              <a:t>토스카</a:t>
            </a:r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DE773665-C64D-47F6-BD88-907EEB422500}"/>
              </a:ext>
            </a:extLst>
          </p:cNvPr>
          <p:cNvSpPr/>
          <p:nvPr/>
        </p:nvSpPr>
        <p:spPr>
          <a:xfrm>
            <a:off x="7537808" y="3320272"/>
            <a:ext cx="2058256" cy="121491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A2CAB1-78E3-40D2-A937-8B271BB5AE6D}"/>
              </a:ext>
            </a:extLst>
          </p:cNvPr>
          <p:cNvSpPr txBox="1"/>
          <p:nvPr/>
        </p:nvSpPr>
        <p:spPr>
          <a:xfrm>
            <a:off x="7761042" y="3558399"/>
            <a:ext cx="1611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\60,000 Won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4991E62-FB46-4793-89E6-13B01B109736}"/>
              </a:ext>
            </a:extLst>
          </p:cNvPr>
          <p:cNvSpPr/>
          <p:nvPr/>
        </p:nvSpPr>
        <p:spPr>
          <a:xfrm>
            <a:off x="8260422" y="4112398"/>
            <a:ext cx="811659" cy="269167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예매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8106E320-9BAD-4ECC-8E4D-1D31FE98C458}"/>
              </a:ext>
            </a:extLst>
          </p:cNvPr>
          <p:cNvSpPr/>
          <p:nvPr/>
        </p:nvSpPr>
        <p:spPr>
          <a:xfrm>
            <a:off x="2753473" y="4674335"/>
            <a:ext cx="6842589" cy="1214919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B38930A-2CB2-4236-AE8F-8C6A4A465718}"/>
              </a:ext>
            </a:extLst>
          </p:cNvPr>
          <p:cNvSpPr txBox="1"/>
          <p:nvPr/>
        </p:nvSpPr>
        <p:spPr>
          <a:xfrm>
            <a:off x="4037743" y="5097128"/>
            <a:ext cx="2058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뮤지컬</a:t>
            </a:r>
            <a:r>
              <a:rPr lang="en-US" altLang="ko-KR" dirty="0"/>
              <a:t>: </a:t>
            </a:r>
            <a:r>
              <a:rPr lang="ko-KR" altLang="en-US" dirty="0" err="1"/>
              <a:t>캣츠</a:t>
            </a:r>
            <a:endParaRPr lang="ko-KR" altLang="en-US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7A1BCF3B-3668-4A12-A20F-3772CB9A939B}"/>
              </a:ext>
            </a:extLst>
          </p:cNvPr>
          <p:cNvSpPr/>
          <p:nvPr/>
        </p:nvSpPr>
        <p:spPr>
          <a:xfrm>
            <a:off x="7537807" y="4674334"/>
            <a:ext cx="2058256" cy="121491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6A56105-3951-4566-A61A-9B8265B095FA}"/>
              </a:ext>
            </a:extLst>
          </p:cNvPr>
          <p:cNvSpPr txBox="1"/>
          <p:nvPr/>
        </p:nvSpPr>
        <p:spPr>
          <a:xfrm>
            <a:off x="7761041" y="4912461"/>
            <a:ext cx="1611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\60,000 Won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1D08A86-AA78-4CDA-9DDF-37D8B4F2927D}"/>
              </a:ext>
            </a:extLst>
          </p:cNvPr>
          <p:cNvSpPr/>
          <p:nvPr/>
        </p:nvSpPr>
        <p:spPr>
          <a:xfrm>
            <a:off x="8260421" y="5466460"/>
            <a:ext cx="811659" cy="269167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예매</a:t>
            </a:r>
          </a:p>
        </p:txBody>
      </p:sp>
      <p:pic>
        <p:nvPicPr>
          <p:cNvPr id="2050" name="Picture 2" descr="YES24 티켓 / 뮤지컬 ＜캣츠＞ 40주년 내한공연 － Seoul （Musical CATS）">
            <a:extLst>
              <a:ext uri="{FF2B5EF4-FFF2-40B4-BE49-F238E27FC236}">
                <a16:creationId xmlns:a16="http://schemas.microsoft.com/office/drawing/2014/main" id="{1B20EE96-F1BC-43F9-AB93-08BCCDAEEF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8749" y="4746073"/>
            <a:ext cx="744143" cy="1041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4152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/>
      <p:bldP spid="13" grpId="0" animBg="1"/>
      <p:bldP spid="14" grpId="0"/>
      <p:bldP spid="15" grpId="0" animBg="1"/>
      <p:bldP spid="17" grpId="0" animBg="1"/>
      <p:bldP spid="21" grpId="0"/>
      <p:bldP spid="23" grpId="0" animBg="1"/>
      <p:bldP spid="25" grpId="0"/>
      <p:bldP spid="27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</TotalTime>
  <Words>361</Words>
  <Application>Microsoft Office PowerPoint</Application>
  <PresentationFormat>와이드스크린</PresentationFormat>
  <Paragraphs>70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함초롬바탕</vt:lpstr>
      <vt:lpstr>Arial</vt:lpstr>
      <vt:lpstr>Office 테마</vt:lpstr>
      <vt:lpstr>Classic Scanner</vt:lpstr>
      <vt:lpstr>목차</vt:lpstr>
      <vt:lpstr>Classic Scanner      기획 목적 </vt:lpstr>
      <vt:lpstr>Classic Scanner 서비스 디자인 </vt:lpstr>
      <vt:lpstr>PowerPoint 프레젠테이션</vt:lpstr>
      <vt:lpstr>Classic Scanner 기술 계획</vt:lpstr>
      <vt:lpstr>PowerPoint 프레젠테이션</vt:lpstr>
      <vt:lpstr>PowerPoint 프레젠테이션</vt:lpstr>
      <vt:lpstr>PowerPoint 프레젠테이션</vt:lpstr>
      <vt:lpstr>Classic Scanner 시장성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Classic Scanner</dc:title>
  <dc:creator>영재</dc:creator>
  <cp:lastModifiedBy>영재</cp:lastModifiedBy>
  <cp:revision>1</cp:revision>
  <dcterms:created xsi:type="dcterms:W3CDTF">2020-11-04T01:10:46Z</dcterms:created>
  <dcterms:modified xsi:type="dcterms:W3CDTF">2020-11-04T13:26:45Z</dcterms:modified>
</cp:coreProperties>
</file>