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81" r:id="rId10"/>
    <p:sldId id="264" r:id="rId11"/>
    <p:sldId id="265" r:id="rId12"/>
    <p:sldId id="268" r:id="rId13"/>
    <p:sldId id="270" r:id="rId14"/>
    <p:sldId id="269" r:id="rId15"/>
    <p:sldId id="276" r:id="rId16"/>
    <p:sldId id="271" r:id="rId17"/>
    <p:sldId id="277" r:id="rId18"/>
    <p:sldId id="278" r:id="rId19"/>
    <p:sldId id="272" r:id="rId20"/>
    <p:sldId id="274" r:id="rId21"/>
    <p:sldId id="273" r:id="rId22"/>
    <p:sldId id="279" r:id="rId23"/>
    <p:sldId id="280" r:id="rId24"/>
    <p:sldId id="275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받아쓰기 프로그램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86292" y="2323814"/>
            <a:ext cx="3071626" cy="24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96146" y="712666"/>
            <a:ext cx="9736853" cy="5865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5"/>
            <a:ext cx="3734134" cy="298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52480" y="2907530"/>
            <a:ext cx="1985016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선생님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63494" y="4185236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92098" y="5278015"/>
            <a:ext cx="1545852" cy="22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1178" y="4637412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7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열린 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자료가 있는 자료실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5…..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0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 자료실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선생님 본인이 </a:t>
            </a:r>
            <a:r>
              <a:rPr lang="ko-KR" altLang="en-US" dirty="0" err="1" smtClean="0"/>
              <a:t>올린자료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57721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지금까지 추가한 파일들 목록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5…..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8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 자료실</a:t>
            </a:r>
            <a:r>
              <a:rPr lang="en-US" altLang="ko-KR" dirty="0"/>
              <a:t>&gt;</a:t>
            </a:r>
            <a:r>
              <a:rPr lang="ko-KR" altLang="en-US" dirty="0" err="1" smtClean="0"/>
              <a:t>파일추가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버튼눌렀을때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59" y="3548736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코멘터리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32500" y="3054693"/>
            <a:ext cx="1446963" cy="494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0764" y="3701985"/>
            <a:ext cx="18572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4139" y="3701985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문제답안</a:t>
            </a:r>
            <a:r>
              <a:rPr lang="ko-KR" altLang="en-US" dirty="0" smtClean="0">
                <a:solidFill>
                  <a:schemeClr val="tx1"/>
                </a:solidFill>
              </a:rPr>
              <a:t>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59648" y="3701984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0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b="1" dirty="0"/>
              <a:t> </a:t>
            </a:r>
            <a:r>
              <a:rPr lang="ko-KR" altLang="en-US" dirty="0" err="1" smtClean="0"/>
              <a:t>학습현황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학생들 </a:t>
            </a:r>
            <a:r>
              <a:rPr lang="ko-KR" altLang="en-US" dirty="0" err="1" smtClean="0"/>
              <a:t>학습현황</a:t>
            </a:r>
            <a:r>
              <a:rPr lang="ko-KR" altLang="en-US" dirty="0" smtClean="0"/>
              <a:t> 파악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</a:t>
            </a:r>
            <a:r>
              <a:rPr lang="en-US" altLang="ko-KR" dirty="0" smtClean="0">
                <a:solidFill>
                  <a:schemeClr val="tx1"/>
                </a:solidFill>
              </a:rPr>
              <a:t>&amp;A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23766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학생별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7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>
                <a:solidFill>
                  <a:schemeClr val="tx1"/>
                </a:solidFill>
              </a:rPr>
              <a:t>학생정보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관리</a:t>
            </a:r>
            <a:r>
              <a:rPr lang="en-US" altLang="ko-KR" dirty="0" smtClean="0">
                <a:solidFill>
                  <a:schemeClr val="tx1"/>
                </a:solidFill>
              </a:rPr>
              <a:t>/ 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지역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성별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학년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 smtClean="0">
                <a:solidFill>
                  <a:schemeClr val="tx1"/>
                </a:solidFill>
              </a:rPr>
              <a:t>   1  /  123    /  </a:t>
            </a:r>
            <a:r>
              <a:rPr lang="ko-KR" altLang="en-US" dirty="0" smtClean="0">
                <a:solidFill>
                  <a:schemeClr val="tx1"/>
                </a:solidFill>
              </a:rPr>
              <a:t>수빈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여 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춘천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한림</a:t>
            </a:r>
            <a:r>
              <a:rPr lang="en-US" altLang="ko-KR" dirty="0" smtClean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5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학생 리스트 나옴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8830" y="4381081"/>
            <a:ext cx="2668467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r>
              <a:rPr lang="en-US" altLang="ko-KR" dirty="0" smtClean="0">
                <a:solidFill>
                  <a:schemeClr val="tx1"/>
                </a:solidFill>
              </a:rPr>
              <a:t>(id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통해 추가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□</a:t>
            </a:r>
            <a:r>
              <a:rPr lang="en-US" altLang="ko-KR" dirty="0" smtClean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지역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학교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학년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상태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가입일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 질문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1030" y="2583279"/>
            <a:ext cx="1256255" cy="506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400" dirty="0" smtClean="0">
                <a:solidFill>
                  <a:schemeClr val="tx1"/>
                </a:solidFill>
              </a:rPr>
              <a:t>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80343" y="4256308"/>
            <a:ext cx="1470827" cy="457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질문글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리스트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6792688" y="2823590"/>
            <a:ext cx="608342" cy="190921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4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-Q&amp;A&gt;</a:t>
            </a:r>
            <a:r>
              <a:rPr lang="ko-KR" altLang="en-US" dirty="0" smtClean="0"/>
              <a:t>학생 </a:t>
            </a:r>
            <a:r>
              <a:rPr lang="ko-KR" altLang="en-US" dirty="0" err="1" smtClean="0"/>
              <a:t>질문글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학생정보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답변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Q&amp;A&gt;</a:t>
            </a:r>
            <a:r>
              <a:rPr lang="ko-KR" altLang="en-US" sz="1400" dirty="0" smtClean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질문글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글제목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글내용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4097" y="5013294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</a:rPr>
              <a:t>누르면 답변이 등록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답변 적는 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2"/>
            <a:endCxn id="13" idx="0"/>
          </p:cNvCxnSpPr>
          <p:nvPr/>
        </p:nvCxnSpPr>
        <p:spPr>
          <a:xfrm flipH="1">
            <a:off x="9144001" y="5516539"/>
            <a:ext cx="264157" cy="2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0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38230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학습 관리</a:t>
            </a:r>
            <a:r>
              <a:rPr lang="en-US" altLang="ko-KR" dirty="0" smtClean="0">
                <a:solidFill>
                  <a:schemeClr val="tx1"/>
                </a:solidFill>
              </a:rPr>
              <a:t>/ 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13513" y="4147458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로그인하면 바로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600" dirty="0" smtClean="0">
                <a:solidFill>
                  <a:schemeClr val="tx1"/>
                </a:solidFill>
              </a:rPr>
              <a:t> 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회의록</a:t>
            </a:r>
            <a:r>
              <a:rPr lang="en-US" altLang="ko-KR" dirty="0" smtClean="0"/>
              <a:t>---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음성파일올리는 부분</a:t>
            </a:r>
            <a:endParaRPr lang="en-US" altLang="ko-KR" dirty="0" smtClean="0"/>
          </a:p>
          <a:p>
            <a:r>
              <a:rPr lang="ko-KR" altLang="en-US" dirty="0" smtClean="0"/>
              <a:t>학생이 쓰고 채점</a:t>
            </a:r>
            <a:endParaRPr lang="en-US" altLang="ko-KR" dirty="0" smtClean="0"/>
          </a:p>
          <a:p>
            <a:r>
              <a:rPr lang="ko-KR" altLang="en-US" dirty="0" smtClean="0"/>
              <a:t>관리자가 얼마나 했는지 체크하는 </a:t>
            </a:r>
            <a:r>
              <a:rPr lang="ko-KR" altLang="en-US" dirty="0" err="1" smtClean="0"/>
              <a:t>로직필요</a:t>
            </a:r>
            <a:endParaRPr lang="en-US" altLang="ko-KR" dirty="0" smtClean="0"/>
          </a:p>
          <a:p>
            <a:r>
              <a:rPr lang="ko-KR" altLang="en-US" dirty="0" smtClean="0"/>
              <a:t>관리자가 권한을 </a:t>
            </a:r>
            <a:r>
              <a:rPr lang="ko-KR" altLang="en-US" dirty="0" err="1" smtClean="0"/>
              <a:t>주는것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통과하면 다음단계로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요번주는</a:t>
            </a:r>
            <a:r>
              <a:rPr lang="ko-KR" altLang="en-US" dirty="0" smtClean="0"/>
              <a:t> 화면을 만들어 </a:t>
            </a:r>
            <a:r>
              <a:rPr lang="ko-KR" altLang="en-US" dirty="0" err="1" smtClean="0"/>
              <a:t>볼것</a:t>
            </a:r>
            <a:endParaRPr lang="en-US" altLang="ko-KR" dirty="0" smtClean="0"/>
          </a:p>
          <a:p>
            <a:r>
              <a:rPr lang="ko-KR" altLang="en-US" dirty="0" smtClean="0"/>
              <a:t>선생님 관점과 </a:t>
            </a:r>
            <a:r>
              <a:rPr lang="ko-KR" altLang="en-US" dirty="0" err="1" smtClean="0"/>
              <a:t>학생관점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학생화면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선생님화면</a:t>
            </a:r>
            <a:r>
              <a:rPr lang="ko-KR" altLang="en-US" dirty="0" smtClean="0"/>
              <a:t> 둘다 만들기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선생님이 확인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신청서 쓰기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 정리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열린 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자료실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전체 선생님들이 추가한 파일들 목록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1…….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4….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5…..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90459" y="3074788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열린 자료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9" idx="1"/>
          </p:cNvCxnSpPr>
          <p:nvPr/>
        </p:nvCxnSpPr>
        <p:spPr>
          <a:xfrm rot="10800000">
            <a:off x="1998583" y="2823595"/>
            <a:ext cx="391877" cy="493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86059" y="4609673"/>
            <a:ext cx="1865855" cy="571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선생님들이 추가한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모든 파일들이 나옴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2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 자료실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선생님이 올린 자료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7470" y="3242474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어쩌구어쩌구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7470" y="3356993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단계▽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3928908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71020" y="4207756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72697" y="4500831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4328" y="4793908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5" y="508531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62130" y="2878436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자료실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3124200" y="2823589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5312" y="2954007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받아쓰기 단계 표시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877470" y="3029264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미완료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 flipV="1">
            <a:off x="9897625" y="4339638"/>
            <a:ext cx="300770" cy="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단계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파일이름이</a:t>
            </a:r>
            <a:r>
              <a:rPr lang="ko-KR" altLang="en-US" sz="1400" dirty="0" smtClean="0">
                <a:solidFill>
                  <a:schemeClr val="tx1"/>
                </a:solidFill>
              </a:rPr>
              <a:t> 나온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자료 리스트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해당자료로</a:t>
            </a:r>
            <a:r>
              <a:rPr lang="ko-KR" altLang="en-US" sz="1400" dirty="0" smtClean="0">
                <a:solidFill>
                  <a:schemeClr val="tx1"/>
                </a:solidFill>
              </a:rPr>
              <a:t> 넘어감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 자료실</a:t>
            </a:r>
            <a:r>
              <a:rPr lang="en-US" altLang="ko-KR" dirty="0"/>
              <a:t>&gt;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어쩌구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1.(</a:t>
            </a:r>
            <a:r>
              <a:rPr lang="ko-KR" altLang="en-US" dirty="0" smtClean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▶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자료실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받아쓰기 단계와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파일이름이</a:t>
            </a:r>
            <a:r>
              <a:rPr lang="ko-KR" altLang="en-US" sz="1400" dirty="0" smtClean="0">
                <a:solidFill>
                  <a:schemeClr val="tx1"/>
                </a:solidFill>
              </a:rPr>
              <a:t> 나옴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재생버튼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받아적는</a:t>
            </a:r>
            <a:r>
              <a:rPr lang="ko-KR" altLang="en-US" sz="1400" dirty="0" smtClean="0">
                <a:solidFill>
                  <a:schemeClr val="tx1"/>
                </a:solidFill>
              </a:rPr>
              <a:t> 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제출버튼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0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 자료실</a:t>
            </a:r>
            <a:r>
              <a:rPr lang="en-US" altLang="ko-KR" dirty="0" smtClean="0"/>
              <a:t>&gt;1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파일</a:t>
            </a:r>
            <a:r>
              <a:rPr lang="en-US" altLang="ko-KR" dirty="0"/>
              <a:t>&gt;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학생답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1.</a:t>
            </a:r>
            <a:r>
              <a:rPr lang="ko-KR" altLang="en-US" dirty="0" smtClean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2.</a:t>
            </a:r>
            <a:r>
              <a:rPr lang="ko-KR" altLang="en-US" dirty="0" smtClean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3.</a:t>
            </a:r>
            <a:r>
              <a:rPr lang="ko-KR" altLang="en-US" dirty="0" smtClean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점수</a:t>
            </a:r>
            <a:r>
              <a:rPr lang="en-US" altLang="ko-KR" dirty="0" smtClean="0">
                <a:solidFill>
                  <a:schemeClr val="tx1"/>
                </a:solidFill>
              </a:rPr>
              <a:t>: 70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다시하기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자료실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</a:rPr>
              <a:t>제출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2750" y="4605272"/>
            <a:ext cx="59871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정답 나옴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1" idx="3"/>
            <a:endCxn id="27" idx="1"/>
          </p:cNvCxnSpPr>
          <p:nvPr/>
        </p:nvCxnSpPr>
        <p:spPr>
          <a:xfrm>
            <a:off x="1181465" y="4889145"/>
            <a:ext cx="4667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7622" y="3666697"/>
            <a:ext cx="781156" cy="332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채점 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4" idx="3"/>
          </p:cNvCxnSpPr>
          <p:nvPr/>
        </p:nvCxnSpPr>
        <p:spPr>
          <a:xfrm>
            <a:off x="1228778" y="3833020"/>
            <a:ext cx="549780" cy="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4059" y="5992686"/>
            <a:ext cx="904719" cy="288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총점 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9" idx="3"/>
            <a:endCxn id="32" idx="1"/>
          </p:cNvCxnSpPr>
          <p:nvPr/>
        </p:nvCxnSpPr>
        <p:spPr>
          <a:xfrm>
            <a:off x="1228778" y="6136926"/>
            <a:ext cx="411091" cy="2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다시하기</a:t>
            </a:r>
            <a:r>
              <a:rPr lang="ko-KR" altLang="en-US" sz="1400" dirty="0" smtClean="0">
                <a:solidFill>
                  <a:schemeClr val="tx1"/>
                </a:solidFill>
              </a:rPr>
              <a:t>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전 화면으로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다음단계 버튼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몇점</a:t>
            </a:r>
            <a:r>
              <a:rPr lang="ko-KR" altLang="en-US" sz="1400" dirty="0" smtClean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떠야지만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버튼이나옴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다음단계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받아쓰기로 넘어감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학습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학습 현황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열린 자료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70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17187" y="2475139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4855029" y="2618439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지금까지 했던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받아쓰기 리스트 나옴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각각 </a:t>
            </a:r>
            <a:r>
              <a:rPr lang="ko-KR" altLang="en-US" sz="1400" dirty="0" smtClean="0">
                <a:solidFill>
                  <a:schemeClr val="tx1"/>
                </a:solidFill>
              </a:rPr>
              <a:t>점수 나옴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528" y="1245996"/>
            <a:ext cx="9405257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6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초등학교 </a:t>
            </a:r>
            <a:r>
              <a:rPr lang="en-US" altLang="ko-KR" dirty="0"/>
              <a:t>1-2</a:t>
            </a:r>
            <a:r>
              <a:rPr lang="ko-KR" altLang="en-US" dirty="0"/>
              <a:t>학년 학생들의 받아쓰기 능력 향상을 위해 웹으로 관리되는 받아쓰기 프로그램 개발한다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개발 내용은 ①선생님이 받아쓰기 내용을 작성</a:t>
            </a:r>
            <a:r>
              <a:rPr lang="en-US" altLang="ko-KR" dirty="0"/>
              <a:t>(</a:t>
            </a:r>
            <a:r>
              <a:rPr lang="ko-KR" altLang="en-US" dirty="0"/>
              <a:t>음성파일 업로드 포함</a:t>
            </a:r>
            <a:r>
              <a:rPr lang="en-US" altLang="ko-KR" dirty="0"/>
              <a:t>)</a:t>
            </a:r>
            <a:r>
              <a:rPr lang="ko-KR" altLang="en-US" dirty="0"/>
              <a:t>하고 관리하는 모듈과</a:t>
            </a:r>
            <a:r>
              <a:rPr lang="en-US" altLang="ko-KR" dirty="0"/>
              <a:t>, </a:t>
            </a:r>
            <a:r>
              <a:rPr lang="ko-KR" altLang="en-US" dirty="0"/>
              <a:t>②학생들이 단계별로 받아쓰기를 하고 채점을 하는 모듈을 개발한다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화면 개발 </a:t>
            </a:r>
            <a:r>
              <a:rPr lang="en-US" altLang="ko-KR" dirty="0"/>
              <a:t>: </a:t>
            </a:r>
            <a:r>
              <a:rPr lang="en-US" altLang="ko-KR" dirty="0" err="1"/>
              <a:t>Jquery</a:t>
            </a:r>
            <a:endParaRPr lang="ko-KR" altLang="en-US" dirty="0"/>
          </a:p>
          <a:p>
            <a:pPr lvl="0" fontAlgn="base"/>
            <a:r>
              <a:rPr lang="ko-KR" altLang="en-US" dirty="0" err="1"/>
              <a:t>미들웨어</a:t>
            </a:r>
            <a:r>
              <a:rPr lang="ko-KR" altLang="en-US" dirty="0"/>
              <a:t> </a:t>
            </a:r>
            <a:r>
              <a:rPr lang="en-US" altLang="ko-KR" dirty="0"/>
              <a:t>: Spring 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endParaRPr lang="ko-KR" altLang="en-US" dirty="0"/>
          </a:p>
          <a:p>
            <a:pPr lvl="0" fontAlgn="base"/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r>
              <a:rPr lang="en-US" altLang="ko-KR" dirty="0"/>
              <a:t>: Tomcat</a:t>
            </a:r>
            <a:endParaRPr lang="ko-KR" altLang="en-US" dirty="0"/>
          </a:p>
          <a:p>
            <a:pPr lvl="0" fontAlgn="base"/>
            <a:r>
              <a:rPr lang="en-US" altLang="ko-KR" dirty="0"/>
              <a:t>DB : </a:t>
            </a:r>
            <a:r>
              <a:rPr lang="en-US" altLang="ko-KR" dirty="0" err="1"/>
              <a:t>postgresql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Simile</a:t>
            </a:r>
            <a:r>
              <a:rPr lang="ko-KR" altLang="en-US" dirty="0"/>
              <a:t>는 일본의 </a:t>
            </a:r>
            <a:r>
              <a:rPr lang="en-US" altLang="ko-KR" dirty="0"/>
              <a:t>IT</a:t>
            </a:r>
            <a:r>
              <a:rPr lang="ko-KR" altLang="en-US" dirty="0"/>
              <a:t>회사로 프로젝트를 함께 진행합니다</a:t>
            </a:r>
            <a:r>
              <a:rPr lang="en-US" altLang="ko-KR" dirty="0"/>
              <a:t>. </a:t>
            </a:r>
            <a:r>
              <a:rPr lang="ko-KR" altLang="en-US" dirty="0"/>
              <a:t>진행과정 중 일본 취업에 관심있는 학생들에게 일본어 및 인성 </a:t>
            </a:r>
            <a:r>
              <a:rPr lang="ko-KR" altLang="en-US" dirty="0" err="1"/>
              <a:t>변접을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면접에 통과된 학생들에게 졸업 즉시 신입사원으로 내정과 비자 발급 동시에 학생들에게 일본어 교육비를 지급합니다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3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음성파일 업로드 기능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받아쓸 수 있는 </a:t>
            </a:r>
            <a:r>
              <a:rPr lang="ko-KR" altLang="en-US" dirty="0" err="1" smtClean="0"/>
              <a:t>문자칸</a:t>
            </a:r>
            <a:r>
              <a:rPr lang="ko-KR" altLang="en-US" dirty="0" smtClean="0"/>
              <a:t> 넣기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학생이 쓴 답과 정답을 매치하는 시스템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채점 시스템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난이도 별로 파트가 </a:t>
            </a:r>
            <a:r>
              <a:rPr lang="ko-KR" altLang="en-US" dirty="0" err="1" smtClean="0"/>
              <a:t>나눠져있음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+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학생들의 받아쓰기 점수를 데이터화하기 위함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6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음성파일 등록</a:t>
            </a:r>
            <a:endParaRPr lang="en-US" altLang="ko-KR" dirty="0" smtClean="0"/>
          </a:p>
          <a:p>
            <a:r>
              <a:rPr lang="ko-KR" altLang="en-US" dirty="0" smtClean="0"/>
              <a:t>문제 답안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학생들 정보 넣는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학생들 점수 확인가능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8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답을 기입하면 바로 채점</a:t>
            </a:r>
            <a:endParaRPr lang="en-US" altLang="ko-KR" dirty="0"/>
          </a:p>
          <a:p>
            <a:r>
              <a:rPr lang="ko-KR" altLang="en-US" dirty="0" err="1" smtClean="0"/>
              <a:t>점수표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몇점</a:t>
            </a:r>
            <a:r>
              <a:rPr lang="ko-KR" altLang="en-US" dirty="0" smtClean="0"/>
              <a:t> 이상이면 다음단계로 넘어감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점수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16382" y="661141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로그인화면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7374" y="152326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선생님화면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5435" y="153996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학생화면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33862" y="228019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3859" y="2922449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열린자료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3862" y="355382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3862" y="4163425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3859" y="4848863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학생정보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3859" y="5513248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1575" y="228019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572" y="29551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열린자료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61575" y="36409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자료실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1575" y="4315824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50685" y="5056050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4417" y="3558902"/>
            <a:ext cx="164374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파일추가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819" y="5518397"/>
            <a:ext cx="18857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학생질문글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90377" y="346673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317151" y="3455849"/>
            <a:ext cx="135234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218215" y="1093220"/>
            <a:ext cx="1215014" cy="4300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5433229" y="1093220"/>
            <a:ext cx="1153047" cy="4467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 flipH="1">
            <a:off x="3314703" y="1970008"/>
            <a:ext cx="903512" cy="3101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8" idx="0"/>
          </p:cNvCxnSpPr>
          <p:nvPr/>
        </p:nvCxnSpPr>
        <p:spPr>
          <a:xfrm flipH="1">
            <a:off x="3314700" y="2726933"/>
            <a:ext cx="3" cy="1955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9" idx="0"/>
          </p:cNvCxnSpPr>
          <p:nvPr/>
        </p:nvCxnSpPr>
        <p:spPr>
          <a:xfrm>
            <a:off x="3314700" y="3369192"/>
            <a:ext cx="3" cy="1846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2"/>
            <a:endCxn id="10" idx="0"/>
          </p:cNvCxnSpPr>
          <p:nvPr/>
        </p:nvCxnSpPr>
        <p:spPr>
          <a:xfrm>
            <a:off x="3314703" y="4000566"/>
            <a:ext cx="0" cy="1628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2"/>
            <a:endCxn id="11" idx="0"/>
          </p:cNvCxnSpPr>
          <p:nvPr/>
        </p:nvCxnSpPr>
        <p:spPr>
          <a:xfrm flipH="1">
            <a:off x="3314700" y="4610168"/>
            <a:ext cx="3" cy="2386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1" idx="2"/>
            <a:endCxn id="12" idx="0"/>
          </p:cNvCxnSpPr>
          <p:nvPr/>
        </p:nvCxnSpPr>
        <p:spPr>
          <a:xfrm>
            <a:off x="3314700" y="5295606"/>
            <a:ext cx="0" cy="2176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9" idx="1"/>
            <a:endCxn id="19" idx="3"/>
          </p:cNvCxnSpPr>
          <p:nvPr/>
        </p:nvCxnSpPr>
        <p:spPr>
          <a:xfrm flipH="1">
            <a:off x="2128162" y="3777195"/>
            <a:ext cx="405700" cy="5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" idx="1"/>
            <a:endCxn id="20" idx="3"/>
          </p:cNvCxnSpPr>
          <p:nvPr/>
        </p:nvCxnSpPr>
        <p:spPr>
          <a:xfrm flipH="1">
            <a:off x="2132559" y="5736620"/>
            <a:ext cx="401300" cy="5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6586276" y="198670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8123256" y="3690108"/>
            <a:ext cx="267121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1" idx="3"/>
            <a:endCxn id="22" idx="1"/>
          </p:cNvCxnSpPr>
          <p:nvPr/>
        </p:nvCxnSpPr>
        <p:spPr>
          <a:xfrm flipV="1">
            <a:off x="9952058" y="3679221"/>
            <a:ext cx="365093" cy="10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7342413" y="272693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7342413" y="340184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6" idx="0"/>
            <a:endCxn id="15" idx="2"/>
          </p:cNvCxnSpPr>
          <p:nvPr/>
        </p:nvCxnSpPr>
        <p:spPr>
          <a:xfrm flipV="1">
            <a:off x="7342416" y="4087649"/>
            <a:ext cx="0" cy="228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7" idx="0"/>
            <a:endCxn id="16" idx="2"/>
          </p:cNvCxnSpPr>
          <p:nvPr/>
        </p:nvCxnSpPr>
        <p:spPr>
          <a:xfrm flipV="1">
            <a:off x="7331526" y="4762567"/>
            <a:ext cx="10890" cy="2934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0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1026</Words>
  <Application>Microsoft Office PowerPoint</Application>
  <PresentationFormat>와이드스크린</PresentationFormat>
  <Paragraphs>269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초등학생 받아쓰기 프로그램 개발</vt:lpstr>
      <vt:lpstr>회의록---</vt:lpstr>
      <vt:lpstr>내용</vt:lpstr>
      <vt:lpstr>관련기술</vt:lpstr>
      <vt:lpstr>기타</vt:lpstr>
      <vt:lpstr>필요한 기능들</vt:lpstr>
      <vt:lpstr>선생님 화면</vt:lpstr>
      <vt:lpstr>학생</vt:lpstr>
      <vt:lpstr>목차</vt:lpstr>
      <vt:lpstr>로그인 화면</vt:lpstr>
      <vt:lpstr>선생님-메인</vt:lpstr>
      <vt:lpstr>선생님-열린 자료(모든 자료가 있는 자료실)</vt:lpstr>
      <vt:lpstr>선생님-내 자료실(선생님 본인이 올린자료)</vt:lpstr>
      <vt:lpstr>선생님-내 자료실&gt;파일추가(버튼눌렀을때)</vt:lpstr>
      <vt:lpstr>선생님- 학습현황(학생들 학습현황 파악)</vt:lpstr>
      <vt:lpstr>선생님-학생정보 관리(학생 등록/삭제 관리)</vt:lpstr>
      <vt:lpstr>선생님-Q&amp;A</vt:lpstr>
      <vt:lpstr>선생님-Q&amp;A&gt;학생 질문글(글 클릭시)</vt:lpstr>
      <vt:lpstr>학생-메인</vt:lpstr>
      <vt:lpstr>학생-열린 자료(전체 자료실)</vt:lpstr>
      <vt:lpstr>학생-내 자료실(내 선생님이 올린 자료)</vt:lpstr>
      <vt:lpstr>학생-내 자료실&gt;1단계/어쩌구(파일 클릭시)</vt:lpstr>
      <vt:lpstr>학생-내 자료실&gt;1단계/어쩌구 파일&gt;제출</vt:lpstr>
      <vt:lpstr>학생-학습 관리(자신의 학습 현황 나옴)</vt:lpstr>
      <vt:lpstr>학생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subin</cp:lastModifiedBy>
  <cp:revision>31</cp:revision>
  <dcterms:created xsi:type="dcterms:W3CDTF">2020-03-22T14:39:39Z</dcterms:created>
  <dcterms:modified xsi:type="dcterms:W3CDTF">2020-03-24T06:50:17Z</dcterms:modified>
</cp:coreProperties>
</file>