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196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10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1570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6922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93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399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148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8760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2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204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36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3053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B79C-FA02-4EEB-ACFB-7BC4246CF118}" type="datetimeFigureOut">
              <a:rPr lang="zh-HK" altLang="en-US" smtClean="0"/>
              <a:t>25/10/2018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ECE2-6115-4E72-8D74-A37C0ED70A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80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6657" y="0"/>
            <a:ext cx="347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b="1" u="sng" dirty="0" smtClean="0"/>
              <a:t>Week 2 – 1 Currency Converter</a:t>
            </a:r>
            <a:endParaRPr lang="zh-HK" altLang="en-US" sz="2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1" y="3380033"/>
            <a:ext cx="1638676" cy="2320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3088" y="3483550"/>
            <a:ext cx="47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 smtClean="0"/>
              <a:t>Sheet 1 is where the data from website is stored</a:t>
            </a:r>
          </a:p>
          <a:p>
            <a:endParaRPr lang="en-US" altLang="zh-HK" sz="1400" dirty="0"/>
          </a:p>
          <a:p>
            <a:r>
              <a:rPr lang="en-US" altLang="zh-HK" sz="1400" dirty="0" smtClean="0"/>
              <a:t>When you run the Sub, it will unhide Sheet1, import the data, </a:t>
            </a:r>
          </a:p>
          <a:p>
            <a:r>
              <a:rPr lang="en-US" altLang="zh-HK" sz="1400" dirty="0"/>
              <a:t>d</a:t>
            </a:r>
            <a:r>
              <a:rPr lang="en-US" altLang="zh-HK" sz="1400" dirty="0" smtClean="0"/>
              <a:t>o the conversion and finally hide sheet1 again </a:t>
            </a:r>
            <a:endParaRPr lang="zh-HK" alt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1" y="5835176"/>
            <a:ext cx="1558704" cy="2497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2779" y="6034093"/>
            <a:ext cx="481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Sheet 2 is where the last 30 days for a currency is stored</a:t>
            </a:r>
            <a:endParaRPr lang="en-US" altLang="zh-HK" sz="1400" dirty="0"/>
          </a:p>
          <a:p>
            <a:r>
              <a:rPr lang="en-US" altLang="zh-HK" sz="1400" dirty="0" smtClean="0"/>
              <a:t>Need to hide it at the end </a:t>
            </a:r>
            <a:endParaRPr lang="zh-HK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1" y="585746"/>
            <a:ext cx="3371328" cy="12123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031" y="1839731"/>
            <a:ext cx="6419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/>
              <a:t>1) When the Convert button is pressed, it will go to the website and find the rate based on the date (default is today’s date) and outputs the converted amount.</a:t>
            </a:r>
          </a:p>
          <a:p>
            <a:r>
              <a:rPr lang="en-US" altLang="zh-HK" sz="1400" dirty="0" smtClean="0"/>
              <a:t>2) The last 30 days button finds data based on the date entered and plots the last 30 days value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739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2" y="283295"/>
            <a:ext cx="5503762" cy="22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7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52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6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36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6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57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115</Words>
  <Application>Microsoft Office PowerPoint</Application>
  <PresentationFormat>A4 Paper (210x297 mm)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2018-10-25T01:20:57Z</dcterms:created>
  <dcterms:modified xsi:type="dcterms:W3CDTF">2018-10-25T09:18:32Z</dcterms:modified>
</cp:coreProperties>
</file>