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853" y="-1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10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570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92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93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39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4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760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2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20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36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05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B79C-FA02-4EEB-ACFB-7BC4246CF118}" type="datetimeFigureOut">
              <a:rPr lang="zh-HK" altLang="en-US" smtClean="0"/>
              <a:t>26/10/2018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80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6657" y="0"/>
            <a:ext cx="346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b="1" u="sng" dirty="0" smtClean="0"/>
              <a:t>Week 2 – 2 Geography </a:t>
            </a:r>
            <a:r>
              <a:rPr lang="en-US" altLang="zh-HK" sz="2000" b="1" u="sng" dirty="0" err="1" smtClean="0"/>
              <a:t>ToolBox</a:t>
            </a:r>
            <a:endParaRPr lang="zh-HK" altLang="en-US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11378" y="5678549"/>
            <a:ext cx="481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When you start to type the city name on left.  A </a:t>
            </a:r>
            <a:r>
              <a:rPr lang="en-US" altLang="zh-HK" sz="1400" dirty="0" err="1" smtClean="0"/>
              <a:t>MsgBox</a:t>
            </a:r>
            <a:r>
              <a:rPr lang="en-US" altLang="zh-HK" sz="1400" dirty="0" smtClean="0"/>
              <a:t> comes up to as you to select from </a:t>
            </a:r>
            <a:r>
              <a:rPr lang="en-US" altLang="zh-HK" sz="1400" dirty="0" err="1" smtClean="0"/>
              <a:t>ComboBox</a:t>
            </a:r>
            <a:endParaRPr lang="zh-HK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606" y="2071225"/>
            <a:ext cx="6419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1) When the Convert button is pressed, it will go to the website and find the rate based on the date (default is today’s date) and outputs the converted amount.</a:t>
            </a:r>
          </a:p>
          <a:p>
            <a:r>
              <a:rPr lang="en-US" altLang="zh-HK" sz="1400" dirty="0" smtClean="0"/>
              <a:t>2) The last 30 days button finds data based on the date entered and plots the last 30 days value</a:t>
            </a:r>
            <a:endParaRPr lang="zh-HK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4" y="384378"/>
            <a:ext cx="4554638" cy="15779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" y="3280384"/>
            <a:ext cx="5272268" cy="23829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4" y="6441565"/>
            <a:ext cx="4836590" cy="24355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6056" y="8967688"/>
            <a:ext cx="481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Input validation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739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41" y="1089424"/>
            <a:ext cx="1888707" cy="1291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3" y="945252"/>
            <a:ext cx="4143776" cy="14356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87" y="2480623"/>
            <a:ext cx="481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smtClean="0"/>
              <a:t>Make two user forms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06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7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5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6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36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6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57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90</Words>
  <Application>Microsoft Office PowerPoint</Application>
  <PresentationFormat>A4 Paper (210x297 mm)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2018-10-25T01:20:57Z</dcterms:created>
  <dcterms:modified xsi:type="dcterms:W3CDTF">2018-10-26T07:29:51Z</dcterms:modified>
</cp:coreProperties>
</file>