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26" y="-2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10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570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92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93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39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4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760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2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20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36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05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B79C-FA02-4EEB-ACFB-7BC4246CF118}" type="datetimeFigureOut">
              <a:rPr lang="zh-HK" altLang="en-US" smtClean="0"/>
              <a:t>27/10/2018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80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6657" y="0"/>
            <a:ext cx="304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b="1" u="sng" dirty="0" smtClean="0"/>
              <a:t>Week </a:t>
            </a:r>
            <a:r>
              <a:rPr lang="en-US" altLang="zh-HK" sz="2000" b="1" u="sng" dirty="0" smtClean="0"/>
              <a:t>3 Ultimate Organizer</a:t>
            </a:r>
            <a:endParaRPr lang="zh-HK" altLang="en-US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18112" y="5627579"/>
            <a:ext cx="64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1) </a:t>
            </a:r>
            <a:r>
              <a:rPr lang="en-US" altLang="zh-HK" sz="1400" dirty="0" smtClean="0"/>
              <a:t>Form1Main looks like this</a:t>
            </a:r>
            <a:endParaRPr lang="zh-HK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4" y="366210"/>
            <a:ext cx="3665332" cy="103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32" y="653481"/>
            <a:ext cx="2208602" cy="19388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112" y="7498417"/>
            <a:ext cx="64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/>
              <a:t>2</a:t>
            </a:r>
            <a:r>
              <a:rPr lang="en-US" altLang="zh-HK" sz="1400" dirty="0" smtClean="0"/>
              <a:t>) </a:t>
            </a:r>
            <a:r>
              <a:rPr lang="en-US" altLang="zh-HK" sz="1400" dirty="0" err="1" smtClean="0"/>
              <a:t>UserForm</a:t>
            </a:r>
            <a:r>
              <a:rPr lang="en-US" altLang="zh-HK" sz="1400" dirty="0" smtClean="0"/>
              <a:t> needed</a:t>
            </a:r>
            <a:endParaRPr lang="zh-HK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112" y="9498794"/>
            <a:ext cx="64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err="1" smtClean="0"/>
              <a:t>UserForm</a:t>
            </a:r>
            <a:r>
              <a:rPr lang="en-US" altLang="zh-HK" sz="1400" dirty="0" smtClean="0"/>
              <a:t> with </a:t>
            </a:r>
            <a:r>
              <a:rPr lang="en-US" altLang="zh-HK" sz="1400" dirty="0" err="1" smtClean="0"/>
              <a:t>ComboBox</a:t>
            </a:r>
            <a:r>
              <a:rPr lang="en-US" altLang="zh-HK" sz="1400" dirty="0" smtClean="0"/>
              <a:t>.  </a:t>
            </a:r>
            <a:r>
              <a:rPr lang="en-US" altLang="zh-HK" sz="1400" dirty="0" smtClean="0">
                <a:solidFill>
                  <a:srgbClr val="FF0000"/>
                </a:solidFill>
              </a:rPr>
              <a:t>Never delete names</a:t>
            </a:r>
            <a:endParaRPr lang="zh-HK" altLang="en-US" sz="14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4" y="5982605"/>
            <a:ext cx="2007002" cy="1522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352" y="6044903"/>
            <a:ext cx="2910753" cy="13981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74" y="7917087"/>
            <a:ext cx="2221338" cy="15894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" y="2701829"/>
            <a:ext cx="5299380" cy="28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408" y="7230629"/>
            <a:ext cx="436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err="1" smtClean="0"/>
              <a:t>UserForm</a:t>
            </a:r>
            <a:r>
              <a:rPr lang="en-US" altLang="zh-HK" sz="1400" dirty="0" smtClean="0"/>
              <a:t> with </a:t>
            </a:r>
            <a:r>
              <a:rPr lang="en-US" altLang="zh-HK" sz="1400" dirty="0" err="1" smtClean="0"/>
              <a:t>ComboBox</a:t>
            </a:r>
            <a:r>
              <a:rPr lang="en-US" altLang="zh-HK" sz="1400" dirty="0" smtClean="0"/>
              <a:t> to select with row to delete</a:t>
            </a:r>
            <a:endParaRPr lang="zh-HK" alt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8" y="3072334"/>
            <a:ext cx="2817047" cy="1520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0045" y="4638884"/>
            <a:ext cx="64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err="1" smtClean="0"/>
              <a:t>UserForm</a:t>
            </a:r>
            <a:r>
              <a:rPr lang="en-US" altLang="zh-HK" sz="1400" dirty="0" smtClean="0"/>
              <a:t> that counts the categories to determine the number of </a:t>
            </a:r>
            <a:r>
              <a:rPr lang="en-US" altLang="zh-HK" sz="1400" dirty="0" err="1" smtClean="0"/>
              <a:t>TextBoxes</a:t>
            </a:r>
            <a:r>
              <a:rPr lang="en-US" altLang="zh-HK" sz="1400" dirty="0" smtClean="0"/>
              <a:t> needed</a:t>
            </a:r>
            <a:endParaRPr lang="zh-HK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4" y="159593"/>
            <a:ext cx="1703437" cy="19109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59711" y="203318"/>
            <a:ext cx="4832479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I've only got five 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categories but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in general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, you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should allow up to 12.</a:t>
            </a:r>
          </a:p>
          <a:p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Put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a 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conditional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statement in here 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so if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there's six or fewer categories,</a:t>
            </a:r>
          </a:p>
          <a:p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 then 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the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width of this user form be set 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to 250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pixels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.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 Otherwise, if the number of categories is greater than six</a:t>
            </a:r>
            <a:r>
              <a:rPr lang="en-US" altLang="zh-HK" sz="1050" dirty="0" smtClean="0">
                <a:solidFill>
                  <a:srgbClr val="FF0000"/>
                </a:solidFill>
                <a:latin typeface="OpenSans"/>
              </a:rPr>
              <a:t>, then the </a:t>
            </a:r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width expands to I think around 450,</a:t>
            </a:r>
          </a:p>
          <a:p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 and there's another six of these hidden labels and input boxes over here to the right.</a:t>
            </a:r>
          </a:p>
          <a:p>
            <a:r>
              <a:rPr lang="en-US" altLang="zh-HK" sz="1050" dirty="0">
                <a:solidFill>
                  <a:srgbClr val="FF0000"/>
                </a:solidFill>
                <a:latin typeface="OpenSans"/>
              </a:rPr>
              <a:t> </a:t>
            </a:r>
            <a:endParaRPr lang="en-US" altLang="zh-HK" sz="1050" b="0" i="0" strike="noStrike" dirty="0">
              <a:solidFill>
                <a:srgbClr val="FF0000"/>
              </a:solidFill>
              <a:effectLst/>
              <a:latin typeface="Open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8" y="5443807"/>
            <a:ext cx="2265840" cy="17868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218" y="1238964"/>
            <a:ext cx="2566954" cy="16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360" y="4128131"/>
            <a:ext cx="6419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This is for Search and Replace. When Replace button is pressed, a new </a:t>
            </a:r>
            <a:r>
              <a:rPr lang="en-US" altLang="zh-HK" sz="1400" dirty="0" err="1" smtClean="0"/>
              <a:t>inputbox</a:t>
            </a:r>
            <a:r>
              <a:rPr lang="en-US" altLang="zh-HK" sz="1400" dirty="0" smtClean="0"/>
              <a:t> comes up to allow user to enter new info.  </a:t>
            </a:r>
          </a:p>
          <a:p>
            <a:endParaRPr lang="en-US" altLang="zh-HK" sz="1400" dirty="0"/>
          </a:p>
          <a:p>
            <a:pPr marL="342900" indent="-342900">
              <a:buAutoNum type="arabicParenR"/>
            </a:pPr>
            <a:r>
              <a:rPr lang="en-US" altLang="zh-HK" sz="1400" dirty="0" smtClean="0"/>
              <a:t>Populate first </a:t>
            </a:r>
            <a:r>
              <a:rPr lang="en-US" altLang="zh-HK" sz="1400" dirty="0" err="1" smtClean="0"/>
              <a:t>ComboBoxes</a:t>
            </a:r>
            <a:r>
              <a:rPr lang="en-US" altLang="zh-HK" sz="1400" dirty="0" smtClean="0"/>
              <a:t> with Names. </a:t>
            </a:r>
          </a:p>
          <a:p>
            <a:pPr marL="342900" indent="-342900">
              <a:buAutoNum type="arabicParenR"/>
            </a:pPr>
            <a:r>
              <a:rPr lang="en-US" altLang="zh-HK" sz="1400" dirty="0" smtClean="0"/>
              <a:t>Populate second </a:t>
            </a:r>
            <a:r>
              <a:rPr lang="en-US" altLang="zh-HK" sz="1400" dirty="0" err="1" smtClean="0"/>
              <a:t>ComboBox</a:t>
            </a:r>
            <a:r>
              <a:rPr lang="en-US" altLang="zh-HK" sz="1400" dirty="0" smtClean="0"/>
              <a:t> with Categories</a:t>
            </a:r>
          </a:p>
          <a:p>
            <a:pPr marL="342900" indent="-342900">
              <a:buAutoNum type="arabicParenR"/>
            </a:pPr>
            <a:r>
              <a:rPr lang="en-US" altLang="zh-HK" sz="1400" dirty="0" smtClean="0"/>
              <a:t>Assigned the </a:t>
            </a:r>
            <a:r>
              <a:rPr lang="en-US" altLang="zh-HK" sz="1400" dirty="0" err="1" smtClean="0"/>
              <a:t>Lable</a:t>
            </a:r>
            <a:r>
              <a:rPr lang="en-US" altLang="zh-HK" sz="1400" dirty="0" smtClean="0"/>
              <a:t> with the second </a:t>
            </a:r>
            <a:r>
              <a:rPr lang="en-US" altLang="zh-HK" sz="1400" dirty="0" err="1" smtClean="0"/>
              <a:t>ComboBox.Test</a:t>
            </a:r>
            <a:endParaRPr lang="en-US" altLang="zh-HK" sz="1400" dirty="0" smtClean="0"/>
          </a:p>
          <a:p>
            <a:pPr marL="342900" indent="-342900">
              <a:buAutoNum type="arabicParenR"/>
            </a:pPr>
            <a:r>
              <a:rPr lang="en-US" altLang="zh-HK" sz="1400" dirty="0" smtClean="0"/>
              <a:t>When Replace is pressed, it asks if user is sure.</a:t>
            </a:r>
          </a:p>
          <a:p>
            <a:pPr marL="342900" indent="-342900">
              <a:buAutoNum type="arabicParenR"/>
            </a:pPr>
            <a:r>
              <a:rPr lang="en-US" altLang="zh-HK" sz="1400" dirty="0" smtClean="0"/>
              <a:t>If the searched data is blank, it asks if the user would like to add data, if Yes, </a:t>
            </a:r>
            <a:r>
              <a:rPr lang="en-US" altLang="zh-HK" sz="1400" dirty="0" err="1" smtClean="0"/>
              <a:t>inputbox</a:t>
            </a:r>
            <a:r>
              <a:rPr lang="en-US" altLang="zh-HK" sz="1400" dirty="0" smtClean="0"/>
              <a:t> pops up to allow user to add new data</a:t>
            </a:r>
            <a:endParaRPr lang="zh-HK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0" y="298174"/>
            <a:ext cx="3436378" cy="1543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05" y="298174"/>
            <a:ext cx="1918388" cy="1770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7" y="2104598"/>
            <a:ext cx="2617583" cy="1941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138" y="2167598"/>
            <a:ext cx="2143381" cy="1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52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159</Words>
  <Application>Microsoft Office PowerPoint</Application>
  <PresentationFormat>A4 Paper (210x297 mm)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OpenSans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2018-10-25T01:20:57Z</dcterms:created>
  <dcterms:modified xsi:type="dcterms:W3CDTF">2018-10-27T13:09:07Z</dcterms:modified>
</cp:coreProperties>
</file>