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01" y="-6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849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562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51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63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464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86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77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92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54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739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51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909B-5481-418F-BB75-10592E2AD6EC}" type="datetimeFigureOut">
              <a:rPr lang="zh-HK" altLang="en-US" smtClean="0"/>
              <a:t>30/10/2018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134B-FA57-4672-A0F7-544EF13646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8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2" y="644759"/>
            <a:ext cx="3859383" cy="1888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9" y="2663609"/>
            <a:ext cx="4076227" cy="2175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1" y="4969451"/>
            <a:ext cx="4144055" cy="2030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2" y="7130270"/>
            <a:ext cx="5490527" cy="25774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5130" y="0"/>
            <a:ext cx="538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u="sng" dirty="0" smtClean="0"/>
              <a:t>Monte Carlo Applied to Cookies Example</a:t>
            </a:r>
            <a:endParaRPr lang="zh-HK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1599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92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5438" y="0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b="1" i="0" u="sng" strike="noStrike" dirty="0" smtClean="0">
                <a:effectLst/>
                <a:latin typeface="OpenSans-Light"/>
              </a:rPr>
              <a:t>Monte Carlo cookie example</a:t>
            </a:r>
            <a:endParaRPr lang="zh-HK" altLang="en-US" sz="2400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624795"/>
            <a:ext cx="5018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i="0" strike="noStrike" dirty="0" smtClean="0">
                <a:solidFill>
                  <a:srgbClr val="FF0000"/>
                </a:solidFill>
                <a:effectLst/>
                <a:latin typeface="OpenSans"/>
              </a:rPr>
              <a:t>We're going to assume price are not constant</a:t>
            </a:r>
            <a:endParaRPr lang="en-US" altLang="zh-HK" sz="1400" b="1" i="0" strike="noStrike" dirty="0">
              <a:solidFill>
                <a:srgbClr val="FF0000"/>
              </a:solidFill>
              <a:effectLst/>
              <a:latin typeface="Open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73" y="720763"/>
            <a:ext cx="1398443" cy="6231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702"/>
            <a:ext cx="4490977" cy="1704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073" y="1603001"/>
            <a:ext cx="1397539" cy="484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74" y="3059590"/>
            <a:ext cx="6367670" cy="35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032" y="160875"/>
            <a:ext cx="5980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2000" b="1" i="0" u="sng" strike="noStrike" dirty="0" smtClean="0">
                <a:effectLst/>
                <a:latin typeface="OpenSans-Light"/>
              </a:rPr>
              <a:t>How to output a random variable that follows a certain distribution</a:t>
            </a:r>
            <a:endParaRPr lang="zh-HK" altLang="en-US" sz="20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62077" y="1109779"/>
            <a:ext cx="480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0" i="0" u="none" strike="noStrike" dirty="0" smtClean="0">
                <a:solidFill>
                  <a:srgbClr val="FF0000"/>
                </a:solidFill>
                <a:effectLst/>
                <a:latin typeface="OpenSans"/>
              </a:rPr>
              <a:t>Rand() function in Excel, and </a:t>
            </a:r>
            <a:r>
              <a:rPr lang="en-US" altLang="zh-HK" sz="1400" b="0" i="0" u="none" strike="noStrike" dirty="0" err="1" smtClean="0">
                <a:solidFill>
                  <a:srgbClr val="FF0000"/>
                </a:solidFill>
                <a:effectLst/>
                <a:latin typeface="OpenSans"/>
              </a:rPr>
              <a:t>Rnd</a:t>
            </a:r>
            <a:r>
              <a:rPr lang="en-US" altLang="zh-HK" sz="1400" b="0" i="0" u="none" strike="noStrike" dirty="0" smtClean="0">
                <a:solidFill>
                  <a:srgbClr val="FF0000"/>
                </a:solidFill>
                <a:effectLst/>
                <a:latin typeface="OpenSans"/>
              </a:rPr>
              <a:t> () in VBA</a:t>
            </a:r>
            <a:endParaRPr lang="en-US" altLang="zh-HK" sz="1400" b="0" i="0" u="none" strike="noStrike" dirty="0">
              <a:solidFill>
                <a:srgbClr val="FF0000"/>
              </a:solidFill>
              <a:effectLst/>
              <a:latin typeface="Open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3" y="2759980"/>
            <a:ext cx="3784135" cy="2219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5" y="1466708"/>
            <a:ext cx="26670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6" y="5391480"/>
            <a:ext cx="5270110" cy="2623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085" y="2015503"/>
            <a:ext cx="5082209" cy="10837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16" y="8076338"/>
            <a:ext cx="1861684" cy="1552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2248" y="8427668"/>
            <a:ext cx="3486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264441"/>
            <a:ext cx="6461512" cy="3141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3555102"/>
            <a:ext cx="2385392" cy="1856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4" y="6016488"/>
            <a:ext cx="5916264" cy="276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49" y="8949070"/>
            <a:ext cx="4659174" cy="8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4" y="188637"/>
            <a:ext cx="5424900" cy="3078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4" y="3267209"/>
            <a:ext cx="5141758" cy="24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1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7" y="174935"/>
            <a:ext cx="6298956" cy="315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2" y="3527616"/>
            <a:ext cx="6394906" cy="3032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7" y="6754827"/>
            <a:ext cx="5743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08" y="461665"/>
            <a:ext cx="4017685" cy="166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0991" y="0"/>
            <a:ext cx="3778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u="sng" dirty="0" smtClean="0"/>
              <a:t>Profitability Analysis Project</a:t>
            </a:r>
            <a:endParaRPr lang="zh-HK" altLang="en-US" sz="24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5" y="2126765"/>
            <a:ext cx="6027390" cy="3339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74" y="5466153"/>
            <a:ext cx="5035947" cy="42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33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38</Words>
  <Application>Microsoft Office PowerPoint</Application>
  <PresentationFormat>A4 Paper (210x297 mm)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OpenSans</vt:lpstr>
      <vt:lpstr>OpenSans-Light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2018-10-29T13:56:32Z</dcterms:created>
  <dcterms:modified xsi:type="dcterms:W3CDTF">2018-10-30T09:37:02Z</dcterms:modified>
</cp:coreProperties>
</file>