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8" r:id="rId4"/>
    <p:sldId id="279" r:id="rId5"/>
    <p:sldId id="266" r:id="rId6"/>
    <p:sldId id="259" r:id="rId7"/>
    <p:sldId id="277" r:id="rId8"/>
    <p:sldId id="271" r:id="rId9"/>
    <p:sldId id="269" r:id="rId10"/>
    <p:sldId id="261" r:id="rId11"/>
    <p:sldId id="275" r:id="rId12"/>
    <p:sldId id="263" r:id="rId13"/>
    <p:sldId id="264" r:id="rId14"/>
    <p:sldId id="276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11B2-C24C-4C13-8265-3FD55CFEA850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CBDB-3458-4565-9D50-E1CD1956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06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측정론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김진영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6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측정의 유형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조직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수동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의사결정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성장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316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성장의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명확한 목표의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다양한 해법의 평가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지속적 변화의 정착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Right Arrow 3"/>
          <p:cNvSpPr/>
          <p:nvPr/>
        </p:nvSpPr>
        <p:spPr>
          <a:xfrm rot="18900000">
            <a:off x="7651139" y="4573838"/>
            <a:ext cx="3214586" cy="54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72741" y="5832356"/>
            <a:ext cx="1828800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As-Is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616689" y="5123753"/>
            <a:ext cx="940904" cy="897697"/>
          </a:xfrm>
          <a:prstGeom prst="smileyFace">
            <a:avLst>
              <a:gd name="adj" fmla="val -4653"/>
            </a:avLst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65637" y="3128913"/>
            <a:ext cx="1828800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To-Be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10409585" y="2420310"/>
            <a:ext cx="940904" cy="897697"/>
          </a:xfrm>
          <a:prstGeom prst="smileyFace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성장을 위한 측정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983572" y="3409316"/>
            <a:ext cx="620804" cy="163083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ounded Rectangle 4"/>
          <p:cNvSpPr/>
          <p:nvPr/>
        </p:nvSpPr>
        <p:spPr>
          <a:xfrm>
            <a:off x="2122570" y="2652183"/>
            <a:ext cx="2230770" cy="75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계획 단계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22570" y="3842419"/>
            <a:ext cx="2230770" cy="75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실천 단계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22570" y="5065830"/>
            <a:ext cx="2230770" cy="75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정착</a:t>
            </a:r>
            <a:r>
              <a:rPr lang="ko-KR" altLang="en-US" dirty="0"/>
              <a:t> 단계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3493" y="2881871"/>
            <a:ext cx="229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문제의 명확한 정의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43493" y="4035143"/>
            <a:ext cx="219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대안의 정확한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0647" y="5247052"/>
            <a:ext cx="218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지속적인 동기부여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133770" y="3409316"/>
            <a:ext cx="620804" cy="163083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ounded Rectangle 11"/>
          <p:cNvSpPr/>
          <p:nvPr/>
        </p:nvSpPr>
        <p:spPr>
          <a:xfrm>
            <a:off x="7052378" y="2652183"/>
            <a:ext cx="2893671" cy="75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Exploratory Data Analysis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52378" y="3842419"/>
            <a:ext cx="2893671" cy="75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Controlled Experiments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52378" y="5065830"/>
            <a:ext cx="2893671" cy="75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Continuous Monitoring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측정은 성장의 모든 단계를 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637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슬라이드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성장과 측정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문제에 대한 이해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실천 단계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대안의 정확한 평가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정착 단계</a:t>
            </a:r>
            <a:endParaRPr lang="en-US" dirty="0"/>
          </a:p>
          <a:p>
            <a:pPr lvl="1"/>
            <a:r>
              <a:rPr lang="ko-KR" altLang="en-US" dirty="0"/>
              <a:t>지속적인 동기부여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0385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성장의 의미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시간에 따라 유의미한 진보를 이루어냄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지속가능한 성취를 위한 기초체력을 기르는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성장은 변화를 동반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관성의 극복이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748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성장의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현황 파악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해법 수행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 검증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1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측정론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측정론인가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누구를 대상으로 하는가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측정의 의미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측정은 문제에 직관에서 출발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측정은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객관적 사실에 바탕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측정은 직관의 세련화를 목표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측정 결과는 객관성을 목표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09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 rot="5400000">
            <a:off x="7942652" y="2995494"/>
            <a:ext cx="2188525" cy="618921"/>
          </a:xfrm>
          <a:prstGeom prst="rightArrow">
            <a:avLst>
              <a:gd name="adj1" fmla="val 50000"/>
              <a:gd name="adj2" fmla="val 352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측정론의 바탕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측정론의 바탕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122974" y="2561342"/>
            <a:ext cx="1845425" cy="52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수집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122974" y="3494628"/>
            <a:ext cx="1845425" cy="52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분석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22974" y="4399216"/>
            <a:ext cx="1845425" cy="520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수행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122974" y="1690688"/>
            <a:ext cx="1845425" cy="5200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 정의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3785" y="30914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통계학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10128246" y="1690688"/>
            <a:ext cx="453677" cy="3228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23786" y="1808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경영학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 flipH="1">
            <a:off x="7500949" y="1776432"/>
            <a:ext cx="416564" cy="434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23786" y="4431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경영학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flipH="1">
            <a:off x="7500949" y="4399216"/>
            <a:ext cx="416564" cy="434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flipH="1">
            <a:off x="7500949" y="2589756"/>
            <a:ext cx="416564" cy="1424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26515" y="311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측정론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측정론과 데이터 </a:t>
            </a:r>
            <a:r>
              <a:rPr lang="ko-KR" altLang="en-US" dirty="0" smtClean="0"/>
              <a:t>사이언스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측정론은 목표지향적 </a:t>
            </a:r>
            <a:r>
              <a:rPr lang="ko-KR" altLang="en-US" dirty="0" smtClean="0"/>
              <a:t>데이터 사이언스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49353" y="3922897"/>
            <a:ext cx="4536373" cy="21019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3236" y="4577401"/>
            <a:ext cx="2493817" cy="1152525"/>
          </a:xfrm>
          <a:prstGeom prst="ellipse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통계학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5448413" y="4577401"/>
            <a:ext cx="2493817" cy="1152525"/>
          </a:xfrm>
          <a:prstGeom prst="ellipse">
            <a:avLst/>
          </a:prstGeom>
          <a:solidFill>
            <a:schemeClr val="accent2">
              <a:alpha val="7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경영학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90843" y="4012271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데이터 사이언스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03821" y="4968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측정론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1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직관이냐 측정이냐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직관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직관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측정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직관 </a:t>
            </a:r>
            <a:r>
              <a:rPr lang="en-US" altLang="ko-KR" dirty="0" smtClean="0">
                <a:sym typeface="Wingdings" panose="05000000000000000000" pitchFamily="2" charset="2"/>
              </a:rPr>
              <a:t> </a:t>
            </a:r>
            <a:r>
              <a:rPr lang="ko-KR" altLang="en-US" dirty="0" smtClean="0">
                <a:sym typeface="Wingdings" panose="05000000000000000000" pitchFamily="2" charset="2"/>
              </a:rPr>
              <a:t>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직관에 의해 측정법이 고안됨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측정 결과에 따라 직관이 세련화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직관에 의해 측정법이 개선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599562" y="3340178"/>
            <a:ext cx="925975" cy="27779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직관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319613" y="3340178"/>
            <a:ext cx="891251" cy="2777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측정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8803329" y="3794900"/>
            <a:ext cx="1180618" cy="3600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8803328" y="4714292"/>
            <a:ext cx="1180618" cy="36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26711" y="33915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측정법 고안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26711" y="435980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직관 세련화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26711" y="532811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측정법 개선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803329" y="5667747"/>
            <a:ext cx="1180618" cy="3600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880321" y="3539085"/>
            <a:ext cx="307571" cy="140690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3333853" y="2552988"/>
            <a:ext cx="137160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측정법 고안하기</a:t>
            </a:r>
            <a:endParaRPr lang="en-US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333853" y="3749488"/>
            <a:ext cx="137160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데이터 모으기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333853" y="4945988"/>
            <a:ext cx="1371600" cy="994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데이터 분석 </a:t>
            </a:r>
            <a:r>
              <a:rPr lang="en-US" altLang="ko-KR" sz="1600" b="1" dirty="0" smtClean="0"/>
              <a:t>&amp;</a:t>
            </a:r>
            <a:r>
              <a:rPr lang="ko-KR" altLang="en-US" sz="1600" b="1" dirty="0" smtClean="0"/>
              <a:t> 결론유도</a:t>
            </a:r>
            <a:endParaRPr lang="en-US" sz="1600" b="1" dirty="0"/>
          </a:p>
        </p:txBody>
      </p:sp>
      <p:sp>
        <p:nvSpPr>
          <p:cNvPr id="10" name="Curved Up Arrow 9"/>
          <p:cNvSpPr/>
          <p:nvPr/>
        </p:nvSpPr>
        <p:spPr>
          <a:xfrm rot="5400000" flipH="1">
            <a:off x="1716908" y="3899637"/>
            <a:ext cx="2651719" cy="582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3852" y="202772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측정의 단계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1213" y="202772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주요 고려사항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1213" y="2730973"/>
            <a:ext cx="3449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문제 해결에 도움이 되는 측정인가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의사결정권자와의 조율을 마쳤는가</a:t>
            </a:r>
            <a:r>
              <a:rPr lang="en-US" altLang="ko-KR" sz="1600" dirty="0" smtClean="0"/>
              <a:t>?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071213" y="3954305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데이터에 편향성이 존재하지는 않는가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데이터의 분산도를 고려할 때 충분한 양을 모았는가</a:t>
            </a:r>
            <a:r>
              <a:rPr lang="en-US" altLang="ko-KR" sz="1600" dirty="0" smtClean="0"/>
              <a:t>?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1213" y="5150805"/>
            <a:ext cx="4820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지표는 측정 목표에 부합하는가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결론을 유도하기 위한 방법은 통계적으로 올바른가</a:t>
            </a:r>
            <a:r>
              <a:rPr lang="en-US" altLang="ko-KR" sz="1600" dirty="0" smtClean="0"/>
              <a:t>?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394774" y="3898333"/>
            <a:ext cx="1327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b="1" dirty="0" smtClean="0"/>
              <a:t>측정법 개선하기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548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4595</TotalTime>
  <Words>259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Office Theme</vt:lpstr>
      <vt:lpstr>측정론</vt:lpstr>
      <vt:lpstr>측정론 개요</vt:lpstr>
      <vt:lpstr>왜 측정론인가?</vt:lpstr>
      <vt:lpstr>누구를 대상으로 하는가?</vt:lpstr>
      <vt:lpstr>측정의 의미</vt:lpstr>
      <vt:lpstr>측정론의 바탕</vt:lpstr>
      <vt:lpstr>측정론과 데이터 사이언스</vt:lpstr>
      <vt:lpstr>직관이냐 측정이냐</vt:lpstr>
      <vt:lpstr>측정의 4단계</vt:lpstr>
      <vt:lpstr>측정의 유형</vt:lpstr>
      <vt:lpstr>성장의 단계</vt:lpstr>
      <vt:lpstr>성장을 위한 측정</vt:lpstr>
      <vt:lpstr>추가 슬라이드</vt:lpstr>
      <vt:lpstr>성장과 측정</vt:lpstr>
      <vt:lpstr>성장의 의미</vt:lpstr>
      <vt:lpstr>성장의 단계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측정론</dc:title>
  <dc:creator>Jin Kim</dc:creator>
  <cp:lastModifiedBy>Jinyoung Kim</cp:lastModifiedBy>
  <cp:revision>32</cp:revision>
  <dcterms:created xsi:type="dcterms:W3CDTF">2014-09-10T16:19:31Z</dcterms:created>
  <dcterms:modified xsi:type="dcterms:W3CDTF">2014-09-27T18:55:01Z</dcterms:modified>
</cp:coreProperties>
</file>