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6" r:id="rId6"/>
    <p:sldId id="261" r:id="rId7"/>
    <p:sldId id="265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70B3-D2AA-42B9-B135-2F5A52791AC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572DE-FF96-46BB-A12B-A5E700EC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측정의 실제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측정법 고안하기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 문제 정의하기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측정 방법 고안하기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측정 목표 설정하기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</a:t>
            </a:r>
            <a:r>
              <a:rPr lang="ko-KR" altLang="en-US" dirty="0" smtClean="0"/>
              <a:t>문제 정의하기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명확한 문제가 있는가</a:t>
            </a:r>
            <a:r>
              <a:rPr lang="en-US" altLang="ko-KR" dirty="0" smtClean="0"/>
              <a:t>?</a:t>
            </a:r>
          </a:p>
          <a:p>
            <a:endParaRPr lang="en-US" dirty="0"/>
          </a:p>
          <a:p>
            <a:r>
              <a:rPr lang="ko-KR" altLang="en-US" dirty="0" smtClean="0"/>
              <a:t>목표의 달성 여부를 어떻게 알 수 있는가</a:t>
            </a:r>
            <a:r>
              <a:rPr lang="en-US" altLang="ko-KR" dirty="0" smtClean="0"/>
              <a:t>?</a:t>
            </a:r>
          </a:p>
          <a:p>
            <a:endParaRPr lang="en-US" dirty="0" smtClean="0"/>
          </a:p>
          <a:p>
            <a:r>
              <a:rPr lang="ko-KR" altLang="en-US" dirty="0" smtClean="0"/>
              <a:t>그 진행상황을 어떻게 측정할 수 있는가</a:t>
            </a:r>
            <a:r>
              <a:rPr lang="en-US" altLang="ko-KR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11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정의의 어려움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해결책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목표가 분명하지 않다</a:t>
            </a:r>
            <a:r>
              <a:rPr lang="en-US" altLang="ko-KR" dirty="0"/>
              <a:t>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이를 구체화한다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중간 단계가 명확하지 않다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이를 행동으로 정의한다</a:t>
            </a:r>
            <a:endParaRPr lang="en-US" altLang="ko-KR" dirty="0"/>
          </a:p>
          <a:p>
            <a:pPr lvl="1"/>
            <a:r>
              <a:rPr lang="ko-KR" altLang="en-US" dirty="0" smtClean="0"/>
              <a:t>추상적인 개념은 구체적인 행동으로 측정할 수 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전문가가 된다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내 분야의 저서를 출간한다</a:t>
            </a:r>
            <a:r>
              <a:rPr lang="en-US" altLang="ko-KR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교훈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목표가 구체적일수록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 중간단계가 잘 정의될수록 이를 달성할 가능성은 높아진다</a:t>
            </a:r>
            <a:r>
              <a:rPr lang="en-US" altLang="ko-KR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추상적인 목표를 지표화하기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추상적인 목표를 하나의 </a:t>
            </a:r>
            <a:r>
              <a:rPr lang="ko-KR" altLang="en-US" dirty="0" smtClean="0"/>
              <a:t>지표로 측정하는 것은 쉽지 않음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여러 지표를 사용하면 가능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충분히 많은 수가 있다면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맹인이라도 코끼리를 정확히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그려낼 수 있다</a:t>
            </a:r>
            <a:r>
              <a:rPr lang="en-US" altLang="ko-KR" dirty="0" smtClean="0"/>
              <a:t>!</a:t>
            </a:r>
            <a:endParaRPr lang="en-US" dirty="0"/>
          </a:p>
        </p:txBody>
      </p:sp>
      <p:pic>
        <p:nvPicPr>
          <p:cNvPr id="1026" name="Picture 2" descr="http://cdn2.hubspot.net/hub/134568/file-1208368053-jpg/6-blind-men-h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0" y="2919662"/>
            <a:ext cx="6161590" cy="393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4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 방법 고안하기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현상 자체를 측정할 수 있는가</a:t>
            </a:r>
            <a:r>
              <a:rPr lang="en-US" altLang="ko-KR" dirty="0" smtClean="0"/>
              <a:t>?</a:t>
            </a:r>
          </a:p>
          <a:p>
            <a:endParaRPr lang="en-US" dirty="0"/>
          </a:p>
          <a:p>
            <a:r>
              <a:rPr lang="ko-KR" altLang="en-US" dirty="0" smtClean="0"/>
              <a:t>현상의 원인을 측정할 수 있는가</a:t>
            </a:r>
            <a:r>
              <a:rPr lang="en-US" altLang="ko-KR" dirty="0" smtClean="0"/>
              <a:t>?</a:t>
            </a:r>
          </a:p>
          <a:p>
            <a:endParaRPr lang="en-US" dirty="0" smtClean="0"/>
          </a:p>
          <a:p>
            <a:r>
              <a:rPr lang="ko-KR" altLang="en-US" dirty="0" smtClean="0"/>
              <a:t>현상의 결과를 측정할 수 있는가</a:t>
            </a:r>
            <a:r>
              <a:rPr lang="en-US" altLang="ko-KR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관련된 현상을 측정할 수 있는가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30353" y="3174692"/>
            <a:ext cx="1979406" cy="10112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현상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680958" y="1722410"/>
            <a:ext cx="1678193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원인</a:t>
            </a:r>
            <a:endParaRPr lang="en-US" sz="2400" b="1" dirty="0"/>
          </a:p>
        </p:txBody>
      </p:sp>
      <p:sp>
        <p:nvSpPr>
          <p:cNvPr id="6" name="Down Arrow 5"/>
          <p:cNvSpPr/>
          <p:nvPr/>
        </p:nvSpPr>
        <p:spPr>
          <a:xfrm>
            <a:off x="8186566" y="2647567"/>
            <a:ext cx="666976" cy="35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80958" y="4885157"/>
            <a:ext cx="1678193" cy="753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결과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8186566" y="4358032"/>
            <a:ext cx="666976" cy="355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542493" y="3174692"/>
            <a:ext cx="1120143" cy="101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현상</a:t>
            </a:r>
            <a:endParaRPr lang="en-US" sz="3200" dirty="0"/>
          </a:p>
        </p:txBody>
      </p:sp>
      <p:sp>
        <p:nvSpPr>
          <p:cNvPr id="11" name="Left-Right Arrow 10"/>
          <p:cNvSpPr/>
          <p:nvPr/>
        </p:nvSpPr>
        <p:spPr>
          <a:xfrm>
            <a:off x="9660365" y="3405981"/>
            <a:ext cx="710006" cy="548640"/>
          </a:xfrm>
          <a:prstGeom prst="leftRightArrow">
            <a:avLst>
              <a:gd name="adj1" fmla="val 539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 방법 고안하기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031014" y="1690688"/>
            <a:ext cx="3177989" cy="2945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…..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 계획 세우기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 </a:t>
            </a:r>
            <a:r>
              <a:rPr lang="ko-KR" altLang="en-US" dirty="0"/>
              <a:t>방법 및 주변 데이터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측정에 </a:t>
            </a:r>
            <a:r>
              <a:rPr lang="ko-KR" altLang="en-US" dirty="0"/>
              <a:t>사용할 수 있는 </a:t>
            </a:r>
            <a:r>
              <a:rPr lang="ko-KR" altLang="en-US" dirty="0" smtClean="0"/>
              <a:t>비용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ko-KR" altLang="en-US" dirty="0"/>
              <a:t>달성을 위해 주어진 시간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43078" y="1936376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56263" y="1936376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69448" y="1936376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82633" y="1936376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95818" y="1936376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43078" y="2480104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56263" y="2480104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69448" y="2480104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82633" y="2480104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95818" y="2480104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43078" y="3023832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56263" y="3023832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69448" y="3023832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82633" y="3023832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95818" y="3023832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43078" y="4090828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56263" y="4090828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69448" y="4090828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82633" y="4090828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95818" y="4090828"/>
            <a:ext cx="419548" cy="408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23481" y="1764252"/>
            <a:ext cx="490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T1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T2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T3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Tn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 수행하기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 </a:t>
            </a:r>
            <a:r>
              <a:rPr lang="ko-KR" altLang="en-US" dirty="0" smtClean="0"/>
              <a:t>준비하기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수집하기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/>
              <a:t>지표 계산 및 분석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166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측정의 실제</vt:lpstr>
      <vt:lpstr>측정법 고안하기</vt:lpstr>
      <vt:lpstr>측정 문제 정의하기</vt:lpstr>
      <vt:lpstr>문제 정의의 어려움 &amp; 해결책</vt:lpstr>
      <vt:lpstr>추상적인 목표를 지표화하기</vt:lpstr>
      <vt:lpstr>측정 방법 고안하기</vt:lpstr>
      <vt:lpstr>측정 방법 고안하기 (사례)</vt:lpstr>
      <vt:lpstr>측정 계획 세우기</vt:lpstr>
      <vt:lpstr>측정 수행하기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측정의 실제</dc:title>
  <dc:creator>Jinyoung Kim</dc:creator>
  <cp:lastModifiedBy>Jinyoung Kim</cp:lastModifiedBy>
  <cp:revision>15</cp:revision>
  <dcterms:created xsi:type="dcterms:W3CDTF">2014-09-23T04:44:33Z</dcterms:created>
  <dcterms:modified xsi:type="dcterms:W3CDTF">2014-09-27T17:20:01Z</dcterms:modified>
</cp:coreProperties>
</file>