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F694-8F12-46A7-9F64-3A7490CCD28D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EA8-0096-48D1-85E4-72BA54FC8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6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F694-8F12-46A7-9F64-3A7490CCD28D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EA8-0096-48D1-85E4-72BA54FC8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6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F694-8F12-46A7-9F64-3A7490CCD28D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EA8-0096-48D1-85E4-72BA54FC8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85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F694-8F12-46A7-9F64-3A7490CCD28D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EA8-0096-48D1-85E4-72BA54FC8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1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F694-8F12-46A7-9F64-3A7490CCD28D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EA8-0096-48D1-85E4-72BA54FC8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2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F694-8F12-46A7-9F64-3A7490CCD28D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EA8-0096-48D1-85E4-72BA54FC8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9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F694-8F12-46A7-9F64-3A7490CCD28D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EA8-0096-48D1-85E4-72BA54FC8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11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F694-8F12-46A7-9F64-3A7490CCD28D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EA8-0096-48D1-85E4-72BA54FC8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0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F694-8F12-46A7-9F64-3A7490CCD28D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EA8-0096-48D1-85E4-72BA54FC8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2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F694-8F12-46A7-9F64-3A7490CCD28D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EA8-0096-48D1-85E4-72BA54FC8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1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F694-8F12-46A7-9F64-3A7490CCD28D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EEA8-0096-48D1-85E4-72BA54FC8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1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F694-8F12-46A7-9F64-3A7490CCD28D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3EEA8-0096-48D1-85E4-72BA54FC8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9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613" y="2654709"/>
            <a:ext cx="5112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58421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김재용</dc:creator>
  <cp:lastModifiedBy>김재용</cp:lastModifiedBy>
  <cp:revision>1</cp:revision>
  <dcterms:created xsi:type="dcterms:W3CDTF">2021-12-12T00:55:51Z</dcterms:created>
  <dcterms:modified xsi:type="dcterms:W3CDTF">2021-12-12T00:56:03Z</dcterms:modified>
</cp:coreProperties>
</file>