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57" r:id="rId7"/>
    <p:sldId id="264" r:id="rId8"/>
    <p:sldId id="265" r:id="rId9"/>
    <p:sldId id="266" r:id="rId10"/>
    <p:sldId id="267" r:id="rId11"/>
    <p:sldId id="268" r:id="rId12"/>
    <p:sldId id="272" r:id="rId13"/>
    <p:sldId id="271" r:id="rId14"/>
    <p:sldId id="270" r:id="rId15"/>
    <p:sldId id="269" r:id="rId16"/>
    <p:sldId id="263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임프레스, 공동 작업" id="{B9B51309-D148-4332-87C2-07BE32FBCA3B}">
          <p14:sldIdLst>
            <p14:sldId id="262"/>
            <p14:sldId id="257"/>
            <p14:sldId id="264"/>
            <p14:sldId id="265"/>
            <p14:sldId id="266"/>
            <p14:sldId id="267"/>
            <p14:sldId id="268"/>
            <p14:sldId id="272"/>
            <p14:sldId id="271"/>
            <p14:sldId id="270"/>
            <p14:sldId id="269"/>
          </p14:sldIdLst>
        </p14:section>
        <p14:section name="자세한 정보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ko-KR" initials="Tk" lastIdx="1" clrIdx="2">
    <p:extLst>
      <p:ext uri="{19B8F6BF-5375-455C-9EA6-DF929625EA0E}">
        <p15:presenceInfo xmlns:p15="http://schemas.microsoft.com/office/powerpoint/2012/main" userId="Tester ko-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4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Section modNotesMaster modHandout">
      <pc:chgData name="Fake Test User" userId="SID-0" providerId="Test" clId="FakeClientId" dt="2019-09-23T03:12:45.472" v="109" actId="2711"/>
      <pc:docMkLst>
        <pc:docMk/>
      </pc:docMkLst>
      <pc:sldChg chg="modSp mod modNotes">
        <pc:chgData name="Fake Test User" userId="SID-0" providerId="Test" clId="FakeClientId" dt="2019-08-14T06:16:20.358" v="91"/>
        <pc:sldMkLst>
          <pc:docMk/>
          <pc:sldMk cId="2471807738" sldId="256"/>
        </pc:sldMkLst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9-23T03:11:03.183" v="103" actId="2711"/>
        <pc:sldMkLst>
          <pc:docMk/>
          <pc:sldMk cId="1328676004" sldId="257"/>
        </pc:sldMkLst>
        <pc:spChg chg="mod">
          <ac:chgData name="Fake Test User" userId="SID-0" providerId="Test" clId="FakeClientId" dt="2019-09-23T03:11:03.183" v="103" actId="2711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9-23T03:10:57.120" v="102" actId="2711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9T06:32:16.297" v="80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9T06:27:53.718" v="38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9T06:32:18.156" v="81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9T06:28:10.702" v="39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9-23T03:10:21.872" v="98" actId="2711"/>
        <pc:sldMkLst>
          <pc:docMk/>
          <pc:sldMk cId="2090733893" sldId="262"/>
        </pc:sldMkLst>
        <pc:spChg chg="mod">
          <ac:chgData name="Fake Test User" userId="SID-0" providerId="Test" clId="FakeClientId" dt="2019-09-23T03:10:21.872" v="98" actId="2711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9-23T03:10:16.232" v="97" actId="2711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9T06:24:34.324" v="3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9T06:25:14.978" v="37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9T06:24:15.168" v="3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9-23T03:12:45.472" v="109" actId="2711"/>
        <pc:sldMkLst>
          <pc:docMk/>
          <pc:sldMk cId="2317502127" sldId="263"/>
        </pc:sldMkLst>
        <pc:spChg chg="mod">
          <ac:chgData name="Fake Test User" userId="SID-0" providerId="Test" clId="FakeClientId" dt="2019-08-09T06:22:57.220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9-23T03:11:44.759" v="106" actId="2711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9-23T03:12:17.355" v="108" actId="2711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9-23T03:12:45.472" v="109" actId="2711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9-23T03:11:50.368" v="107" actId="2711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addCm delCm modNotes">
        <pc:chgData name="Fake Test User" userId="SID-0" providerId="Test" clId="FakeClientId" dt="2019-09-23T03:11:29.572" v="105" actId="2711"/>
        <pc:sldMkLst>
          <pc:docMk/>
          <pc:sldMk cId="1531532291" sldId="264"/>
        </pc:sldMkLst>
        <pc:spChg chg="mod">
          <ac:chgData name="Fake Test User" userId="SID-0" providerId="Test" clId="FakeClientId" dt="2019-09-23T03:11:29.572" v="105" actId="2711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9-23T03:11:23.385" v="104" actId="2711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9T06:28:29.091" v="40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9T06:28:41.763" v="42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9T06:20:34.728" v="20" actId="2711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9T06:18:34.611" v="8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01.094" v="9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24.030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32.906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42.30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1.590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8.277" v="15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06.214" v="16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13.870" v="1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21.760" v="18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34.728" v="20" actId="2711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E58CCC7E-18E5-4A82-92F1-3204F64FAE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D603C4C-9F4D-4370-AFD6-8F2AD2196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7DA8-4E58-414D-BF79-1E09487C2FB3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2024-03-05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BFDC07-3467-48D7-8E7D-D1EC140CBB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BEA2832-4FBD-44B3-B54A-1A20E603B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57A9D-788B-4B8C-A1ED-E5AF76C088C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57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5A85-09E3-44C1-9D0B-EF068DDB3F41}" type="datetime1">
              <a:rPr lang="ko-KR" altLang="en-US" noProof="1" smtClean="0">
                <a:latin typeface="맑은 고딕" panose="020B0503020000020004" pitchFamily="50" charset="-127"/>
              </a:rPr>
              <a:t>2024-03-05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10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2954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11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66123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12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63454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슬라이드 쇼 모드에서 화살표를 클릭하면 </a:t>
            </a:r>
            <a:r>
              <a:rPr lang="en-US" altLang="ko-KR" noProof="1"/>
              <a:t>PowerPoint </a:t>
            </a:r>
            <a:r>
              <a:rPr lang="ko-KR" altLang="en-US" noProof="1"/>
              <a:t>시작 센터로 이동합니다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4716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9771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97425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3719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09672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7936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1692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533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 smtClean="0"/>
              <a:t>마스터 부제목 스타일 편집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63532E-FCE7-41F2-A1D3-3E80C0B1206F}" type="datetime1">
              <a:rPr lang="ko-KR" altLang="en-US" noProof="1" smtClean="0"/>
              <a:t>2024-03-05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FEF0-3104-43C6-9CB4-DC529D5DB0D2}" type="datetime1">
              <a:rPr lang="ko-KR" altLang="en-US" noProof="1" smtClean="0"/>
              <a:t>2024-03-05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099592-BCFF-4E4F-8375-214344D5757E}" type="datetime1">
              <a:rPr lang="ko-KR" altLang="en-US" noProof="1" smtClean="0"/>
              <a:t>2024-03-05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24C00-E5C1-429C-A552-4CDCF745A674}" type="datetime1">
              <a:rPr lang="ko-KR" altLang="en-US" noProof="1" smtClean="0"/>
              <a:t>2024-03-05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9F89AB-C418-4B33-B392-67F39C42CA50}" type="datetime1">
              <a:rPr lang="ko-KR" altLang="en-US" noProof="1" smtClean="0"/>
              <a:t>2024-03-05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45BDE-1766-46AA-9343-0A855DAF8A9C}" type="datetime1">
              <a:rPr lang="ko-KR" altLang="en-US" noProof="1" smtClean="0"/>
              <a:t>2024-03-05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AF6D6-7228-4B2E-AC55-629B03D2D76A}" type="datetime1">
              <a:rPr lang="ko-KR" altLang="en-US" noProof="1" smtClean="0"/>
              <a:t>2024-03-05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41C57-F108-4254-9248-CA6710A9D0B5}" type="datetime1">
              <a:rPr lang="ko-KR" altLang="en-US" noProof="1" smtClean="0"/>
              <a:t>2024-03-05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BAE6-145C-44DE-AB4F-E477CC5C4777}" type="datetime1">
              <a:rPr lang="ko-KR" altLang="en-US" noProof="1" smtClean="0"/>
              <a:t>2024-03-05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73257-B959-443E-B6BF-620CB01F8072}" type="datetime1">
              <a:rPr lang="ko-KR" altLang="en-US" noProof="1" smtClean="0"/>
              <a:t>2024-03-05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BCB98-D36E-44B3-BF16-0F6851259046}" type="datetime1">
              <a:rPr lang="ko-KR" altLang="en-US" noProof="1" smtClean="0"/>
              <a:t>2024-03-05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E05F190B-0788-4CF3-8B20-F90E17707D5A}" type="datetime1">
              <a:rPr lang="ko-KR" altLang="en-US" noProof="1" smtClean="0"/>
              <a:t>2024-03-05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atalon.com/downloa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ogutech.io/app-test-automation-tutorial-3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iaow-miaow.tistory.com/158?category=959306" TargetMode="External"/><Relationship Id="rId4" Type="http://schemas.openxmlformats.org/officeDocument/2006/relationships/hyperlink" Target="https://lifeautomation.tistory.com/entry/Appium%ED%99%98%EA%B2%BD%EA%B5%AC%EC%B6%95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kr/java/technologies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studio?hl=k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ium/appiu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atalon.com/downloa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Katalon </a:t>
            </a:r>
            <a:r>
              <a:rPr lang="ko-KR" altLang="en-US" noProof="1" smtClean="0"/>
              <a:t>설치</a:t>
            </a:r>
            <a:r>
              <a:rPr lang="en-US" altLang="ko-KR" noProof="1" smtClean="0"/>
              <a:t>(Window)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10000"/>
          </a:bodyPr>
          <a:lstStyle/>
          <a:p>
            <a:r>
              <a:rPr lang="ko-KR" altLang="en-US" b="1" dirty="0"/>
              <a:t>웹 및 </a:t>
            </a:r>
            <a:r>
              <a:rPr lang="ko-KR" altLang="en-US" b="1" dirty="0" err="1"/>
              <a:t>모바일</a:t>
            </a:r>
            <a:r>
              <a:rPr lang="ko-KR" altLang="en-US" b="1" dirty="0"/>
              <a:t> 애플리케이션을 테스트하고 자동화하기 위한 종합적인 테스트 자동화 플랫폼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noProof="1" smtClean="0">
                <a:ea typeface="맑은 고딕" panose="020B0503020000020004" pitchFamily="50" charset="-127"/>
              </a:rPr>
              <a:t>Katalon</a:t>
            </a:r>
            <a:r>
              <a:rPr lang="ko-KR" altLang="en-US" noProof="1">
                <a:ea typeface="맑은 고딕" panose="020B0503020000020004" pitchFamily="50" charset="-127"/>
              </a:rPr>
              <a:t> 설치 시 오류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4434" y="2286943"/>
            <a:ext cx="4346029" cy="4449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25189"/>
          <a:stretch/>
        </p:blipFill>
        <p:spPr>
          <a:xfrm>
            <a:off x="6458465" y="3987114"/>
            <a:ext cx="5198076" cy="2314831"/>
          </a:xfrm>
          <a:prstGeom prst="rect">
            <a:avLst/>
          </a:prstGeom>
        </p:spPr>
      </p:pic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838201" y="1825625"/>
            <a:ext cx="5406080" cy="4351338"/>
          </a:xfrm>
        </p:spPr>
        <p:txBody>
          <a:bodyPr/>
          <a:lstStyle/>
          <a:p>
            <a:r>
              <a:rPr lang="ko-KR" altLang="en-US" dirty="0" err="1" smtClean="0"/>
              <a:t>카탈론</a:t>
            </a:r>
            <a:r>
              <a:rPr lang="ko-KR" altLang="en-US" dirty="0" smtClean="0"/>
              <a:t> 내에서 경로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r>
              <a:rPr lang="ko-KR" altLang="en-US" dirty="0" smtClean="0"/>
              <a:t>상단 </a:t>
            </a:r>
            <a:r>
              <a:rPr lang="en-US" altLang="ko-KR" dirty="0" smtClean="0"/>
              <a:t>bar &gt; Window &gt; </a:t>
            </a:r>
            <a:r>
              <a:rPr lang="en-US" altLang="ko-KR" dirty="0" err="1" smtClean="0"/>
              <a:t>Katalon</a:t>
            </a:r>
            <a:r>
              <a:rPr lang="en-US" altLang="ko-KR" dirty="0" smtClean="0"/>
              <a:t> Studio Preferences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r>
              <a:rPr lang="en-US" altLang="ko-KR" dirty="0" smtClean="0"/>
              <a:t>&gt; Preferences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Katalon</a:t>
            </a:r>
            <a:r>
              <a:rPr lang="en-US" altLang="ko-KR" dirty="0" smtClean="0"/>
              <a:t> &gt; Mobile &gt; Browse… </a:t>
            </a:r>
            <a:r>
              <a:rPr lang="ko-KR" altLang="en-US" dirty="0" smtClean="0"/>
              <a:t>클릭</a:t>
            </a:r>
            <a:endParaRPr lang="en-US" altLang="ko-KR" dirty="0"/>
          </a:p>
          <a:p>
            <a:r>
              <a:rPr lang="en-US" altLang="ko-KR" dirty="0" err="1" smtClean="0"/>
              <a:t>Appium</a:t>
            </a:r>
            <a:r>
              <a:rPr lang="en-US" altLang="ko-KR" dirty="0" smtClean="0"/>
              <a:t> Directory </a:t>
            </a:r>
            <a:r>
              <a:rPr lang="ko-KR" altLang="en-US" dirty="0" smtClean="0"/>
              <a:t>경로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791" y="2204564"/>
            <a:ext cx="31718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Katalon</a:t>
            </a:r>
            <a:r>
              <a:rPr lang="ko-KR" altLang="en-US" noProof="1" smtClean="0">
                <a:ea typeface="맑은 고딕" panose="020B0503020000020004" pitchFamily="50" charset="-127"/>
              </a:rPr>
              <a:t> </a:t>
            </a:r>
            <a:r>
              <a:rPr lang="en-US" altLang="ko-KR" noProof="1" smtClean="0">
                <a:ea typeface="맑은 고딕" panose="020B0503020000020004" pitchFamily="50" charset="-127"/>
              </a:rPr>
              <a:t>Device</a:t>
            </a:r>
            <a:r>
              <a:rPr lang="ko-KR" altLang="en-US" noProof="1" smtClean="0">
                <a:ea typeface="맑은 고딕" panose="020B0503020000020004" pitchFamily="50" charset="-127"/>
              </a:rPr>
              <a:t> 등록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4434" y="1549410"/>
            <a:ext cx="6623084" cy="552430"/>
          </a:xfrm>
        </p:spPr>
        <p:txBody>
          <a:bodyPr>
            <a:noAutofit/>
          </a:bodyPr>
          <a:lstStyle/>
          <a:p>
            <a:r>
              <a:rPr lang="en-US" altLang="ko-KR" sz="1400" b="1" dirty="0" err="1" smtClean="0"/>
              <a:t>Katalon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다운로드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katalon.com/download/</a:t>
            </a:r>
            <a:endParaRPr lang="en-US" altLang="ko-KR" sz="1400" dirty="0"/>
          </a:p>
          <a:p>
            <a:r>
              <a:rPr lang="ko-KR" altLang="en-US" sz="1400" dirty="0" smtClean="0"/>
              <a:t>연결된 </a:t>
            </a:r>
            <a:r>
              <a:rPr lang="ko-KR" altLang="en-US" sz="1400" dirty="0" err="1"/>
              <a:t>모바일</a:t>
            </a:r>
            <a:r>
              <a:rPr lang="ko-KR" altLang="en-US" sz="1400" dirty="0"/>
              <a:t> 장치 확인은 아래 경로로 확인 가능</a:t>
            </a:r>
          </a:p>
        </p:txBody>
      </p:sp>
      <p:pic>
        <p:nvPicPr>
          <p:cNvPr id="1028" name="Picture 4" descr="post-thumbn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2610643"/>
            <a:ext cx="6753225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velog.velcdn.com/images/starmom/post/b56f176c-a0fb-4ff0-a322-ba76884c495e/imag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" b="68885"/>
          <a:stretch/>
        </p:blipFill>
        <p:spPr bwMode="auto">
          <a:xfrm>
            <a:off x="604434" y="4233882"/>
            <a:ext cx="6753225" cy="23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7562371" y="1825625"/>
            <a:ext cx="4346029" cy="4449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1. USB</a:t>
            </a:r>
            <a:r>
              <a:rPr lang="ko-KR" altLang="en-US" sz="1800" b="1" dirty="0" smtClean="0"/>
              <a:t>로 연결</a:t>
            </a:r>
          </a:p>
          <a:p>
            <a:r>
              <a:rPr lang="ko-KR" altLang="en-US" sz="1800" dirty="0" smtClean="0"/>
              <a:t>해당 디바이스를 직업 연결해서 등록하는 방법</a:t>
            </a:r>
            <a:br>
              <a:rPr lang="ko-KR" altLang="en-US" sz="1800" dirty="0" smtClean="0"/>
            </a:br>
            <a:r>
              <a:rPr lang="ko-KR" altLang="en-US" sz="1800" dirty="0" smtClean="0"/>
              <a:t>디바이스를 연결한 뒤 화면에 뜨는 개발자 도구 디버깅 허용을 클릭 해 연결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6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Katalon</a:t>
            </a:r>
            <a:r>
              <a:rPr lang="ko-KR" altLang="en-US" noProof="1" smtClean="0">
                <a:ea typeface="맑은 고딕" panose="020B0503020000020004" pitchFamily="50" charset="-127"/>
              </a:rPr>
              <a:t> </a:t>
            </a:r>
            <a:r>
              <a:rPr lang="en-US" altLang="ko-KR" noProof="1" smtClean="0">
                <a:ea typeface="맑은 고딕" panose="020B0503020000020004" pitchFamily="50" charset="-127"/>
              </a:rPr>
              <a:t>Device</a:t>
            </a:r>
            <a:r>
              <a:rPr lang="ko-KR" altLang="en-US" noProof="1" smtClean="0">
                <a:ea typeface="맑은 고딕" panose="020B0503020000020004" pitchFamily="50" charset="-127"/>
              </a:rPr>
              <a:t> 등록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903165" y="1825624"/>
            <a:ext cx="6873676" cy="4449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4535" y="1874480"/>
            <a:ext cx="4167753" cy="4351338"/>
          </a:xfrm>
        </p:spPr>
        <p:txBody>
          <a:bodyPr/>
          <a:lstStyle/>
          <a:p>
            <a:r>
              <a:rPr lang="en-US" altLang="ko-KR" b="1" dirty="0"/>
              <a:t>2. USB</a:t>
            </a:r>
            <a:r>
              <a:rPr lang="ko-KR" altLang="en-US" b="1" dirty="0"/>
              <a:t>로 연결</a:t>
            </a:r>
          </a:p>
          <a:p>
            <a:r>
              <a:rPr lang="ko-KR" altLang="en-US" dirty="0" err="1"/>
              <a:t>공기계나</a:t>
            </a:r>
            <a:r>
              <a:rPr lang="ko-KR" altLang="en-US" dirty="0"/>
              <a:t> 실제 디바이스가 없다면 </a:t>
            </a:r>
            <a:r>
              <a:rPr lang="ko-KR" altLang="en-US" dirty="0" err="1"/>
              <a:t>애뮬레이터를</a:t>
            </a:r>
            <a:r>
              <a:rPr lang="ko-KR" altLang="en-US" dirty="0"/>
              <a:t> 띄워서 디바이스 등록</a:t>
            </a:r>
          </a:p>
          <a:p>
            <a:r>
              <a:rPr lang="en-US" altLang="ko-KR" dirty="0" err="1"/>
              <a:t>Andriod</a:t>
            </a:r>
            <a:r>
              <a:rPr lang="en-US" altLang="ko-KR" dirty="0"/>
              <a:t> studio</a:t>
            </a:r>
            <a:r>
              <a:rPr lang="ko-KR" altLang="en-US" dirty="0"/>
              <a:t>를 실행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More Actions </a:t>
            </a:r>
            <a:r>
              <a:rPr lang="ko-KR" altLang="en-US" dirty="0"/>
              <a:t>클릭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[Virtual Device Manager] </a:t>
            </a:r>
            <a:r>
              <a:rPr lang="ko-KR" altLang="en-US" dirty="0"/>
              <a:t>클릭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[+]</a:t>
            </a:r>
            <a:r>
              <a:rPr lang="ko-KR" altLang="en-US" dirty="0"/>
              <a:t> 클릭 </a:t>
            </a:r>
            <a:r>
              <a:rPr lang="en-US" altLang="ko-KR" dirty="0"/>
              <a:t>&gt; </a:t>
            </a:r>
            <a:r>
              <a:rPr lang="ko-KR" altLang="en-US" dirty="0" err="1"/>
              <a:t>애뮬레이터</a:t>
            </a:r>
            <a:r>
              <a:rPr lang="ko-KR" altLang="en-US" dirty="0"/>
              <a:t> 등록</a:t>
            </a:r>
          </a:p>
          <a:p>
            <a:r>
              <a:rPr lang="ko-KR" altLang="en-US" dirty="0"/>
              <a:t>등록 후 </a:t>
            </a:r>
            <a:r>
              <a:rPr lang="en-US" altLang="ko-KR" dirty="0"/>
              <a:t>Device Manager</a:t>
            </a:r>
            <a:r>
              <a:rPr lang="ko-KR" altLang="en-US" dirty="0"/>
              <a:t>에서 </a:t>
            </a:r>
            <a:r>
              <a:rPr lang="en-US" altLang="ko-KR" dirty="0"/>
              <a:t>"▶"</a:t>
            </a:r>
            <a:r>
              <a:rPr lang="ko-KR" altLang="en-US" dirty="0"/>
              <a:t>실행 버튼 클릭 </a:t>
            </a:r>
            <a:r>
              <a:rPr lang="en-US" altLang="ko-KR" dirty="0"/>
              <a:t>&gt; </a:t>
            </a:r>
            <a:r>
              <a:rPr lang="ko-KR" altLang="en-US" dirty="0" err="1"/>
              <a:t>애뮬레이터</a:t>
            </a:r>
            <a:r>
              <a:rPr lang="ko-KR" altLang="en-US" dirty="0"/>
              <a:t> 실행</a:t>
            </a:r>
          </a:p>
          <a:p>
            <a:endParaRPr lang="ko-KR" altLang="en-US" dirty="0"/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5483773" y="1825623"/>
            <a:ext cx="416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5202621" y="1416908"/>
            <a:ext cx="6794938" cy="5376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+ </a:t>
            </a:r>
            <a:r>
              <a:rPr lang="ko-KR" altLang="en-US" b="1" dirty="0" err="1" smtClean="0"/>
              <a:t>애뮬레이터</a:t>
            </a:r>
            <a:r>
              <a:rPr lang="ko-KR" altLang="en-US" b="1" dirty="0" smtClean="0"/>
              <a:t> </a:t>
            </a:r>
            <a:r>
              <a:rPr lang="ko-KR" altLang="en-US" b="1" dirty="0"/>
              <a:t>실행 </a:t>
            </a:r>
            <a:r>
              <a:rPr lang="ko-KR" altLang="en-US" b="1" dirty="0" smtClean="0"/>
              <a:t>방법</a:t>
            </a:r>
            <a:r>
              <a:rPr lang="en-US" altLang="ko-KR" b="1" dirty="0" smtClean="0"/>
              <a:t>(3</a:t>
            </a:r>
            <a:r>
              <a:rPr lang="ko-KR" altLang="en-US" b="1" dirty="0" smtClean="0"/>
              <a:t>가지</a:t>
            </a:r>
            <a:r>
              <a:rPr lang="en-US" altLang="ko-KR" b="1" dirty="0" smtClean="0"/>
              <a:t>)</a:t>
            </a:r>
            <a:endParaRPr lang="ko-KR" altLang="en-US" b="1" dirty="0"/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번째 방법</a:t>
            </a:r>
            <a:r>
              <a:rPr lang="en-US" altLang="ko-KR" dirty="0" smtClean="0"/>
              <a:t>. Device </a:t>
            </a:r>
            <a:r>
              <a:rPr lang="en-US" altLang="ko-KR" dirty="0"/>
              <a:t>Manager</a:t>
            </a:r>
            <a:r>
              <a:rPr lang="ko-KR" altLang="en-US" dirty="0"/>
              <a:t>에서 </a:t>
            </a:r>
            <a:r>
              <a:rPr lang="en-US" altLang="ko-KR" dirty="0"/>
              <a:t>"▶"</a:t>
            </a:r>
            <a:r>
              <a:rPr lang="ko-KR" altLang="en-US" dirty="0"/>
              <a:t>실행 버튼 클릭</a:t>
            </a:r>
          </a:p>
          <a:p>
            <a:r>
              <a:rPr lang="en-US" altLang="ko-KR" dirty="0" smtClean="0"/>
              <a:t>2</a:t>
            </a:r>
            <a:r>
              <a:rPr lang="ko-KR" altLang="en-US" dirty="0"/>
              <a:t> 번째 방법</a:t>
            </a:r>
            <a:r>
              <a:rPr lang="en-US" altLang="ko-KR" dirty="0" smtClean="0"/>
              <a:t>.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창에서 아래의 명령어 입력 후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b="1" dirty="0">
                <a:solidFill>
                  <a:srgbClr val="FF0000"/>
                </a:solidFill>
              </a:rPr>
              <a:t>e</a:t>
            </a:r>
            <a:r>
              <a:rPr lang="en-US" altLang="ko-KR" b="1" dirty="0" smtClean="0">
                <a:solidFill>
                  <a:srgbClr val="FF0000"/>
                </a:solidFill>
              </a:rPr>
              <a:t>cho %ANDROID_HOME%	     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#SDK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경로 확인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cd [SDK</a:t>
            </a:r>
            <a:r>
              <a:rPr lang="ko-KR" altLang="en-US" b="1" dirty="0" smtClean="0">
                <a:solidFill>
                  <a:srgbClr val="FF0000"/>
                </a:solidFill>
              </a:rPr>
              <a:t>경로</a:t>
            </a:r>
            <a:r>
              <a:rPr lang="en-US" altLang="ko-KR" b="1" dirty="0" smtClean="0">
                <a:solidFill>
                  <a:srgbClr val="FF0000"/>
                </a:solidFill>
              </a:rPr>
              <a:t>]\emulator	     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#SDK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경로 하위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emulator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폴더에 진입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emulator </a:t>
            </a:r>
            <a:r>
              <a:rPr lang="en-US" altLang="ko-KR" b="1" dirty="0">
                <a:solidFill>
                  <a:srgbClr val="FF0000"/>
                </a:solidFill>
              </a:rPr>
              <a:t>-</a:t>
            </a:r>
            <a:r>
              <a:rPr lang="en-US" altLang="ko-KR" b="1" dirty="0" err="1">
                <a:solidFill>
                  <a:srgbClr val="FF0000"/>
                </a:solidFill>
              </a:rPr>
              <a:t>avd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Test_Emulator</a:t>
            </a:r>
            <a:r>
              <a:rPr lang="en-US" altLang="ko-KR" b="1" dirty="0" smtClean="0">
                <a:solidFill>
                  <a:srgbClr val="FF0000"/>
                </a:solidFill>
              </a:rPr>
              <a:t>       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#emulator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실행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3</a:t>
            </a:r>
            <a:r>
              <a:rPr lang="ko-KR" altLang="en-US" dirty="0"/>
              <a:t> 번째 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바탕화면에 </a:t>
            </a:r>
            <a:r>
              <a:rPr lang="ko-KR" altLang="en-US" dirty="0" err="1"/>
              <a:t>안드로이드</a:t>
            </a:r>
            <a:r>
              <a:rPr lang="ko-KR" altLang="en-US" dirty="0"/>
              <a:t> 가상 디바이스 </a:t>
            </a:r>
            <a:r>
              <a:rPr lang="ko-KR" altLang="en-US" dirty="0" err="1"/>
              <a:t>바로가기</a:t>
            </a:r>
            <a:r>
              <a:rPr lang="ko-KR" altLang="en-US" dirty="0"/>
              <a:t> 아이콘 생성</a:t>
            </a:r>
          </a:p>
          <a:p>
            <a:r>
              <a:rPr lang="ko-KR" altLang="en-US" dirty="0"/>
              <a:t>메모장 </a:t>
            </a:r>
            <a:r>
              <a:rPr lang="ko-KR" altLang="en-US" dirty="0" smtClean="0"/>
              <a:t>오픈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메모장에 </a:t>
            </a:r>
            <a:r>
              <a:rPr lang="ko-KR" altLang="en-US" dirty="0" smtClean="0">
                <a:solidFill>
                  <a:srgbClr val="FF0000"/>
                </a:solidFill>
              </a:rPr>
              <a:t>위 명령어</a:t>
            </a:r>
            <a:r>
              <a:rPr lang="ko-KR" altLang="en-US" dirty="0" smtClean="0"/>
              <a:t>를 동일하게 입력 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 smtClean="0"/>
              <a:t>Start </a:t>
            </a:r>
            <a:r>
              <a:rPr lang="en-US" altLang="ko-KR" dirty="0"/>
              <a:t>Test_Emulator.bat </a:t>
            </a:r>
            <a:r>
              <a:rPr lang="ko-KR" altLang="en-US" dirty="0"/>
              <a:t>로 파일명 입력 후 저장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바탕화면에서 </a:t>
            </a:r>
            <a:r>
              <a:rPr lang="ko-KR" altLang="en-US" dirty="0"/>
              <a:t>생성된 </a:t>
            </a:r>
            <a:r>
              <a:rPr lang="en-US" altLang="ko-KR" dirty="0"/>
              <a:t>.bat</a:t>
            </a:r>
            <a:r>
              <a:rPr lang="ko-KR" altLang="en-US" dirty="0"/>
              <a:t>파일 클릭 시 </a:t>
            </a:r>
            <a:r>
              <a:rPr lang="ko-KR" altLang="en-US" dirty="0" err="1"/>
              <a:t>애뮬레이터</a:t>
            </a:r>
            <a:r>
              <a:rPr lang="ko-KR" altLang="en-US" dirty="0"/>
              <a:t> 실행</a:t>
            </a:r>
          </a:p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noProof="1"/>
              <a:t>Katalon </a:t>
            </a:r>
            <a:r>
              <a:rPr lang="ko-KR" altLang="en-US" noProof="1"/>
              <a:t>설치</a:t>
            </a:r>
            <a:r>
              <a:rPr lang="en-US" altLang="ko-KR" noProof="1"/>
              <a:t>(Window</a:t>
            </a:r>
            <a:r>
              <a:rPr lang="en-US" altLang="ko-KR" noProof="1" smtClean="0"/>
              <a:t>) </a:t>
            </a:r>
            <a:r>
              <a:rPr lang="ko-KR" altLang="en-US" noProof="1" smtClean="0"/>
              <a:t>끝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681426" y="1756849"/>
            <a:ext cx="6510574" cy="3493068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3600" noProof="1" smtClean="0">
                <a:ea typeface="맑은 고딕" panose="020B0503020000020004" pitchFamily="50" charset="-127"/>
              </a:rPr>
              <a:t>참고 사이트</a:t>
            </a:r>
            <a:endParaRPr lang="en-US" altLang="ko-KR" sz="3600" noProof="1" smtClean="0">
              <a:ea typeface="맑은 고딕" panose="020B0503020000020004" pitchFamily="50" charset="-127"/>
            </a:endParaRPr>
          </a:p>
          <a:p>
            <a:r>
              <a:rPr lang="en-US" altLang="ko-KR" sz="1800" noProof="1">
                <a:ea typeface="맑은 고딕" panose="020B0503020000020004" pitchFamily="50" charset="-127"/>
                <a:hlinkClick r:id="rId3"/>
              </a:rPr>
              <a:t>https://blog.dogutech.io/app-test-automation-tutorial-3</a:t>
            </a:r>
            <a:r>
              <a:rPr lang="en-US" altLang="ko-KR" sz="1800" noProof="1" smtClean="0">
                <a:ea typeface="맑은 고딕" panose="020B0503020000020004" pitchFamily="50" charset="-127"/>
                <a:hlinkClick r:id="rId3"/>
              </a:rPr>
              <a:t>/</a:t>
            </a:r>
            <a:endParaRPr lang="en-US" altLang="ko-KR" sz="1800" noProof="1" smtClean="0">
              <a:ea typeface="맑은 고딕" panose="020B0503020000020004" pitchFamily="50" charset="-127"/>
            </a:endParaRPr>
          </a:p>
          <a:p>
            <a:r>
              <a:rPr lang="en-US" altLang="ko-KR" sz="1800" noProof="1">
                <a:ea typeface="맑은 고딕" panose="020B0503020000020004" pitchFamily="50" charset="-127"/>
                <a:hlinkClick r:id="rId4"/>
              </a:rPr>
              <a:t>https://</a:t>
            </a:r>
            <a:r>
              <a:rPr lang="en-US" altLang="ko-KR" sz="1800" noProof="1" smtClean="0">
                <a:ea typeface="맑은 고딕" panose="020B0503020000020004" pitchFamily="50" charset="-127"/>
                <a:hlinkClick r:id="rId4"/>
              </a:rPr>
              <a:t>lifeautomation.tistory.com/entry/Appium%ED%99%98%EA%B2%BD%EA%B5%AC%EC%B6%952</a:t>
            </a:r>
            <a:endParaRPr lang="en-US" altLang="ko-KR" sz="1800" noProof="1" smtClean="0">
              <a:ea typeface="맑은 고딕" panose="020B0503020000020004" pitchFamily="50" charset="-127"/>
            </a:endParaRPr>
          </a:p>
          <a:p>
            <a:r>
              <a:rPr lang="en-US" altLang="ko-KR" sz="1800" noProof="1"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800" noProof="1" smtClean="0">
                <a:ea typeface="맑은 고딕" panose="020B0503020000020004" pitchFamily="50" charset="-127"/>
                <a:hlinkClick r:id="rId5"/>
              </a:rPr>
              <a:t>miaow-miaow.tistory.com/158?category=959306</a:t>
            </a:r>
            <a:endParaRPr lang="en-US" altLang="ko-KR" sz="3600" noProof="1" smtClean="0">
              <a:ea typeface="맑은 고딕" panose="020B0503020000020004" pitchFamily="50" charset="-127"/>
            </a:endParaRPr>
          </a:p>
          <a:p>
            <a:endParaRPr lang="en-US" altLang="ko-KR" sz="1800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1. JDK, Android Studio </a:t>
            </a:r>
            <a:r>
              <a:rPr lang="ko-KR" altLang="en-US" noProof="1" smtClean="0">
                <a:ea typeface="맑은 고딕" panose="020B0503020000020004" pitchFamily="50" charset="-127"/>
              </a:rPr>
              <a:t>다운로드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447761"/>
          </a:xfrm>
        </p:spPr>
        <p:txBody>
          <a:bodyPr rtlCol="0">
            <a:normAutofit fontScale="70000" lnSpcReduction="20000"/>
          </a:bodyPr>
          <a:lstStyle/>
          <a:p>
            <a:r>
              <a:rPr lang="en-US" altLang="ko-KR" sz="2000" dirty="0" smtClean="0"/>
              <a:t>- Android </a:t>
            </a:r>
            <a:r>
              <a:rPr lang="en-US" altLang="ko-KR" sz="2000" dirty="0"/>
              <a:t>SDK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안드로이드</a:t>
            </a:r>
            <a:r>
              <a:rPr lang="ko-KR" altLang="en-US" sz="2000" dirty="0"/>
              <a:t> 애플리케이션을 개발하는 데 필요한 도구를 제공하며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Appium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안드로이드</a:t>
            </a:r>
            <a:r>
              <a:rPr lang="ko-KR" altLang="en-US" sz="2000" dirty="0"/>
              <a:t> 애플리케이션을 테스트할 때 </a:t>
            </a:r>
            <a:r>
              <a:rPr lang="en-US" altLang="ko-KR" sz="2000" dirty="0"/>
              <a:t>Android SDK</a:t>
            </a:r>
            <a:r>
              <a:rPr lang="ko-KR" altLang="en-US" sz="2000" dirty="0"/>
              <a:t>의 도구들을 </a:t>
            </a:r>
            <a:r>
              <a:rPr lang="ko-KR" altLang="en-US" sz="2000" dirty="0" smtClean="0"/>
              <a:t>사용</a:t>
            </a:r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Katalon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Studio</a:t>
            </a:r>
            <a:r>
              <a:rPr lang="ko-KR" altLang="en-US" sz="2000" dirty="0"/>
              <a:t>는 별도의 </a:t>
            </a:r>
            <a:r>
              <a:rPr lang="en-US" altLang="ko-KR" sz="2000" dirty="0"/>
              <a:t>emulator</a:t>
            </a:r>
            <a:r>
              <a:rPr lang="ko-KR" altLang="en-US" sz="2000" dirty="0"/>
              <a:t>가 없기 때문에</a:t>
            </a:r>
            <a:r>
              <a:rPr lang="en-US" altLang="ko-KR" sz="2000" dirty="0"/>
              <a:t>, Android Studio</a:t>
            </a:r>
            <a:r>
              <a:rPr lang="ko-KR" altLang="en-US" sz="2000" dirty="0"/>
              <a:t>를 설치 필요</a:t>
            </a:r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카탈론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스튜디오는 </a:t>
            </a:r>
            <a:r>
              <a:rPr lang="en-US" altLang="ko-KR" sz="2000" dirty="0"/>
              <a:t>Java</a:t>
            </a:r>
            <a:r>
              <a:rPr lang="ko-KR" altLang="en-US" sz="2000" dirty="0"/>
              <a:t>로 개발되었으며</a:t>
            </a:r>
            <a:r>
              <a:rPr lang="en-US" altLang="ko-KR" sz="2000" dirty="0"/>
              <a:t>, Java</a:t>
            </a:r>
            <a:r>
              <a:rPr lang="ko-KR" altLang="en-US" sz="2000" dirty="0"/>
              <a:t>로 작성된 프로그램은 </a:t>
            </a:r>
            <a:r>
              <a:rPr lang="en-US" altLang="ko-KR" sz="2000" dirty="0"/>
              <a:t>Java Runtime Environment(JRE)</a:t>
            </a:r>
            <a:r>
              <a:rPr lang="ko-KR" altLang="en-US" sz="2000" dirty="0"/>
              <a:t>를 사용하여 실행</a:t>
            </a:r>
            <a:br>
              <a:rPr lang="ko-KR" altLang="en-US" sz="2000" dirty="0"/>
            </a:br>
            <a:endParaRPr lang="en-US" altLang="ko-KR" sz="2000" b="1" noProof="1">
              <a:ea typeface="맑은 고딕" panose="020B0503020000020004" pitchFamily="50" charset="-127"/>
            </a:endParaRPr>
          </a:p>
          <a:p>
            <a:pPr rtl="0"/>
            <a:r>
              <a:rPr lang="en-US" altLang="ko-KR" sz="2000" b="1" noProof="1" smtClean="0">
                <a:ea typeface="맑은 고딕" panose="020B0503020000020004" pitchFamily="50" charset="-127"/>
              </a:rPr>
              <a:t>JDK 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다운로드 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(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실행환경에 맞춰 선택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) 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 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sz="2000" noProof="1">
                <a:ea typeface="맑은 고딕" panose="020B0503020000020004" pitchFamily="50" charset="-127"/>
                <a:hlinkClick r:id="rId3"/>
              </a:rPr>
              <a:t>https://www.oracle.com/kr/java/technologies/downloads</a:t>
            </a:r>
            <a:r>
              <a:rPr lang="en-US" altLang="ko-KR" sz="2000" noProof="1" smtClean="0">
                <a:ea typeface="맑은 고딕" panose="020B0503020000020004" pitchFamily="50" charset="-127"/>
                <a:hlinkClick r:id="rId3"/>
              </a:rPr>
              <a:t>/</a:t>
            </a:r>
            <a:endParaRPr lang="en-US" altLang="ko-KR" sz="2000" noProof="1" smtClean="0">
              <a:ea typeface="맑은 고딕" panose="020B0503020000020004" pitchFamily="50" charset="-127"/>
            </a:endParaRPr>
          </a:p>
          <a:p>
            <a:r>
              <a:rPr lang="en-US" altLang="ko-KR" sz="2000" b="1" noProof="1" smtClean="0">
                <a:ea typeface="맑은 고딕" panose="020B0503020000020004" pitchFamily="50" charset="-127"/>
              </a:rPr>
              <a:t>Android Studio 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다운로드</a:t>
            </a:r>
            <a:r>
              <a:rPr lang="en-US" altLang="ko-KR" sz="2000" b="1" noProof="1">
                <a:ea typeface="맑은 고딕" panose="020B0503020000020004" pitchFamily="50" charset="-127"/>
              </a:rPr>
              <a:t> (</a:t>
            </a:r>
            <a:r>
              <a:rPr lang="ko-KR" altLang="en-US" sz="2000" b="1" noProof="1">
                <a:ea typeface="맑은 고딕" panose="020B0503020000020004" pitchFamily="50" charset="-127"/>
              </a:rPr>
              <a:t>실행환경에 맞춰 선택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)  :</a:t>
            </a:r>
          </a:p>
          <a:p>
            <a:r>
              <a:rPr lang="en-US" altLang="ko-KR" sz="2000" noProof="1" smtClean="0">
                <a:ea typeface="맑은 고딕" panose="020B0503020000020004" pitchFamily="50" charset="-127"/>
                <a:hlinkClick r:id="rId4"/>
              </a:rPr>
              <a:t>https</a:t>
            </a:r>
            <a:r>
              <a:rPr lang="en-US" altLang="ko-KR" sz="2000" noProof="1">
                <a:ea typeface="맑은 고딕" panose="020B0503020000020004" pitchFamily="50" charset="-127"/>
                <a:hlinkClick r:id="rId4"/>
              </a:rPr>
              <a:t>://</a:t>
            </a:r>
            <a:r>
              <a:rPr lang="en-US" altLang="ko-KR" sz="2000" noProof="1" smtClean="0">
                <a:ea typeface="맑은 고딕" panose="020B0503020000020004" pitchFamily="50" charset="-127"/>
                <a:hlinkClick r:id="rId4"/>
              </a:rPr>
              <a:t>developer.android.com/studio?hl=ko/</a:t>
            </a:r>
            <a:endParaRPr lang="en-US" altLang="ko-KR" sz="2000" noProof="1" smtClean="0">
              <a:ea typeface="맑은 고딕" panose="020B0503020000020004" pitchFamily="50" charset="-127"/>
            </a:endParaRPr>
          </a:p>
          <a:p>
            <a:endParaRPr lang="ko-KR" altLang="en-US" noProof="1">
              <a:ea typeface="맑은 고딕" panose="020B0503020000020004" pitchFamily="50" charset="-127"/>
            </a:endParaRPr>
          </a:p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2. Node.js </a:t>
            </a:r>
            <a:r>
              <a:rPr lang="ko-KR" altLang="en-US" dirty="0" smtClean="0">
                <a:ea typeface="맑은 고딕" panose="020B0503020000020004" pitchFamily="50" charset="-127"/>
              </a:rPr>
              <a:t>다운로드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4407" cy="4433752"/>
          </a:xfrm>
        </p:spPr>
        <p:txBody>
          <a:bodyPr rtlCol="0">
            <a:normAutofit fontScale="92500" lnSpcReduction="20000"/>
          </a:bodyPr>
          <a:lstStyle/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JavaScript </a:t>
            </a:r>
            <a:r>
              <a:rPr lang="ko-KR" altLang="en-US" dirty="0"/>
              <a:t>런타임 환경으로</a:t>
            </a:r>
            <a:r>
              <a:rPr lang="en-US" altLang="ko-KR" dirty="0"/>
              <a:t>, </a:t>
            </a:r>
            <a:r>
              <a:rPr lang="ko-KR" altLang="en-US" dirty="0"/>
              <a:t>서버 사이드 애플리케이션을 개발하는 </a:t>
            </a:r>
            <a:r>
              <a:rPr lang="ko-KR" altLang="en-US" dirty="0" smtClean="0"/>
              <a:t>데 사용</a:t>
            </a:r>
            <a:endParaRPr lang="en-US" altLang="ko-KR" dirty="0" smtClean="0"/>
          </a:p>
          <a:p>
            <a:r>
              <a:rPr lang="en-US" altLang="ko-KR" dirty="0" err="1" smtClean="0"/>
              <a:t>Appium</a:t>
            </a:r>
            <a:r>
              <a:rPr lang="en-US" altLang="ko-KR" dirty="0" smtClean="0"/>
              <a:t> </a:t>
            </a:r>
            <a:r>
              <a:rPr lang="ko-KR" altLang="en-US" dirty="0"/>
              <a:t>서버는 </a:t>
            </a:r>
            <a:r>
              <a:rPr lang="en-US" altLang="ko-KR" dirty="0"/>
              <a:t>Node.js</a:t>
            </a:r>
            <a:r>
              <a:rPr lang="ko-KR" altLang="en-US" dirty="0"/>
              <a:t>로 작성되어 있으며</a:t>
            </a:r>
            <a:r>
              <a:rPr lang="en-US" altLang="ko-KR" dirty="0"/>
              <a:t>, Node.js</a:t>
            </a:r>
            <a:r>
              <a:rPr lang="ko-KR" altLang="en-US" dirty="0"/>
              <a:t>를 설치하여 </a:t>
            </a:r>
            <a:r>
              <a:rPr lang="en-US" altLang="ko-KR" dirty="0" err="1"/>
              <a:t>Appium</a:t>
            </a:r>
            <a:r>
              <a:rPr lang="ko-KR" altLang="en-US" dirty="0"/>
              <a:t>을 실행</a:t>
            </a:r>
            <a:endParaRPr lang="en-US" altLang="ko-KR" b="1" noProof="1" smtClean="0">
              <a:ea typeface="맑은 고딕" panose="020B0503020000020004" pitchFamily="50" charset="-127"/>
            </a:endParaRPr>
          </a:p>
          <a:p>
            <a:endParaRPr lang="en-US" altLang="ko-KR" b="1" noProof="1">
              <a:ea typeface="맑은 고딕" panose="020B0503020000020004" pitchFamily="50" charset="-127"/>
            </a:endParaRPr>
          </a:p>
          <a:p>
            <a:r>
              <a:rPr lang="en-US" altLang="ko-KR" b="1" noProof="1" smtClean="0">
                <a:ea typeface="맑은 고딕" panose="020B0503020000020004" pitchFamily="50" charset="-127"/>
              </a:rPr>
              <a:t>Node.js </a:t>
            </a:r>
            <a:r>
              <a:rPr lang="ko-KR" altLang="en-US" b="1" noProof="1" smtClean="0">
                <a:ea typeface="맑은 고딕" panose="020B0503020000020004" pitchFamily="50" charset="-127"/>
              </a:rPr>
              <a:t>다운로드 </a:t>
            </a:r>
            <a:r>
              <a:rPr lang="en-US" altLang="ko-KR" b="1" noProof="1" smtClean="0">
                <a:ea typeface="맑은 고딕" panose="020B0503020000020004" pitchFamily="50" charset="-127"/>
              </a:rPr>
              <a:t>(</a:t>
            </a:r>
            <a:r>
              <a:rPr lang="ko-KR" altLang="en-US" b="1" noProof="1">
                <a:ea typeface="맑은 고딕" panose="020B0503020000020004" pitchFamily="50" charset="-127"/>
              </a:rPr>
              <a:t>실행환경에 맞춰 선택</a:t>
            </a:r>
            <a:r>
              <a:rPr lang="en-US" altLang="ko-KR" b="1" noProof="1">
                <a:ea typeface="맑은 고딕" panose="020B0503020000020004" pitchFamily="50" charset="-127"/>
              </a:rPr>
              <a:t>)</a:t>
            </a:r>
            <a:r>
              <a:rPr lang="ko-KR" altLang="en-US" b="1" noProof="1" smtClean="0">
                <a:ea typeface="맑은 고딕" panose="020B0503020000020004" pitchFamily="50" charset="-127"/>
              </a:rPr>
              <a:t>  </a:t>
            </a:r>
            <a:r>
              <a:rPr lang="en-US" altLang="ko-KR" b="1" noProof="1" smtClean="0">
                <a:ea typeface="맑은 고딕" panose="020B0503020000020004" pitchFamily="50" charset="-127"/>
              </a:rPr>
              <a:t>: </a:t>
            </a:r>
          </a:p>
          <a:p>
            <a:r>
              <a:rPr lang="en-US" altLang="ko-KR" noProof="1">
                <a:ea typeface="맑은 고딕" panose="020B0503020000020004" pitchFamily="50" charset="-127"/>
                <a:hlinkClick r:id="rId3"/>
              </a:rPr>
              <a:t>https://</a:t>
            </a:r>
            <a:r>
              <a:rPr lang="en-US" altLang="ko-KR" noProof="1" smtClean="0">
                <a:ea typeface="맑은 고딕" panose="020B0503020000020004" pitchFamily="50" charset="-127"/>
                <a:hlinkClick r:id="rId3"/>
              </a:rPr>
              <a:t>nodejs.org/en/download/</a:t>
            </a:r>
            <a:endParaRPr lang="en-US" altLang="ko-KR" noProof="1" smtClean="0">
              <a:ea typeface="맑은 고딕" panose="020B0503020000020004" pitchFamily="50" charset="-127"/>
            </a:endParaRPr>
          </a:p>
          <a:p>
            <a:endParaRPr lang="ko-KR" altLang="en-US" sz="1100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 smtClean="0">
                <a:ea typeface="맑은 고딕" panose="020B0503020000020004" pitchFamily="50" charset="-127"/>
              </a:rPr>
              <a:t>정상 설치 확인 </a:t>
            </a:r>
            <a:r>
              <a:rPr lang="en-US" altLang="ko-KR" noProof="1" smtClean="0">
                <a:ea typeface="맑은 고딕" panose="020B0503020000020004" pitchFamily="50" charset="-127"/>
              </a:rPr>
              <a:t>&gt;</a:t>
            </a:r>
            <a:r>
              <a:rPr lang="ko-KR" altLang="en-US" noProof="1" smtClean="0">
                <a:ea typeface="맑은 고딕" panose="020B0503020000020004" pitchFamily="50" charset="-127"/>
              </a:rPr>
              <a:t> </a:t>
            </a:r>
            <a:r>
              <a:rPr lang="en-US" altLang="ko-KR" noProof="1" smtClean="0">
                <a:ea typeface="맑은 고딕" panose="020B0503020000020004" pitchFamily="50" charset="-127"/>
              </a:rPr>
              <a:t>cmd</a:t>
            </a:r>
            <a:r>
              <a:rPr lang="ko-KR" altLang="en-US" noProof="1" smtClean="0">
                <a:ea typeface="맑은 고딕" panose="020B0503020000020004" pitchFamily="50" charset="-127"/>
              </a:rPr>
              <a:t>창에서 버전 확인</a:t>
            </a:r>
            <a:endParaRPr lang="en-US" altLang="ko-KR" noProof="1" smtClean="0">
              <a:ea typeface="맑은 고딕" panose="020B0503020000020004" pitchFamily="50" charset="-127"/>
            </a:endParaRPr>
          </a:p>
          <a:p>
            <a:pPr rtl="0"/>
            <a:r>
              <a:rPr lang="en-US" altLang="ko-KR" noProof="1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node --version </a:t>
            </a:r>
          </a:p>
          <a:p>
            <a:pPr rtl="0"/>
            <a:r>
              <a:rPr lang="en-US" altLang="ko-KR" b="1" noProof="1">
                <a:ea typeface="맑은 고딕" panose="020B0503020000020004" pitchFamily="50" charset="-127"/>
              </a:rPr>
              <a:t> </a:t>
            </a:r>
            <a:r>
              <a:rPr lang="en-US" altLang="ko-KR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npm --version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3. </a:t>
            </a:r>
            <a:r>
              <a:rPr lang="ko-KR" altLang="en-US" noProof="1" smtClean="0">
                <a:ea typeface="맑은 고딕" panose="020B0503020000020004" pitchFamily="50" charset="-127"/>
              </a:rPr>
              <a:t>환경변수 세팅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5458" y="1754659"/>
            <a:ext cx="5140411" cy="5103341"/>
          </a:xfrm>
        </p:spPr>
        <p:txBody>
          <a:bodyPr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noProof="1" smtClean="0">
                <a:ea typeface="맑은 고딕" panose="020B0503020000020004" pitchFamily="50" charset="-127"/>
              </a:rPr>
              <a:t>설치된 </a:t>
            </a:r>
            <a:r>
              <a:rPr lang="en-US" altLang="ko-KR" noProof="1" smtClean="0">
                <a:ea typeface="맑은 고딕" panose="020B0503020000020004" pitchFamily="50" charset="-127"/>
              </a:rPr>
              <a:t>JDK</a:t>
            </a:r>
            <a:r>
              <a:rPr lang="ko-KR" altLang="en-US" noProof="1" smtClean="0">
                <a:ea typeface="맑은 고딕" panose="020B0503020000020004" pitchFamily="50" charset="-127"/>
              </a:rPr>
              <a:t>와 </a:t>
            </a:r>
            <a:r>
              <a:rPr lang="en-US" altLang="ko-KR" noProof="1" smtClean="0">
                <a:ea typeface="맑은 고딕" panose="020B0503020000020004" pitchFamily="50" charset="-127"/>
              </a:rPr>
              <a:t>S</a:t>
            </a:r>
            <a:r>
              <a:rPr lang="en-US" altLang="ko-KR" noProof="1">
                <a:ea typeface="맑은 고딕" panose="020B0503020000020004" pitchFamily="50" charset="-127"/>
              </a:rPr>
              <a:t>DK</a:t>
            </a:r>
            <a:r>
              <a:rPr lang="ko-KR" altLang="en-US" noProof="1" smtClean="0">
                <a:ea typeface="맑은 고딕" panose="020B0503020000020004" pitchFamily="50" charset="-127"/>
              </a:rPr>
              <a:t> </a:t>
            </a:r>
            <a:r>
              <a:rPr lang="en-US" altLang="ko-KR" noProof="1" smtClean="0">
                <a:ea typeface="맑은 고딕" panose="020B0503020000020004" pitchFamily="50" charset="-127"/>
              </a:rPr>
              <a:t>(Android Studio)</a:t>
            </a:r>
            <a:r>
              <a:rPr lang="ko-KR" altLang="en-US" noProof="1" smtClean="0">
                <a:ea typeface="맑은 고딕" panose="020B0503020000020004" pitchFamily="50" charset="-127"/>
              </a:rPr>
              <a:t>의 파일 경로 탐색</a:t>
            </a:r>
            <a:endParaRPr lang="en-US" altLang="ko-KR" noProof="1" smtClean="0"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noProof="1" smtClean="0">
                <a:ea typeface="맑은 고딕" panose="020B0503020000020004" pitchFamily="50" charset="-127"/>
              </a:rPr>
              <a:t>고급 시스템 설정 보기 </a:t>
            </a:r>
            <a:r>
              <a:rPr lang="en-US" altLang="ko-KR" noProof="1" smtClean="0">
                <a:ea typeface="맑은 고딕" panose="020B0503020000020004" pitchFamily="50" charset="-127"/>
              </a:rPr>
              <a:t>&gt; </a:t>
            </a:r>
            <a:r>
              <a:rPr lang="ko-KR" altLang="en-US" noProof="1" smtClean="0">
                <a:ea typeface="맑은 고딕" panose="020B0503020000020004" pitchFamily="50" charset="-127"/>
              </a:rPr>
              <a:t>고급 </a:t>
            </a:r>
            <a:r>
              <a:rPr lang="en-US" altLang="ko-KR" noProof="1" smtClean="0">
                <a:ea typeface="맑은 고딕" panose="020B0503020000020004" pitchFamily="50" charset="-127"/>
              </a:rPr>
              <a:t>&gt; [</a:t>
            </a:r>
            <a:r>
              <a:rPr lang="ko-KR" altLang="en-US" noProof="1" smtClean="0">
                <a:ea typeface="맑은 고딕" panose="020B0503020000020004" pitchFamily="50" charset="-127"/>
              </a:rPr>
              <a:t>환경변수</a:t>
            </a:r>
            <a:r>
              <a:rPr lang="en-US" altLang="ko-KR" noProof="1" smtClean="0">
                <a:ea typeface="맑은 고딕" panose="020B0503020000020004" pitchFamily="50" charset="-127"/>
              </a:rPr>
              <a:t>]</a:t>
            </a:r>
            <a:r>
              <a:rPr lang="ko-KR" altLang="en-US" noProof="1" smtClean="0">
                <a:ea typeface="맑은 고딕" panose="020B0503020000020004" pitchFamily="50" charset="-127"/>
              </a:rPr>
              <a:t> 클릭 </a:t>
            </a:r>
            <a:r>
              <a:rPr lang="en-US" altLang="ko-KR" noProof="1" smtClean="0">
                <a:ea typeface="맑은 고딕" panose="020B0503020000020004" pitchFamily="50" charset="-127"/>
              </a:rPr>
              <a:t>&gt; [</a:t>
            </a:r>
            <a:r>
              <a:rPr lang="ko-KR" altLang="en-US" noProof="1" smtClean="0">
                <a:ea typeface="맑은 고딕" panose="020B0503020000020004" pitchFamily="50" charset="-127"/>
              </a:rPr>
              <a:t>새로 만들기</a:t>
            </a:r>
            <a:r>
              <a:rPr lang="en-US" altLang="ko-KR" noProof="1" smtClean="0">
                <a:ea typeface="맑은 고딕" panose="020B0503020000020004" pitchFamily="50" charset="-127"/>
              </a:rPr>
              <a:t>]</a:t>
            </a:r>
            <a:r>
              <a:rPr lang="ko-KR" altLang="en-US" noProof="1" smtClean="0">
                <a:ea typeface="맑은 고딕" panose="020B0503020000020004" pitchFamily="50" charset="-127"/>
              </a:rPr>
              <a:t> 클릭 </a:t>
            </a:r>
            <a:r>
              <a:rPr lang="en-US" altLang="ko-KR" noProof="1" smtClean="0">
                <a:ea typeface="맑은 고딕" panose="020B0503020000020004" pitchFamily="50" charset="-127"/>
              </a:rPr>
              <a:t>&gt;</a:t>
            </a:r>
            <a:endParaRPr lang="en-US" altLang="ko-KR" noProof="1">
              <a:ea typeface="맑은 고딕" panose="020B0503020000020004" pitchFamily="50" charset="-127"/>
            </a:endParaRPr>
          </a:p>
          <a:p>
            <a:r>
              <a:rPr lang="en-US" altLang="ko-KR" noProof="1">
                <a:ea typeface="맑은 고딕" panose="020B0503020000020004" pitchFamily="50" charset="-127"/>
              </a:rPr>
              <a:t>a</a:t>
            </a:r>
            <a:r>
              <a:rPr lang="en-US" altLang="ko-KR" noProof="1" smtClean="0">
                <a:ea typeface="맑은 고딕" panose="020B0503020000020004" pitchFamily="50" charset="-127"/>
              </a:rPr>
              <a:t>. </a:t>
            </a:r>
            <a:r>
              <a:rPr lang="en-US" altLang="ko-KR" b="1" noProof="1" smtClean="0">
                <a:ea typeface="맑은 고딕" panose="020B0503020000020004" pitchFamily="50" charset="-127"/>
              </a:rPr>
              <a:t>JAVA_HOME</a:t>
            </a:r>
            <a:r>
              <a:rPr lang="en-US" altLang="ko-KR" noProof="1" smtClean="0">
                <a:ea typeface="맑은 고딕" panose="020B0503020000020004" pitchFamily="50" charset="-127"/>
              </a:rPr>
              <a:t> : JDK</a:t>
            </a:r>
            <a:r>
              <a:rPr lang="ko-KR" altLang="en-US" noProof="1" smtClean="0">
                <a:ea typeface="맑은 고딕" panose="020B0503020000020004" pitchFamily="50" charset="-127"/>
              </a:rPr>
              <a:t>설치 경로 입력</a:t>
            </a:r>
            <a:endParaRPr lang="en-US" altLang="ko-KR" noProof="1" smtClean="0">
              <a:ea typeface="맑은 고딕" panose="020B0503020000020004" pitchFamily="50" charset="-127"/>
            </a:endParaRPr>
          </a:p>
          <a:p>
            <a:r>
              <a:rPr lang="en-US" altLang="ko-KR" noProof="1" smtClean="0">
                <a:ea typeface="맑은 고딕" panose="020B0503020000020004" pitchFamily="50" charset="-127"/>
              </a:rPr>
              <a:t>b. </a:t>
            </a:r>
            <a:r>
              <a:rPr lang="en-US" altLang="ko-KR" b="1" dirty="0" smtClean="0"/>
              <a:t>ANDROID_HOME : </a:t>
            </a:r>
            <a:r>
              <a:rPr lang="en-US" altLang="ko-KR" noProof="1">
                <a:ea typeface="맑은 고딕" panose="020B0503020000020004" pitchFamily="50" charset="-127"/>
              </a:rPr>
              <a:t>SDK</a:t>
            </a:r>
            <a:r>
              <a:rPr lang="ko-KR" altLang="en-US" noProof="1">
                <a:ea typeface="맑은 고딕" panose="020B0503020000020004" pitchFamily="50" charset="-127"/>
              </a:rPr>
              <a:t> </a:t>
            </a:r>
            <a:r>
              <a:rPr lang="en-US" altLang="ko-KR" noProof="1">
                <a:ea typeface="맑은 고딕" panose="020B0503020000020004" pitchFamily="50" charset="-127"/>
              </a:rPr>
              <a:t>(Android Studio</a:t>
            </a:r>
            <a:r>
              <a:rPr lang="en-US" altLang="ko-KR" noProof="1" smtClean="0">
                <a:ea typeface="맑은 고딕" panose="020B0503020000020004" pitchFamily="50" charset="-127"/>
              </a:rPr>
              <a:t>)</a:t>
            </a:r>
            <a:r>
              <a:rPr lang="ko-KR" altLang="en-US" noProof="1" smtClean="0">
                <a:ea typeface="맑은 고딕" panose="020B0503020000020004" pitchFamily="50" charset="-127"/>
              </a:rPr>
              <a:t>경로 입력</a:t>
            </a:r>
            <a:endParaRPr lang="en-US" altLang="ko-KR" noProof="1" smtClean="0">
              <a:ea typeface="맑은 고딕" panose="020B0503020000020004" pitchFamily="50" charset="-127"/>
            </a:endParaRPr>
          </a:p>
          <a:p>
            <a:r>
              <a:rPr lang="ko-KR" altLang="en-US" noProof="1" smtClean="0">
                <a:ea typeface="맑은 고딕" panose="020B0503020000020004" pitchFamily="50" charset="-127"/>
              </a:rPr>
              <a:t>설정 후 제대로 세팅 되었는지 </a:t>
            </a:r>
            <a:r>
              <a:rPr lang="en-US" altLang="ko-KR" noProof="1" smtClean="0">
                <a:ea typeface="맑은 고딕" panose="020B0503020000020004" pitchFamily="50" charset="-127"/>
              </a:rPr>
              <a:t>&gt; cmd</a:t>
            </a:r>
            <a:r>
              <a:rPr lang="ko-KR" altLang="en-US" noProof="1" smtClean="0">
                <a:ea typeface="맑은 고딕" panose="020B0503020000020004" pitchFamily="50" charset="-127"/>
              </a:rPr>
              <a:t>창에서 확인</a:t>
            </a:r>
            <a:endParaRPr lang="en-US" altLang="ko-KR" noProof="1" smtClean="0">
              <a:ea typeface="맑은 고딕" panose="020B0503020000020004" pitchFamily="50" charset="-127"/>
            </a:endParaRPr>
          </a:p>
          <a:p>
            <a:r>
              <a:rPr lang="en-US" altLang="ko-KR" b="1" noProof="1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echo %JAVA_HOME%</a:t>
            </a:r>
          </a:p>
          <a:p>
            <a:r>
              <a:rPr lang="en-US" altLang="ko-KR" b="1" noProof="1">
                <a:ea typeface="맑은 고딕" panose="020B0503020000020004" pitchFamily="50" charset="-127"/>
              </a:rPr>
              <a:t> </a:t>
            </a:r>
            <a:r>
              <a:rPr lang="en-US" altLang="ko-KR" b="1" noProof="1">
                <a:solidFill>
                  <a:srgbClr val="FF0000"/>
                </a:solidFill>
                <a:ea typeface="맑은 고딕" panose="020B0503020000020004" pitchFamily="50" charset="-127"/>
              </a:rPr>
              <a:t>echo </a:t>
            </a:r>
            <a:r>
              <a:rPr lang="en-US" altLang="ko-KR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%</a:t>
            </a:r>
            <a:r>
              <a:rPr lang="en-US" altLang="ko-KR" b="1" dirty="0" smtClean="0">
                <a:solidFill>
                  <a:srgbClr val="FF0000"/>
                </a:solidFill>
              </a:rPr>
              <a:t>ANDROID_HOME%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561" y="1754659"/>
            <a:ext cx="4275052" cy="27100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561" y="4306329"/>
            <a:ext cx="4275052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4. Appium </a:t>
            </a:r>
            <a:r>
              <a:rPr lang="ko-KR" altLang="en-US" noProof="1" smtClean="0">
                <a:ea typeface="맑은 고딕" panose="020B0503020000020004" pitchFamily="50" charset="-127"/>
              </a:rPr>
              <a:t>설치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9903" y="1324303"/>
            <a:ext cx="4926726" cy="5643997"/>
          </a:xfrm>
        </p:spPr>
        <p:txBody>
          <a:bodyPr rtlCol="0">
            <a:normAutofit/>
          </a:bodyPr>
          <a:lstStyle/>
          <a:p>
            <a:pPr marL="342900" indent="-342900">
              <a:buAutoNum type="alphaLcPeriod"/>
            </a:pPr>
            <a:r>
              <a:rPr lang="en-US" altLang="ko-KR" b="1" dirty="0" err="1" smtClean="0"/>
              <a:t>git</a:t>
            </a:r>
            <a:r>
              <a:rPr lang="ko-KR" altLang="en-US" b="1" dirty="0" smtClean="0"/>
              <a:t>에서 다운로드 후 설치 </a:t>
            </a:r>
            <a:r>
              <a:rPr lang="en-US" altLang="ko-KR" b="1" dirty="0" smtClean="0"/>
              <a:t>: </a:t>
            </a:r>
            <a:r>
              <a:rPr lang="en-US" altLang="ko-KR" b="1" dirty="0" smtClean="0">
                <a:hlinkClick r:id="rId3"/>
              </a:rPr>
              <a:t>https</a:t>
            </a:r>
            <a:r>
              <a:rPr lang="en-US" altLang="ko-KR" b="1" dirty="0">
                <a:hlinkClick r:id="rId3"/>
              </a:rPr>
              <a:t>://github.com/appium/appium</a:t>
            </a:r>
            <a:endParaRPr lang="en-US" altLang="ko-KR" b="1" dirty="0" smtClean="0"/>
          </a:p>
          <a:p>
            <a:pPr marL="342900" indent="-342900">
              <a:buAutoNum type="alphaLcPeriod"/>
            </a:pPr>
            <a:r>
              <a:rPr lang="en-US" altLang="ko-KR" b="1" dirty="0" err="1" smtClean="0"/>
              <a:t>cmd</a:t>
            </a:r>
            <a:r>
              <a:rPr lang="ko-KR" altLang="en-US" b="1" dirty="0" smtClean="0"/>
              <a:t>창에서 명령어로 설치</a:t>
            </a:r>
            <a:endParaRPr lang="en-US" altLang="ko-KR" b="1" dirty="0" smtClean="0"/>
          </a:p>
          <a:p>
            <a:r>
              <a:rPr lang="en-US" altLang="ko-KR" dirty="0" smtClean="0"/>
              <a:t>① </a:t>
            </a:r>
            <a:r>
              <a:rPr lang="en-US" altLang="ko-KR" b="1" dirty="0" err="1">
                <a:solidFill>
                  <a:srgbClr val="FF0000"/>
                </a:solidFill>
              </a:rPr>
              <a:t>npm</a:t>
            </a:r>
            <a:r>
              <a:rPr lang="en-US" altLang="ko-KR" b="1" dirty="0">
                <a:solidFill>
                  <a:srgbClr val="FF0000"/>
                </a:solidFill>
              </a:rPr>
              <a:t> install -g </a:t>
            </a:r>
            <a:r>
              <a:rPr lang="en-US" altLang="ko-KR" b="1" dirty="0" err="1">
                <a:solidFill>
                  <a:srgbClr val="FF0000"/>
                </a:solidFill>
              </a:rPr>
              <a:t>appium</a:t>
            </a:r>
            <a:r>
              <a:rPr lang="en-US" altLang="ko-KR" b="1" dirty="0">
                <a:solidFill>
                  <a:srgbClr val="FF0000"/>
                </a:solidFill>
              </a:rPr>
              <a:t>       </a:t>
            </a:r>
            <a:r>
              <a:rPr lang="en-US" altLang="ko-KR" b="1" dirty="0" smtClean="0">
                <a:solidFill>
                  <a:srgbClr val="FF0000"/>
                </a:solidFill>
              </a:rPr>
              <a:t>    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프로그램 설치</a:t>
            </a:r>
            <a:br>
              <a:rPr lang="ko-KR" alt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 smtClean="0"/>
              <a:t>②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appium</a:t>
            </a:r>
            <a:r>
              <a:rPr lang="en-US" altLang="ko-KR" b="1" dirty="0" smtClean="0">
                <a:solidFill>
                  <a:srgbClr val="FF0000"/>
                </a:solidFill>
              </a:rPr>
              <a:t> --version</a:t>
            </a:r>
            <a:r>
              <a:rPr lang="en-US" altLang="ko-KR" dirty="0" smtClean="0"/>
              <a:t> 	 	 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버전확인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 smtClean="0"/>
              <a:t>③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npm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install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wd</a:t>
            </a:r>
            <a:r>
              <a:rPr lang="en-US" altLang="ko-KR" b="1" dirty="0" smtClean="0">
                <a:solidFill>
                  <a:srgbClr val="FF0000"/>
                </a:solidFill>
              </a:rPr>
              <a:t>		    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웹드라이버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설치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 smtClean="0"/>
              <a:t>doctor - </a:t>
            </a:r>
            <a:r>
              <a:rPr lang="en-US" altLang="ko-KR" dirty="0" err="1" smtClean="0"/>
              <a:t>Appium</a:t>
            </a:r>
            <a:r>
              <a:rPr lang="en-US" altLang="ko-KR" dirty="0" smtClean="0"/>
              <a:t> </a:t>
            </a:r>
            <a:r>
              <a:rPr lang="ko-KR" altLang="en-US" dirty="0"/>
              <a:t>설정 및 실행 전에 사용자에게 도움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[[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-g </a:t>
            </a:r>
            <a:r>
              <a:rPr lang="en-US" altLang="ko-KR" dirty="0" err="1" smtClean="0"/>
              <a:t>appium</a:t>
            </a:r>
            <a:r>
              <a:rPr lang="en-US" altLang="ko-KR" dirty="0" smtClean="0"/>
              <a:t>-doctor]]</a:t>
            </a:r>
          </a:p>
          <a:p>
            <a:r>
              <a:rPr lang="en-US" altLang="ko-KR" dirty="0" smtClean="0"/>
              <a:t>[[</a:t>
            </a:r>
            <a:r>
              <a:rPr lang="en-US" altLang="ko-KR" dirty="0" err="1" smtClean="0"/>
              <a:t>appium</a:t>
            </a:r>
            <a:r>
              <a:rPr lang="en-US" altLang="ko-KR" dirty="0" smtClean="0"/>
              <a:t>-doctor]]</a:t>
            </a:r>
          </a:p>
          <a:p>
            <a:pPr marL="342900" indent="-342900">
              <a:buAutoNum type="alphaLcPeriod"/>
            </a:pPr>
            <a:endParaRPr lang="en-US" altLang="ko-KR" b="1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720938" y="1383955"/>
            <a:ext cx="4926726" cy="5474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④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appium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driver install </a:t>
            </a:r>
            <a:r>
              <a:rPr lang="en-US" altLang="ko-KR" b="1" dirty="0" smtClean="0">
                <a:solidFill>
                  <a:srgbClr val="FF0000"/>
                </a:solidFill>
              </a:rPr>
              <a:t>uiautomator2</a:t>
            </a:r>
          </a:p>
          <a:p>
            <a:r>
              <a:rPr lang="en-US" altLang="ko-KR" dirty="0"/>
              <a:t>-&gt;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초록색 영역</a:t>
            </a:r>
            <a:r>
              <a:rPr lang="ko-KR" altLang="en-US" dirty="0"/>
              <a:t>과 같이 문장이 나오면</a:t>
            </a:r>
            <a:r>
              <a:rPr lang="en-US" altLang="ko-KR" dirty="0"/>
              <a:t>, </a:t>
            </a:r>
            <a:r>
              <a:rPr lang="ko-KR" altLang="en-US" dirty="0"/>
              <a:t>정상적으로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/>
              <a:t>-&gt;</a:t>
            </a:r>
            <a:r>
              <a:rPr lang="ko-KR" altLang="en-US" dirty="0">
                <a:solidFill>
                  <a:schemeClr val="accent4"/>
                </a:solidFill>
              </a:rPr>
              <a:t>노란색 영역</a:t>
            </a:r>
            <a:r>
              <a:rPr lang="ko-KR" altLang="en-US" dirty="0"/>
              <a:t>과 같이 문장이 나오면</a:t>
            </a:r>
            <a:r>
              <a:rPr lang="en-US" altLang="ko-KR" dirty="0"/>
              <a:t>, </a:t>
            </a:r>
            <a:r>
              <a:rPr lang="ko-KR" altLang="en-US" dirty="0"/>
              <a:t>예전에 설치한 적이 있다는 </a:t>
            </a:r>
            <a:r>
              <a:rPr lang="ko-KR" altLang="en-US" dirty="0" smtClean="0"/>
              <a:t>뜻</a:t>
            </a:r>
            <a:endParaRPr lang="en-US" altLang="ko-KR" dirty="0" smtClean="0"/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이미 </a:t>
            </a:r>
            <a:r>
              <a:rPr lang="ko-KR" altLang="en-US" dirty="0"/>
              <a:t>설치한 적 있으면 실행</a:t>
            </a:r>
            <a:br>
              <a:rPr lang="ko-KR" altLang="en-US" dirty="0"/>
            </a:br>
            <a:r>
              <a:rPr lang="en-US" altLang="ko-KR" dirty="0" smtClean="0"/>
              <a:t>[[</a:t>
            </a:r>
            <a:r>
              <a:rPr lang="en-US" altLang="ko-KR" dirty="0" err="1" smtClean="0"/>
              <a:t>appium</a:t>
            </a:r>
            <a:r>
              <a:rPr lang="en-US" altLang="ko-KR" dirty="0" smtClean="0"/>
              <a:t> </a:t>
            </a:r>
            <a:r>
              <a:rPr lang="en-US" altLang="ko-KR" dirty="0"/>
              <a:t>driver update </a:t>
            </a:r>
            <a:r>
              <a:rPr lang="en-US" altLang="ko-KR" dirty="0" smtClean="0"/>
              <a:t>uiautomator2]]</a:t>
            </a:r>
          </a:p>
          <a:p>
            <a:r>
              <a:rPr lang="en-US" altLang="ko-KR" dirty="0" smtClean="0"/>
              <a:t>⑤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appium</a:t>
            </a:r>
            <a:r>
              <a:rPr lang="en-US" altLang="ko-KR" b="1" dirty="0" smtClean="0">
                <a:solidFill>
                  <a:srgbClr val="FF0000"/>
                </a:solidFill>
              </a:rPr>
              <a:t> 		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appium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실행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1472" b="40367"/>
          <a:stretch/>
        </p:blipFill>
        <p:spPr>
          <a:xfrm>
            <a:off x="6720938" y="3285768"/>
            <a:ext cx="5207451" cy="17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>
                <a:ea typeface="맑은 고딕" panose="020B0503020000020004" pitchFamily="50" charset="-127"/>
              </a:rPr>
              <a:t>4</a:t>
            </a:r>
            <a:r>
              <a:rPr lang="en-US" altLang="ko-KR" noProof="1" smtClean="0">
                <a:ea typeface="맑은 고딕" panose="020B0503020000020004" pitchFamily="50" charset="-127"/>
              </a:rPr>
              <a:t>. Appium </a:t>
            </a:r>
            <a:r>
              <a:rPr lang="ko-KR" altLang="en-US" noProof="1" smtClean="0">
                <a:ea typeface="맑은 고딕" panose="020B0503020000020004" pitchFamily="50" charset="-127"/>
              </a:rPr>
              <a:t>설치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4434" y="1683735"/>
            <a:ext cx="9567235" cy="1627023"/>
          </a:xfrm>
        </p:spPr>
        <p:txBody>
          <a:bodyPr/>
          <a:lstStyle/>
          <a:p>
            <a:r>
              <a:rPr lang="ko-KR" altLang="en-US" dirty="0" smtClean="0"/>
              <a:t>아래와 같이 문장에 </a:t>
            </a:r>
            <a:r>
              <a:rPr lang="en-US" altLang="ko-KR" b="1" dirty="0" smtClean="0"/>
              <a:t>uiautomator2</a:t>
            </a:r>
            <a:r>
              <a:rPr lang="ko-KR" altLang="en-US" dirty="0" smtClean="0"/>
              <a:t>가 있다면 </a:t>
            </a:r>
            <a:r>
              <a:rPr lang="en-US" altLang="ko-KR" dirty="0" err="1"/>
              <a:t>Appium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r>
              <a:rPr lang="ko-KR" altLang="en-US" dirty="0" smtClean="0"/>
              <a:t>정상 실행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6994"/>
          <a:stretch/>
        </p:blipFill>
        <p:spPr>
          <a:xfrm>
            <a:off x="604434" y="2497246"/>
            <a:ext cx="9801002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noProof="1" smtClean="0">
                <a:ea typeface="맑은 고딕" panose="020B0503020000020004" pitchFamily="50" charset="-127"/>
              </a:rPr>
              <a:t>4. Appium </a:t>
            </a:r>
            <a:r>
              <a:rPr lang="ko-KR" altLang="en-US" noProof="1">
                <a:ea typeface="맑은 고딕" panose="020B0503020000020004" pitchFamily="50" charset="-127"/>
              </a:rPr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606" y="1862136"/>
            <a:ext cx="6569129" cy="4995863"/>
          </a:xfrm>
        </p:spPr>
        <p:txBody>
          <a:bodyPr rtlCol="0">
            <a:normAutofit/>
          </a:bodyPr>
          <a:lstStyle/>
          <a:p>
            <a:r>
              <a:rPr lang="ko-KR" altLang="en-US" dirty="0" err="1"/>
              <a:t>카탈론에서</a:t>
            </a:r>
            <a:r>
              <a:rPr lang="ko-KR" altLang="en-US" dirty="0"/>
              <a:t> </a:t>
            </a:r>
            <a:r>
              <a:rPr lang="en-US" altLang="ko-KR" dirty="0" err="1"/>
              <a:t>Appium</a:t>
            </a:r>
            <a:r>
              <a:rPr lang="ko-KR" altLang="en-US" dirty="0"/>
              <a:t>을 사용하는 이유는 </a:t>
            </a:r>
            <a:r>
              <a:rPr lang="ko-KR" altLang="en-US" dirty="0" err="1"/>
              <a:t>모바일</a:t>
            </a:r>
            <a:r>
              <a:rPr lang="ko-KR" altLang="en-US" dirty="0"/>
              <a:t> 애플리케이션 테스트를 자동화하기 </a:t>
            </a:r>
            <a:r>
              <a:rPr lang="ko-KR" altLang="en-US" dirty="0" smtClean="0"/>
              <a:t>위함</a:t>
            </a:r>
            <a:endParaRPr lang="en-US" altLang="ko-KR" dirty="0" smtClean="0"/>
          </a:p>
          <a:p>
            <a:r>
              <a:rPr lang="en-US" altLang="ko-KR" dirty="0" err="1" smtClean="0"/>
              <a:t>Appium</a:t>
            </a:r>
            <a:r>
              <a:rPr lang="ko-KR" altLang="en-US" dirty="0"/>
              <a:t>은 크로스 플랫폼이며</a:t>
            </a:r>
            <a:r>
              <a:rPr lang="en-US" altLang="ko-KR" dirty="0"/>
              <a:t>, </a:t>
            </a:r>
            <a:r>
              <a:rPr lang="en-US" altLang="ko-KR" dirty="0" err="1"/>
              <a:t>iOS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Android</a:t>
            </a:r>
            <a:r>
              <a:rPr lang="ko-KR" altLang="en-US" dirty="0"/>
              <a:t>와 같은 여러 </a:t>
            </a:r>
            <a:r>
              <a:rPr lang="ko-KR" altLang="en-US" dirty="0" err="1"/>
              <a:t>모바일</a:t>
            </a:r>
            <a:r>
              <a:rPr lang="ko-KR" altLang="en-US" dirty="0"/>
              <a:t> 플랫폼에서 </a:t>
            </a:r>
            <a:r>
              <a:rPr lang="ko-KR" altLang="en-US" dirty="0" smtClean="0"/>
              <a:t>애플리케이션 자동화 가능</a:t>
            </a:r>
            <a:endParaRPr lang="en-US" altLang="ko-KR" dirty="0" smtClean="0"/>
          </a:p>
          <a:p>
            <a:r>
              <a:rPr lang="en-US" altLang="ko-KR" dirty="0" err="1" smtClean="0"/>
              <a:t>Appium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</a:t>
            </a:r>
            <a:r>
              <a:rPr lang="en-US" altLang="ko-KR" dirty="0"/>
              <a:t>&gt; </a:t>
            </a:r>
            <a:r>
              <a:rPr lang="en-US" altLang="ko-KR" dirty="0" smtClean="0"/>
              <a:t>Edit </a:t>
            </a:r>
            <a:r>
              <a:rPr lang="en-US" altLang="ko-KR" dirty="0"/>
              <a:t>Configurations</a:t>
            </a:r>
            <a:r>
              <a:rPr lang="ko-KR" altLang="en-US" dirty="0"/>
              <a:t>에 처음 지정했던 </a:t>
            </a:r>
            <a:r>
              <a:rPr lang="ko-KR" altLang="en-US" dirty="0">
                <a:solidFill>
                  <a:srgbClr val="FF0000"/>
                </a:solidFill>
              </a:rPr>
              <a:t>환경변수</a:t>
            </a:r>
            <a:r>
              <a:rPr lang="ko-KR" altLang="en-US" dirty="0"/>
              <a:t>들이 </a:t>
            </a:r>
            <a:r>
              <a:rPr lang="ko-KR" altLang="en-US" dirty="0" err="1"/>
              <a:t>세팅</a:t>
            </a:r>
            <a:r>
              <a:rPr lang="ko-KR" altLang="en-US" dirty="0"/>
              <a:t> 되어있는지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071" y="1983777"/>
            <a:ext cx="3017834" cy="30036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6872" b="32940"/>
          <a:stretch/>
        </p:blipFill>
        <p:spPr>
          <a:xfrm>
            <a:off x="480405" y="4987476"/>
            <a:ext cx="7064760" cy="13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5. Katalon</a:t>
            </a:r>
            <a:r>
              <a:rPr lang="ko-KR" altLang="en-US" noProof="1" smtClean="0">
                <a:ea typeface="맑은 고딕" panose="020B0503020000020004" pitchFamily="50" charset="-127"/>
              </a:rPr>
              <a:t> 설치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4434" y="1549410"/>
            <a:ext cx="6623084" cy="552430"/>
          </a:xfrm>
        </p:spPr>
        <p:txBody>
          <a:bodyPr>
            <a:noAutofit/>
          </a:bodyPr>
          <a:lstStyle/>
          <a:p>
            <a:r>
              <a:rPr lang="en-US" altLang="ko-KR" sz="1400" b="1" dirty="0" err="1" smtClean="0"/>
              <a:t>Katalon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다운로드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katalon.com/download/</a:t>
            </a:r>
            <a:endParaRPr lang="en-US" altLang="ko-KR" sz="14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4434" y="2026508"/>
            <a:ext cx="4346029" cy="411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1800" b="1" dirty="0" err="1" smtClean="0"/>
              <a:t>Katalon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회원가입</a:t>
            </a:r>
            <a:r>
              <a:rPr lang="en-US" altLang="ko-KR" sz="1800" b="1" dirty="0" smtClean="0"/>
              <a:t>&amp;</a:t>
            </a:r>
            <a:r>
              <a:rPr lang="ko-KR" altLang="en-US" sz="1800" b="1" dirty="0" smtClean="0"/>
              <a:t>로그인</a:t>
            </a:r>
            <a:endParaRPr lang="en-US" altLang="ko-KR" sz="1800" b="1" dirty="0" smtClean="0"/>
          </a:p>
          <a:p>
            <a:pPr marL="342900" indent="-342900">
              <a:buAutoNum type="arabicPeriod"/>
            </a:pPr>
            <a:r>
              <a:rPr lang="en-US" altLang="ko-KR" sz="1800" b="1" dirty="0" smtClean="0"/>
              <a:t>Work through </a:t>
            </a:r>
            <a:r>
              <a:rPr lang="ko-KR" altLang="en-US" sz="1800" b="1" dirty="0" smtClean="0"/>
              <a:t>선택</a:t>
            </a:r>
            <a:endParaRPr lang="en-US" altLang="ko-KR" sz="1800" b="1" dirty="0"/>
          </a:p>
          <a:p>
            <a:r>
              <a:rPr lang="ko-KR" altLang="en-US" sz="1800" dirty="0" smtClean="0"/>
              <a:t>프로젝트 생성마다 바꿀 수 있음 원하는 프로젝트의 성격으로 선택</a:t>
            </a:r>
            <a:endParaRPr lang="en-US" altLang="ko-KR" sz="1800" dirty="0"/>
          </a:p>
          <a:p>
            <a:r>
              <a:rPr lang="en-US" altLang="ko-KR" sz="1800" b="1" dirty="0" smtClean="0"/>
              <a:t>3. </a:t>
            </a:r>
            <a:r>
              <a:rPr lang="ko-KR" altLang="en-US" sz="1800" b="1" dirty="0" smtClean="0"/>
              <a:t>샘플 프로젝트 오픈</a:t>
            </a:r>
            <a:endParaRPr lang="en-US" altLang="ko-KR" sz="1800" dirty="0"/>
          </a:p>
          <a:p>
            <a:r>
              <a:rPr lang="ko-KR" altLang="en-US" dirty="0" smtClean="0"/>
              <a:t>파일</a:t>
            </a:r>
            <a:r>
              <a:rPr lang="en-US" altLang="ko-KR" dirty="0" smtClean="0"/>
              <a:t>&gt;New Sample Project&gt;Sample Android Mobile Tests Project</a:t>
            </a:r>
          </a:p>
          <a:p>
            <a:r>
              <a:rPr lang="en-US" altLang="ko-KR" dirty="0" err="1" smtClean="0"/>
              <a:t>Katalon</a:t>
            </a:r>
            <a:r>
              <a:rPr lang="ko-KR" altLang="en-US" dirty="0" smtClean="0"/>
              <a:t>에서 제공하는 샘플프로젝트 </a:t>
            </a:r>
            <a:r>
              <a:rPr lang="ko-KR" altLang="en-US" dirty="0" err="1" smtClean="0"/>
              <a:t>다운로드해서</a:t>
            </a:r>
            <a:r>
              <a:rPr lang="ko-KR" altLang="en-US" dirty="0" smtClean="0"/>
              <a:t> 테스트 진행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849" y="4486733"/>
            <a:ext cx="5069335" cy="19555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754" y="2265404"/>
            <a:ext cx="2562997" cy="18541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843" y="2323070"/>
            <a:ext cx="3339806" cy="17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Katalon</a:t>
            </a:r>
            <a:r>
              <a:rPr lang="ko-KR" altLang="en-US" noProof="1">
                <a:ea typeface="맑은 고딕" panose="020B0503020000020004" pitchFamily="50" charset="-127"/>
              </a:rPr>
              <a:t> </a:t>
            </a:r>
            <a:r>
              <a:rPr lang="ko-KR" altLang="en-US" noProof="1" smtClean="0">
                <a:ea typeface="맑은 고딕" panose="020B0503020000020004" pitchFamily="50" charset="-127"/>
              </a:rPr>
              <a:t>설치 시 오류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2378" y="1614617"/>
            <a:ext cx="8229600" cy="5121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rgbClr val="FF0000"/>
                </a:solidFill>
              </a:rPr>
              <a:t>※</a:t>
            </a:r>
            <a:r>
              <a:rPr lang="ko-KR" altLang="en-US" sz="1800" dirty="0" smtClean="0">
                <a:solidFill>
                  <a:srgbClr val="FF0000"/>
                </a:solidFill>
              </a:rPr>
              <a:t>설치 진행 시 오른쪽과 창이 뜨고 실행 안됨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r>
              <a:rPr lang="en-US" altLang="ko-KR" sz="1800" dirty="0" err="1" smtClean="0"/>
              <a:t>Katalon</a:t>
            </a:r>
            <a:r>
              <a:rPr lang="ko-KR" altLang="en-US" sz="1800" dirty="0" smtClean="0"/>
              <a:t>에서 인식하는 </a:t>
            </a:r>
            <a:r>
              <a:rPr lang="en-US" altLang="ko-KR" sz="1800" dirty="0" err="1" smtClean="0"/>
              <a:t>Appium</a:t>
            </a:r>
            <a:r>
              <a:rPr lang="ko-KR" altLang="en-US" sz="1800" dirty="0" err="1" smtClean="0"/>
              <a:t>디렉토리와</a:t>
            </a:r>
            <a:r>
              <a:rPr lang="ko-KR" altLang="en-US" sz="1800" dirty="0" smtClean="0"/>
              <a:t> 실제 설치된</a:t>
            </a:r>
            <a:endParaRPr lang="en-US" altLang="ko-KR" sz="1800" dirty="0" smtClean="0"/>
          </a:p>
          <a:p>
            <a:r>
              <a:rPr lang="ko-KR" altLang="en-US" sz="1800" dirty="0" smtClean="0"/>
              <a:t>경로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본인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다르기 때문에 </a:t>
            </a:r>
            <a:r>
              <a:rPr lang="ko-KR" altLang="en-US" sz="1800" dirty="0" err="1" smtClean="0"/>
              <a:t>나타는</a:t>
            </a:r>
            <a:r>
              <a:rPr lang="ko-KR" altLang="en-US" sz="1800" dirty="0" smtClean="0"/>
              <a:t> 오류 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>
                <a:solidFill>
                  <a:srgbClr val="FF0000"/>
                </a:solidFill>
              </a:rPr>
              <a:t>C:\</a:t>
            </a:r>
            <a:r>
              <a:rPr lang="en-US" altLang="ko-KR" sz="1800" dirty="0" smtClean="0">
                <a:solidFill>
                  <a:srgbClr val="FF0000"/>
                </a:solidFill>
              </a:rPr>
              <a:t>Users\ww[</a:t>
            </a:r>
            <a:r>
              <a:rPr lang="ko-KR" altLang="en-US" sz="1800" dirty="0" smtClean="0">
                <a:solidFill>
                  <a:srgbClr val="FF0000"/>
                </a:solidFill>
              </a:rPr>
              <a:t>사용자</a:t>
            </a:r>
            <a:r>
              <a:rPr lang="en-US" altLang="ko-KR" sz="1800" dirty="0" smtClean="0">
                <a:solidFill>
                  <a:srgbClr val="FF0000"/>
                </a:solidFill>
              </a:rPr>
              <a:t>]\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AppData</a:t>
            </a:r>
            <a:r>
              <a:rPr lang="en-US" altLang="ko-KR" sz="1800" dirty="0" smtClean="0">
                <a:solidFill>
                  <a:srgbClr val="FF0000"/>
                </a:solidFill>
              </a:rPr>
              <a:t>\Roaming\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800" dirty="0" smtClean="0">
                <a:solidFill>
                  <a:srgbClr val="FF0000"/>
                </a:solidFill>
              </a:rPr>
              <a:t>\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node_modules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r>
              <a:rPr lang="ko-KR" altLang="en-US" sz="1800" dirty="0" smtClean="0"/>
              <a:t>위 경로에 </a:t>
            </a:r>
            <a:r>
              <a:rPr lang="en-US" altLang="ko-KR" sz="1800" dirty="0" err="1" smtClean="0"/>
              <a:t>appium</a:t>
            </a:r>
            <a:r>
              <a:rPr lang="ko-KR" altLang="en-US" sz="1800" dirty="0" smtClean="0"/>
              <a:t>파일이 있는지 확인 한 뒤 없다면 </a:t>
            </a:r>
            <a:r>
              <a:rPr lang="ko-KR" altLang="en-US" sz="1800" dirty="0" err="1" smtClean="0"/>
              <a:t>옮겨넣거나</a:t>
            </a:r>
            <a:endParaRPr lang="en-US" altLang="ko-KR" sz="1800" dirty="0"/>
          </a:p>
          <a:p>
            <a:r>
              <a:rPr lang="ko-KR" altLang="en-US" sz="1800" dirty="0" smtClean="0"/>
              <a:t>복사해서 넣어둠 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 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823" y="3240665"/>
            <a:ext cx="4933177" cy="17315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725" y="1697615"/>
            <a:ext cx="4867275" cy="15430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725" y="5127749"/>
            <a:ext cx="4867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703_TF02923944" id="{E39B9DA7-608D-440B-A673-5271B8D8A3D9}" vid="{81730434-212A-4DAB-BE5E-F113D1C295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4873beb7-5857-4685-be1f-d57550cc96cc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203</TotalTime>
  <Words>608</Words>
  <Application>Microsoft Office PowerPoint</Application>
  <PresentationFormat>와이드스크린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WelcomeDoc</vt:lpstr>
      <vt:lpstr>Katalon 설치(Window)</vt:lpstr>
      <vt:lpstr>1. JDK, Android Studio 다운로드</vt:lpstr>
      <vt:lpstr>2. Node.js 다운로드</vt:lpstr>
      <vt:lpstr>3. 환경변수 세팅</vt:lpstr>
      <vt:lpstr>4. Appium 설치</vt:lpstr>
      <vt:lpstr>4. Appium 설치</vt:lpstr>
      <vt:lpstr>4. Appium 설치</vt:lpstr>
      <vt:lpstr>5. Katalon 설치</vt:lpstr>
      <vt:lpstr>Katalon 설치 시 오류</vt:lpstr>
      <vt:lpstr>Katalon 설치 시 오류</vt:lpstr>
      <vt:lpstr>Katalon Device 등록</vt:lpstr>
      <vt:lpstr>Katalon Device 등록</vt:lpstr>
      <vt:lpstr>Katalon 설치(Window) 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Katalon 설치</dc:title>
  <dc:creator>ww</dc:creator>
  <cp:keywords/>
  <cp:lastModifiedBy>ww</cp:lastModifiedBy>
  <cp:revision>120</cp:revision>
  <dcterms:created xsi:type="dcterms:W3CDTF">2024-02-18T23:56:47Z</dcterms:created>
  <dcterms:modified xsi:type="dcterms:W3CDTF">2024-03-05T01:15:13Z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