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57" r:id="rId7"/>
    <p:sldId id="264" r:id="rId8"/>
    <p:sldId id="267" r:id="rId9"/>
    <p:sldId id="265" r:id="rId10"/>
    <p:sldId id="266" r:id="rId11"/>
    <p:sldId id="268" r:id="rId12"/>
    <p:sldId id="269" r:id="rId13"/>
    <p:sldId id="26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57"/>
            <p14:sldId id="264"/>
            <p14:sldId id="267"/>
            <p14:sldId id="265"/>
            <p14:sldId id="266"/>
            <p14:sldId id="268"/>
            <p14:sldId id="269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7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2024-02-23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2024-02-23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425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793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371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09672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692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345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2024-02-23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ogutech.io/app-test-automation-tutorial-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iaow-miaow.tistory.com/158?category=959306" TargetMode="External"/><Relationship Id="rId4" Type="http://schemas.openxmlformats.org/officeDocument/2006/relationships/hyperlink" Target="https://lifeautomation.tistory.com/entry/Appium%ED%99%98%EA%B2%BD%EA%B5%AC%EC%B6%95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kr/java/technologies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?hl=k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talon.com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Katalon </a:t>
            </a:r>
            <a:r>
              <a:rPr lang="ko-KR" altLang="en-US" noProof="1" smtClean="0"/>
              <a:t>설치</a:t>
            </a:r>
            <a:r>
              <a:rPr lang="en-US" altLang="ko-KR" noProof="1" smtClean="0"/>
              <a:t>(Window)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ko-KR" altLang="en-US" b="1" dirty="0"/>
              <a:t>웹 및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애플리케이션을 테스트하고 자동화하기 위한 종합적인 테스트 자동화 플랫폼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/>
              <a:t>Katalon </a:t>
            </a:r>
            <a:r>
              <a:rPr lang="ko-KR" altLang="en-US" noProof="1"/>
              <a:t>설치</a:t>
            </a:r>
            <a:r>
              <a:rPr lang="en-US" altLang="ko-KR" noProof="1"/>
              <a:t>(Window</a:t>
            </a:r>
            <a:r>
              <a:rPr lang="en-US" altLang="ko-KR" noProof="1" smtClean="0"/>
              <a:t>) </a:t>
            </a:r>
            <a:r>
              <a:rPr lang="ko-KR" altLang="en-US" noProof="1" smtClean="0"/>
              <a:t>끝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81426" y="1756849"/>
            <a:ext cx="6510574" cy="3493068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600" noProof="1" smtClean="0">
                <a:ea typeface="맑은 고딕" panose="020B0503020000020004" pitchFamily="50" charset="-127"/>
              </a:rPr>
              <a:t>참고 사이트</a:t>
            </a:r>
            <a:endParaRPr lang="en-US" altLang="ko-KR" sz="36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3"/>
              </a:rPr>
              <a:t>https://blog.dogutech.io/app-test-automation-tutorial-3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3"/>
              </a:rPr>
              <a:t>/</a:t>
            </a:r>
            <a:endParaRPr lang="en-US" altLang="ko-KR" sz="18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4"/>
              </a:rPr>
              <a:t>https://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4"/>
              </a:rPr>
              <a:t>lifeautomation.tistory.com/entry/Appium%ED%99%98%EA%B2%BD%EA%B5%AC%EC%B6%952</a:t>
            </a:r>
            <a:endParaRPr lang="en-US" altLang="ko-KR" sz="1800" noProof="1" smtClean="0">
              <a:ea typeface="맑은 고딕" panose="020B0503020000020004" pitchFamily="50" charset="-127"/>
            </a:endParaRPr>
          </a:p>
          <a:p>
            <a:r>
              <a:rPr lang="en-US" altLang="ko-KR" sz="1800" noProof="1"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800" noProof="1" smtClean="0">
                <a:ea typeface="맑은 고딕" panose="020B0503020000020004" pitchFamily="50" charset="-127"/>
                <a:hlinkClick r:id="rId5"/>
              </a:rPr>
              <a:t>miaow-miaow.tistory.com/158?category=959306</a:t>
            </a:r>
            <a:endParaRPr lang="en-US" altLang="ko-KR" sz="3600" noProof="1" smtClean="0">
              <a:ea typeface="맑은 고딕" panose="020B0503020000020004" pitchFamily="50" charset="-127"/>
            </a:endParaRPr>
          </a:p>
          <a:p>
            <a:endParaRPr lang="en-US" altLang="ko-KR" sz="1800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1. JDK, Android Studio </a:t>
            </a:r>
            <a:r>
              <a:rPr lang="ko-KR" altLang="en-US" noProof="1" smtClean="0">
                <a:ea typeface="맑은 고딕" panose="020B0503020000020004" pitchFamily="50" charset="-127"/>
              </a:rPr>
              <a:t>다운로드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447761"/>
          </a:xfrm>
        </p:spPr>
        <p:txBody>
          <a:bodyPr rtlCol="0">
            <a:normAutofit fontScale="62500" lnSpcReduction="20000"/>
          </a:bodyPr>
          <a:lstStyle/>
          <a:p>
            <a:r>
              <a:rPr lang="en-US" altLang="ko-KR" sz="2000" dirty="0" smtClean="0"/>
              <a:t>- Android </a:t>
            </a:r>
            <a:r>
              <a:rPr lang="en-US" altLang="ko-KR" sz="2000" dirty="0"/>
              <a:t>SDK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애플리케이션을 개발하는 데 필요한 도구를 제공하며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Appium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애플리케이션을 테스트할 때 </a:t>
            </a:r>
            <a:r>
              <a:rPr lang="en-US" altLang="ko-KR" sz="2000" dirty="0"/>
              <a:t>Android SDK</a:t>
            </a:r>
            <a:r>
              <a:rPr lang="ko-KR" altLang="en-US" sz="2000" dirty="0"/>
              <a:t>의 도구들을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Katalon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Studio</a:t>
            </a:r>
            <a:r>
              <a:rPr lang="ko-KR" altLang="en-US" sz="2000" dirty="0"/>
              <a:t>는 별도의 </a:t>
            </a:r>
            <a:r>
              <a:rPr lang="en-US" altLang="ko-KR" sz="2000" dirty="0"/>
              <a:t>emulator</a:t>
            </a:r>
            <a:r>
              <a:rPr lang="ko-KR" altLang="en-US" sz="2000" dirty="0"/>
              <a:t>가 없기 때문에</a:t>
            </a:r>
            <a:r>
              <a:rPr lang="en-US" altLang="ko-KR" sz="2000" dirty="0"/>
              <a:t>, Android Studio</a:t>
            </a:r>
            <a:r>
              <a:rPr lang="ko-KR" altLang="en-US" sz="2000" dirty="0"/>
              <a:t>를 설치 필요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카탈론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스튜디오는 </a:t>
            </a:r>
            <a:r>
              <a:rPr lang="en-US" altLang="ko-KR" sz="2000" dirty="0"/>
              <a:t>Java</a:t>
            </a:r>
            <a:r>
              <a:rPr lang="ko-KR" altLang="en-US" sz="2000" dirty="0"/>
              <a:t>로 개발되었으며</a:t>
            </a:r>
            <a:r>
              <a:rPr lang="en-US" altLang="ko-KR" sz="2000" dirty="0"/>
              <a:t>, Java</a:t>
            </a:r>
            <a:r>
              <a:rPr lang="ko-KR" altLang="en-US" sz="2000" dirty="0"/>
              <a:t>로 작성된 프로그램은 </a:t>
            </a:r>
            <a:r>
              <a:rPr lang="en-US" altLang="ko-KR" sz="2000" dirty="0"/>
              <a:t>Java Runtime Environment(JRE)</a:t>
            </a:r>
            <a:r>
              <a:rPr lang="ko-KR" altLang="en-US" sz="2000" dirty="0"/>
              <a:t>를 사용하여 실행</a:t>
            </a:r>
            <a:br>
              <a:rPr lang="ko-KR" altLang="en-US" sz="2000" dirty="0"/>
            </a:br>
            <a:endParaRPr lang="en-US" altLang="ko-KR" sz="2000" b="1" noProof="1">
              <a:ea typeface="맑은 고딕" panose="020B0503020000020004" pitchFamily="50" charset="-127"/>
            </a:endParaRPr>
          </a:p>
          <a:p>
            <a:pPr rtl="0"/>
            <a:r>
              <a:rPr lang="en-US" altLang="ko-KR" sz="2000" b="1" noProof="1" smtClean="0">
                <a:ea typeface="맑은 고딕" panose="020B0503020000020004" pitchFamily="50" charset="-127"/>
              </a:rPr>
              <a:t>JDK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다운로드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(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실행환경에 맞춰 선택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)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2000" noProof="1">
                <a:ea typeface="맑은 고딕" panose="020B0503020000020004" pitchFamily="50" charset="-127"/>
                <a:hlinkClick r:id="rId3"/>
              </a:rPr>
              <a:t>https://www.oracle.com/kr/java/technologies/downloads</a:t>
            </a:r>
            <a:r>
              <a:rPr lang="en-US" altLang="ko-KR" sz="2000" noProof="1" smtClean="0">
                <a:ea typeface="맑은 고딕" panose="020B0503020000020004" pitchFamily="50" charset="-127"/>
                <a:hlinkClick r:id="rId3"/>
              </a:rPr>
              <a:t>/</a:t>
            </a:r>
            <a:endParaRPr lang="en-US" altLang="ko-KR" sz="2000" noProof="1" smtClean="0">
              <a:ea typeface="맑은 고딕" panose="020B0503020000020004" pitchFamily="50" charset="-127"/>
            </a:endParaRPr>
          </a:p>
          <a:p>
            <a:r>
              <a:rPr lang="en-US" altLang="ko-KR" sz="2000" b="1" noProof="1" smtClean="0">
                <a:ea typeface="맑은 고딕" panose="020B0503020000020004" pitchFamily="50" charset="-127"/>
              </a:rPr>
              <a:t>Android Studio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다운로드</a:t>
            </a:r>
            <a:r>
              <a:rPr lang="en-US" altLang="ko-KR" sz="2000" b="1" noProof="1">
                <a:ea typeface="맑은 고딕" panose="020B0503020000020004" pitchFamily="50" charset="-127"/>
              </a:rPr>
              <a:t> (</a:t>
            </a:r>
            <a:r>
              <a:rPr lang="ko-KR" altLang="en-US" sz="2000" b="1" noProof="1">
                <a:ea typeface="맑은 고딕" panose="020B0503020000020004" pitchFamily="50" charset="-127"/>
              </a:rPr>
              <a:t>실행환경에 맞춰 선택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)  :</a:t>
            </a:r>
          </a:p>
          <a:p>
            <a:r>
              <a:rPr lang="en-US" altLang="ko-KR" sz="2000" noProof="1" smtClean="0">
                <a:ea typeface="맑은 고딕" panose="020B0503020000020004" pitchFamily="50" charset="-127"/>
                <a:hlinkClick r:id="rId4"/>
              </a:rPr>
              <a:t>https</a:t>
            </a:r>
            <a:r>
              <a:rPr lang="en-US" altLang="ko-KR" sz="2000" noProof="1">
                <a:ea typeface="맑은 고딕" panose="020B0503020000020004" pitchFamily="50" charset="-127"/>
                <a:hlinkClick r:id="rId4"/>
              </a:rPr>
              <a:t>://</a:t>
            </a:r>
            <a:r>
              <a:rPr lang="en-US" altLang="ko-KR" sz="2000" noProof="1" smtClean="0">
                <a:ea typeface="맑은 고딕" panose="020B0503020000020004" pitchFamily="50" charset="-127"/>
                <a:hlinkClick r:id="rId4"/>
              </a:rPr>
              <a:t>developer.android.com/studio?hl=ko/</a:t>
            </a:r>
            <a:endParaRPr lang="en-US" altLang="ko-KR" sz="2000" noProof="1" smtClean="0">
              <a:ea typeface="맑은 고딕" panose="020B0503020000020004" pitchFamily="50" charset="-127"/>
            </a:endParaRPr>
          </a:p>
          <a:p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2. Node.js </a:t>
            </a:r>
            <a:r>
              <a:rPr lang="ko-KR" altLang="en-US" dirty="0" smtClean="0">
                <a:ea typeface="맑은 고딕" panose="020B0503020000020004" pitchFamily="50" charset="-127"/>
              </a:rPr>
              <a:t>다운로드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433752"/>
          </a:xfrm>
        </p:spPr>
        <p:txBody>
          <a:bodyPr rtlCol="0">
            <a:normAutofit fontScale="85000" lnSpcReduction="20000"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JavaScript </a:t>
            </a:r>
            <a:r>
              <a:rPr lang="ko-KR" altLang="en-US" dirty="0"/>
              <a:t>런타임 환경으로</a:t>
            </a:r>
            <a:r>
              <a:rPr lang="en-US" altLang="ko-KR" dirty="0"/>
              <a:t>, </a:t>
            </a:r>
            <a:r>
              <a:rPr lang="ko-KR" altLang="en-US" dirty="0"/>
              <a:t>서버 사이드 애플리케이션을 개발하는 </a:t>
            </a:r>
            <a:r>
              <a:rPr lang="ko-KR" altLang="en-US" dirty="0" smtClean="0"/>
              <a:t>데 사용</a:t>
            </a:r>
            <a:endParaRPr lang="en-US" altLang="ko-KR" dirty="0" smtClean="0"/>
          </a:p>
          <a:p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/>
              <a:t>서버는 </a:t>
            </a:r>
            <a:r>
              <a:rPr lang="en-US" altLang="ko-KR" dirty="0"/>
              <a:t>Node.js</a:t>
            </a:r>
            <a:r>
              <a:rPr lang="ko-KR" altLang="en-US" dirty="0"/>
              <a:t>로 작성되어 있으며</a:t>
            </a:r>
            <a:r>
              <a:rPr lang="en-US" altLang="ko-KR" dirty="0"/>
              <a:t>, Node.js</a:t>
            </a:r>
            <a:r>
              <a:rPr lang="ko-KR" altLang="en-US" dirty="0"/>
              <a:t>를 설치하여 </a:t>
            </a:r>
            <a:r>
              <a:rPr lang="en-US" altLang="ko-KR" dirty="0" err="1"/>
              <a:t>Appium</a:t>
            </a:r>
            <a:r>
              <a:rPr lang="ko-KR" altLang="en-US" dirty="0"/>
              <a:t>을 실행</a:t>
            </a:r>
            <a:endParaRPr lang="en-US" altLang="ko-KR" b="1" noProof="1" smtClean="0">
              <a:ea typeface="맑은 고딕" panose="020B0503020000020004" pitchFamily="50" charset="-127"/>
            </a:endParaRPr>
          </a:p>
          <a:p>
            <a:endParaRPr lang="en-US" altLang="ko-KR" b="1" noProof="1">
              <a:ea typeface="맑은 고딕" panose="020B0503020000020004" pitchFamily="50" charset="-127"/>
            </a:endParaRPr>
          </a:p>
          <a:p>
            <a:r>
              <a:rPr lang="en-US" altLang="ko-KR" b="1" noProof="1" smtClean="0">
                <a:ea typeface="맑은 고딕" panose="020B0503020000020004" pitchFamily="50" charset="-127"/>
              </a:rPr>
              <a:t>Node.js </a:t>
            </a:r>
            <a:r>
              <a:rPr lang="ko-KR" altLang="en-US" b="1" noProof="1" smtClean="0">
                <a:ea typeface="맑은 고딕" panose="020B0503020000020004" pitchFamily="50" charset="-127"/>
              </a:rPr>
              <a:t>다운로드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(</a:t>
            </a:r>
            <a:r>
              <a:rPr lang="ko-KR" altLang="en-US" b="1" noProof="1">
                <a:ea typeface="맑은 고딕" panose="020B0503020000020004" pitchFamily="50" charset="-127"/>
              </a:rPr>
              <a:t>실행환경에 맞춰 선택</a:t>
            </a:r>
            <a:r>
              <a:rPr lang="en-US" altLang="ko-KR" b="1" noProof="1">
                <a:ea typeface="맑은 고딕" panose="020B0503020000020004" pitchFamily="50" charset="-127"/>
              </a:rPr>
              <a:t>)</a:t>
            </a:r>
            <a:r>
              <a:rPr lang="ko-KR" altLang="en-US" b="1" noProof="1" smtClean="0">
                <a:ea typeface="맑은 고딕" panose="020B0503020000020004" pitchFamily="50" charset="-127"/>
              </a:rPr>
              <a:t> 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 noProof="1"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noProof="1" smtClean="0">
                <a:ea typeface="맑은 고딕" panose="020B0503020000020004" pitchFamily="50" charset="-127"/>
                <a:hlinkClick r:id="rId3"/>
              </a:rPr>
              <a:t>nodejs.org/en/download/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endParaRPr lang="ko-KR" altLang="en-US" sz="1100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정상 설치 확인 </a:t>
            </a:r>
            <a:r>
              <a:rPr lang="en-US" altLang="ko-KR" noProof="1" smtClean="0">
                <a:ea typeface="맑은 고딕" panose="020B0503020000020004" pitchFamily="50" charset="-127"/>
              </a:rPr>
              <a:t>&gt;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cmd</a:t>
            </a:r>
            <a:r>
              <a:rPr lang="ko-KR" altLang="en-US" noProof="1" smtClean="0">
                <a:ea typeface="맑은 고딕" panose="020B0503020000020004" pitchFamily="50" charset="-127"/>
              </a:rPr>
              <a:t>창에서 확인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pPr rtl="0"/>
            <a:r>
              <a:rPr lang="en-US" altLang="ko-KR" noProof="1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node –version</a:t>
            </a:r>
          </a:p>
          <a:p>
            <a:pPr rtl="0"/>
            <a:r>
              <a:rPr lang="en-US" altLang="ko-KR" b="1" noProof="1"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npm --version</a:t>
            </a:r>
            <a:endParaRPr lang="ko-KR" altLang="en-US" b="1" noProof="1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3. </a:t>
            </a:r>
            <a:r>
              <a:rPr lang="ko-KR" altLang="en-US" noProof="1" smtClean="0">
                <a:ea typeface="맑은 고딕" panose="020B0503020000020004" pitchFamily="50" charset="-127"/>
              </a:rPr>
              <a:t>환경변수 세팅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459" y="1754659"/>
            <a:ext cx="4613688" cy="5103341"/>
          </a:xfrm>
        </p:spPr>
        <p:txBody>
          <a:bodyPr rtlCol="0"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ko-KR" altLang="en-US" noProof="1" smtClean="0">
                <a:ea typeface="맑은 고딕" panose="020B0503020000020004" pitchFamily="50" charset="-127"/>
              </a:rPr>
              <a:t>설치된 </a:t>
            </a:r>
            <a:r>
              <a:rPr lang="en-US" altLang="ko-KR" noProof="1" smtClean="0">
                <a:ea typeface="맑은 고딕" panose="020B0503020000020004" pitchFamily="50" charset="-127"/>
              </a:rPr>
              <a:t>JDK</a:t>
            </a:r>
            <a:r>
              <a:rPr lang="ko-KR" altLang="en-US" noProof="1" smtClean="0">
                <a:ea typeface="맑은 고딕" panose="020B0503020000020004" pitchFamily="50" charset="-127"/>
              </a:rPr>
              <a:t>와 </a:t>
            </a:r>
            <a:r>
              <a:rPr lang="en-US" altLang="ko-KR" noProof="1" smtClean="0">
                <a:ea typeface="맑은 고딕" panose="020B0503020000020004" pitchFamily="50" charset="-127"/>
              </a:rPr>
              <a:t>S</a:t>
            </a:r>
            <a:r>
              <a:rPr lang="en-US" altLang="ko-KR" noProof="1">
                <a:ea typeface="맑은 고딕" panose="020B0503020000020004" pitchFamily="50" charset="-127"/>
              </a:rPr>
              <a:t>DK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(Android Studio)</a:t>
            </a:r>
            <a:r>
              <a:rPr lang="ko-KR" altLang="en-US" noProof="1" smtClean="0">
                <a:ea typeface="맑은 고딕" panose="020B0503020000020004" pitchFamily="50" charset="-127"/>
              </a:rPr>
              <a:t>의 파일 경로 탐색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noProof="1" smtClean="0">
                <a:ea typeface="맑은 고딕" panose="020B0503020000020004" pitchFamily="50" charset="-127"/>
              </a:rPr>
              <a:t>고급 시스템 설정 보기 </a:t>
            </a:r>
            <a:r>
              <a:rPr lang="en-US" altLang="ko-KR" noProof="1" smtClean="0">
                <a:ea typeface="맑은 고딕" panose="020B0503020000020004" pitchFamily="50" charset="-127"/>
              </a:rPr>
              <a:t>&gt; </a:t>
            </a:r>
            <a:r>
              <a:rPr lang="ko-KR" altLang="en-US" noProof="1" smtClean="0">
                <a:ea typeface="맑은 고딕" panose="020B0503020000020004" pitchFamily="50" charset="-127"/>
              </a:rPr>
              <a:t>고급 </a:t>
            </a:r>
            <a:r>
              <a:rPr lang="en-US" altLang="ko-KR" noProof="1" smtClean="0">
                <a:ea typeface="맑은 고딕" panose="020B0503020000020004" pitchFamily="50" charset="-127"/>
              </a:rPr>
              <a:t>&gt; [</a:t>
            </a:r>
            <a:r>
              <a:rPr lang="ko-KR" altLang="en-US" noProof="1" smtClean="0">
                <a:ea typeface="맑은 고딕" panose="020B0503020000020004" pitchFamily="50" charset="-127"/>
              </a:rPr>
              <a:t>환경변수</a:t>
            </a:r>
            <a:r>
              <a:rPr lang="en-US" altLang="ko-KR" noProof="1" smtClean="0">
                <a:ea typeface="맑은 고딕" panose="020B0503020000020004" pitchFamily="50" charset="-127"/>
              </a:rPr>
              <a:t>]</a:t>
            </a:r>
            <a:r>
              <a:rPr lang="ko-KR" altLang="en-US" noProof="1" smtClean="0">
                <a:ea typeface="맑은 고딕" panose="020B0503020000020004" pitchFamily="50" charset="-127"/>
              </a:rPr>
              <a:t> 클릭 </a:t>
            </a:r>
            <a:r>
              <a:rPr lang="en-US" altLang="ko-KR" noProof="1" smtClean="0">
                <a:ea typeface="맑은 고딕" panose="020B0503020000020004" pitchFamily="50" charset="-127"/>
              </a:rPr>
              <a:t>&gt; [</a:t>
            </a:r>
            <a:r>
              <a:rPr lang="ko-KR" altLang="en-US" noProof="1" smtClean="0">
                <a:ea typeface="맑은 고딕" panose="020B0503020000020004" pitchFamily="50" charset="-127"/>
              </a:rPr>
              <a:t>새로 만들기</a:t>
            </a:r>
            <a:r>
              <a:rPr lang="en-US" altLang="ko-KR" noProof="1" smtClean="0">
                <a:ea typeface="맑은 고딕" panose="020B0503020000020004" pitchFamily="50" charset="-127"/>
              </a:rPr>
              <a:t>]</a:t>
            </a:r>
            <a:r>
              <a:rPr lang="ko-KR" altLang="en-US" noProof="1" smtClean="0">
                <a:ea typeface="맑은 고딕" panose="020B0503020000020004" pitchFamily="50" charset="-127"/>
              </a:rPr>
              <a:t> 클릭 </a:t>
            </a:r>
            <a:r>
              <a:rPr lang="en-US" altLang="ko-KR" noProof="1" smtClean="0">
                <a:ea typeface="맑은 고딕" panose="020B0503020000020004" pitchFamily="50" charset="-127"/>
              </a:rPr>
              <a:t>&gt;</a:t>
            </a:r>
            <a:endParaRPr lang="en-US" altLang="ko-KR" noProof="1">
              <a:ea typeface="맑은 고딕" panose="020B0503020000020004" pitchFamily="50" charset="-127"/>
            </a:endParaRPr>
          </a:p>
          <a:p>
            <a:r>
              <a:rPr lang="en-US" altLang="ko-KR" noProof="1">
                <a:ea typeface="맑은 고딕" panose="020B0503020000020004" pitchFamily="50" charset="-127"/>
              </a:rPr>
              <a:t>a</a:t>
            </a:r>
            <a:r>
              <a:rPr lang="en-US" altLang="ko-KR" noProof="1" smtClean="0">
                <a:ea typeface="맑은 고딕" panose="020B0503020000020004" pitchFamily="50" charset="-127"/>
              </a:rPr>
              <a:t>. </a:t>
            </a:r>
            <a:r>
              <a:rPr lang="en-US" altLang="ko-KR" b="1" noProof="1" smtClean="0">
                <a:ea typeface="맑은 고딕" panose="020B0503020000020004" pitchFamily="50" charset="-127"/>
              </a:rPr>
              <a:t>JAVA_HOME</a:t>
            </a:r>
            <a:r>
              <a:rPr lang="en-US" altLang="ko-KR" noProof="1" smtClean="0">
                <a:ea typeface="맑은 고딕" panose="020B0503020000020004" pitchFamily="50" charset="-127"/>
              </a:rPr>
              <a:t> : JDK</a:t>
            </a:r>
            <a:r>
              <a:rPr lang="ko-KR" altLang="en-US" noProof="1" smtClean="0">
                <a:ea typeface="맑은 고딕" panose="020B0503020000020004" pitchFamily="50" charset="-127"/>
              </a:rPr>
              <a:t>설치 경로 입력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en-US" altLang="ko-KR" noProof="1" smtClean="0">
                <a:ea typeface="맑은 고딕" panose="020B0503020000020004" pitchFamily="50" charset="-127"/>
              </a:rPr>
              <a:t>b. </a:t>
            </a:r>
            <a:r>
              <a:rPr lang="en-US" altLang="ko-KR" b="1" dirty="0" smtClean="0"/>
              <a:t>ANDROID_HOME : </a:t>
            </a:r>
            <a:r>
              <a:rPr lang="en-US" altLang="ko-KR" noProof="1">
                <a:ea typeface="맑은 고딕" panose="020B0503020000020004" pitchFamily="50" charset="-127"/>
              </a:rPr>
              <a:t>Android </a:t>
            </a:r>
            <a:r>
              <a:rPr lang="en-US" altLang="ko-KR" noProof="1" smtClean="0">
                <a:ea typeface="맑은 고딕" panose="020B0503020000020004" pitchFamily="50" charset="-127"/>
              </a:rPr>
              <a:t>Studio</a:t>
            </a:r>
            <a:r>
              <a:rPr lang="ko-KR" altLang="en-US" noProof="1" smtClean="0">
                <a:ea typeface="맑은 고딕" panose="020B0503020000020004" pitchFamily="50" charset="-127"/>
              </a:rPr>
              <a:t>설치 경로 입력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ko-KR" altLang="en-US" noProof="1" smtClean="0">
                <a:ea typeface="맑은 고딕" panose="020B0503020000020004" pitchFamily="50" charset="-127"/>
              </a:rPr>
              <a:t>설정 후 제대로 세팅 되었는지 </a:t>
            </a:r>
            <a:r>
              <a:rPr lang="en-US" altLang="ko-KR" noProof="1" smtClean="0">
                <a:ea typeface="맑은 고딕" panose="020B0503020000020004" pitchFamily="50" charset="-127"/>
              </a:rPr>
              <a:t>&gt; cmd</a:t>
            </a:r>
            <a:r>
              <a:rPr lang="ko-KR" altLang="en-US" noProof="1" smtClean="0">
                <a:ea typeface="맑은 고딕" panose="020B0503020000020004" pitchFamily="50" charset="-127"/>
              </a:rPr>
              <a:t>창에서 확인</a:t>
            </a:r>
            <a:endParaRPr lang="en-US" altLang="ko-KR" noProof="1" smtClean="0">
              <a:ea typeface="맑은 고딕" panose="020B0503020000020004" pitchFamily="50" charset="-127"/>
            </a:endParaRPr>
          </a:p>
          <a:p>
            <a:r>
              <a:rPr lang="en-US" altLang="ko-KR" b="1" noProof="1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set JAVA_HOME</a:t>
            </a:r>
          </a:p>
          <a:p>
            <a:r>
              <a:rPr lang="en-US" altLang="ko-KR" b="1" noProof="1">
                <a:ea typeface="맑은 고딕" panose="020B0503020000020004" pitchFamily="50" charset="-127"/>
              </a:rPr>
              <a:t> </a:t>
            </a:r>
            <a:r>
              <a:rPr lang="en-US" altLang="ko-KR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set </a:t>
            </a:r>
            <a:r>
              <a:rPr lang="en-US" altLang="ko-KR" b="1" dirty="0">
                <a:solidFill>
                  <a:srgbClr val="FF0000"/>
                </a:solidFill>
              </a:rPr>
              <a:t>ANDROID_HOME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62" y="1812324"/>
            <a:ext cx="5695531" cy="48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4. Appium </a:t>
            </a:r>
            <a:r>
              <a:rPr lang="ko-KR" altLang="en-US" noProof="1"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606" y="1862136"/>
            <a:ext cx="6569129" cy="4995863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Appium</a:t>
            </a:r>
            <a:r>
              <a:rPr lang="ko-KR" altLang="en-US" dirty="0"/>
              <a:t>은 </a:t>
            </a:r>
            <a:r>
              <a:rPr lang="en-US" altLang="ko-KR" dirty="0"/>
              <a:t>Android </a:t>
            </a:r>
            <a:r>
              <a:rPr lang="ko-KR" altLang="en-US" dirty="0"/>
              <a:t>에뮬레이터로 명령을 보내기 위한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명령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en-US" altLang="ko-KR" dirty="0" err="1"/>
              <a:t>Appium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Android </a:t>
            </a:r>
            <a:r>
              <a:rPr lang="ko-KR" altLang="en-US" dirty="0" smtClean="0"/>
              <a:t>에뮬레이터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중 </a:t>
            </a:r>
            <a:r>
              <a:rPr lang="en-US" altLang="ko-KR" dirty="0" err="1"/>
              <a:t>Appium</a:t>
            </a:r>
            <a:r>
              <a:rPr lang="en-US" altLang="ko-KR" dirty="0"/>
              <a:t> </a:t>
            </a:r>
            <a:r>
              <a:rPr lang="ko-KR" altLang="en-US" dirty="0"/>
              <a:t>서버를 실행하기 위해서 </a:t>
            </a:r>
            <a:r>
              <a:rPr lang="en-US" altLang="ko-KR" dirty="0" err="1"/>
              <a:t>NodeJS</a:t>
            </a:r>
            <a:r>
              <a:rPr lang="en-US" altLang="ko-KR" dirty="0"/>
              <a:t>, Java Development Kit, Android SDK </a:t>
            </a:r>
            <a:r>
              <a:rPr lang="ko-KR" altLang="en-US" dirty="0"/>
              <a:t>도구들이 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설치 파일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(4-1 </a:t>
            </a:r>
            <a:r>
              <a:rPr lang="ko-KR" altLang="en-US" dirty="0" smtClean="0"/>
              <a:t>진행 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Edit </a:t>
            </a:r>
            <a:r>
              <a:rPr lang="en-US" altLang="ko-KR" dirty="0"/>
              <a:t>Configurations</a:t>
            </a:r>
            <a:r>
              <a:rPr lang="ko-KR" altLang="en-US" dirty="0"/>
              <a:t>에 처음 지정했던 환경변수들이 </a:t>
            </a:r>
            <a:r>
              <a:rPr lang="ko-KR" altLang="en-US" dirty="0" err="1"/>
              <a:t>세팅</a:t>
            </a:r>
            <a:r>
              <a:rPr lang="ko-KR" altLang="en-US" dirty="0"/>
              <a:t> 되어있는지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14" y="1358707"/>
            <a:ext cx="4067175" cy="4048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6872" b="32940"/>
          <a:stretch/>
        </p:blipFill>
        <p:spPr>
          <a:xfrm>
            <a:off x="4121529" y="5366417"/>
            <a:ext cx="7064760" cy="13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4-1. Appium </a:t>
            </a:r>
            <a:r>
              <a:rPr lang="ko-KR" altLang="en-US" noProof="1" smtClean="0">
                <a:ea typeface="맑은 고딕" panose="020B0503020000020004" pitchFamily="50" charset="-127"/>
              </a:rPr>
              <a:t>설치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903" y="1324303"/>
            <a:ext cx="4926726" cy="5643997"/>
          </a:xfrm>
        </p:spPr>
        <p:txBody>
          <a:bodyPr rtlCol="0">
            <a:normAutofit/>
          </a:bodyPr>
          <a:lstStyle/>
          <a:p>
            <a:pPr marL="342900" indent="-342900">
              <a:buAutoNum type="alphaLcPeriod"/>
            </a:pPr>
            <a:r>
              <a:rPr lang="en-US" altLang="ko-KR" b="1" dirty="0" err="1" smtClean="0"/>
              <a:t>git</a:t>
            </a:r>
            <a:r>
              <a:rPr lang="ko-KR" altLang="en-US" b="1" dirty="0" smtClean="0"/>
              <a:t>에서 다운로드 후 설치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hlinkClick r:id="rId3"/>
              </a:rPr>
              <a:t>https</a:t>
            </a:r>
            <a:r>
              <a:rPr lang="en-US" altLang="ko-KR" b="1" dirty="0">
                <a:hlinkClick r:id="rId3"/>
              </a:rPr>
              <a:t>://github.com/appium/appium</a:t>
            </a:r>
            <a:endParaRPr lang="en-US" altLang="ko-KR" b="1" dirty="0" smtClean="0"/>
          </a:p>
          <a:p>
            <a:pPr marL="342900" indent="-342900">
              <a:buAutoNum type="alphaLcPeriod"/>
            </a:pPr>
            <a:r>
              <a:rPr lang="en-US" altLang="ko-KR" b="1" dirty="0" err="1" smtClean="0"/>
              <a:t>cmd</a:t>
            </a:r>
            <a:r>
              <a:rPr lang="ko-KR" altLang="en-US" b="1" dirty="0" smtClean="0"/>
              <a:t>창에서 명령어로 설치</a:t>
            </a:r>
            <a:endParaRPr lang="en-US" altLang="ko-KR" b="1" dirty="0" smtClean="0"/>
          </a:p>
          <a:p>
            <a:r>
              <a:rPr lang="en-US" altLang="ko-KR" dirty="0" smtClean="0"/>
              <a:t>①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--location=global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②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r>
              <a:rPr lang="en-US" altLang="ko-KR" b="1" dirty="0" smtClean="0">
                <a:solidFill>
                  <a:srgbClr val="FF0000"/>
                </a:solidFill>
              </a:rPr>
              <a:t> –version</a:t>
            </a:r>
            <a:r>
              <a:rPr lang="en-US" altLang="ko-KR" dirty="0" smtClean="0"/>
              <a:t> 	 	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버전확인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smtClean="0"/>
              <a:t>③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install -g </a:t>
            </a:r>
            <a:r>
              <a:rPr lang="en-US" altLang="ko-KR" b="1" dirty="0" err="1">
                <a:solidFill>
                  <a:srgbClr val="FF0000"/>
                </a:solidFill>
              </a:rPr>
              <a:t>appium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프로그램 설치</a:t>
            </a:r>
            <a:br>
              <a:rPr lang="ko-KR" alt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 smtClean="0"/>
              <a:t>④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install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wd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 smtClean="0"/>
              <a:t>doctor - 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ko-KR" altLang="en-US" dirty="0"/>
              <a:t>설정 및 실행 전에 사용자에게 도움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[[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-g 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-doctor]]</a:t>
            </a:r>
          </a:p>
          <a:p>
            <a:r>
              <a:rPr lang="en-US" altLang="ko-KR" dirty="0" smtClean="0"/>
              <a:t>[[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-doctor]]</a:t>
            </a:r>
          </a:p>
          <a:p>
            <a:pPr marL="342900" indent="-342900">
              <a:buAutoNum type="alphaLcPeriod"/>
            </a:pPr>
            <a:endParaRPr lang="en-US" altLang="ko-KR" b="1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852743" y="2864009"/>
            <a:ext cx="4926726" cy="435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⑤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driver install </a:t>
            </a:r>
            <a:r>
              <a:rPr lang="en-US" altLang="ko-KR" b="1" dirty="0" smtClean="0">
                <a:solidFill>
                  <a:srgbClr val="FF0000"/>
                </a:solidFill>
              </a:rPr>
              <a:t>uiautomator2</a:t>
            </a:r>
          </a:p>
          <a:p>
            <a:r>
              <a:rPr lang="en-US" altLang="ko-KR" dirty="0"/>
              <a:t>-&gt;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초록색 영역</a:t>
            </a:r>
            <a:r>
              <a:rPr lang="ko-KR" altLang="en-US" dirty="0"/>
              <a:t>과 같이 문장이 나오면</a:t>
            </a:r>
            <a:r>
              <a:rPr lang="en-US" altLang="ko-KR" dirty="0"/>
              <a:t>, </a:t>
            </a:r>
            <a:r>
              <a:rPr lang="ko-KR" altLang="en-US" dirty="0"/>
              <a:t>정상적으로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/>
              <a:t>-&gt;</a:t>
            </a:r>
            <a:r>
              <a:rPr lang="ko-KR" altLang="en-US" dirty="0">
                <a:solidFill>
                  <a:schemeClr val="accent4"/>
                </a:solidFill>
              </a:rPr>
              <a:t>노란색 영역</a:t>
            </a:r>
            <a:r>
              <a:rPr lang="ko-KR" altLang="en-US" dirty="0"/>
              <a:t>과 같이 문장이 나오면</a:t>
            </a:r>
            <a:r>
              <a:rPr lang="en-US" altLang="ko-KR" dirty="0"/>
              <a:t>, </a:t>
            </a:r>
            <a:r>
              <a:rPr lang="ko-KR" altLang="en-US" dirty="0"/>
              <a:t>예전에 설치한 적이 있다는 뜻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이미 </a:t>
            </a:r>
            <a:r>
              <a:rPr lang="ko-KR" altLang="en-US" dirty="0"/>
              <a:t>설치한 적 있으면 실행</a:t>
            </a:r>
            <a:br>
              <a:rPr lang="ko-KR" altLang="en-US" dirty="0"/>
            </a:br>
            <a:r>
              <a:rPr lang="en-US" altLang="ko-KR" dirty="0" smtClean="0"/>
              <a:t>[[</a:t>
            </a:r>
            <a:r>
              <a:rPr lang="en-US" altLang="ko-KR" dirty="0" err="1" smtClean="0"/>
              <a:t>appium</a:t>
            </a:r>
            <a:r>
              <a:rPr lang="en-US" altLang="ko-KR" dirty="0" smtClean="0"/>
              <a:t> </a:t>
            </a:r>
            <a:r>
              <a:rPr lang="en-US" altLang="ko-KR" dirty="0"/>
              <a:t>driver update </a:t>
            </a:r>
            <a:r>
              <a:rPr lang="en-US" altLang="ko-KR" dirty="0" smtClean="0"/>
              <a:t>uiautomator2]]</a:t>
            </a:r>
          </a:p>
          <a:p>
            <a:r>
              <a:rPr lang="en-US" altLang="ko-KR" dirty="0" smtClean="0"/>
              <a:t>⑥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appium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4</a:t>
            </a:r>
            <a:r>
              <a:rPr lang="en-US" altLang="ko-KR" noProof="1" smtClean="0">
                <a:ea typeface="맑은 고딕" panose="020B0503020000020004" pitchFamily="50" charset="-127"/>
              </a:rPr>
              <a:t>. Appium </a:t>
            </a:r>
            <a:r>
              <a:rPr lang="ko-KR" altLang="en-US" noProof="1" smtClean="0">
                <a:ea typeface="맑은 고딕" panose="020B0503020000020004" pitchFamily="50" charset="-127"/>
              </a:rPr>
              <a:t>설치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4434" y="1683735"/>
            <a:ext cx="9567235" cy="1627023"/>
          </a:xfrm>
        </p:spPr>
        <p:txBody>
          <a:bodyPr/>
          <a:lstStyle/>
          <a:p>
            <a:r>
              <a:rPr lang="ko-KR" altLang="en-US" dirty="0" smtClean="0"/>
              <a:t>아래와 같이 문장에 </a:t>
            </a:r>
            <a:r>
              <a:rPr lang="en-US" altLang="ko-KR" b="1" dirty="0" smtClean="0"/>
              <a:t>uiautomator2</a:t>
            </a:r>
            <a:r>
              <a:rPr lang="ko-KR" altLang="en-US" dirty="0" smtClean="0"/>
              <a:t>가 있다면 </a:t>
            </a:r>
            <a:r>
              <a:rPr lang="en-US" altLang="ko-KR" dirty="0" err="1"/>
              <a:t>Appium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ko-KR" altLang="en-US" dirty="0" smtClean="0"/>
              <a:t>정상 실행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994"/>
          <a:stretch/>
        </p:blipFill>
        <p:spPr>
          <a:xfrm>
            <a:off x="604434" y="2497246"/>
            <a:ext cx="9801002" cy="30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Katalon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Device</a:t>
            </a:r>
            <a:r>
              <a:rPr lang="ko-KR" altLang="en-US" noProof="1" smtClean="0">
                <a:ea typeface="맑은 고딕" panose="020B0503020000020004" pitchFamily="50" charset="-127"/>
              </a:rPr>
              <a:t> 등록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434" y="1549410"/>
            <a:ext cx="6623084" cy="552430"/>
          </a:xfrm>
        </p:spPr>
        <p:txBody>
          <a:bodyPr>
            <a:noAutofit/>
          </a:bodyPr>
          <a:lstStyle/>
          <a:p>
            <a:r>
              <a:rPr lang="en-US" altLang="ko-KR" sz="1400" b="1" dirty="0" err="1" smtClean="0"/>
              <a:t>Katalon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다운로드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katalon.com/download/</a:t>
            </a:r>
            <a:endParaRPr lang="en-US" altLang="ko-KR" sz="1400" dirty="0"/>
          </a:p>
          <a:p>
            <a:r>
              <a:rPr lang="ko-KR" altLang="en-US" sz="1400" dirty="0" smtClean="0"/>
              <a:t>연결된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장치 확인은 아래 경로로 확인 가능</a:t>
            </a:r>
          </a:p>
        </p:txBody>
      </p:sp>
      <p:pic>
        <p:nvPicPr>
          <p:cNvPr id="1028" name="Picture 4" descr="post-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2610643"/>
            <a:ext cx="67532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elog.velcdn.com/images/starmom/post/b56f176c-a0fb-4ff0-a322-ba76884c495e/imag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" b="68885"/>
          <a:stretch/>
        </p:blipFill>
        <p:spPr bwMode="auto">
          <a:xfrm>
            <a:off x="604434" y="4233882"/>
            <a:ext cx="6753225" cy="23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7562371" y="1825625"/>
            <a:ext cx="4346029" cy="444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1. USB</a:t>
            </a:r>
            <a:r>
              <a:rPr lang="ko-KR" altLang="en-US" sz="1800" b="1" dirty="0" smtClean="0"/>
              <a:t>로 연결</a:t>
            </a:r>
          </a:p>
          <a:p>
            <a:r>
              <a:rPr lang="ko-KR" altLang="en-US" sz="1800" dirty="0" smtClean="0"/>
              <a:t>해당 디바이스를 직업 연결해서 등록하는 방법</a:t>
            </a:r>
            <a:br>
              <a:rPr lang="ko-KR" altLang="en-US" sz="1800" dirty="0" smtClean="0"/>
            </a:br>
            <a:r>
              <a:rPr lang="ko-KR" altLang="en-US" sz="1800" dirty="0" smtClean="0"/>
              <a:t>디바이스를 연결한 뒤 화면에 뜨는 개발자 도구 디버깅 허용을 클릭 해 연결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43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Katalon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r>
              <a:rPr lang="en-US" altLang="ko-KR" noProof="1" smtClean="0">
                <a:ea typeface="맑은 고딕" panose="020B0503020000020004" pitchFamily="50" charset="-127"/>
              </a:rPr>
              <a:t>Device</a:t>
            </a:r>
            <a:r>
              <a:rPr lang="ko-KR" altLang="en-US" noProof="1" smtClean="0">
                <a:ea typeface="맑은 고딕" panose="020B0503020000020004" pitchFamily="50" charset="-127"/>
              </a:rPr>
              <a:t> 등록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03165" y="1825624"/>
            <a:ext cx="6873676" cy="444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23346" y="1825623"/>
            <a:ext cx="4167753" cy="4351338"/>
          </a:xfrm>
        </p:spPr>
        <p:txBody>
          <a:bodyPr/>
          <a:lstStyle/>
          <a:p>
            <a:r>
              <a:rPr lang="en-US" altLang="ko-KR" b="1" dirty="0"/>
              <a:t>2. USB</a:t>
            </a:r>
            <a:r>
              <a:rPr lang="ko-KR" altLang="en-US" b="1" dirty="0"/>
              <a:t>로 연결</a:t>
            </a:r>
          </a:p>
          <a:p>
            <a:r>
              <a:rPr lang="ko-KR" altLang="en-US" dirty="0" err="1"/>
              <a:t>공기계나</a:t>
            </a:r>
            <a:r>
              <a:rPr lang="ko-KR" altLang="en-US" dirty="0"/>
              <a:t> 실제 디바이스가 없다면 </a:t>
            </a:r>
            <a:r>
              <a:rPr lang="ko-KR" altLang="en-US" dirty="0" err="1"/>
              <a:t>애뮬레이터를</a:t>
            </a:r>
            <a:r>
              <a:rPr lang="ko-KR" altLang="en-US" dirty="0"/>
              <a:t> 띄워서 디바이스 등록</a:t>
            </a:r>
          </a:p>
          <a:p>
            <a:r>
              <a:rPr lang="en-US" altLang="ko-KR" dirty="0" err="1"/>
              <a:t>Andriod</a:t>
            </a:r>
            <a:r>
              <a:rPr lang="en-US" altLang="ko-KR" dirty="0"/>
              <a:t> studio</a:t>
            </a:r>
            <a:r>
              <a:rPr lang="ko-KR" altLang="en-US" dirty="0"/>
              <a:t>를 실행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More Actions </a:t>
            </a:r>
            <a:r>
              <a:rPr lang="ko-KR" altLang="en-US" dirty="0"/>
              <a:t>클릭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[Virtual Device Manager] </a:t>
            </a:r>
            <a:r>
              <a:rPr lang="ko-KR" altLang="en-US" dirty="0"/>
              <a:t>클릭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[+]</a:t>
            </a:r>
            <a:r>
              <a:rPr lang="ko-KR" altLang="en-US" dirty="0"/>
              <a:t> 클릭 </a:t>
            </a:r>
            <a:r>
              <a:rPr lang="en-US" altLang="ko-KR" dirty="0"/>
              <a:t>&gt; </a:t>
            </a:r>
            <a:r>
              <a:rPr lang="ko-KR" altLang="en-US" dirty="0" err="1"/>
              <a:t>애뮬레이터</a:t>
            </a:r>
            <a:r>
              <a:rPr lang="ko-KR" altLang="en-US" dirty="0"/>
              <a:t> 등록</a:t>
            </a:r>
          </a:p>
          <a:p>
            <a:r>
              <a:rPr lang="ko-KR" altLang="en-US" dirty="0"/>
              <a:t>등록 후 </a:t>
            </a:r>
            <a:r>
              <a:rPr lang="en-US" altLang="ko-KR" dirty="0"/>
              <a:t>Device Manager</a:t>
            </a:r>
            <a:r>
              <a:rPr lang="ko-KR" altLang="en-US" dirty="0"/>
              <a:t>에서 </a:t>
            </a:r>
            <a:r>
              <a:rPr lang="en-US" altLang="ko-KR" dirty="0"/>
              <a:t>"▶"</a:t>
            </a:r>
            <a:r>
              <a:rPr lang="ko-KR" altLang="en-US" dirty="0"/>
              <a:t>실행 버튼 클릭 </a:t>
            </a:r>
            <a:r>
              <a:rPr lang="en-US" altLang="ko-KR" dirty="0"/>
              <a:t>&gt; </a:t>
            </a:r>
            <a:r>
              <a:rPr lang="ko-KR" altLang="en-US" dirty="0" err="1"/>
              <a:t>애뮬레이터</a:t>
            </a:r>
            <a:r>
              <a:rPr lang="ko-KR" altLang="en-US" dirty="0"/>
              <a:t> 실행</a:t>
            </a:r>
          </a:p>
          <a:p>
            <a:endParaRPr lang="ko-KR" altLang="en-US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483773" y="1825623"/>
            <a:ext cx="416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5202621" y="1841331"/>
            <a:ext cx="6794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+ </a:t>
            </a:r>
            <a:r>
              <a:rPr lang="ko-KR" altLang="en-US" b="1" dirty="0" err="1" smtClean="0"/>
              <a:t>애뮬레이터</a:t>
            </a:r>
            <a:r>
              <a:rPr lang="ko-KR" altLang="en-US" b="1" dirty="0" smtClean="0"/>
              <a:t> </a:t>
            </a:r>
            <a:r>
              <a:rPr lang="ko-KR" altLang="en-US" b="1" dirty="0"/>
              <a:t>실행 방법</a:t>
            </a:r>
          </a:p>
          <a:p>
            <a:r>
              <a:rPr lang="en-US" altLang="ko-KR" dirty="0" smtClean="0"/>
              <a:t>1. Device </a:t>
            </a:r>
            <a:r>
              <a:rPr lang="en-US" altLang="ko-KR" dirty="0"/>
              <a:t>Manager</a:t>
            </a:r>
            <a:r>
              <a:rPr lang="ko-KR" altLang="en-US" dirty="0"/>
              <a:t>에서 </a:t>
            </a:r>
            <a:r>
              <a:rPr lang="en-US" altLang="ko-KR" dirty="0"/>
              <a:t>"▶"</a:t>
            </a:r>
            <a:r>
              <a:rPr lang="ko-KR" altLang="en-US" dirty="0"/>
              <a:t>실행 버튼 클릭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아래의 명령어 입력 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b="1" dirty="0">
                <a:solidFill>
                  <a:srgbClr val="FF0000"/>
                </a:solidFill>
              </a:rPr>
              <a:t>cd C:\Users\ww[</a:t>
            </a:r>
            <a:r>
              <a:rPr lang="ko-KR" altLang="en-US" b="1" dirty="0">
                <a:solidFill>
                  <a:srgbClr val="FF0000"/>
                </a:solidFill>
              </a:rPr>
              <a:t>사용자</a:t>
            </a:r>
            <a:r>
              <a:rPr lang="en-US" altLang="ko-KR" b="1" dirty="0">
                <a:solidFill>
                  <a:srgbClr val="FF0000"/>
                </a:solidFill>
              </a:rPr>
              <a:t>]\</a:t>
            </a:r>
            <a:r>
              <a:rPr lang="en-US" altLang="ko-KR" b="1" dirty="0" err="1">
                <a:solidFill>
                  <a:srgbClr val="FF0000"/>
                </a:solidFill>
              </a:rPr>
              <a:t>AppData</a:t>
            </a:r>
            <a:r>
              <a:rPr lang="en-US" altLang="ko-KR" b="1" dirty="0">
                <a:solidFill>
                  <a:srgbClr val="FF0000"/>
                </a:solidFill>
              </a:rPr>
              <a:t>\Local\Android\</a:t>
            </a:r>
            <a:r>
              <a:rPr lang="en-US" altLang="ko-KR" b="1" dirty="0" err="1">
                <a:solidFill>
                  <a:srgbClr val="FF0000"/>
                </a:solidFill>
              </a:rPr>
              <a:t>Sdk</a:t>
            </a:r>
            <a:r>
              <a:rPr lang="en-US" altLang="ko-KR" b="1" dirty="0">
                <a:solidFill>
                  <a:srgbClr val="FF0000"/>
                </a:solidFill>
              </a:rPr>
              <a:t>\emulator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 err="1">
                <a:solidFill>
                  <a:srgbClr val="FF0000"/>
                </a:solidFill>
              </a:rPr>
              <a:t>emulator</a:t>
            </a:r>
            <a:r>
              <a:rPr lang="en-US" altLang="ko-KR" b="1" dirty="0">
                <a:solidFill>
                  <a:srgbClr val="FF0000"/>
                </a:solidFill>
              </a:rPr>
              <a:t> -</a:t>
            </a:r>
            <a:r>
              <a:rPr lang="en-US" altLang="ko-KR" b="1" dirty="0" err="1">
                <a:solidFill>
                  <a:srgbClr val="FF0000"/>
                </a:solidFill>
              </a:rPr>
              <a:t>avd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Test_Emulator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바탕화면에 </a:t>
            </a:r>
            <a:r>
              <a:rPr lang="ko-KR" altLang="en-US" dirty="0" err="1"/>
              <a:t>안드로이드</a:t>
            </a:r>
            <a:r>
              <a:rPr lang="ko-KR" altLang="en-US" dirty="0"/>
              <a:t> 가상 디바이스 </a:t>
            </a:r>
            <a:r>
              <a:rPr lang="ko-KR" altLang="en-US" dirty="0" err="1"/>
              <a:t>바로가기</a:t>
            </a:r>
            <a:r>
              <a:rPr lang="ko-KR" altLang="en-US" dirty="0"/>
              <a:t> 아이콘 생성</a:t>
            </a:r>
          </a:p>
          <a:p>
            <a:r>
              <a:rPr lang="ko-KR" altLang="en-US" dirty="0"/>
              <a:t>메모장 </a:t>
            </a:r>
            <a:r>
              <a:rPr lang="ko-KR" altLang="en-US" dirty="0" smtClean="0"/>
              <a:t>오픈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메모장에 위 명령어를 동일하게 입력 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Start </a:t>
            </a:r>
            <a:r>
              <a:rPr lang="en-US" altLang="ko-KR" dirty="0"/>
              <a:t>Test_Emulator.bat </a:t>
            </a:r>
            <a:r>
              <a:rPr lang="ko-KR" altLang="en-US" dirty="0"/>
              <a:t>로 파일명 입력 후 저장</a:t>
            </a:r>
          </a:p>
          <a:p>
            <a:r>
              <a:rPr lang="ko-KR" altLang="en-US" dirty="0"/>
              <a:t>바탕화면에서 생성된 </a:t>
            </a:r>
            <a:r>
              <a:rPr lang="en-US" altLang="ko-KR" dirty="0"/>
              <a:t>.bat</a:t>
            </a:r>
            <a:r>
              <a:rPr lang="ko-KR" altLang="en-US" dirty="0"/>
              <a:t>파일 클릭 시 </a:t>
            </a:r>
            <a:r>
              <a:rPr lang="ko-KR" altLang="en-US" dirty="0" err="1"/>
              <a:t>애뮬레이터</a:t>
            </a:r>
            <a:r>
              <a:rPr lang="ko-KR" altLang="en-US" dirty="0"/>
              <a:t> 실행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4873beb7-5857-4685-be1f-d57550cc96cc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121</TotalTime>
  <Words>437</Words>
  <Application>Microsoft Office PowerPoint</Application>
  <PresentationFormat>와이드스크린</PresentationFormat>
  <Paragraphs>85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WelcomeDoc</vt:lpstr>
      <vt:lpstr>Katalon 설치(Window)</vt:lpstr>
      <vt:lpstr>1. JDK, Android Studio 다운로드</vt:lpstr>
      <vt:lpstr>2. Node.js 다운로드</vt:lpstr>
      <vt:lpstr>3. 환경변수 세팅</vt:lpstr>
      <vt:lpstr>4. Appium 설치</vt:lpstr>
      <vt:lpstr>4-1. Appium 설치</vt:lpstr>
      <vt:lpstr>4. Appium 설치</vt:lpstr>
      <vt:lpstr>Katalon Device 등록</vt:lpstr>
      <vt:lpstr>Katalon Device 등록</vt:lpstr>
      <vt:lpstr>Katalon 설치(Window) 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Katalon 설치</dc:title>
  <dc:creator>ww</dc:creator>
  <cp:keywords/>
  <cp:lastModifiedBy>ww</cp:lastModifiedBy>
  <cp:revision>43</cp:revision>
  <dcterms:created xsi:type="dcterms:W3CDTF">2024-02-18T23:56:47Z</dcterms:created>
  <dcterms:modified xsi:type="dcterms:W3CDTF">2024-02-23T07:02:02Z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