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9" r:id="rId12"/>
    <p:sldId id="266" r:id="rId13"/>
    <p:sldId id="290" r:id="rId14"/>
    <p:sldId id="291" r:id="rId15"/>
    <p:sldId id="292" r:id="rId16"/>
    <p:sldId id="293" r:id="rId17"/>
    <p:sldId id="294" r:id="rId18"/>
    <p:sldId id="267" r:id="rId19"/>
    <p:sldId id="295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7" r:id="rId39"/>
    <p:sldId id="288" r:id="rId40"/>
    <p:sldId id="286" r:id="rId41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3">
          <p15:clr>
            <a:srgbClr val="A4A3A4"/>
          </p15:clr>
        </p15:guide>
        <p15:guide id="2" pos="3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37" d="100"/>
          <a:sy n="137" d="100"/>
        </p:scale>
        <p:origin x="444" y="126"/>
      </p:cViewPr>
      <p:guideLst>
        <p:guide orient="horz" pos="1783"/>
        <p:guide pos="3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머리글 개체 틀 21"/>
          <p:cNvSpPr>
            <a:spLocks noGrp="1"/>
          </p:cNvSpPr>
          <p:nvPr>
            <p:ph type="hdr" idx="1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3" name="날짜 개체 틀 22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4" name="바닥글 개체 틀 23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fld id="{8FB15015-225F-4960-B890-F43FEF0FA32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FDB506-F828-4436-9A4D-48BB18CA2F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57DB16-86A6-49BD-B107-207FEC78BB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FCBB4-7A0C-4C84-A307-CEF2A6DC08E3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9B2409DC-3800-40E7-A801-8C21442C76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C53FCC03-BC8D-4906-B52C-0A40456C2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F48A30-8FCA-42E0-B426-D13EEC80B8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3E676-1F03-41C3-A113-92E505B9B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F87-A706-4B70-AD18-80DCBB5574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87F39-9512-4404-9E1B-1124B8FB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770DF-CC12-427C-982A-1E649E46B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24901-8017-40D4-BD0A-4F065210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835A3-E654-40D1-AEC5-1BE21696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ABF6C-EB02-4F62-B49B-1956B51D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12E83-1C9E-453F-BCE0-9FBA5716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DB2E2-39FD-483F-96EF-B57BF69CF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CC71C-1F1A-4F03-BC1D-9C453245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F7665-929C-404D-9179-0269C885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FF2A-1217-4846-A45D-CDDA2BD0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1D77E-A227-46A7-8E4E-9F17B7E3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704F4-0CAF-4750-A35B-26EAC9BF5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1812C-5E3C-404C-88BB-59599741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2FA35-2FE1-4908-8606-5410A867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7DBD5-F235-4FB8-BB95-BE5F167B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6F53-2973-45C2-B695-2447E6DF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D5EE9-9FBD-4238-BB4E-38BAB818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2123B-56AB-46CD-8F26-2C4FA551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2B71F-0962-4B7E-8BFC-8C98AC53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5D966-2569-485E-9B1D-89671564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0CF10-8A7C-405D-B6A7-4757984E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1F518-AB20-4C79-8666-850C02B46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AA013-ECB4-4E57-94F0-B6D14BB6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DEF44-2B61-4243-AFB5-FF4A5B7A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21015-6AEC-4A25-BCB6-B3CA647E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32176-4FD8-421F-B7A6-DA488A27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CC717-A803-4AB2-9FC2-9D19D7A3D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E3727-43AC-4F79-870A-8EEF4073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DBE57-AF95-4048-91C1-244CE2D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94E36-6057-4B7C-BB22-CEF10AF0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9338A-96DC-476F-84FC-22093A29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C72AE-40B8-49DF-B5E6-4A9345D7C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A2C26-209A-4483-9A0A-F4E1D9FF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CB4FD-4198-4DAD-97BD-2E85A2B0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418B0-745C-4ADF-8AF0-773ACF0E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9E656-07E5-459B-B0A0-6B2E58AB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31BA3-A01A-4B17-A000-A02AF6C2C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A2F1F-CB9E-4523-925F-69E2F910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DC3EF-A3F1-4B98-ABC4-21CF4444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6FA91-CE89-4CFB-9702-5E859DEF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F4BF-3D47-4671-A0DA-12233379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BE417-34BA-4860-969D-CACC3E890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AB594-9045-400C-8455-967E2973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29CB9-ACD2-4E91-9485-DA07A0A8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144B9-E3ED-469F-B890-96EAA8AD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AFA8A-4E6E-4583-A7A7-635CB210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1FF6A8-50BA-4E2E-8D00-BE76D5F04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A7DDE-1E5E-4BEC-BA1F-1A691DC9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E884D-D870-4508-871B-0143B0D9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839F7-2791-4CED-B631-84692234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EBDC7-1E98-40B1-89A6-9FAE5D24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E374A-8675-4750-B7FE-13B5B53A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C639F-B53A-4075-AE11-FEB15432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FE323-C401-4539-9D3F-F47AE4AC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2AB5-1A8E-4CC9-9239-EF620DF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11178D-F48C-417F-AF02-E4DA0C60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3150" cy="1096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C226F-D18C-40B7-94EE-8BC9BC2F9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509713"/>
            <a:ext cx="8693150" cy="359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29626-96C0-4C1F-A0C4-7100AC972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5256213"/>
            <a:ext cx="226695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E1987-0B86-4C36-818C-CBC97B7148D3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7285E-DB4F-4D02-B37C-949664522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5256213"/>
            <a:ext cx="340360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D8390-FD0E-4E56-B67D-A2A371E67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5256213"/>
            <a:ext cx="226695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file:///c:\&#47196;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../../bigdata/jupyter" TargetMode="Externa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00&#44221;&#48373;&#45824;&#54617;&#44368;%20&#44288;&#47144;\papago-detectlangs-example-code.md#java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conda-forge/miniforge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파이썬활용 데이터 분석과정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576000" y="1601640"/>
            <a:ext cx="9324000" cy="3191176"/>
            <a:chOff x="576000" y="1601640"/>
            <a:chExt cx="9324000" cy="3191176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76000" y="1610280"/>
              <a:ext cx="2556000" cy="238572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617640" y="1601640"/>
              <a:ext cx="3114360" cy="311436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840000" y="1656000"/>
              <a:ext cx="3060000" cy="306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754552" y="4059136"/>
              <a:ext cx="2341232" cy="73368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ctr" anchorCtr="0">
              <a:noAutofit/>
            </a:bodyPr>
            <a:lstStyle/>
            <a:p>
              <a:pPr marL="0" lvl="0" indent="0" algn="l" rtl="0" hangingPunct="0">
                <a:lnSpc>
                  <a:spcPct val="100000"/>
                </a:lnSpc>
                <a:buNone/>
                <a:defRPr/>
              </a:pPr>
              <a:r>
                <a:rPr lang="en-US" sz="4400" b="1">
                  <a:solidFill>
                    <a:srgbClr val="000000"/>
                  </a:solidFill>
                  <a:latin typeface="Lucida Sans"/>
                  <a:ea typeface="나눔고딕"/>
                  <a:cs typeface="Lucida Sans"/>
                </a:rPr>
                <a:t>Python</a:t>
              </a:r>
              <a:endParaRPr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704296" y="4995240"/>
            <a:ext cx="1872208" cy="441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2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강사: 황성민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940000" y="1260000"/>
            <a:ext cx="360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next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클릭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04" y="1250824"/>
            <a:ext cx="5616624" cy="43672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940000" y="1260000"/>
            <a:ext cx="360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I Agree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클릭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480" y="1178816"/>
            <a:ext cx="564910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387" y="1229603"/>
            <a:ext cx="5710716" cy="4440396"/>
          </a:xfrm>
          <a:prstGeom prst="rect">
            <a:avLst/>
          </a:prstGeom>
        </p:spPr>
      </p:pic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940000" y="1172520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endParaRPr lang="en-US" altLang="ko-KR"/>
          </a:p>
        </p:txBody>
      </p:sp>
      <p:sp>
        <p:nvSpPr>
          <p:cNvPr id="26" name="화살표: 아래쪽 25"/>
          <p:cNvSpPr/>
          <p:nvPr/>
        </p:nvSpPr>
        <p:spPr>
          <a:xfrm rot="2909309">
            <a:off x="1948420" y="2756114"/>
            <a:ext cx="504056" cy="4320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13224" y="2468082"/>
            <a:ext cx="1944216" cy="36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387" y="1229603"/>
            <a:ext cx="5710716" cy="4440396"/>
          </a:xfrm>
          <a:prstGeom prst="rect">
            <a:avLst/>
          </a:prstGeom>
        </p:spPr>
      </p:pic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940000" y="1172520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6" name="화살표: 아래쪽 25"/>
          <p:cNvSpPr/>
          <p:nvPr/>
        </p:nvSpPr>
        <p:spPr>
          <a:xfrm rot="2909309">
            <a:off x="1948420" y="2756114"/>
            <a:ext cx="504056" cy="4320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13224" y="2468082"/>
            <a:ext cx="1944216" cy="36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</a:p>
        </p:txBody>
      </p:sp>
    </p:spTree>
    <p:extLst>
      <p:ext uri="{BB962C8B-B14F-4D97-AF65-F5344CB8AC3E}">
        <p14:creationId xmlns:p14="http://schemas.microsoft.com/office/powerpoint/2010/main" val="301978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940000" y="1172520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기본 경로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 용량 약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350MB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017" y="1106808"/>
            <a:ext cx="5761087" cy="44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4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6336144" y="1163823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lvl="0" algn="ctr">
              <a:defRPr/>
            </a:pPr>
            <a:r>
              <a:rPr lang="ko-KR" altLang="en-US"/>
              <a:t>왼쪽과 같이 </a:t>
            </a:r>
          </a:p>
          <a:p>
            <a:pPr lvl="0" algn="ctr">
              <a:defRPr/>
            </a:pPr>
            <a:r>
              <a:rPr lang="en-US" altLang="ko-KR"/>
              <a:t>Add Miniforge3</a:t>
            </a:r>
            <a:r>
              <a:rPr lang="ko-KR" altLang="en-US"/>
              <a:t> </a:t>
            </a:r>
            <a:r>
              <a:rPr lang="en-US" altLang="ko-KR"/>
              <a:t>to my Path</a:t>
            </a:r>
            <a:r>
              <a:rPr lang="ko-KR" altLang="en-US"/>
              <a:t>만</a:t>
            </a:r>
          </a:p>
          <a:p>
            <a:pPr lvl="0" algn="ctr">
              <a:defRPr/>
            </a:pPr>
            <a:r>
              <a:rPr lang="ko-KR" altLang="en-US"/>
              <a:t>제외하고 체크 후 </a:t>
            </a:r>
          </a:p>
          <a:p>
            <a:pPr lvl="0" algn="ctr">
              <a:defRPr/>
            </a:pPr>
            <a:r>
              <a:rPr lang="en-US" altLang="ko-KR"/>
              <a:t>Install</a:t>
            </a:r>
            <a:r>
              <a:rPr lang="ko-KR" altLang="en-US"/>
              <a:t> 누름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017" y="987150"/>
            <a:ext cx="5977111" cy="46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6336144" y="1163823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9680" y="1190784"/>
            <a:ext cx="5760640" cy="44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3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6336144" y="1163823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lvl="0" algn="ctr">
              <a:defRPr/>
            </a:pPr>
            <a:r>
              <a:rPr lang="ko-KR" altLang="en-US"/>
              <a:t>설치가 완료되면</a:t>
            </a:r>
          </a:p>
          <a:p>
            <a:pPr lvl="0" algn="ctr">
              <a:defRPr/>
            </a:pPr>
            <a:r>
              <a:rPr lang="en-US" altLang="ko-KR"/>
              <a:t>Finish</a:t>
            </a:r>
            <a:r>
              <a:rPr lang="ko-KR" altLang="en-US"/>
              <a:t>를 누르고 닫음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523" y="1083516"/>
            <a:ext cx="5898597" cy="45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7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580000" y="1172520"/>
            <a:ext cx="414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윈도우 시작버튼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MIniforge Prompt </a:t>
            </a:r>
            <a:r>
              <a:rPr lang="en-US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클릭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5584" y="1106808"/>
            <a:ext cx="3600400" cy="44078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7128232" y="1178816"/>
            <a:ext cx="2808312" cy="3600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lvl="0">
              <a:defRPr/>
            </a:pPr>
            <a:r>
              <a:rPr lang="ko-KR" altLang="en-US"/>
              <a:t>경로에 </a:t>
            </a:r>
            <a:r>
              <a:rPr lang="en-US" altLang="ko-KR"/>
              <a:t>(base)</a:t>
            </a:r>
            <a:r>
              <a:rPr lang="ko-KR" altLang="en-US"/>
              <a:t>가 보이고 </a:t>
            </a:r>
            <a:r>
              <a:rPr lang="en-US" altLang="ko-KR"/>
              <a:t>conda</a:t>
            </a:r>
            <a:r>
              <a:rPr lang="ko-KR" altLang="en-US"/>
              <a:t> 명령어를 입력했을 때 실행이 되면 성공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464" y="1178815"/>
            <a:ext cx="6912768" cy="361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8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Contents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252000" y="1172520"/>
            <a:ext cx="964908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Python이란?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언어의 특징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Anaconda?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Anaconda 패키지 설치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Anaconda 가상환경 구축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 및 사용법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</a:t>
            </a:r>
            <a:r>
              <a:rPr lang="en-US" sz="4400" b="1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</a:t>
            </a:r>
            <a:r>
              <a:rPr lang="en-US" sz="4400" b="1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생성</a:t>
            </a:r>
            <a:endParaRPr dirty="0"/>
          </a:p>
        </p:txBody>
      </p:sp>
      <p:sp>
        <p:nvSpPr>
          <p:cNvPr id="23" name="TextBox 22"/>
          <p:cNvSpPr txBox="1"/>
          <p:nvPr/>
        </p:nvSpPr>
        <p:spPr>
          <a:xfrm>
            <a:off x="5040000" y="1250824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create -n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가상환경명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버전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create -n </a:t>
            </a:r>
            <a:r>
              <a:rPr lang="en-US" altLang="ko-KR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python=3.11</a:t>
            </a:r>
            <a:endParaRPr lang="en-US" altLang="ko-KR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580A43-7CCA-44E9-8EF3-BFBEE5B1C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1" y="1395114"/>
            <a:ext cx="4960590" cy="42754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Proceed([y]/n)? 이 나오면 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y 입력 후 엔터</a:t>
            </a: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8FAC51-A768-46BA-8082-501FC0C5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7" y="1260000"/>
            <a:ext cx="5536966" cy="43474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done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To activate this environment, use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$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activate </a:t>
            </a:r>
            <a:r>
              <a:rPr lang="en-US" altLang="ko-KR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endParaRPr lang="en-US" altLang="ko-KR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To deactivate an active environment, use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$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deactivate</a:t>
            </a:r>
          </a:p>
          <a:p>
            <a:pPr lvl="0">
              <a:defRPr/>
            </a:pP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뜨면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생성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완료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F05C52-2786-4144-944D-531F8E3D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5" y="1467123"/>
            <a:ext cx="4812261" cy="36635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생성 확인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info -–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envs</a:t>
            </a:r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아나콘다의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확인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가능</a:t>
            </a: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* 이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있는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곳이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현재의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환경은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여러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개를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만들고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삭제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가능</a:t>
            </a:r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환경을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만드는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이유</a:t>
            </a:r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별로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버전의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python이나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패키지를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설치해서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의존성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충돌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문제를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방지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06D3BF-2266-45D3-AD82-3ACBFA84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8" y="1172520"/>
            <a:ext cx="5184576" cy="42634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활성화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040312" y="1260000"/>
            <a:ext cx="4859688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활성화</a:t>
            </a:r>
            <a:endParaRPr lang="en-US" sz="1600" b="1" dirty="0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C:\Users\5-29&gt;conda activate </a:t>
            </a:r>
            <a:r>
              <a:rPr lang="en-US" altLang="ko-KR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endParaRPr lang="en-US" altLang="ko-KR" sz="16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환경이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활성화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되면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base가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활성화된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이름으로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변경됨</a:t>
            </a:r>
            <a:endParaRPr lang="en-US" sz="16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C:\Users\5-29&gt;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) C:\Users\5-29&gt;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비활성화</a:t>
            </a:r>
            <a:endParaRPr lang="en-US" sz="1600" b="1" dirty="0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lvl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) C:\Users\5-29&gt;conda deactivate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A793EF-D0FF-4FAD-B4CF-A1DDBB74D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" y="1597625"/>
            <a:ext cx="4968552" cy="36859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패키지 목록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lvl="0" algn="ctr" hangingPunct="0"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activate </a:t>
            </a:r>
            <a:r>
              <a:rPr lang="en-US" altLang="ko-KR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endParaRPr lang="en-US" altLang="ko-KR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list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 algn="ctr" hangingPunct="0"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</a:p>
          <a:p>
            <a:pPr lvl="0" algn="ctr" hangingPunct="0"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목록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확인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035027-01A9-475E-8E6F-12F01F86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" y="1260000"/>
            <a:ext cx="5256584" cy="41987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패키지 목록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75816" y="4929480"/>
            <a:ext cx="3744416" cy="617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목록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버전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3.</a:t>
            </a:r>
            <a:r>
              <a:rPr lang="en-US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.9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0000" y="4929480"/>
            <a:ext cx="3420000" cy="617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목록</a:t>
            </a: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버전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3.10.14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E94A9A-43D0-44EA-9083-7C8C7488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2520"/>
            <a:ext cx="10080625" cy="367897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삭제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458794" y="1260000"/>
            <a:ext cx="4441206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remove -</a:t>
            </a:r>
            <a:r>
              <a:rPr lang="en-US" altLang="ko-KR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 </a:t>
            </a:r>
            <a:r>
              <a:rPr lang="en-US" altLang="ko-KR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--all</a:t>
            </a: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있는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모든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것을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삭제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Proceed([y]/n)?가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나오면</a:t>
            </a:r>
            <a:r>
              <a:rPr lang="ko-KR" alt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Y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481C4B-9A00-4A9B-9805-8F4D51A1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1172520"/>
            <a:ext cx="5099002" cy="447521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2880"/>
            <a:ext cx="10080000" cy="48632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8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재설치</a:t>
            </a:r>
            <a:endParaRPr lang="en-US" sz="1800" b="1" dirty="0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create -n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가상환경명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버전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create -n </a:t>
            </a:r>
            <a:r>
              <a:rPr lang="en-US" altLang="ko-KR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fintech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python=3.</a:t>
            </a:r>
            <a:r>
              <a:rPr lang="en-US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10</a:t>
            </a:r>
            <a:endParaRPr lang="en-US" altLang="ko-KR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502271-EA42-48DD-9171-A2DE9022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5" y="1506537"/>
            <a:ext cx="5147720" cy="2904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Python이란?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40000" y="1152000"/>
            <a:ext cx="8820000" cy="1144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1989년 귀도 반 로썸(Guido van Rossum)에 의해 개발된 고급 프로그래밍 언어.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비교적 쉽고 간단한 문법으로 배우고 사용하기 쉬운 언어.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머신러닝(Machine Learning), 딥러닝(Deep Learning)등 4차 산업의 핵심적인 기술을 구현하는데 필요한 라이브러리가 많음.</a:t>
            </a:r>
            <a:endParaRPr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5280" y="2340000"/>
            <a:ext cx="9144720" cy="2724120"/>
          </a:xfrm>
          <a:prstGeom prst="rect">
            <a:avLst/>
          </a:prstGeom>
          <a:noFill/>
          <a:ln>
            <a:noFill/>
            <a:prstDash val="solid"/>
          </a:ln>
        </p:spPr>
      </p:pic>
      <p:sp>
        <p:nvSpPr>
          <p:cNvPr id="25" name="TextBox 24"/>
          <p:cNvSpPr txBox="1"/>
          <p:nvPr/>
        </p:nvSpPr>
        <p:spPr>
          <a:xfrm>
            <a:off x="5724000" y="5046120"/>
            <a:ext cx="3780000" cy="35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출처: https://www.tiobe.com/tiobe-index/</a:t>
            </a:r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396000" y="5064120"/>
            <a:ext cx="3780000" cy="35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세계 프로그래밍 언어 순위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생성 확인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info -–envs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아나콘다의 가상 환경 확인 가능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* 이 있는 곳이 현재의 가상 환경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404A39-BA0A-471A-BFE1-F9CA3E02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5" y="1395115"/>
            <a:ext cx="5651776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56024" y="1287288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활성화</a:t>
            </a:r>
            <a:endParaRPr lang="en-US" sz="1600" b="1" dirty="0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C:\Users\5-29&gt;conda activate </a:t>
            </a:r>
            <a:r>
              <a:rPr lang="en-US" altLang="ko-KR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fintech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환경이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활성화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되면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base가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활성화된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이름으로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변경되는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것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확인</a:t>
            </a:r>
            <a:endParaRPr lang="en-US" sz="16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C:\Users\5-29&gt;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</a:p>
          <a:p>
            <a:pPr lvl="0" algn="ctr" hangingPunct="0">
              <a:defRPr/>
            </a:pPr>
            <a:r>
              <a:rPr lang="en-US" sz="16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fintech</a:t>
            </a:r>
            <a:r>
              <a:rPr lang="en-US" sz="16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C:\Users\</a:t>
            </a:r>
            <a:r>
              <a:rPr lang="en-US" altLang="ko-KR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5-29 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&gt;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6FAFB-1E70-484F-AEB8-28C3A7AA0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1" y="1539131"/>
            <a:ext cx="5050438" cy="3024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fintech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목록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확인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activate </a:t>
            </a:r>
            <a:r>
              <a:rPr lang="en-US" altLang="ko-KR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fintech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list</a:t>
            </a: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notebook이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없으므로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994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080000"/>
            <a:ext cx="4680000" cy="44125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list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List 중에 jupyter 설치 확인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1400" y="1080000"/>
            <a:ext cx="5412600" cy="45266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618160" y="1152000"/>
            <a:ext cx="438984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주피터 노트북을 실행하면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시작 폴더가 </a:t>
            </a:r>
            <a:r>
              <a:rPr 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c:/로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되어 있어 불편</a:t>
            </a:r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프로젝트 폴더를 따로 만들고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Jupyter Notebook 시작 폴더를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 폴더로 변경</a:t>
            </a: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 –generate-config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설정파일 생성</a:t>
            </a: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Writing default config to: 뒤에 나오는 경로 복사 후 윈도우 탐색기 경로창에 붙여넣기</a:t>
            </a:r>
            <a:endParaRPr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4000" y="1095480"/>
            <a:ext cx="5474160" cy="44845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메모장 혹은 다른 텍스트 에디터를 이용해서 jupyter_notebook_config.py 열기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238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메모장 혹은 다른 텍스트 에디터를 이용해서 jupyter_notebook_config.py 열기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238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86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F3키를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누른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뒤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찾을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내용에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notebook_dir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 </a:t>
            </a:r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입력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후 </a:t>
            </a: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다음</a:t>
            </a:r>
            <a:r>
              <a:rPr lang="en-US" sz="18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찾기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클릭</a:t>
            </a:r>
            <a:endParaRPr lang="en-US" altLang="ko-KR" dirty="0"/>
          </a:p>
          <a:p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2.앞에 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#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삭제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후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공백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없이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왼쪽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끝으로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붙임</a:t>
            </a: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dir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= ‘’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따옴표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안쪽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경로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지정</a:t>
            </a:r>
            <a:endParaRPr lang="en-US" altLang="ko-KR" dirty="0"/>
          </a:p>
          <a:p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예) ‘C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:/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fintech_service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’</a:t>
            </a:r>
            <a:endParaRPr lang="en-US" altLang="ko-KR" dirty="0"/>
          </a:p>
          <a:p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#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삭제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후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공백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없애기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, ‘ ’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안에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경로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설정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확인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파일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→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저장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0000" y="1260000"/>
            <a:ext cx="4954680" cy="42969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47512" y="1066694"/>
            <a:ext cx="5264451" cy="46033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4180" y="232376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4400" b="1" i="0" u="none" strike="noStrike" kern="0" cap="none" spc="0" normalizeH="0" baseline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 kumimoji="0" lang="en-US" sz="4400" b="0" i="0" u="none" strike="noStrike" kern="0" cap="none" spc="0" normalizeH="0" baseline="0">
              <a:solidFill>
                <a:srgbClr val="000000"/>
              </a:solidFill>
              <a:latin typeface="나눔고딕"/>
              <a:ea typeface="나눔고딕"/>
              <a:cs typeface="'Lucida Sans'"/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6480158" y="2183473"/>
            <a:ext cx="3240362" cy="2015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Font typeface="Arial"/>
              <a:buChar char="•"/>
              <a:defRPr/>
            </a:pPr>
            <a:r>
              <a:rPr lang="en-US" altLang="ko-KR"/>
              <a:t>Jupyter Notebook</a:t>
            </a:r>
            <a:r>
              <a:rPr lang="ko-KR" altLang="en-US"/>
              <a:t> 아이콘에 마우스를 올려놓고 우측 버튼 클릭</a:t>
            </a:r>
            <a:r>
              <a:rPr lang="en-US" altLang="ko-KR"/>
              <a:t>.</a:t>
            </a:r>
          </a:p>
          <a:p>
            <a:pPr marL="257040" lvl="0" indent="-257040">
              <a:buFont typeface="Arial"/>
              <a:buChar char="•"/>
              <a:defRPr/>
            </a:pPr>
            <a:endParaRPr lang="en-US" altLang="ko-KR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가장 아래의 속성 클릭</a:t>
            </a:r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가장 아래의 속성 클릭</a:t>
            </a:r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6675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4180" y="232376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4400" b="1" i="0" u="none" strike="noStrike" kern="0" cap="none" spc="0" normalizeH="0" baseline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 kumimoji="0" lang="en-US" sz="4400" b="0" i="0" u="none" strike="noStrike" kern="0" cap="none" spc="0" normalizeH="0" baseline="0">
              <a:solidFill>
                <a:srgbClr val="000000"/>
              </a:solidFill>
              <a:latin typeface="나눔고딕"/>
              <a:ea typeface="나눔고딕"/>
              <a:cs typeface="'Lucida Sans'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2433" y="1106807"/>
            <a:ext cx="3171502" cy="4563192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 rot="5861294">
            <a:off x="4589475" y="2058088"/>
            <a:ext cx="656529" cy="15538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5832088" y="2501990"/>
            <a:ext cx="3096344" cy="90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대상</a:t>
            </a:r>
            <a:r>
              <a:rPr lang="en-US" altLang="ko-KR"/>
              <a:t>(T):  </a:t>
            </a:r>
            <a:r>
              <a:rPr lang="ko-KR" altLang="en-US"/>
              <a:t>내용중 </a:t>
            </a:r>
            <a:r>
              <a:rPr lang="en-US" altLang="ko-KR"/>
              <a:t>script.py</a:t>
            </a:r>
            <a:r>
              <a:rPr lang="ko-KR" altLang="en-US"/>
              <a:t> 뒤의 </a:t>
            </a:r>
            <a:r>
              <a:rPr lang="en-US" altLang="ko-KR"/>
              <a:t>%</a:t>
            </a:r>
            <a:r>
              <a:rPr lang="ko-KR" altLang="en-US"/>
              <a:t>로 시작하는 부분 삭제</a:t>
            </a:r>
          </a:p>
        </p:txBody>
      </p:sp>
    </p:spTree>
    <p:extLst>
      <p:ext uri="{BB962C8B-B14F-4D97-AF65-F5344CB8AC3E}">
        <p14:creationId xmlns:p14="http://schemas.microsoft.com/office/powerpoint/2010/main" val="198094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언어의 특징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720000" y="1178816"/>
            <a:ext cx="8640000" cy="165618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인터프리티드 언어로 컴파일이 필요 없다.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 언어처럼 컴파일을 하지 않기 때문에 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읽고 쓰기 편하다. (공백 4칸 들여쓰기 = 코드를 적으면서 자동적으로 정리가 됨)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1244528" y="2835000"/>
            <a:ext cx="5667680" cy="2238728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def bigger_than_five(x):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if x &gt; 5: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print("X is bigger than five")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else: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        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print("x is 5 or smaller")</a:t>
            </a:r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900000" y="4892040"/>
            <a:ext cx="8244000" cy="68796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notebook을 실행했을 때 설정한 폴더가 루트로 나오면 끝</a:t>
            </a:r>
            <a:endParaRPr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41840" y="1080000"/>
            <a:ext cx="8102160" cy="37508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언어의 특징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720000" y="1260000"/>
            <a:ext cx="864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변수 타입을 자동으로 지정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Garbage Collection (메모리 관리)을 자동으로 해줌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</a:t>
            </a:r>
            <a:r>
              <a:rPr 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간결한 코드로 쉽고 빠르게 프로그래밍 가능</a:t>
            </a:r>
            <a:endParaRPr lang="en-US" altLang="ko-KR"/>
          </a:p>
          <a:p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900000" y="1832040"/>
            <a:ext cx="3420000" cy="140796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자바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myName = "Erik";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int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myAge = 37;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float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mySalary = 1250.70;</a:t>
            </a:r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5760000" y="1832040"/>
            <a:ext cx="3420000" cy="140796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my_name = "Erik"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my_age = 37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my_salary = 1250.70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320" y="0"/>
            <a:ext cx="10079640" cy="567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0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Anaconda?</a:t>
            </a:r>
            <a:endParaRPr/>
          </a:p>
        </p:txBody>
      </p:sp>
      <p:sp>
        <p:nvSpPr>
          <p:cNvPr id="23" name="내용 개체 틀 22"/>
          <p:cNvSpPr>
            <a:spLocks noGrp="1"/>
          </p:cNvSpPr>
          <p:nvPr>
            <p:ph idx="1"/>
          </p:nvPr>
        </p:nvSpPr>
        <p:spPr>
          <a:xfrm>
            <a:off x="504180" y="962792"/>
            <a:ext cx="9071640" cy="93233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en-US" sz="3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파이썬의 여러 패키지 간 호환성을 관리해 주는 배포판</a:t>
            </a:r>
            <a:endParaRPr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92240" y="1970904"/>
            <a:ext cx="5228280" cy="3405600"/>
          </a:xfrm>
          <a:prstGeom prst="rect">
            <a:avLst/>
          </a:prstGeom>
          <a:noFill/>
          <a:ln>
            <a:noFill/>
            <a:prstDash val="solid"/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4271" y="2330944"/>
            <a:ext cx="3923640" cy="20599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0000" y="1260000"/>
            <a:ext cx="882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google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에서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검색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후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github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접속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https://github.com/conda-forge/miniforge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490" y="1970904"/>
            <a:ext cx="7392870" cy="33973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0000" y="1260000"/>
            <a:ext cx="360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/>
              <a:t>운영체제에 맞는 버전 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/>
              <a:t>다운 후 설치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9640" y="1068783"/>
            <a:ext cx="4502158" cy="460121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943656" y="5139256"/>
            <a:ext cx="28803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03000"/>
                <a:satMod val="102000"/>
                <a:tint val="94000"/>
              </a:schemeClr>
            </a:gs>
            <a:gs pos="50000">
              <a:schemeClr val="phClr">
                <a:lumMod val="110000"/>
                <a:sat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  <a:tint val="0"/>
          </a:schemeClr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1025</Words>
  <Application>Microsoft Office PowerPoint</Application>
  <PresentationFormat>사용자 지정</PresentationFormat>
  <Paragraphs>267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'Lucida Sans'</vt:lpstr>
      <vt:lpstr>나눔고딕</vt:lpstr>
      <vt:lpstr>맑은 고딕</vt:lpstr>
      <vt:lpstr>Arial</vt:lpstr>
      <vt:lpstr>Lucida Sans</vt:lpstr>
      <vt:lpstr>Office 테마</vt:lpstr>
      <vt:lpstr>파이썬활용 데이터 분석과정</vt:lpstr>
      <vt:lpstr>Contents</vt:lpstr>
      <vt:lpstr>1. Python이란?</vt:lpstr>
      <vt:lpstr>2. Python 언어의 특징</vt:lpstr>
      <vt:lpstr>2. Python 언어의 특징</vt:lpstr>
      <vt:lpstr>PowerPoint 프레젠테이션</vt:lpstr>
      <vt:lpstr>3. Anaconda?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5.conda 가상환경 생성</vt:lpstr>
      <vt:lpstr>5.conda 가상환경 생성</vt:lpstr>
      <vt:lpstr>5.conda 가상환경 생성</vt:lpstr>
      <vt:lpstr>5.conda 가상환경 생성</vt:lpstr>
      <vt:lpstr>5.conda 가상환경 생성</vt:lpstr>
      <vt:lpstr>5.conda 가상 환경 생성 확인</vt:lpstr>
      <vt:lpstr>5.conda 가상 환경 활성화</vt:lpstr>
      <vt:lpstr>5.conda 가상 환경 패키지 목록</vt:lpstr>
      <vt:lpstr>5.conda 가상 환경 패키지 목록</vt:lpstr>
      <vt:lpstr>5.conda 가상 환경 삭제</vt:lpstr>
      <vt:lpstr>PowerPoint 프레젠테이션</vt:lpstr>
      <vt:lpstr>6. Jupyter Notebook 설치</vt:lpstr>
      <vt:lpstr>6. Jupyter Notebook 설치</vt:lpstr>
      <vt:lpstr>6. Jupyter Notebook 설치</vt:lpstr>
      <vt:lpstr>6. Jupyter Notebook 설치</vt:lpstr>
      <vt:lpstr>6. Jupyter Notebook 설치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파이썬활용 데이터 분석과정</dc:title>
  <dc:creator>5-29</dc:creator>
  <cp:lastModifiedBy>5-29</cp:lastModifiedBy>
  <cp:revision>90</cp:revision>
  <dcterms:modified xsi:type="dcterms:W3CDTF">2024-07-08T23:23:36Z</dcterms:modified>
  <cp:version/>
</cp:coreProperties>
</file>