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4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6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0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0F7F05-C980-4C2B-8889-115ED6BEC2C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A149-342F-44B5-918E-E0AC1ABEF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ebhome.auburn.edu/~jyl0003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E63A-4523-4DAF-8DE2-2CDB2026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64459"/>
            <a:ext cx="8825658" cy="3329581"/>
          </a:xfrm>
        </p:spPr>
        <p:txBody>
          <a:bodyPr/>
          <a:lstStyle/>
          <a:p>
            <a:r>
              <a:rPr lang="en-US" dirty="0"/>
              <a:t>COMP 5120: UG11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C13A-2418-4F7D-AAC1-0F4F5873B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108" y="3818156"/>
            <a:ext cx="8825658" cy="861420"/>
          </a:xfrm>
        </p:spPr>
        <p:txBody>
          <a:bodyPr/>
          <a:lstStyle/>
          <a:p>
            <a:r>
              <a:rPr lang="en-US" dirty="0"/>
              <a:t>Members: James Lee, William Garrison, Mark Shannon</a:t>
            </a:r>
          </a:p>
        </p:txBody>
      </p:sp>
    </p:spTree>
    <p:extLst>
      <p:ext uri="{BB962C8B-B14F-4D97-AF65-F5344CB8AC3E}">
        <p14:creationId xmlns:p14="http://schemas.microsoft.com/office/powerpoint/2010/main" val="167068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CBA2-09F0-4EFB-A3CC-943EE03F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67FE-B64D-4B00-A7E2-A84E2931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HTML, Bootstrap 4, and PHP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http://webhome.auburn.edu/~jyl0003/</a:t>
            </a:r>
            <a:endParaRPr lang="en-US" dirty="0"/>
          </a:p>
          <a:p>
            <a:r>
              <a:rPr lang="en-US" dirty="0"/>
              <a:t>Example Query: Show the names of all the ordered books and their total quantities.  List the result in ascending quantity.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Query: Select </a:t>
            </a:r>
            <a:r>
              <a:rPr lang="en-US" dirty="0" err="1"/>
              <a:t>b.Title</a:t>
            </a:r>
            <a:r>
              <a:rPr lang="en-US" dirty="0"/>
              <a:t>, SUM(</a:t>
            </a:r>
            <a:r>
              <a:rPr lang="en-US" dirty="0" err="1"/>
              <a:t>od.Quantity</a:t>
            </a:r>
            <a:r>
              <a:rPr lang="en-US" dirty="0"/>
              <a:t>) as Total From Book b, </a:t>
            </a:r>
            <a:r>
              <a:rPr lang="en-US" dirty="0" err="1"/>
              <a:t>OrderDetail</a:t>
            </a:r>
            <a:r>
              <a:rPr lang="en-US" dirty="0"/>
              <a:t> od where </a:t>
            </a:r>
            <a:r>
              <a:rPr lang="en-US" dirty="0" err="1"/>
              <a:t>od.BookID</a:t>
            </a:r>
            <a:r>
              <a:rPr lang="en-US" dirty="0"/>
              <a:t>=</a:t>
            </a:r>
            <a:r>
              <a:rPr lang="en-US" dirty="0" err="1"/>
              <a:t>b.BookID</a:t>
            </a:r>
            <a:r>
              <a:rPr lang="en-US" dirty="0"/>
              <a:t> Group By </a:t>
            </a:r>
            <a:r>
              <a:rPr lang="en-US" dirty="0" err="1"/>
              <a:t>b.Title</a:t>
            </a:r>
            <a:r>
              <a:rPr lang="en-US" dirty="0"/>
              <a:t> Order BY Total ASC</a:t>
            </a:r>
          </a:p>
        </p:txBody>
      </p:sp>
    </p:spTree>
    <p:extLst>
      <p:ext uri="{BB962C8B-B14F-4D97-AF65-F5344CB8AC3E}">
        <p14:creationId xmlns:p14="http://schemas.microsoft.com/office/powerpoint/2010/main" val="281256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88C88-3C41-4A6B-A056-F3748687595D}"/>
              </a:ext>
            </a:extLst>
          </p:cNvPr>
          <p:cNvSpPr txBox="1"/>
          <p:nvPr/>
        </p:nvSpPr>
        <p:spPr>
          <a:xfrm>
            <a:off x="2771775" y="2644943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51496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04A7-E2FA-49EB-845C-1AA28C53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B07A-6772-45A2-9A4D-B92EE95D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Bookstore System</a:t>
            </a:r>
          </a:p>
          <a:p>
            <a:pPr lvl="1"/>
            <a:r>
              <a:rPr lang="en-US" dirty="0"/>
              <a:t>Build database using MySQL as DBMS</a:t>
            </a:r>
          </a:p>
          <a:p>
            <a:pPr lvl="1"/>
            <a:r>
              <a:rPr lang="en-US" dirty="0"/>
              <a:t>Create web interface that can connect to backend database</a:t>
            </a:r>
          </a:p>
          <a:p>
            <a:pPr lvl="2"/>
            <a:r>
              <a:rPr lang="en-US" dirty="0"/>
              <a:t>Display tables</a:t>
            </a:r>
          </a:p>
          <a:p>
            <a:pPr lvl="2"/>
            <a:r>
              <a:rPr lang="en-US" dirty="0"/>
              <a:t>Enter queries and show results</a:t>
            </a:r>
          </a:p>
          <a:p>
            <a:pPr lvl="2"/>
            <a:r>
              <a:rPr lang="en-US" dirty="0"/>
              <a:t>Do not allow DROP statement</a:t>
            </a:r>
          </a:p>
        </p:txBody>
      </p:sp>
    </p:spTree>
    <p:extLst>
      <p:ext uri="{BB962C8B-B14F-4D97-AF65-F5344CB8AC3E}">
        <p14:creationId xmlns:p14="http://schemas.microsoft.com/office/powerpoint/2010/main" val="342097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E66B-C9AE-4C8D-8CF1-D00A84C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202421"/>
            <a:ext cx="9404723" cy="1400530"/>
          </a:xfrm>
        </p:spPr>
        <p:txBody>
          <a:bodyPr/>
          <a:lstStyle/>
          <a:p>
            <a:r>
              <a:rPr lang="en-US" dirty="0"/>
              <a:t>Schema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7DAFD-E197-46A9-A995-06257145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8AA4B-C58F-48FD-AC75-82199FD1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5" y="858072"/>
            <a:ext cx="9830220" cy="5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234C-0CFB-4BE2-A660-1AF4BE48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119343"/>
            <a:ext cx="9404723" cy="140053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6C730A4-D97C-483F-8331-8FCD37FC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" y="876300"/>
            <a:ext cx="10878158" cy="5762625"/>
          </a:xfrm>
        </p:spPr>
      </p:pic>
    </p:spTree>
    <p:extLst>
      <p:ext uri="{BB962C8B-B14F-4D97-AF65-F5344CB8AC3E}">
        <p14:creationId xmlns:p14="http://schemas.microsoft.com/office/powerpoint/2010/main" val="31804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4178-7E4B-4DC6-8EA3-C313DDC4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736" y="2614893"/>
            <a:ext cx="9404723" cy="1400530"/>
          </a:xfrm>
        </p:spPr>
        <p:txBody>
          <a:bodyPr/>
          <a:lstStyle/>
          <a:p>
            <a:r>
              <a:rPr lang="en-US" dirty="0"/>
              <a:t>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15448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518" y="703543"/>
            <a:ext cx="4697414" cy="1400530"/>
          </a:xfrm>
        </p:spPr>
        <p:txBody>
          <a:bodyPr/>
          <a:lstStyle/>
          <a:p>
            <a:r>
              <a:rPr lang="en-US" dirty="0"/>
              <a:t>Customer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8" y="1958694"/>
            <a:ext cx="5876925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Book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	</a:t>
            </a:r>
            <a:r>
              <a:rPr lang="en-US" sz="1400" dirty="0"/>
              <a:t>BookID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Title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UnitPrice FLOAT,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Author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SupplierID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SubjectID INT(11),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FOREIGN(SupplierID)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Supplier(SupplierID),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 REFERENCES Subject(SubjectID)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7591" y="2104073"/>
            <a:ext cx="4396341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Customer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key(CustomerID)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Book Table</a:t>
            </a:r>
          </a:p>
        </p:txBody>
      </p:sp>
    </p:spTree>
    <p:extLst>
      <p:ext uri="{BB962C8B-B14F-4D97-AF65-F5344CB8AC3E}">
        <p14:creationId xmlns:p14="http://schemas.microsoft.com/office/powerpoint/2010/main" val="42653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138" y="702236"/>
            <a:ext cx="4697414" cy="1400530"/>
          </a:xfrm>
        </p:spPr>
        <p:txBody>
          <a:bodyPr/>
          <a:lstStyle/>
          <a:p>
            <a:r>
              <a:rPr lang="en-US" dirty="0"/>
              <a:t>Orders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850" y="1958694"/>
            <a:ext cx="4979807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Employee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EmployeeID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LastName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FirstName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KEY(EmployeeID)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2138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Orders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OrderID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CustomerID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EmployeeID int NOT NULL,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OrderDate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ShippedDate Date,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KEY(OrderID),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KEY(CustomerID)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REFERENCES  Customer(CustomerID),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FOREIGN KEY(EmployeeID)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	 REFERENCES Employee(EmployeeID) 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93125" y="702236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Employee Table</a:t>
            </a:r>
          </a:p>
        </p:txBody>
      </p:sp>
    </p:spTree>
    <p:extLst>
      <p:ext uri="{BB962C8B-B14F-4D97-AF65-F5344CB8AC3E}">
        <p14:creationId xmlns:p14="http://schemas.microsoft.com/office/powerpoint/2010/main" val="166868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26" y="703543"/>
            <a:ext cx="4697414" cy="1400530"/>
          </a:xfrm>
        </p:spPr>
        <p:txBody>
          <a:bodyPr/>
          <a:lstStyle/>
          <a:p>
            <a:r>
              <a:rPr lang="en-US" dirty="0"/>
              <a:t>Shipper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5036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OrderDetail(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BookID int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OrderID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Quantity int,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KEY(BookID)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Book(BookID),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FOREIGN KEY(OrderID)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	REFERENCES Orders(OrderID)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75" y="1958694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Shipper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ShipperName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KEY(ShipperID)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601843" y="703543"/>
            <a:ext cx="4876621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OrderDetail Table</a:t>
            </a:r>
          </a:p>
        </p:txBody>
      </p:sp>
    </p:spTree>
    <p:extLst>
      <p:ext uri="{BB962C8B-B14F-4D97-AF65-F5344CB8AC3E}">
        <p14:creationId xmlns:p14="http://schemas.microsoft.com/office/powerpoint/2010/main" val="318234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FC27-DD80-4F55-87D2-5C884DB8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350" y="711761"/>
            <a:ext cx="4697414" cy="1400530"/>
          </a:xfrm>
        </p:spPr>
        <p:txBody>
          <a:bodyPr/>
          <a:lstStyle/>
          <a:p>
            <a:r>
              <a:rPr lang="en-US" dirty="0"/>
              <a:t>Supplier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4A83-E551-4DE7-AD63-EF2FA7E1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069" y="1958694"/>
            <a:ext cx="5351282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CREATE TABLE Subject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400" dirty="0"/>
              <a:t>SubjectID int NOT NULL,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CategoryName varchar(15),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	PRIMARY KEY(SubjectID)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4FB0E-7DE2-4241-BEDF-7C24B9C4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350" y="1954212"/>
            <a:ext cx="6153150" cy="420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Supplier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SupplierID int NOT NULL,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CompanyName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ContactLastName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ContactFirstName varchar(15),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Phone varchar(15),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	PRIMARY KEY(SupplierID)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20A8E4-F07B-42C1-B40A-D9BAFE5C8F3A}"/>
              </a:ext>
            </a:extLst>
          </p:cNvPr>
          <p:cNvSpPr txBox="1">
            <a:spLocks/>
          </p:cNvSpPr>
          <p:nvPr/>
        </p:nvSpPr>
        <p:spPr>
          <a:xfrm>
            <a:off x="781050" y="703543"/>
            <a:ext cx="469741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Subject Table</a:t>
            </a:r>
          </a:p>
        </p:txBody>
      </p:sp>
    </p:spTree>
    <p:extLst>
      <p:ext uri="{BB962C8B-B14F-4D97-AF65-F5344CB8AC3E}">
        <p14:creationId xmlns:p14="http://schemas.microsoft.com/office/powerpoint/2010/main" val="2536354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496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COMP 5120: UG11</vt:lpstr>
      <vt:lpstr>Project Specifications</vt:lpstr>
      <vt:lpstr>Schema Diagram</vt:lpstr>
      <vt:lpstr>ER Diagram</vt:lpstr>
      <vt:lpstr>Create Table Statements</vt:lpstr>
      <vt:lpstr>Customer Table</vt:lpstr>
      <vt:lpstr>Orders Table</vt:lpstr>
      <vt:lpstr>Shipper Table</vt:lpstr>
      <vt:lpstr>Supplier Table</vt:lpstr>
      <vt:lpstr>Website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5120</dc:title>
  <dc:creator>James Lee</dc:creator>
  <cp:lastModifiedBy>James Lee</cp:lastModifiedBy>
  <cp:revision>17</cp:revision>
  <dcterms:created xsi:type="dcterms:W3CDTF">2019-11-20T20:29:11Z</dcterms:created>
  <dcterms:modified xsi:type="dcterms:W3CDTF">2019-12-04T04:44:00Z</dcterms:modified>
</cp:coreProperties>
</file>