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7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F7F05-C980-4C2B-8889-115ED6BEC2C3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7A149-342F-44B5-918E-E0AC1ABEF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040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F7F05-C980-4C2B-8889-115ED6BEC2C3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7A149-342F-44B5-918E-E0AC1ABEF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898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F7F05-C980-4C2B-8889-115ED6BEC2C3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7A149-342F-44B5-918E-E0AC1ABEF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0284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F7F05-C980-4C2B-8889-115ED6BEC2C3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7A149-342F-44B5-918E-E0AC1ABEF53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266315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F7F05-C980-4C2B-8889-115ED6BEC2C3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7A149-342F-44B5-918E-E0AC1ABEF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8478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F7F05-C980-4C2B-8889-115ED6BEC2C3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7A149-342F-44B5-918E-E0AC1ABEF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1503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F7F05-C980-4C2B-8889-115ED6BEC2C3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7A149-342F-44B5-918E-E0AC1ABEF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949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F7F05-C980-4C2B-8889-115ED6BEC2C3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7A149-342F-44B5-918E-E0AC1ABEF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2202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F7F05-C980-4C2B-8889-115ED6BEC2C3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7A149-342F-44B5-918E-E0AC1ABEF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306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F7F05-C980-4C2B-8889-115ED6BEC2C3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7A149-342F-44B5-918E-E0AC1ABEF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36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F7F05-C980-4C2B-8889-115ED6BEC2C3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7A149-342F-44B5-918E-E0AC1ABEF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906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F7F05-C980-4C2B-8889-115ED6BEC2C3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7A149-342F-44B5-918E-E0AC1ABEF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205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F7F05-C980-4C2B-8889-115ED6BEC2C3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7A149-342F-44B5-918E-E0AC1ABEF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987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F7F05-C980-4C2B-8889-115ED6BEC2C3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7A149-342F-44B5-918E-E0AC1ABEF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899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F7F05-C980-4C2B-8889-115ED6BEC2C3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7A149-342F-44B5-918E-E0AC1ABEF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851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F7F05-C980-4C2B-8889-115ED6BEC2C3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7A149-342F-44B5-918E-E0AC1ABEF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903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F7F05-C980-4C2B-8889-115ED6BEC2C3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7A149-342F-44B5-918E-E0AC1ABEF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068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80F7F05-C980-4C2B-8889-115ED6BEC2C3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7A149-342F-44B5-918E-E0AC1ABEF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9359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3E63A-4523-4DAF-8DE2-2CDB202673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264459"/>
            <a:ext cx="8825658" cy="3329581"/>
          </a:xfrm>
        </p:spPr>
        <p:txBody>
          <a:bodyPr/>
          <a:lstStyle/>
          <a:p>
            <a:r>
              <a:rPr lang="en-US" dirty="0"/>
              <a:t>COMP 5120: UG11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6DC13A-2418-4F7D-AAC1-0F4F5873BD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680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4CBA2-09F0-4EFB-A3CC-943EE03F1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Website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467FE-B64D-4B00-A7E2-A84E29315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Created with HTML, Bootstrap 4, and PHP</a:t>
            </a:r>
          </a:p>
        </p:txBody>
      </p:sp>
    </p:spTree>
    <p:extLst>
      <p:ext uri="{BB962C8B-B14F-4D97-AF65-F5344CB8AC3E}">
        <p14:creationId xmlns:p14="http://schemas.microsoft.com/office/powerpoint/2010/main" val="2812564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A88C88-3C41-4A6B-A056-F3748687595D}"/>
              </a:ext>
            </a:extLst>
          </p:cNvPr>
          <p:cNvSpPr txBox="1"/>
          <p:nvPr/>
        </p:nvSpPr>
        <p:spPr>
          <a:xfrm>
            <a:off x="2771775" y="2644943"/>
            <a:ext cx="80200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1514969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B04A7-E2FA-49EB-845C-1AA28C53C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Specifications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6B07A-6772-45A2-9A4D-B92EE95DD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Online Bookstore System</a:t>
            </a:r>
          </a:p>
          <a:p>
            <a:pPr lvl="1"/>
            <a:r>
              <a:rPr lang="en-US" dirty="0"/>
              <a:t>Build database using MySQL as DBMS</a:t>
            </a:r>
          </a:p>
          <a:p>
            <a:pPr lvl="1"/>
            <a:r>
              <a:rPr lang="en-US" dirty="0"/>
              <a:t>Create web interface that can connect to backend database</a:t>
            </a:r>
          </a:p>
          <a:p>
            <a:pPr lvl="2"/>
            <a:r>
              <a:rPr lang="en-US" dirty="0"/>
              <a:t>Display tables</a:t>
            </a:r>
          </a:p>
          <a:p>
            <a:pPr lvl="2"/>
            <a:r>
              <a:rPr lang="en-US" dirty="0"/>
              <a:t>Enter queries and show results</a:t>
            </a:r>
          </a:p>
          <a:p>
            <a:pPr lvl="2"/>
            <a:r>
              <a:rPr lang="en-US" dirty="0"/>
              <a:t>Do not allow DROP statement</a:t>
            </a:r>
          </a:p>
        </p:txBody>
      </p:sp>
    </p:spTree>
    <p:extLst>
      <p:ext uri="{BB962C8B-B14F-4D97-AF65-F5344CB8AC3E}">
        <p14:creationId xmlns:p14="http://schemas.microsoft.com/office/powerpoint/2010/main" val="3420972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5E66B-C9AE-4C8D-8CF1-D00A84C90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911" y="202421"/>
            <a:ext cx="9404723" cy="1400530"/>
          </a:xfrm>
        </p:spPr>
        <p:txBody>
          <a:bodyPr/>
          <a:lstStyle/>
          <a:p>
            <a:r>
              <a:rPr lang="en-US" dirty="0"/>
              <a:t>Schema Diagram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07DAFD-E197-46A9-A995-06257145F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B8AA4B-C58F-48FD-AC75-82199FD1F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205" y="858072"/>
            <a:ext cx="9830220" cy="579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75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6234C-0CFB-4BE2-A660-1AF4BE484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911" y="119343"/>
            <a:ext cx="9404723" cy="1400530"/>
          </a:xfrm>
        </p:spPr>
        <p:txBody>
          <a:bodyPr/>
          <a:lstStyle/>
          <a:p>
            <a:r>
              <a:rPr lang="en-US" dirty="0"/>
              <a:t>ER Diagram</a:t>
            </a:r>
          </a:p>
        </p:txBody>
      </p:sp>
      <p:pic>
        <p:nvPicPr>
          <p:cNvPr id="5" name="Content Placeholder 4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C6C730A4-D97C-483F-8331-8FCD37FC96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31" y="876300"/>
            <a:ext cx="10878158" cy="5762625"/>
          </a:xfrm>
        </p:spPr>
      </p:pic>
    </p:spTree>
    <p:extLst>
      <p:ext uri="{BB962C8B-B14F-4D97-AF65-F5344CB8AC3E}">
        <p14:creationId xmlns:p14="http://schemas.microsoft.com/office/powerpoint/2010/main" val="3180470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44178-7E4B-4DC6-8EA3-C313DDC44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8736" y="2614893"/>
            <a:ext cx="9404723" cy="1400530"/>
          </a:xfrm>
        </p:spPr>
        <p:txBody>
          <a:bodyPr/>
          <a:lstStyle/>
          <a:p>
            <a:r>
              <a:rPr lang="en-US" dirty="0"/>
              <a:t>Create Table Statements</a:t>
            </a:r>
          </a:p>
        </p:txBody>
      </p:sp>
    </p:spTree>
    <p:extLst>
      <p:ext uri="{BB962C8B-B14F-4D97-AF65-F5344CB8AC3E}">
        <p14:creationId xmlns:p14="http://schemas.microsoft.com/office/powerpoint/2010/main" val="1544847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6FC27-DD80-4F55-87D2-5C884DB86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6518" y="703543"/>
            <a:ext cx="4697414" cy="1400530"/>
          </a:xfrm>
        </p:spPr>
        <p:txBody>
          <a:bodyPr/>
          <a:lstStyle/>
          <a:p>
            <a:r>
              <a:rPr lang="en-US" dirty="0"/>
              <a:t>Customer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74A83-E551-4DE7-AD63-EF2FA7E1AD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78068" y="1958694"/>
            <a:ext cx="5876925" cy="4195763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CREATE TABLE Book (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/>
              <a:t>	</a:t>
            </a:r>
            <a:r>
              <a:rPr lang="en-US" sz="1400" dirty="0"/>
              <a:t>BookID INT NOT NULL,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/>
              <a:t>	Title VARCHAR(15),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/>
              <a:t>	UnitPrice FLOAT,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/>
              <a:t>	Author VARCHAR(15),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/>
              <a:t>	Quantity INT,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/>
              <a:t>	SupplierID INT(11),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/>
              <a:t>	SubjectID INT(11),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/>
              <a:t>	PRIMARY KEY(BookID),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/>
              <a:t>	FOREIGN(SupplierID)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/>
              <a:t>		REFERENCES Supplier(SupplierID),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/>
              <a:t>	FOREIGN(SubjectID)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/>
              <a:t>		 REFERENCES Subject(SubjectID)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); 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04FB0E-7DE2-4241-BEDF-7C24B9C48C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7591" y="2104073"/>
            <a:ext cx="4396341" cy="42002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CREATE TABLE Customer 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	CustomerID int NOT NULL,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	LastName varchar(15),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	FirstName varchar(15),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	Phone varchar(15),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	Primary key(CustomerID)</a:t>
            </a:r>
          </a:p>
          <a:p>
            <a:pPr marL="0" indent="0">
              <a:buNone/>
            </a:pPr>
            <a:r>
              <a:rPr lang="en-US" dirty="0"/>
              <a:t>);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C20A8E4-F07B-42C1-B40A-D9BAFE5C8F3A}"/>
              </a:ext>
            </a:extLst>
          </p:cNvPr>
          <p:cNvSpPr txBox="1">
            <a:spLocks/>
          </p:cNvSpPr>
          <p:nvPr/>
        </p:nvSpPr>
        <p:spPr>
          <a:xfrm>
            <a:off x="781050" y="703543"/>
            <a:ext cx="4697414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Book Table</a:t>
            </a:r>
          </a:p>
        </p:txBody>
      </p:sp>
    </p:spTree>
    <p:extLst>
      <p:ext uri="{BB962C8B-B14F-4D97-AF65-F5344CB8AC3E}">
        <p14:creationId xmlns:p14="http://schemas.microsoft.com/office/powerpoint/2010/main" val="4265315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6FC27-DD80-4F55-87D2-5C884DB86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2138" y="702236"/>
            <a:ext cx="4697414" cy="1400530"/>
          </a:xfrm>
        </p:spPr>
        <p:txBody>
          <a:bodyPr/>
          <a:lstStyle/>
          <a:p>
            <a:r>
              <a:rPr lang="en-US" dirty="0"/>
              <a:t>Orders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74A83-E551-4DE7-AD63-EF2FA7E1AD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8850" y="1958694"/>
            <a:ext cx="4979807" cy="4195763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CREATE TABLE Employee (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sz="1400" dirty="0"/>
              <a:t>EmployeeID int NOT NULL,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/>
              <a:t>	LastName varchar(15),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/>
              <a:t>	FirstName varchar(15),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/>
              <a:t>	PRIMARY KEY(EmployeeID)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);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04FB0E-7DE2-4241-BEDF-7C24B9C48C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42138" y="1954212"/>
            <a:ext cx="6153150" cy="42002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CREATE TABLE Orders 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sz="1400" dirty="0"/>
              <a:t>OrderID int NOT NULL,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	CustomerID int NOT NULL,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	EmployeeID int NOT NULL, 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	OrderDate Date,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	ShippedDate Date,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	ShipperID int,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	PRIMARY KEY(OrderID),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	FOREIGN KEY(CustomerID)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		REFERENCES  Customer(CustomerID), 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	FOREIGN KEY(EmployeeID)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		 REFERENCES Employee(EmployeeID) </a:t>
            </a:r>
          </a:p>
          <a:p>
            <a:pPr marL="0" indent="0">
              <a:buNone/>
            </a:pPr>
            <a:r>
              <a:rPr lang="en-US" dirty="0"/>
              <a:t>);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C20A8E4-F07B-42C1-B40A-D9BAFE5C8F3A}"/>
              </a:ext>
            </a:extLst>
          </p:cNvPr>
          <p:cNvSpPr txBox="1">
            <a:spLocks/>
          </p:cNvSpPr>
          <p:nvPr/>
        </p:nvSpPr>
        <p:spPr>
          <a:xfrm>
            <a:off x="693125" y="702236"/>
            <a:ext cx="4697414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Employee Table</a:t>
            </a:r>
          </a:p>
        </p:txBody>
      </p:sp>
    </p:spTree>
    <p:extLst>
      <p:ext uri="{BB962C8B-B14F-4D97-AF65-F5344CB8AC3E}">
        <p14:creationId xmlns:p14="http://schemas.microsoft.com/office/powerpoint/2010/main" val="1668687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6FC27-DD80-4F55-87D2-5C884DB86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8626" y="703543"/>
            <a:ext cx="4697414" cy="1400530"/>
          </a:xfrm>
        </p:spPr>
        <p:txBody>
          <a:bodyPr/>
          <a:lstStyle/>
          <a:p>
            <a:r>
              <a:rPr lang="en-US" dirty="0"/>
              <a:t>Shipper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74A83-E551-4DE7-AD63-EF2FA7E1AD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78069" y="1958694"/>
            <a:ext cx="5503682" cy="4195763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CREATE TABLE OrderDetail(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sz="1400" dirty="0"/>
              <a:t>BookID int NOT NULL,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/>
              <a:t>	OrderID int NOT NULL,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/>
              <a:t>	Quantity int,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/>
              <a:t>	FOREIGN KEY(BookID)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/>
              <a:t>		REFERENCES Book(BookID),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/>
              <a:t>	FOREIGN KEY(OrderID)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/>
              <a:t>		REFERENCES Orders(OrderID)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);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04FB0E-7DE2-4241-BEDF-7C24B9C48C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86575" y="1958694"/>
            <a:ext cx="6153150" cy="42002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CREATE TABLE Shipper 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	ShipperID int NOT NULL,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	ShipperName varchar(15),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	PRIMARY KEY(ShipperID)</a:t>
            </a:r>
          </a:p>
          <a:p>
            <a:pPr marL="0" indent="0">
              <a:buNone/>
            </a:pPr>
            <a:r>
              <a:rPr lang="en-US" dirty="0"/>
              <a:t>);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C20A8E4-F07B-42C1-B40A-D9BAFE5C8F3A}"/>
              </a:ext>
            </a:extLst>
          </p:cNvPr>
          <p:cNvSpPr txBox="1">
            <a:spLocks/>
          </p:cNvSpPr>
          <p:nvPr/>
        </p:nvSpPr>
        <p:spPr>
          <a:xfrm>
            <a:off x="601843" y="703543"/>
            <a:ext cx="4876621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OrderDetail Table</a:t>
            </a:r>
          </a:p>
        </p:txBody>
      </p:sp>
    </p:spTree>
    <p:extLst>
      <p:ext uri="{BB962C8B-B14F-4D97-AF65-F5344CB8AC3E}">
        <p14:creationId xmlns:p14="http://schemas.microsoft.com/office/powerpoint/2010/main" val="3182344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6FC27-DD80-4F55-87D2-5C884DB86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9350" y="711761"/>
            <a:ext cx="4697414" cy="1400530"/>
          </a:xfrm>
        </p:spPr>
        <p:txBody>
          <a:bodyPr/>
          <a:lstStyle/>
          <a:p>
            <a:r>
              <a:rPr lang="en-US" dirty="0"/>
              <a:t>Supplier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74A83-E551-4DE7-AD63-EF2FA7E1AD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78069" y="1958694"/>
            <a:ext cx="5351282" cy="4195763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CREATE TABLE Subject (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sz="1400" dirty="0"/>
              <a:t>SubjectID int NOT NULL,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/>
              <a:t>	CategoryName varchar(15),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/>
              <a:t>	PRIMARY KEY(SubjectID)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);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04FB0E-7DE2-4241-BEDF-7C24B9C48C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29350" y="1954212"/>
            <a:ext cx="6153150" cy="42002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CREATE TABLE Supplier 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	SupplierID int NOT NULL,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	CompanyName varchar(15),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	ContactLastName varchar(15),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	ContactFirstName varchar(15),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	Phone varchar(15),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	PRIMARY KEY(SupplierID)</a:t>
            </a:r>
          </a:p>
          <a:p>
            <a:pPr marL="0" indent="0">
              <a:buNone/>
            </a:pPr>
            <a:r>
              <a:rPr lang="en-US" dirty="0"/>
              <a:t>);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C20A8E4-F07B-42C1-B40A-D9BAFE5C8F3A}"/>
              </a:ext>
            </a:extLst>
          </p:cNvPr>
          <p:cNvSpPr txBox="1">
            <a:spLocks/>
          </p:cNvSpPr>
          <p:nvPr/>
        </p:nvSpPr>
        <p:spPr>
          <a:xfrm>
            <a:off x="781050" y="703543"/>
            <a:ext cx="4697414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Subject Table</a:t>
            </a:r>
          </a:p>
        </p:txBody>
      </p:sp>
    </p:spTree>
    <p:extLst>
      <p:ext uri="{BB962C8B-B14F-4D97-AF65-F5344CB8AC3E}">
        <p14:creationId xmlns:p14="http://schemas.microsoft.com/office/powerpoint/2010/main" val="25363545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81</TotalTime>
  <Words>412</Words>
  <Application>Microsoft Office PowerPoint</Application>
  <PresentationFormat>Widescreen</PresentationFormat>
  <Paragraphs>89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</vt:lpstr>
      <vt:lpstr>COMP 5120: UG11</vt:lpstr>
      <vt:lpstr>Project Specifications</vt:lpstr>
      <vt:lpstr>Schema Diagram</vt:lpstr>
      <vt:lpstr>ER Diagram</vt:lpstr>
      <vt:lpstr>Create Table Statements</vt:lpstr>
      <vt:lpstr>Customer Table</vt:lpstr>
      <vt:lpstr>Orders Table</vt:lpstr>
      <vt:lpstr>Shipper Table</vt:lpstr>
      <vt:lpstr>Supplier Table</vt:lpstr>
      <vt:lpstr>Website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5120</dc:title>
  <dc:creator>James Lee</dc:creator>
  <cp:lastModifiedBy>James Lee</cp:lastModifiedBy>
  <cp:revision>11</cp:revision>
  <dcterms:created xsi:type="dcterms:W3CDTF">2019-11-20T20:29:11Z</dcterms:created>
  <dcterms:modified xsi:type="dcterms:W3CDTF">2019-12-04T00:09:00Z</dcterms:modified>
</cp:coreProperties>
</file>