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00" d="100"/>
          <a:sy n="200" d="100"/>
        </p:scale>
        <p:origin x="-84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29/7/2019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C8E79E-29B9-4920-9818-61F14E57D617}"/>
              </a:ext>
            </a:extLst>
          </p:cNvPr>
          <p:cNvGrpSpPr/>
          <p:nvPr/>
        </p:nvGrpSpPr>
        <p:grpSpPr>
          <a:xfrm>
            <a:off x="1491428" y="841241"/>
            <a:ext cx="9201025" cy="5175576"/>
            <a:chOff x="1491428" y="841241"/>
            <a:chExt cx="9201025" cy="5175576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940CE2-443C-4D03-B021-D0729CD6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428" y="841241"/>
              <a:ext cx="9201025" cy="517557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4692F-5627-4F26-AA17-560705B6CBA1}"/>
                </a:ext>
              </a:extLst>
            </p:cNvPr>
            <p:cNvSpPr txBox="1"/>
            <p:nvPr/>
          </p:nvSpPr>
          <p:spPr>
            <a:xfrm>
              <a:off x="3946269" y="50513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BF2F7E-DF4B-4937-B579-9A5191DFED6B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37A5-8EA6-41FF-AE7C-7F8A4FFA63AA}"/>
              </a:ext>
            </a:extLst>
          </p:cNvPr>
          <p:cNvGrpSpPr/>
          <p:nvPr/>
        </p:nvGrpSpPr>
        <p:grpSpPr>
          <a:xfrm>
            <a:off x="9698639" y="3086002"/>
            <a:ext cx="1095413" cy="560378"/>
            <a:chOff x="8603087" y="2719565"/>
            <a:chExt cx="1095413" cy="56037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3B7FA-4DB5-4EB3-9614-C6246C535AC6}"/>
                </a:ext>
              </a:extLst>
            </p:cNvPr>
            <p:cNvSpPr/>
            <p:nvPr/>
          </p:nvSpPr>
          <p:spPr>
            <a:xfrm>
              <a:off x="8603087" y="3116629"/>
              <a:ext cx="154341" cy="16331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3D02D-4396-4437-B87F-870EECAA3F68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5A5DB4-65AD-4483-B496-640C742923A0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B930F-3742-4BA6-BECD-C54762D6B43C}"/>
              </a:ext>
            </a:extLst>
          </p:cNvPr>
          <p:cNvGrpSpPr/>
          <p:nvPr/>
        </p:nvGrpSpPr>
        <p:grpSpPr>
          <a:xfrm>
            <a:off x="8625163" y="2657670"/>
            <a:ext cx="1127684" cy="568600"/>
            <a:chOff x="7475403" y="3115227"/>
            <a:chExt cx="1127684" cy="568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8720C-0C2B-463A-B70A-97FF666889C2}"/>
                </a:ext>
              </a:extLst>
            </p:cNvPr>
            <p:cNvSpPr/>
            <p:nvPr/>
          </p:nvSpPr>
          <p:spPr>
            <a:xfrm>
              <a:off x="8448746" y="3115227"/>
              <a:ext cx="154341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20CEC16-4148-4C61-AC47-F7DFED9FDB71}"/>
                </a:ext>
              </a:extLst>
            </p:cNvPr>
            <p:cNvSpPr/>
            <p:nvPr/>
          </p:nvSpPr>
          <p:spPr>
            <a:xfrm rot="18900000">
              <a:off x="8286583" y="3318450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8780-E5C8-40A3-866C-F0D48D349217}"/>
                </a:ext>
              </a:extLst>
            </p:cNvPr>
            <p:cNvSpPr txBox="1"/>
            <p:nvPr/>
          </p:nvSpPr>
          <p:spPr>
            <a:xfrm>
              <a:off x="7475403" y="3406828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15A1F-3E59-4DDC-A66B-A3347279DE71}"/>
              </a:ext>
            </a:extLst>
          </p:cNvPr>
          <p:cNvGrpSpPr/>
          <p:nvPr/>
        </p:nvGrpSpPr>
        <p:grpSpPr>
          <a:xfrm>
            <a:off x="1443990" y="79248"/>
            <a:ext cx="4652010" cy="5964363"/>
            <a:chOff x="1443990" y="79248"/>
            <a:chExt cx="4652010" cy="596436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05B2C6F-DCA4-45F9-94E5-345EC17842D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7039B-00EC-4DDC-B348-58F4C75F63AF}"/>
                </a:ext>
              </a:extLst>
            </p:cNvPr>
            <p:cNvSpPr txBox="1"/>
            <p:nvPr/>
          </p:nvSpPr>
          <p:spPr>
            <a:xfrm>
              <a:off x="2726436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6AB3E9-494B-45F6-B9FF-736F40C71E04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E2079-5E0D-4506-AFAA-58961257A6DD}"/>
              </a:ext>
            </a:extLst>
          </p:cNvPr>
          <p:cNvGrpSpPr/>
          <p:nvPr/>
        </p:nvGrpSpPr>
        <p:grpSpPr>
          <a:xfrm>
            <a:off x="569214" y="945870"/>
            <a:ext cx="4997085" cy="869029"/>
            <a:chOff x="569214" y="945870"/>
            <a:chExt cx="4997085" cy="86902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4A07B1E-02AC-4689-807B-B2620194B508}"/>
                </a:ext>
              </a:extLst>
            </p:cNvPr>
            <p:cNvSpPr/>
            <p:nvPr/>
          </p:nvSpPr>
          <p:spPr>
            <a:xfrm>
              <a:off x="1343406" y="945870"/>
              <a:ext cx="516530" cy="869029"/>
            </a:xfrm>
            <a:prstGeom prst="leftBrace">
              <a:avLst>
                <a:gd name="adj1" fmla="val 14462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C6C00-2DF8-42EF-B108-6D30BD3CBE76}"/>
                </a:ext>
              </a:extLst>
            </p:cNvPr>
            <p:cNvSpPr txBox="1"/>
            <p:nvPr/>
          </p:nvSpPr>
          <p:spPr>
            <a:xfrm>
              <a:off x="569214" y="1222349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34176-8BB8-4114-96C5-171C66ECDE3F}"/>
                </a:ext>
              </a:extLst>
            </p:cNvPr>
            <p:cNvSpPr/>
            <p:nvPr/>
          </p:nvSpPr>
          <p:spPr>
            <a:xfrm>
              <a:off x="1859936" y="945870"/>
              <a:ext cx="370636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72358-8A89-4AE0-983B-BB094CC4E4D9}"/>
              </a:ext>
            </a:extLst>
          </p:cNvPr>
          <p:cNvGrpSpPr/>
          <p:nvPr/>
        </p:nvGrpSpPr>
        <p:grpSpPr>
          <a:xfrm>
            <a:off x="2800484" y="3118023"/>
            <a:ext cx="1695743" cy="246221"/>
            <a:chOff x="2464522" y="2361561"/>
            <a:chExt cx="1695743" cy="2462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73C975-EBB3-439F-8872-826D3DAF91EB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8405F1-EAAD-4099-A00D-F41C9263239F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AE8672-B518-45E4-9DE5-A05EE9D1C6F3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B6EB53-FA00-4D6F-8B6D-CFC7C368353A}"/>
              </a:ext>
            </a:extLst>
          </p:cNvPr>
          <p:cNvGrpSpPr/>
          <p:nvPr/>
        </p:nvGrpSpPr>
        <p:grpSpPr>
          <a:xfrm>
            <a:off x="2800484" y="2502323"/>
            <a:ext cx="2165611" cy="263574"/>
            <a:chOff x="2230032" y="2870443"/>
            <a:chExt cx="2165611" cy="2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06B7BC-33E8-473B-84CD-DA37BCD06CD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DFCFA230-CA83-4084-9F6D-71E51B2037DE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5681D1-EF5F-4AB0-9C45-DF91004DFCC2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AFB063-FD92-44F4-BCAE-B42330D96AE2}"/>
              </a:ext>
            </a:extLst>
          </p:cNvPr>
          <p:cNvGrpSpPr/>
          <p:nvPr/>
        </p:nvGrpSpPr>
        <p:grpSpPr>
          <a:xfrm>
            <a:off x="6196584" y="79248"/>
            <a:ext cx="4555617" cy="5964363"/>
            <a:chOff x="6196584" y="79248"/>
            <a:chExt cx="4555617" cy="596436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95D0920-5C1C-411D-A43A-B7FB72C2CF80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293D95-459E-4730-BC16-CD778BC8DE8A}"/>
                </a:ext>
              </a:extLst>
            </p:cNvPr>
            <p:cNvSpPr txBox="1"/>
            <p:nvPr/>
          </p:nvSpPr>
          <p:spPr>
            <a:xfrm>
              <a:off x="7424928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49196-1F24-461D-AD8C-4AD1D6A0E5B6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80E85-D3A9-48B1-B089-8B49261F1BEF}"/>
              </a:ext>
            </a:extLst>
          </p:cNvPr>
          <p:cNvGrpSpPr/>
          <p:nvPr/>
        </p:nvGrpSpPr>
        <p:grpSpPr>
          <a:xfrm>
            <a:off x="440200" y="2158326"/>
            <a:ext cx="5526892" cy="461665"/>
            <a:chOff x="460520" y="1991112"/>
            <a:chExt cx="5526892" cy="4616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89E94-04DA-4405-AE79-8BC095FCC283}"/>
                </a:ext>
              </a:extLst>
            </p:cNvPr>
            <p:cNvSpPr/>
            <p:nvPr/>
          </p:nvSpPr>
          <p:spPr>
            <a:xfrm>
              <a:off x="1504949" y="2067663"/>
              <a:ext cx="4482463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22FAE24-7A73-4290-9FB2-3A3528D6EBA2}"/>
                </a:ext>
              </a:extLst>
            </p:cNvPr>
            <p:cNvSpPr/>
            <p:nvPr/>
          </p:nvSpPr>
          <p:spPr>
            <a:xfrm>
              <a:off x="1098796" y="2084176"/>
              <a:ext cx="348052" cy="237053"/>
            </a:xfrm>
            <a:prstGeom prst="leftBrace">
              <a:avLst/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436BD1-46E2-4EB0-8C8E-A61FF6951C31}"/>
                </a:ext>
              </a:extLst>
            </p:cNvPr>
            <p:cNvSpPr txBox="1"/>
            <p:nvPr/>
          </p:nvSpPr>
          <p:spPr>
            <a:xfrm>
              <a:off x="460520" y="1991112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91654-E14E-4BC1-8843-976ECB18131B}"/>
              </a:ext>
            </a:extLst>
          </p:cNvPr>
          <p:cNvGrpSpPr/>
          <p:nvPr/>
        </p:nvGrpSpPr>
        <p:grpSpPr>
          <a:xfrm>
            <a:off x="181614" y="3449883"/>
            <a:ext cx="5827029" cy="461665"/>
            <a:chOff x="181614" y="3716589"/>
            <a:chExt cx="5827029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6392F6-712F-4248-819F-5F03FBDBE02B}"/>
                </a:ext>
              </a:extLst>
            </p:cNvPr>
            <p:cNvSpPr/>
            <p:nvPr/>
          </p:nvSpPr>
          <p:spPr>
            <a:xfrm>
              <a:off x="1526181" y="3880858"/>
              <a:ext cx="4482462" cy="96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1B3593E0-8F68-41EA-A8FE-5188B0C5C7EA}"/>
                </a:ext>
              </a:extLst>
            </p:cNvPr>
            <p:cNvSpPr/>
            <p:nvPr/>
          </p:nvSpPr>
          <p:spPr>
            <a:xfrm>
              <a:off x="1133943" y="3880858"/>
              <a:ext cx="348052" cy="9679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9F6A5-F356-4AE0-BE67-A636F79B6560}"/>
                </a:ext>
              </a:extLst>
            </p:cNvPr>
            <p:cNvSpPr txBox="1"/>
            <p:nvPr/>
          </p:nvSpPr>
          <p:spPr>
            <a:xfrm>
              <a:off x="181614" y="3716589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CE11B1-9A6E-4A62-839A-2DCDA1A8D4FF}"/>
              </a:ext>
            </a:extLst>
          </p:cNvPr>
          <p:cNvGrpSpPr/>
          <p:nvPr/>
        </p:nvGrpSpPr>
        <p:grpSpPr>
          <a:xfrm>
            <a:off x="6204585" y="1871638"/>
            <a:ext cx="3424155" cy="402234"/>
            <a:chOff x="6202680" y="1735827"/>
            <a:chExt cx="3424155" cy="4022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8177BEA-4D65-45B7-A56C-6FBD7CF8C471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5F275-4477-467B-8D51-84AA5700DE35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4832A-82B6-4ACE-88A2-1FC6DCF2CED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11</cp:revision>
  <dcterms:created xsi:type="dcterms:W3CDTF">2019-05-23T06:36:12Z</dcterms:created>
  <dcterms:modified xsi:type="dcterms:W3CDTF">2019-07-29T14:58:41Z</dcterms:modified>
</cp:coreProperties>
</file>