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7"/>
  </p:notesMasterIdLst>
  <p:sldIdLst>
    <p:sldId id="380" r:id="rId3"/>
    <p:sldId id="358" r:id="rId4"/>
    <p:sldId id="356" r:id="rId5"/>
    <p:sldId id="359" r:id="rId6"/>
    <p:sldId id="360" r:id="rId7"/>
    <p:sldId id="361" r:id="rId8"/>
    <p:sldId id="362" r:id="rId9"/>
    <p:sldId id="363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7" r:id="rId19"/>
    <p:sldId id="372" r:id="rId20"/>
    <p:sldId id="373" r:id="rId21"/>
    <p:sldId id="374" r:id="rId22"/>
    <p:sldId id="375" r:id="rId23"/>
    <p:sldId id="376" r:id="rId24"/>
    <p:sldId id="379" r:id="rId25"/>
    <p:sldId id="3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09C4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8"/>
    </p:cViewPr>
  </p:sorter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DDC4A-44E9-4534-BFC3-FA8E3E6179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338" y="6160269"/>
            <a:ext cx="2381250" cy="6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EF46-2193-5BEC-F2AF-81F5B803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41868-0D09-FD4A-B9BE-2C505CC5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11263-2192-9D7D-55AB-96628C09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65B34-DBD5-37C8-6AE4-54D5EBBB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878F7-D27C-76B3-1F9D-CD807162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78BD0-F6EA-CD93-40CC-3B8EE774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B5A8-6AB2-6A72-3184-C013F837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ECE66-8D79-3D0B-DA1F-F472C8779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F7B3-E4B3-75F4-2933-8B118F55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AB403-7CC4-15F4-09B2-5F7F15C5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29A8D-D0AA-9283-03E2-4B3DA29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6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9CEF5-B7C2-E80F-0E8C-18E85FEE3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2BD92-CFE8-F4E0-EAFE-170302568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90941-A70C-E30A-4BCD-2E65CE41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0181F-1333-AC4F-F171-698E042A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1838-5E33-CD83-C1C0-C95B065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AB7B-A165-19F7-EB63-226C24D2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DAB9F-364C-9678-9A33-5721E2D5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0D09A-F217-62C8-D17C-F27EE56D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4A5AC-B259-921D-4B62-343145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A5210-B795-371A-E273-C86D0D6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174D-AE8D-E2BC-2ADA-9C2157A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A44C-F366-7411-1202-2DB4A77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41D43-8DFF-0F21-A11D-C1F48F3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DDF9A-94B7-3F1B-11A0-F1AD522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9D313-7B9D-BFC8-917E-6B84F87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A916-DD30-3901-A5C7-F37E0FF6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AF4FB-6D97-E893-E867-E14CDFD6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FA553-153E-E3A7-8395-832EE70C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C634A-6559-1630-6D3D-429E6317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ABA91-A5D0-805E-B655-F83CF4BB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B6A1C-EF57-4D54-A52E-A6E47F0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AD236-3B3F-9209-32B3-846F6D301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6F106-7821-117F-65F6-19B76BB5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45E0A-F0B9-EBA0-94D9-99F55F6C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DD6F5-0234-88A1-BEC9-5BEB32E4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9DF4B-24FC-D095-0963-B04CD1A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AE7B-ED80-4E5E-28DA-0EC62026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E5A66-D385-E627-3109-E7A4F22E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09AEE-9C21-9613-B8D2-50D412AC0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D8DEA-867A-ABF5-8737-B0D324526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D8AF5-8255-8AAD-247B-6720CF73D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6FD70E-3BE7-91C5-9B9F-8B38EC59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B8014-44C0-F706-77A0-DA91211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9119F-7570-91D6-40DA-B3AC288C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0F15-22E7-EE4E-0404-17793A63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EC877-4E47-5B22-89B0-FABA7BFA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A0C93-5A54-0E72-39AF-AC3872A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190541-1585-A483-A7D5-A22272A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50F88-E3E1-48E0-351E-2F20CAF1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2DD31-5BD7-7F08-8E15-B99AA8A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DB0F4-75E3-98A2-5AB3-C433250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1EBD-20EB-7D6F-A2AD-3399703B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9F0D9-F705-01FD-4E1E-EC775971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E6024-1BBD-5B9D-A523-3A358783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B0672-9CB6-B4F7-2973-C6F50600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7CE95-AB9C-B32E-4664-4C6A96B4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FD35F-352B-16AE-8A75-0A84244C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70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AD91-8526-CEAA-7312-034C5CFB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00BF6-624C-4907-6E98-E9AAC5BD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E8F6D-C63A-619B-423A-6FD1B044B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67A6-F6A1-40E5-8FCE-CD760CA5D74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B0098-37A4-D412-B124-E4265A9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3546D-1005-22A2-8160-540E67DD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56CFEF-AE59-063F-4A6D-D55EF506B671}"/>
              </a:ext>
            </a:extLst>
          </p:cNvPr>
          <p:cNvSpPr/>
          <p:nvPr/>
        </p:nvSpPr>
        <p:spPr>
          <a:xfrm>
            <a:off x="2193938" y="2292673"/>
            <a:ext cx="799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5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파이썬과</a:t>
            </a:r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9D2BB-89F7-97A2-4D40-2F4C324DCE18}"/>
              </a:ext>
            </a:extLst>
          </p:cNvPr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70D9B-47A1-3080-AD7A-5151F82697D4}"/>
              </a:ext>
            </a:extLst>
          </p:cNvPr>
          <p:cNvSpPr txBox="1"/>
          <p:nvPr/>
        </p:nvSpPr>
        <p:spPr>
          <a:xfrm>
            <a:off x="4868018" y="3316787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Class - 10 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EF275-B8CC-202F-089F-B86CE7976F4E}"/>
              </a:ext>
            </a:extLst>
          </p:cNvPr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6" name="Picture 6" descr="Python] coroutine 코루틴">
            <a:extLst>
              <a:ext uri="{FF2B5EF4-FFF2-40B4-BE49-F238E27FC236}">
                <a16:creationId xmlns:a16="http://schemas.microsoft.com/office/drawing/2014/main" id="{BE13E552-EC8B-644F-F6D1-1E2C9DE48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545BE-0C6C-2833-010F-F04195F1C756}"/>
              </a:ext>
            </a:extLst>
          </p:cNvPr>
          <p:cNvSpPr txBox="1"/>
          <p:nvPr/>
        </p:nvSpPr>
        <p:spPr>
          <a:xfrm>
            <a:off x="3464588" y="4368615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CSV 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 불러오기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D5DAB-758B-AE95-D179-058D01A1864E}"/>
              </a:ext>
            </a:extLst>
          </p:cNvPr>
          <p:cNvSpPr txBox="1"/>
          <p:nvPr/>
        </p:nvSpPr>
        <p:spPr>
          <a:xfrm>
            <a:off x="3203298" y="4935555"/>
            <a:ext cx="555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인구 공공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3295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D4F28-43C5-9743-6EAD-379B7DACFC45}"/>
              </a:ext>
            </a:extLst>
          </p:cNvPr>
          <p:cNvSpPr txBox="1"/>
          <p:nvPr/>
        </p:nvSpPr>
        <p:spPr>
          <a:xfrm>
            <a:off x="1217705" y="325210"/>
            <a:ext cx="693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00FF"/>
                </a:solidFill>
              </a:rPr>
              <a:t>두  동네의 인구 분포도 그리고 서로 비교하여라</a:t>
            </a:r>
            <a:r>
              <a:rPr lang="en-US" altLang="ko-KR" sz="2400" b="1" dirty="0">
                <a:solidFill>
                  <a:srgbClr val="0000FF"/>
                </a:solidFill>
              </a:rPr>
              <a:t>.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E3D2F-2988-13C2-F876-2946E5BF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22" y="786875"/>
            <a:ext cx="5917278" cy="53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F42E0-DE5D-9F90-7B7B-FB7A3009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62" y="288449"/>
            <a:ext cx="7958356" cy="59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5F536-DDB1-A990-FBDB-22F71EDF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85" y="293212"/>
            <a:ext cx="7657222" cy="56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6C47C-F930-06D6-8232-B33DB18361DA}"/>
              </a:ext>
            </a:extLst>
          </p:cNvPr>
          <p:cNvSpPr txBox="1"/>
          <p:nvPr/>
        </p:nvSpPr>
        <p:spPr>
          <a:xfrm>
            <a:off x="1385740" y="461914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우리 동네 남녀 성별 인구 구조 비교해보기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/>
          </a:p>
          <a:p>
            <a:pPr marL="914400" lvl="1" indent="-457200">
              <a:buFont typeface="+mj-ea"/>
              <a:buAutoNum type="circleNumDbPlain" startAt="2"/>
            </a:pPr>
            <a:r>
              <a:rPr lang="ko-KR" altLang="en-US" sz="2400" b="1" dirty="0"/>
              <a:t>성별 구별하여 데이터 </a:t>
            </a:r>
            <a:r>
              <a:rPr lang="ko-KR" altLang="en-US" sz="2400" b="1" dirty="0" err="1"/>
              <a:t>내려받아</a:t>
            </a:r>
            <a:r>
              <a:rPr lang="ko-KR" altLang="en-US" sz="2400" b="1" dirty="0"/>
              <a:t> 리스트에 저장하기 기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31EEF-E15C-D244-FED4-D218900BC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81"/>
          <a:stretch/>
        </p:blipFill>
        <p:spPr>
          <a:xfrm>
            <a:off x="2961841" y="1662243"/>
            <a:ext cx="7402025" cy="46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1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29CD5-7985-86D2-DCDF-4F0A45C66CE0}"/>
              </a:ext>
            </a:extLst>
          </p:cNvPr>
          <p:cNvSpPr txBox="1"/>
          <p:nvPr/>
        </p:nvSpPr>
        <p:spPr>
          <a:xfrm>
            <a:off x="1385740" y="461914"/>
            <a:ext cx="7861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ea"/>
              <a:buAutoNum type="circleNumDbPlain" startAt="2"/>
            </a:pPr>
            <a:r>
              <a:rPr lang="ko-KR" altLang="en-US" sz="2400" b="1" dirty="0"/>
              <a:t>성별 구별하여 데이터 </a:t>
            </a:r>
            <a:r>
              <a:rPr lang="ko-KR" altLang="en-US" sz="2400" b="1" dirty="0" err="1"/>
              <a:t>내려받아</a:t>
            </a:r>
            <a:r>
              <a:rPr lang="ko-KR" altLang="en-US" sz="2400" b="1" dirty="0"/>
              <a:t> 리스트에 저장하기</a:t>
            </a:r>
            <a:endParaRPr lang="en-US" altLang="ko-KR" sz="2400" b="1" dirty="0"/>
          </a:p>
          <a:p>
            <a:pPr marL="914400" lvl="1" indent="-457200">
              <a:buFont typeface="+mj-ea"/>
              <a:buAutoNum type="circleNumDbPlain" startAt="2"/>
            </a:pPr>
            <a:r>
              <a:rPr lang="ko-KR" altLang="en-US" sz="2400" b="1" dirty="0"/>
              <a:t>수평막대 그래프 그리기 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BD3E2-D820-F3BA-C9F1-07F64C12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1" y="1430229"/>
            <a:ext cx="5857102" cy="4695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8B9241-41A9-86D4-B3D9-E4EDD62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6007223" y="1079846"/>
            <a:ext cx="6034656" cy="51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B2360-AD35-C373-763F-468E4D869AC7}"/>
              </a:ext>
            </a:extLst>
          </p:cNvPr>
          <p:cNvSpPr txBox="1"/>
          <p:nvPr/>
        </p:nvSpPr>
        <p:spPr>
          <a:xfrm>
            <a:off x="1385740" y="461914"/>
            <a:ext cx="5622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ea"/>
              <a:buAutoNum type="circleNumDbPlain" startAt="4"/>
            </a:pPr>
            <a:r>
              <a:rPr lang="ko-KR" altLang="en-US" sz="2400" b="1" dirty="0"/>
              <a:t>남자는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를 곱하여 리스트에 저장</a:t>
            </a:r>
            <a:endParaRPr lang="en-US" altLang="ko-KR" sz="2400" b="1" dirty="0"/>
          </a:p>
          <a:p>
            <a:pPr marL="914400" lvl="1" indent="-457200">
              <a:buFont typeface="+mj-ea"/>
              <a:buAutoNum type="circleNumDbPlain" startAt="4"/>
            </a:pPr>
            <a:r>
              <a:rPr lang="ko-KR" altLang="en-US" sz="2400" b="1" dirty="0"/>
              <a:t>수평막대 그래프 그리기 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982E-0189-92EA-1513-D8205C9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53" y="1292911"/>
            <a:ext cx="8234223" cy="52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CC1B11-4E92-517C-94E4-D83ACF9F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0" y="442866"/>
            <a:ext cx="8367804" cy="49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337641-F2A3-A352-CA80-22C326DEFDB2}"/>
              </a:ext>
            </a:extLst>
          </p:cNvPr>
          <p:cNvSpPr/>
          <p:nvPr/>
        </p:nvSpPr>
        <p:spPr>
          <a:xfrm>
            <a:off x="2210716" y="670549"/>
            <a:ext cx="799165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>
                <a:latin typeface="+mj-ea"/>
                <a:ea typeface="+mj-ea"/>
              </a:rPr>
              <a:t>빅데이터 분석 입문</a:t>
            </a:r>
            <a:endParaRPr lang="en-US" altLang="ko-KR" sz="54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with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  <a:r>
              <a:rPr lang="en-US" altLang="ko-KR" sz="4000" b="1" dirty="0">
                <a:latin typeface="+mj-ea"/>
                <a:ea typeface="+mj-ea"/>
              </a:rPr>
              <a:t>Python</a:t>
            </a:r>
          </a:p>
          <a:p>
            <a:pPr algn="ctr"/>
            <a:endParaRPr lang="en-US" altLang="ko-KR" sz="54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6</a:t>
            </a:r>
            <a:r>
              <a:rPr lang="ko-KR" altLang="en-US" sz="4000" b="1" dirty="0">
                <a:latin typeface="+mj-ea"/>
                <a:ea typeface="+mj-ea"/>
              </a:rPr>
              <a:t>주차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537F0-9F14-9E7E-E38C-87F39FF881A5}"/>
              </a:ext>
            </a:extLst>
          </p:cNvPr>
          <p:cNvSpPr txBox="1"/>
          <p:nvPr/>
        </p:nvSpPr>
        <p:spPr>
          <a:xfrm>
            <a:off x="1833355" y="3830864"/>
            <a:ext cx="91470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인구 공공 데이터 분석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우리동네 인구 파이차트로 나타내기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우리동네 인구구조 </a:t>
            </a: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산점도로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나타내기</a:t>
            </a:r>
          </a:p>
        </p:txBody>
      </p:sp>
    </p:spTree>
    <p:extLst>
      <p:ext uri="{BB962C8B-B14F-4D97-AF65-F5344CB8AC3E}">
        <p14:creationId xmlns:p14="http://schemas.microsoft.com/office/powerpoint/2010/main" val="168831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BDE09-5A83-CE3C-57C8-2FF4BE4FA56A}"/>
              </a:ext>
            </a:extLst>
          </p:cNvPr>
          <p:cNvSpPr txBox="1"/>
          <p:nvPr/>
        </p:nvSpPr>
        <p:spPr>
          <a:xfrm>
            <a:off x="932155" y="710214"/>
            <a:ext cx="63033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우리 동네 인구 구조 파이차트로 나타내기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원하는 지역의 남녀 자료 </a:t>
            </a:r>
            <a:r>
              <a:rPr lang="ko-KR" altLang="en-US" sz="2400" dirty="0" err="1"/>
              <a:t>내려받기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남녀별 총합 구하기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파이차트 그리기 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70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D70C23-74C3-E95B-70EB-5A2B9A74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1" y="255696"/>
            <a:ext cx="8552497" cy="3943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C1342F-60FD-7E02-EB47-0BF7CD8A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71" y="4199138"/>
            <a:ext cx="2500498" cy="25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86BE8F-B18F-442F-08E6-F8890FDD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t="8616" r="876"/>
          <a:stretch/>
        </p:blipFill>
        <p:spPr>
          <a:xfrm>
            <a:off x="125804" y="1802168"/>
            <a:ext cx="11940392" cy="4519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1C53A-C59C-0B9D-23A7-04F3FE46C676}"/>
              </a:ext>
            </a:extLst>
          </p:cNvPr>
          <p:cNvSpPr txBox="1"/>
          <p:nvPr/>
        </p:nvSpPr>
        <p:spPr>
          <a:xfrm>
            <a:off x="719091" y="438217"/>
            <a:ext cx="707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우리 동네 인구 구조 시각화하기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남녀 구별없이 자료 </a:t>
            </a:r>
            <a:r>
              <a:rPr lang="ko-KR" altLang="en-US" sz="2400" dirty="0" err="1"/>
              <a:t>내려받아</a:t>
            </a:r>
            <a:r>
              <a:rPr lang="ko-KR" altLang="en-US" sz="2400" dirty="0"/>
              <a:t> 구조 알아보기</a:t>
            </a:r>
          </a:p>
        </p:txBody>
      </p:sp>
    </p:spTree>
    <p:extLst>
      <p:ext uri="{BB962C8B-B14F-4D97-AF65-F5344CB8AC3E}">
        <p14:creationId xmlns:p14="http://schemas.microsoft.com/office/powerpoint/2010/main" val="402373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2335DA-D450-0992-A3DC-A8F0EA52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07" y="486005"/>
            <a:ext cx="7677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9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B4701D-86F4-DDE9-6F8D-144DC5C8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" y="1744183"/>
            <a:ext cx="5972649" cy="2383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8207AF-C57A-E94A-784E-C237F4E9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57" y="1606026"/>
            <a:ext cx="5800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3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1E58C7-7969-7217-FB09-B9EFDE76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5" y="212092"/>
            <a:ext cx="7777153" cy="2699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6A443-E501-9C5A-30C8-91D1F2AD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65" y="1861859"/>
            <a:ext cx="5772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1023E1-3CCF-10D1-8598-91F1302B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3" y="1148872"/>
            <a:ext cx="6438900" cy="2962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9BB80-0382-43D4-CF6A-CD9AF19F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47" y="1148872"/>
            <a:ext cx="4684080" cy="41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170080-3803-3E33-1A4F-2850F1AF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25" y="464089"/>
            <a:ext cx="6831308" cy="43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2CE8F0-A786-1BA6-1C54-8DA01F06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178794"/>
            <a:ext cx="10197899" cy="593348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44DDDA-3D06-B790-EBCA-33E81D7C7C39}"/>
              </a:ext>
            </a:extLst>
          </p:cNvPr>
          <p:cNvCxnSpPr>
            <a:cxnSpLocks/>
          </p:cNvCxnSpPr>
          <p:nvPr/>
        </p:nvCxnSpPr>
        <p:spPr>
          <a:xfrm flipH="1">
            <a:off x="10422385" y="4021584"/>
            <a:ext cx="284085" cy="1154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B6F2366-279A-C45F-88A4-25F1E52F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60256"/>
            <a:ext cx="10391775" cy="61341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D84763A-C202-5392-D66B-CA6E2F802FC5}"/>
              </a:ext>
            </a:extLst>
          </p:cNvPr>
          <p:cNvCxnSpPr>
            <a:cxnSpLocks/>
          </p:cNvCxnSpPr>
          <p:nvPr/>
        </p:nvCxnSpPr>
        <p:spPr>
          <a:xfrm>
            <a:off x="5971712" y="160256"/>
            <a:ext cx="124287" cy="665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3024A6-2A1F-A9D8-1FF9-F87A68874FF0}"/>
              </a:ext>
            </a:extLst>
          </p:cNvPr>
          <p:cNvCxnSpPr/>
          <p:nvPr/>
        </p:nvCxnSpPr>
        <p:spPr>
          <a:xfrm flipV="1">
            <a:off x="7235301" y="976544"/>
            <a:ext cx="266330" cy="1109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ECDA5-C739-30DA-16AA-9F5BDAE7AC39}"/>
              </a:ext>
            </a:extLst>
          </p:cNvPr>
          <p:cNvSpPr txBox="1"/>
          <p:nvPr/>
        </p:nvSpPr>
        <p:spPr>
          <a:xfrm>
            <a:off x="932155" y="710214"/>
            <a:ext cx="49872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/>
              <a:t>우리 동네 인구 구조 시각화하기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자료 구조 알아보기 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A2773-0E4E-1D8A-E144-92FE109E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54"/>
          <a:stretch/>
        </p:blipFill>
        <p:spPr>
          <a:xfrm>
            <a:off x="2598255" y="1872583"/>
            <a:ext cx="6270447" cy="44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B699C-460C-5395-E14B-742D3566113C}"/>
              </a:ext>
            </a:extLst>
          </p:cNvPr>
          <p:cNvSpPr txBox="1"/>
          <p:nvPr/>
        </p:nvSpPr>
        <p:spPr>
          <a:xfrm>
            <a:off x="932155" y="710214"/>
            <a:ext cx="45255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ea"/>
              <a:buAutoNum type="circleNumDbPlain" startAt="2"/>
            </a:pPr>
            <a:r>
              <a:rPr lang="ko-KR" altLang="en-US" sz="2400" dirty="0"/>
              <a:t>우리 동네 자료 </a:t>
            </a:r>
            <a:r>
              <a:rPr lang="ko-KR" altLang="en-US" sz="2400" dirty="0" err="1"/>
              <a:t>내려받기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2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E03D3-1423-63BB-F281-EE904AF26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46"/>
          <a:stretch/>
        </p:blipFill>
        <p:spPr>
          <a:xfrm>
            <a:off x="1048993" y="1351473"/>
            <a:ext cx="8191904" cy="34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9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C91F1-6260-22EC-6548-C1807D08E253}"/>
              </a:ext>
            </a:extLst>
          </p:cNvPr>
          <p:cNvSpPr txBox="1"/>
          <p:nvPr/>
        </p:nvSpPr>
        <p:spPr>
          <a:xfrm>
            <a:off x="932155" y="710214"/>
            <a:ext cx="60917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ea"/>
              <a:buAutoNum type="circleNumDbPlain" startAt="3"/>
            </a:pPr>
            <a:r>
              <a:rPr lang="ko-KR" altLang="en-US" sz="2400" dirty="0"/>
              <a:t>우리 동네 </a:t>
            </a:r>
            <a:r>
              <a:rPr lang="en-US" altLang="ko-KR" sz="2400" dirty="0"/>
              <a:t>0</a:t>
            </a:r>
            <a:r>
              <a:rPr lang="ko-KR" altLang="en-US" sz="2400" dirty="0"/>
              <a:t>세</a:t>
            </a:r>
            <a:r>
              <a:rPr lang="en-US" altLang="ko-KR" sz="2400" dirty="0"/>
              <a:t>~100</a:t>
            </a:r>
            <a:r>
              <a:rPr lang="ko-KR" altLang="en-US" sz="2400" dirty="0"/>
              <a:t>세 자료 </a:t>
            </a:r>
            <a:r>
              <a:rPr lang="ko-KR" altLang="en-US" sz="2400" dirty="0" err="1"/>
              <a:t>내려받기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3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BAB59-C3E7-E228-2E5E-BE1DE280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95" y="1318034"/>
            <a:ext cx="5617571" cy="36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38B34-AE5F-40D9-66B8-F694DE41D803}"/>
              </a:ext>
            </a:extLst>
          </p:cNvPr>
          <p:cNvSpPr txBox="1"/>
          <p:nvPr/>
        </p:nvSpPr>
        <p:spPr>
          <a:xfrm>
            <a:off x="932155" y="710214"/>
            <a:ext cx="49984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ea"/>
              <a:buAutoNum type="circleNumDbPlain" startAt="4"/>
            </a:pPr>
            <a:r>
              <a:rPr lang="ko-KR" altLang="en-US" sz="2400" dirty="0"/>
              <a:t>우리 동네 </a:t>
            </a:r>
            <a:r>
              <a:rPr lang="en-US" altLang="ko-KR" sz="2400" dirty="0"/>
              <a:t>0</a:t>
            </a:r>
            <a:r>
              <a:rPr lang="ko-KR" altLang="en-US" sz="2400" dirty="0"/>
              <a:t>세</a:t>
            </a:r>
            <a:r>
              <a:rPr lang="en-US" altLang="ko-KR" sz="2400" dirty="0"/>
              <a:t>~100</a:t>
            </a:r>
            <a:r>
              <a:rPr lang="ko-KR" altLang="en-US" sz="2400" dirty="0"/>
              <a:t>세 시각화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en-US" altLang="ko-KR" sz="2400" dirty="0"/>
          </a:p>
          <a:p>
            <a:pPr marL="914400" lvl="1" indent="-457200">
              <a:buFont typeface="+mj-ea"/>
              <a:buAutoNum type="circleNumDbPlain" startAt="4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8ADFE-4562-B729-FBD5-C3333D17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94" y="1268274"/>
            <a:ext cx="5401392" cy="4644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29BE2C-5609-F93F-2117-0ED84F4B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4" y="1202286"/>
            <a:ext cx="6293115" cy="4321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FFAD-4974-D67D-2914-AC0EF6161A25}"/>
              </a:ext>
            </a:extLst>
          </p:cNvPr>
          <p:cNvSpPr txBox="1"/>
          <p:nvPr/>
        </p:nvSpPr>
        <p:spPr>
          <a:xfrm>
            <a:off x="782699" y="5784977"/>
            <a:ext cx="844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00FF"/>
                </a:solidFill>
              </a:rPr>
              <a:t>원하는 동네의 이름을 입력 받아 지역의 인구 분포도 그리기</a:t>
            </a:r>
          </a:p>
        </p:txBody>
      </p:sp>
    </p:spTree>
    <p:extLst>
      <p:ext uri="{BB962C8B-B14F-4D97-AF65-F5344CB8AC3E}">
        <p14:creationId xmlns:p14="http://schemas.microsoft.com/office/powerpoint/2010/main" val="13924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E8C2F9-D37B-BC5B-80BB-968CD881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55" y="365898"/>
            <a:ext cx="7055831" cy="5764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B7440-49E9-29C6-3531-A5102A8ABA07}"/>
              </a:ext>
            </a:extLst>
          </p:cNvPr>
          <p:cNvSpPr txBox="1"/>
          <p:nvPr/>
        </p:nvSpPr>
        <p:spPr>
          <a:xfrm>
            <a:off x="409838" y="618173"/>
            <a:ext cx="2821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00FF"/>
                </a:solidFill>
              </a:rPr>
              <a:t>원하는 동네의 이름을 입력 받아 지역의 인구 분포도 그리기</a:t>
            </a:r>
          </a:p>
        </p:txBody>
      </p:sp>
    </p:spTree>
    <p:extLst>
      <p:ext uri="{BB962C8B-B14F-4D97-AF65-F5344CB8AC3E}">
        <p14:creationId xmlns:p14="http://schemas.microsoft.com/office/powerpoint/2010/main" val="2113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돋움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152</Words>
  <Application>Microsoft Office PowerPoint</Application>
  <PresentationFormat>와이드스크린</PresentationFormat>
  <Paragraphs>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Adobe 고딕 Std B</vt:lpstr>
      <vt:lpstr>굴림</vt:lpstr>
      <vt:lpstr>굴림체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지연</cp:lastModifiedBy>
  <cp:revision>88</cp:revision>
  <dcterms:created xsi:type="dcterms:W3CDTF">2021-03-27T11:02:31Z</dcterms:created>
  <dcterms:modified xsi:type="dcterms:W3CDTF">2022-12-14T04:34:00Z</dcterms:modified>
</cp:coreProperties>
</file>