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11"/>
    <p:restoredTop sz="95833"/>
  </p:normalViewPr>
  <p:slideViewPr>
    <p:cSldViewPr snapToGrid="0" snapToObjects="1" showGuides="1">
      <p:cViewPr varScale="1">
        <p:scale>
          <a:sx n="107" d="100"/>
          <a:sy n="107" d="100"/>
        </p:scale>
        <p:origin x="120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E54BD-90B6-E24C-9307-1219DD104E0B}" type="datetimeFigureOut">
              <a:rPr kumimoji="1" lang="zh-CN" altLang="en-US" smtClean="0"/>
              <a:t>2018/6/9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C7B44-E752-B846-AF08-60C3FF26F6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1151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C7B44-E752-B846-AF08-60C3FF26F65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3408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C7B44-E752-B846-AF08-60C3FF26F65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6452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C7B44-E752-B846-AF08-60C3FF26F65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F12D-BA6C-3944-A90B-5C4D92857529}" type="datetimeFigureOut">
              <a:rPr kumimoji="1" lang="zh-CN" altLang="en-US" smtClean="0"/>
              <a:t>2018/6/9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57B7-F285-204B-8BEC-078C7D3F39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F12D-BA6C-3944-A90B-5C4D92857529}" type="datetimeFigureOut">
              <a:rPr kumimoji="1" lang="zh-CN" altLang="en-US" smtClean="0"/>
              <a:t>2018/6/9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57B7-F285-204B-8BEC-078C7D3F39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434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F12D-BA6C-3944-A90B-5C4D92857529}" type="datetimeFigureOut">
              <a:rPr kumimoji="1" lang="zh-CN" altLang="en-US" smtClean="0"/>
              <a:t>2018/6/9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57B7-F285-204B-8BEC-078C7D3F39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03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F12D-BA6C-3944-A90B-5C4D92857529}" type="datetimeFigureOut">
              <a:rPr kumimoji="1" lang="zh-CN" altLang="en-US" smtClean="0"/>
              <a:t>2018/6/9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57B7-F285-204B-8BEC-078C7D3F39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F12D-BA6C-3944-A90B-5C4D92857529}" type="datetimeFigureOut">
              <a:rPr kumimoji="1" lang="zh-CN" altLang="en-US" smtClean="0"/>
              <a:t>2018/6/9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57B7-F285-204B-8BEC-078C7D3F39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35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F12D-BA6C-3944-A90B-5C4D92857529}" type="datetimeFigureOut">
              <a:rPr kumimoji="1" lang="zh-CN" altLang="en-US" smtClean="0"/>
              <a:t>2018/6/9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57B7-F285-204B-8BEC-078C7D3F39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F12D-BA6C-3944-A90B-5C4D92857529}" type="datetimeFigureOut">
              <a:rPr kumimoji="1" lang="zh-CN" altLang="en-US" smtClean="0"/>
              <a:t>2018/6/9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57B7-F285-204B-8BEC-078C7D3F39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F12D-BA6C-3944-A90B-5C4D92857529}" type="datetimeFigureOut">
              <a:rPr kumimoji="1" lang="zh-CN" altLang="en-US" smtClean="0"/>
              <a:t>2018/6/9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57B7-F285-204B-8BEC-078C7D3F39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F12D-BA6C-3944-A90B-5C4D92857529}" type="datetimeFigureOut">
              <a:rPr kumimoji="1" lang="zh-CN" altLang="en-US" smtClean="0"/>
              <a:t>2018/6/9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57B7-F285-204B-8BEC-078C7D3F39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823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F12D-BA6C-3944-A90B-5C4D92857529}" type="datetimeFigureOut">
              <a:rPr kumimoji="1" lang="zh-CN" altLang="en-US" smtClean="0"/>
              <a:t>2018/6/9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57B7-F285-204B-8BEC-078C7D3F39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051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F12D-BA6C-3944-A90B-5C4D92857529}" type="datetimeFigureOut">
              <a:rPr kumimoji="1" lang="zh-CN" altLang="en-US" smtClean="0"/>
              <a:t>2018/6/9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57B7-F285-204B-8BEC-078C7D3F39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599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0F12D-BA6C-3944-A90B-5C4D92857529}" type="datetimeFigureOut">
              <a:rPr kumimoji="1" lang="zh-CN" altLang="en-US" smtClean="0"/>
              <a:t>2018/6/9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557B7-F285-204B-8BEC-078C7D3F39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72" y="2276929"/>
            <a:ext cx="2286000" cy="2286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531" y="2276929"/>
            <a:ext cx="2286000" cy="228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090" y="2281423"/>
            <a:ext cx="2286000" cy="2286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545" y="2276929"/>
            <a:ext cx="2286000" cy="2286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08701" y="1037966"/>
            <a:ext cx="9885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 smtClean="0"/>
              <a:t>一</a:t>
            </a:r>
            <a:endParaRPr kumimoji="1" lang="zh-CN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4291913" y="1017030"/>
            <a:ext cx="1804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smtClean="0"/>
              <a:t>二</a:t>
            </a:r>
            <a:endParaRPr kumimoji="1" lang="zh-CN" altLang="en-US" sz="3600" dirty="0"/>
          </a:p>
        </p:txBody>
      </p:sp>
      <p:sp>
        <p:nvSpPr>
          <p:cNvPr id="9" name="文本框 8"/>
          <p:cNvSpPr txBox="1"/>
          <p:nvPr/>
        </p:nvSpPr>
        <p:spPr>
          <a:xfrm>
            <a:off x="6952356" y="986253"/>
            <a:ext cx="2121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 smtClean="0"/>
              <a:t>三</a:t>
            </a:r>
            <a:endParaRPr kumimoji="1" lang="zh-CN" altLang="en-US" sz="4000" dirty="0"/>
          </a:p>
        </p:txBody>
      </p:sp>
      <p:sp>
        <p:nvSpPr>
          <p:cNvPr id="10" name="文本框 9"/>
          <p:cNvSpPr txBox="1"/>
          <p:nvPr/>
        </p:nvSpPr>
        <p:spPr>
          <a:xfrm>
            <a:off x="9990158" y="986253"/>
            <a:ext cx="1285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 smtClean="0"/>
              <a:t>四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898" y="1295276"/>
            <a:ext cx="3008394" cy="2392804"/>
          </a:xfrm>
          <a:prstGeom prst="rect">
            <a:avLst/>
          </a:prstGeom>
        </p:spPr>
      </p:pic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44" y="2594600"/>
            <a:ext cx="1668799" cy="1668799"/>
          </a:xfr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68" b="6287"/>
          <a:stretch/>
        </p:blipFill>
        <p:spPr>
          <a:xfrm>
            <a:off x="8220275" y="1275771"/>
            <a:ext cx="2834741" cy="240746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898" y="3867776"/>
            <a:ext cx="3446343" cy="223115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023" y="3867776"/>
            <a:ext cx="2661243" cy="24612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44200" y="1489572"/>
            <a:ext cx="9885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 smtClean="0"/>
              <a:t>一</a:t>
            </a:r>
            <a:endParaRPr kumimoji="1" lang="zh-CN" altLang="en-US" sz="4400" dirty="0"/>
          </a:p>
        </p:txBody>
      </p:sp>
      <p:sp>
        <p:nvSpPr>
          <p:cNvPr id="2" name="矩形 1"/>
          <p:cNvSpPr/>
          <p:nvPr/>
        </p:nvSpPr>
        <p:spPr>
          <a:xfrm>
            <a:off x="6904390" y="286733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2800" b="1" dirty="0" smtClean="0"/>
              <a:t>效果图</a:t>
            </a:r>
            <a:endParaRPr kumimoji="1"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3572933" y="1117600"/>
            <a:ext cx="7924800" cy="5503333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912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84" y="2418382"/>
            <a:ext cx="1690687" cy="1690687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965" y="1313575"/>
            <a:ext cx="2929346" cy="23299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0" b="10068"/>
          <a:stretch/>
        </p:blipFill>
        <p:spPr>
          <a:xfrm>
            <a:off x="8004061" y="1313575"/>
            <a:ext cx="2508502" cy="22966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32" y="4044468"/>
            <a:ext cx="3464877" cy="224315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114" y="4006046"/>
            <a:ext cx="2508502" cy="232000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42818" y="1438458"/>
            <a:ext cx="1804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smtClean="0"/>
              <a:t>二</a:t>
            </a:r>
            <a:endParaRPr kumimoji="1" lang="zh-CN" altLang="en-US" sz="3600" dirty="0"/>
          </a:p>
        </p:txBody>
      </p:sp>
      <p:sp>
        <p:nvSpPr>
          <p:cNvPr id="12" name="矩形 11"/>
          <p:cNvSpPr/>
          <p:nvPr/>
        </p:nvSpPr>
        <p:spPr>
          <a:xfrm>
            <a:off x="3572933" y="1117600"/>
            <a:ext cx="7924800" cy="5503333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904390" y="286733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2800" b="1" dirty="0" smtClean="0"/>
              <a:t>效果图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771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2583656"/>
            <a:ext cx="1690688" cy="1690688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958" y="1325022"/>
            <a:ext cx="2868908" cy="22818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58" b="10038"/>
          <a:stretch/>
        </p:blipFill>
        <p:spPr>
          <a:xfrm>
            <a:off x="7897059" y="1325022"/>
            <a:ext cx="2423878" cy="219291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65" y="4274344"/>
            <a:ext cx="3017431" cy="195348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301" y="4270411"/>
            <a:ext cx="2300636" cy="212775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13512" y="1429286"/>
            <a:ext cx="2121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 smtClean="0"/>
              <a:t>三</a:t>
            </a:r>
            <a:endParaRPr kumimoji="1" lang="zh-CN" altLang="en-US" sz="4000" dirty="0"/>
          </a:p>
        </p:txBody>
      </p:sp>
      <p:sp>
        <p:nvSpPr>
          <p:cNvPr id="13" name="矩形 12"/>
          <p:cNvSpPr/>
          <p:nvPr/>
        </p:nvSpPr>
        <p:spPr>
          <a:xfrm>
            <a:off x="3572933" y="1117600"/>
            <a:ext cx="7924800" cy="5503333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904390" y="286733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2800" b="1" dirty="0" smtClean="0"/>
              <a:t>效果图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5517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87" y="2583656"/>
            <a:ext cx="1690688" cy="1690688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805" y="1368738"/>
            <a:ext cx="3054952" cy="2429835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95" b="10438"/>
          <a:stretch/>
        </p:blipFill>
        <p:spPr>
          <a:xfrm>
            <a:off x="8166274" y="1368738"/>
            <a:ext cx="2686888" cy="239560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02" y="4240838"/>
            <a:ext cx="3421958" cy="221537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193" y="4162718"/>
            <a:ext cx="2479838" cy="229349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03114" y="1690688"/>
            <a:ext cx="15070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 smtClean="0"/>
              <a:t>四</a:t>
            </a:r>
            <a:endParaRPr kumimoji="1" lang="zh-CN" altLang="en-US" sz="4400" dirty="0"/>
          </a:p>
        </p:txBody>
      </p:sp>
      <p:sp>
        <p:nvSpPr>
          <p:cNvPr id="13" name="矩形 12"/>
          <p:cNvSpPr/>
          <p:nvPr/>
        </p:nvSpPr>
        <p:spPr>
          <a:xfrm>
            <a:off x="6904390" y="286733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2800" b="1" dirty="0" smtClean="0"/>
              <a:t>效果图</a:t>
            </a:r>
            <a:endParaRPr kumimoji="1" lang="zh-CN" altLang="en-US" sz="2800" b="1" dirty="0"/>
          </a:p>
        </p:txBody>
      </p:sp>
      <p:sp>
        <p:nvSpPr>
          <p:cNvPr id="15" name="矩形 14"/>
          <p:cNvSpPr/>
          <p:nvPr/>
        </p:nvSpPr>
        <p:spPr>
          <a:xfrm>
            <a:off x="3572933" y="1117600"/>
            <a:ext cx="7924800" cy="5503333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25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19</Words>
  <Application>Microsoft Office PowerPoint</Application>
  <PresentationFormat>宽屏</PresentationFormat>
  <Paragraphs>15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landiao1989928@163.com</dc:creator>
  <cp:lastModifiedBy>李 红太</cp:lastModifiedBy>
  <cp:revision>9</cp:revision>
  <dcterms:created xsi:type="dcterms:W3CDTF">2018-05-11T03:31:19Z</dcterms:created>
  <dcterms:modified xsi:type="dcterms:W3CDTF">2018-06-09T05:20:53Z</dcterms:modified>
</cp:coreProperties>
</file>