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92" r:id="rId5"/>
    <p:sldId id="257" r:id="rId6"/>
    <p:sldId id="258" r:id="rId7"/>
    <p:sldId id="260" r:id="rId8"/>
    <p:sldId id="287" r:id="rId9"/>
    <p:sldId id="288" r:id="rId10"/>
    <p:sldId id="289" r:id="rId11"/>
    <p:sldId id="261" r:id="rId12"/>
    <p:sldId id="294" r:id="rId13"/>
    <p:sldId id="262" r:id="rId14"/>
    <p:sldId id="275" r:id="rId15"/>
    <p:sldId id="276" r:id="rId16"/>
    <p:sldId id="285" r:id="rId17"/>
    <p:sldId id="264" r:id="rId18"/>
    <p:sldId id="277" r:id="rId19"/>
    <p:sldId id="291" r:id="rId20"/>
    <p:sldId id="295" r:id="rId21"/>
    <p:sldId id="265" r:id="rId22"/>
    <p:sldId id="266" r:id="rId23"/>
    <p:sldId id="267" r:id="rId24"/>
    <p:sldId id="268" r:id="rId25"/>
    <p:sldId id="278" r:id="rId26"/>
    <p:sldId id="269" r:id="rId27"/>
    <p:sldId id="293" r:id="rId28"/>
    <p:sldId id="270" r:id="rId29"/>
    <p:sldId id="273" r:id="rId30"/>
    <p:sldId id="271" r:id="rId31"/>
    <p:sldId id="279" r:id="rId32"/>
    <p:sldId id="272" r:id="rId33"/>
    <p:sldId id="282" r:id="rId34"/>
    <p:sldId id="283" r:id="rId35"/>
    <p:sldId id="28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89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9B9FB-34BF-4B51-A684-70744E18D85C}" v="88" dt="2020-04-28T17:08:02.5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 autoAdjust="0"/>
    <p:restoredTop sz="93784" autoAdjust="0"/>
  </p:normalViewPr>
  <p:slideViewPr>
    <p:cSldViewPr snapToGrid="0">
      <p:cViewPr varScale="1">
        <p:scale>
          <a:sx n="67" d="100"/>
          <a:sy n="67" d="100"/>
        </p:scale>
        <p:origin x="52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ey, Jylisa (jylisadoney@uidaho.edu)" userId="ca63ff72-312b-43e3-9de3-54afc5ff377f" providerId="ADAL" clId="{3A09B9FB-34BF-4B51-A684-70744E18D85C}"/>
    <pc:docChg chg="undo custSel addSld delSld modSld modMainMaster">
      <pc:chgData name="Doney, Jylisa (jylisadoney@uidaho.edu)" userId="ca63ff72-312b-43e3-9de3-54afc5ff377f" providerId="ADAL" clId="{3A09B9FB-34BF-4B51-A684-70744E18D85C}" dt="2020-04-28T18:47:25.165" v="2546" actId="20577"/>
      <pc:docMkLst>
        <pc:docMk/>
      </pc:docMkLst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1405023129" sldId="257"/>
        </pc:sldMkLst>
        <pc:spChg chg="mod">
          <ac:chgData name="Doney, Jylisa (jylisadoney@uidaho.edu)" userId="ca63ff72-312b-43e3-9de3-54afc5ff377f" providerId="ADAL" clId="{3A09B9FB-34BF-4B51-A684-70744E18D85C}" dt="2020-04-28T16:23:15.087" v="2237" actId="20577"/>
          <ac:spMkLst>
            <pc:docMk/>
            <pc:sldMk cId="1405023129" sldId="257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1405023129" sldId="257"/>
            <ac:spMk id="4" creationId="{13035C16-6E21-44E9-94DA-57B52411CB04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405023129" sldId="257"/>
            <ac:spMk id="5" creationId="{A9B2B629-768D-4727-9B04-7EAD120C2F3E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405023129" sldId="257"/>
            <ac:spMk id="6" creationId="{2A2891FC-9392-4307-9652-CC86FAB804A4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1405023129" sldId="257"/>
            <ac:spMk id="7" creationId="{0B2EE151-B907-4D51-AD22-653548BE2A2B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4098454058" sldId="258"/>
        </pc:sldMkLst>
        <pc:spChg chg="mod">
          <ac:chgData name="Doney, Jylisa (jylisadoney@uidaho.edu)" userId="ca63ff72-312b-43e3-9de3-54afc5ff377f" providerId="ADAL" clId="{3A09B9FB-34BF-4B51-A684-70744E18D85C}" dt="2020-04-28T15:40:08.897" v="1953" actId="20577"/>
          <ac:spMkLst>
            <pc:docMk/>
            <pc:sldMk cId="4098454058" sldId="258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15:40:11.729" v="1954" actId="20577"/>
          <ac:spMkLst>
            <pc:docMk/>
            <pc:sldMk cId="4098454058" sldId="258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4098454058" sldId="258"/>
            <ac:spMk id="4" creationId="{F2081D88-5C3A-4C87-9BA8-9621AFDF8D1B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098454058" sldId="258"/>
            <ac:spMk id="5" creationId="{94F44D7B-FB7E-4EEA-97C6-49A24484143B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098454058" sldId="258"/>
            <ac:spMk id="6" creationId="{C476BA08-D439-4863-9170-FA153BD498EA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4098454058" sldId="258"/>
            <ac:spMk id="7" creationId="{737BB2DB-7354-4D1F-9FB5-FB3FAC7563A8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1486622088" sldId="260"/>
        </pc:sldMkLst>
        <pc:spChg chg="mod">
          <ac:chgData name="Doney, Jylisa (jylisadoney@uidaho.edu)" userId="ca63ff72-312b-43e3-9de3-54afc5ff377f" providerId="ADAL" clId="{3A09B9FB-34BF-4B51-A684-70744E18D85C}" dt="2020-04-27T21:05:24.719" v="1317" actId="20577"/>
          <ac:spMkLst>
            <pc:docMk/>
            <pc:sldMk cId="1486622088" sldId="260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1486622088" sldId="260"/>
            <ac:spMk id="4" creationId="{992FD1EC-3909-4A25-B142-F74FBF8BFA9C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486622088" sldId="260"/>
            <ac:spMk id="5" creationId="{D07F8E84-4A4D-4754-BD90-2EBD978BD6CC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486622088" sldId="260"/>
            <ac:spMk id="6" creationId="{0285444D-3421-4386-87B6-F8332AC1C91B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1486622088" sldId="260"/>
            <ac:spMk id="7" creationId="{47A40DAE-8664-4B2F-B23F-897806E1F065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4233468645" sldId="261"/>
        </pc:sldMkLst>
        <pc:spChg chg="mod">
          <ac:chgData name="Doney, Jylisa (jylisadoney@uidaho.edu)" userId="ca63ff72-312b-43e3-9de3-54afc5ff377f" providerId="ADAL" clId="{3A09B9FB-34BF-4B51-A684-70744E18D85C}" dt="2020-04-27T15:28:03.681" v="33" actId="20577"/>
          <ac:spMkLst>
            <pc:docMk/>
            <pc:sldMk cId="4233468645" sldId="261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4233468645" sldId="261"/>
            <ac:spMk id="4" creationId="{FBE05C4C-6C60-4D94-8875-04219845A21C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233468645" sldId="261"/>
            <ac:spMk id="5" creationId="{20D0CB61-ADA3-45D1-8176-69BC96D8D11E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233468645" sldId="261"/>
            <ac:spMk id="6" creationId="{10EA6B92-80E6-44CB-AFBE-E3C566C5BAAC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4233468645" sldId="261"/>
            <ac:spMk id="7" creationId="{6D2D92D3-2588-4FF3-A390-B165A73F24E5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4073726940" sldId="262"/>
        </pc:sldMkLst>
        <pc:spChg chg="mod">
          <ac:chgData name="Doney, Jylisa (jylisadoney@uidaho.edu)" userId="ca63ff72-312b-43e3-9de3-54afc5ff377f" providerId="ADAL" clId="{3A09B9FB-34BF-4B51-A684-70744E18D85C}" dt="2020-04-28T16:23:24.995" v="2247" actId="20577"/>
          <ac:spMkLst>
            <pc:docMk/>
            <pc:sldMk cId="4073726940" sldId="262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01:39:30.834" v="1846" actId="20577"/>
          <ac:spMkLst>
            <pc:docMk/>
            <pc:sldMk cId="4073726940" sldId="262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4073726940" sldId="262"/>
            <ac:spMk id="6" creationId="{467C140B-E49C-4A37-92AC-60BDEB13C622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073726940" sldId="262"/>
            <ac:spMk id="7" creationId="{E348AF1B-154F-4C9E-BEAB-63F095A12B60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073726940" sldId="262"/>
            <ac:spMk id="8" creationId="{986D2BDD-7A94-4401-85A7-DDBD3AFBF599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4073726940" sldId="262"/>
            <ac:spMk id="9" creationId="{0BCD3CE1-758A-4919-B71D-5A83D13E1B4C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3626287627" sldId="264"/>
        </pc:sldMkLst>
        <pc:spChg chg="mod">
          <ac:chgData name="Doney, Jylisa (jylisadoney@uidaho.edu)" userId="ca63ff72-312b-43e3-9de3-54afc5ff377f" providerId="ADAL" clId="{3A09B9FB-34BF-4B51-A684-70744E18D85C}" dt="2020-04-28T16:23:49.331" v="2297" actId="20577"/>
          <ac:spMkLst>
            <pc:docMk/>
            <pc:sldMk cId="3626287627" sldId="264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16:32:16.864" v="2494" actId="20577"/>
          <ac:spMkLst>
            <pc:docMk/>
            <pc:sldMk cId="3626287627" sldId="264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3626287627" sldId="264"/>
            <ac:spMk id="4" creationId="{B2C3C228-E92E-4C37-9567-494F1C42561E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626287627" sldId="264"/>
            <ac:spMk id="6" creationId="{60915370-F432-438B-A522-1C6FACE1DB3C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626287627" sldId="264"/>
            <ac:spMk id="8" creationId="{0CF425EF-7785-4CF5-B5B3-072A98AB3F9B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3626287627" sldId="264"/>
            <ac:spMk id="9" creationId="{E8922454-AF17-44BA-B08D-B14721867E60}"/>
          </ac:spMkLst>
        </pc:spChg>
      </pc:sldChg>
      <pc:sldChg chg="addSp 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3515282370" sldId="265"/>
        </pc:sldMkLst>
        <pc:spChg chg="mod">
          <ac:chgData name="Doney, Jylisa (jylisadoney@uidaho.edu)" userId="ca63ff72-312b-43e3-9de3-54afc5ff377f" providerId="ADAL" clId="{3A09B9FB-34BF-4B51-A684-70744E18D85C}" dt="2020-04-27T16:20:04.379" v="647" actId="20577"/>
          <ac:spMkLst>
            <pc:docMk/>
            <pc:sldMk cId="3515282370" sldId="265"/>
            <ac:spMk id="3" creationId="{00000000-0000-0000-0000-000000000000}"/>
          </ac:spMkLst>
        </pc:spChg>
        <pc:spChg chg="add del mod">
          <ac:chgData name="Doney, Jylisa (jylisadoney@uidaho.edu)" userId="ca63ff72-312b-43e3-9de3-54afc5ff377f" providerId="ADAL" clId="{3A09B9FB-34BF-4B51-A684-70744E18D85C}" dt="2020-04-27T16:07:50.564" v="633" actId="478"/>
          <ac:spMkLst>
            <pc:docMk/>
            <pc:sldMk cId="3515282370" sldId="265"/>
            <ac:spMk id="4" creationId="{97234A4D-514A-4862-AF10-F3447DFE1EC6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3515282370" sldId="265"/>
            <ac:spMk id="4" creationId="{D129155D-AB27-4462-B8C8-FD3BBB574817}"/>
          </ac:spMkLst>
        </pc:spChg>
        <pc:spChg chg="add del mod">
          <ac:chgData name="Doney, Jylisa (jylisadoney@uidaho.edu)" userId="ca63ff72-312b-43e3-9de3-54afc5ff377f" providerId="ADAL" clId="{3A09B9FB-34BF-4B51-A684-70744E18D85C}" dt="2020-04-27T16:09:33.507" v="641" actId="478"/>
          <ac:spMkLst>
            <pc:docMk/>
            <pc:sldMk cId="3515282370" sldId="265"/>
            <ac:spMk id="5" creationId="{16A86DF8-B6DE-4532-8133-FA25247643FF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515282370" sldId="265"/>
            <ac:spMk id="5" creationId="{F10469E9-D7D8-4FFB-8487-E6E6410D1C7F}"/>
          </ac:spMkLst>
        </pc:spChg>
        <pc:spChg chg="add mod">
          <ac:chgData name="Doney, Jylisa (jylisadoney@uidaho.edu)" userId="ca63ff72-312b-43e3-9de3-54afc5ff377f" providerId="ADAL" clId="{3A09B9FB-34BF-4B51-A684-70744E18D85C}" dt="2020-04-27T16:09:46.503" v="645" actId="20577"/>
          <ac:spMkLst>
            <pc:docMk/>
            <pc:sldMk cId="3515282370" sldId="265"/>
            <ac:spMk id="6" creationId="{D5F96CF4-4948-4705-BFE9-9D55B108D382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515282370" sldId="265"/>
            <ac:spMk id="7" creationId="{60FBE182-CF64-4728-84F7-20064D3137CA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3515282370" sldId="265"/>
            <ac:spMk id="8" creationId="{F3561DAD-3A27-4250-B9B8-19602E93C06C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262885218" sldId="266"/>
        </pc:sldMkLst>
        <pc:spChg chg="mod">
          <ac:chgData name="Doney, Jylisa (jylisadoney@uidaho.edu)" userId="ca63ff72-312b-43e3-9de3-54afc5ff377f" providerId="ADAL" clId="{3A09B9FB-34BF-4B51-A684-70744E18D85C}" dt="2020-04-28T16:25:23.854" v="2309" actId="20577"/>
          <ac:spMkLst>
            <pc:docMk/>
            <pc:sldMk cId="262885218" sldId="266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262885218" sldId="266"/>
            <ac:spMk id="4" creationId="{C29C05C2-CF3B-4BE7-B4E2-3432DE9AAC6A}"/>
          </ac:spMkLst>
        </pc:spChg>
        <pc:spChg chg="mod">
          <ac:chgData name="Doney, Jylisa (jylisadoney@uidaho.edu)" userId="ca63ff72-312b-43e3-9de3-54afc5ff377f" providerId="ADAL" clId="{3A09B9FB-34BF-4B51-A684-70744E18D85C}" dt="2020-04-27T16:22:18.654" v="648" actId="20577"/>
          <ac:spMkLst>
            <pc:docMk/>
            <pc:sldMk cId="262885218" sldId="266"/>
            <ac:spMk id="5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62885218" sldId="266"/>
            <ac:spMk id="6" creationId="{8A882B4E-699D-4EDC-AA0B-9EE475834837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62885218" sldId="266"/>
            <ac:spMk id="7" creationId="{67AE5430-26DE-4B12-B3B3-FA259908797D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262885218" sldId="266"/>
            <ac:spMk id="8" creationId="{DB4E40B5-E7A2-4FF4-9FB4-329D954B3A9E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2067043111" sldId="267"/>
        </pc:sldMkLst>
        <pc:spChg chg="mod">
          <ac:chgData name="Doney, Jylisa (jylisadoney@uidaho.edu)" userId="ca63ff72-312b-43e3-9de3-54afc5ff377f" providerId="ADAL" clId="{3A09B9FB-34BF-4B51-A684-70744E18D85C}" dt="2020-04-28T16:25:47.199" v="2315" actId="20577"/>
          <ac:spMkLst>
            <pc:docMk/>
            <pc:sldMk cId="2067043111" sldId="267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2067043111" sldId="267"/>
            <ac:spMk id="4" creationId="{3BAC89A6-E37D-4EFD-BA92-F72A4E4018B7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067043111" sldId="267"/>
            <ac:spMk id="5" creationId="{E08814B6-2016-4579-B13E-3F02F8A6604C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067043111" sldId="267"/>
            <ac:spMk id="6" creationId="{D523E2EA-A6F2-41B9-AC65-474A68081508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2067043111" sldId="267"/>
            <ac:spMk id="7" creationId="{C29F3979-BB3C-44ED-8BAB-24BF062F3BA2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2674936032" sldId="268"/>
        </pc:sldMkLst>
        <pc:spChg chg="mod">
          <ac:chgData name="Doney, Jylisa (jylisadoney@uidaho.edu)" userId="ca63ff72-312b-43e3-9de3-54afc5ff377f" providerId="ADAL" clId="{3A09B9FB-34BF-4B51-A684-70744E18D85C}" dt="2020-04-28T16:26:47.611" v="2332" actId="20577"/>
          <ac:spMkLst>
            <pc:docMk/>
            <pc:sldMk cId="2674936032" sldId="268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2674936032" sldId="268"/>
            <ac:spMk id="5" creationId="{BC820A59-6199-4FEF-8415-22AF66E9E104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674936032" sldId="268"/>
            <ac:spMk id="7" creationId="{98C93E08-A234-419D-844D-338522C9963E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674936032" sldId="268"/>
            <ac:spMk id="8" creationId="{E518BA12-69C2-47EE-AB2F-DC6FD0B5A7F1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2674936032" sldId="268"/>
            <ac:spMk id="9" creationId="{585F707A-3C66-409D-A640-C751803FC097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3973670987" sldId="269"/>
        </pc:sldMkLst>
        <pc:spChg chg="mod">
          <ac:chgData name="Doney, Jylisa (jylisadoney@uidaho.edu)" userId="ca63ff72-312b-43e3-9de3-54afc5ff377f" providerId="ADAL" clId="{3A09B9FB-34BF-4B51-A684-70744E18D85C}" dt="2020-04-28T00:48:09.218" v="1845" actId="20577"/>
          <ac:spMkLst>
            <pc:docMk/>
            <pc:sldMk cId="3973670987" sldId="269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3973670987" sldId="269"/>
            <ac:spMk id="4" creationId="{9CAB24B4-6CEC-49AE-A5D5-023A9994DBCA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973670987" sldId="269"/>
            <ac:spMk id="5" creationId="{5792E418-9AC8-4BE3-A65F-A57D3345928B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973670987" sldId="269"/>
            <ac:spMk id="6" creationId="{D91BF6D4-D54D-405D-868A-556FB7A3FBF5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3973670987" sldId="269"/>
            <ac:spMk id="7" creationId="{C6F6FEBA-37E7-47F3-A002-CF7906CC9674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7:08:02.597" v="2534" actId="20577"/>
        <pc:sldMkLst>
          <pc:docMk/>
          <pc:sldMk cId="2098173133" sldId="270"/>
        </pc:sldMkLst>
        <pc:spChg chg="mod">
          <ac:chgData name="Doney, Jylisa (jylisadoney@uidaho.edu)" userId="ca63ff72-312b-43e3-9de3-54afc5ff377f" providerId="ADAL" clId="{3A09B9FB-34BF-4B51-A684-70744E18D85C}" dt="2020-04-28T17:08:02.597" v="2534" actId="20577"/>
          <ac:spMkLst>
            <pc:docMk/>
            <pc:sldMk cId="2098173133" sldId="270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2098173133" sldId="270"/>
            <ac:spMk id="4" creationId="{75057952-19C6-4956-BCB8-858BE6BFC163}"/>
          </ac:spMkLst>
        </pc:spChg>
        <pc:spChg chg="mod">
          <ac:chgData name="Doney, Jylisa (jylisadoney@uidaho.edu)" userId="ca63ff72-312b-43e3-9de3-54afc5ff377f" providerId="ADAL" clId="{3A09B9FB-34BF-4B51-A684-70744E18D85C}" dt="2020-04-27T15:54:36.544" v="560" actId="20577"/>
          <ac:spMkLst>
            <pc:docMk/>
            <pc:sldMk cId="2098173133" sldId="270"/>
            <ac:spMk id="5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098173133" sldId="270"/>
            <ac:spMk id="6" creationId="{A814CDE8-5683-4AB4-BC9C-38A73A246D85}"/>
          </ac:spMkLst>
        </pc:spChg>
        <pc:spChg chg="mod">
          <ac:chgData name="Doney, Jylisa (jylisadoney@uidaho.edu)" userId="ca63ff72-312b-43e3-9de3-54afc5ff377f" providerId="ADAL" clId="{3A09B9FB-34BF-4B51-A684-70744E18D85C}" dt="2020-04-28T17:07:59.745" v="2533" actId="20577"/>
          <ac:spMkLst>
            <pc:docMk/>
            <pc:sldMk cId="2098173133" sldId="270"/>
            <ac:spMk id="7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098173133" sldId="270"/>
            <ac:spMk id="8" creationId="{0F73AEA1-C52D-46D2-8CC7-0D3C3E41D2F8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2098173133" sldId="270"/>
            <ac:spMk id="9" creationId="{D8EBCC9D-F039-447D-BBE1-A58ABD0C446F}"/>
          </ac:spMkLst>
        </pc:spChg>
      </pc:sldChg>
      <pc:sldChg chg="addSp 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2635343642" sldId="271"/>
        </pc:sldMkLst>
        <pc:spChg chg="mod">
          <ac:chgData name="Doney, Jylisa (jylisadoney@uidaho.edu)" userId="ca63ff72-312b-43e3-9de3-54afc5ff377f" providerId="ADAL" clId="{3A09B9FB-34BF-4B51-A684-70744E18D85C}" dt="2020-04-28T16:28:15.119" v="2404" actId="15"/>
          <ac:spMkLst>
            <pc:docMk/>
            <pc:sldMk cId="2635343642" sldId="271"/>
            <ac:spMk id="3" creationId="{00000000-0000-0000-0000-000000000000}"/>
          </ac:spMkLst>
        </pc:spChg>
        <pc:spChg chg="add mod">
          <ac:chgData name="Doney, Jylisa (jylisadoney@uidaho.edu)" userId="ca63ff72-312b-43e3-9de3-54afc5ff377f" providerId="ADAL" clId="{3A09B9FB-34BF-4B51-A684-70744E18D85C}" dt="2020-04-27T22:14:50.979" v="1841" actId="6549"/>
          <ac:spMkLst>
            <pc:docMk/>
            <pc:sldMk cId="2635343642" sldId="271"/>
            <ac:spMk id="4" creationId="{E4492E13-9555-4700-9FCA-F8C7279CC32B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2635343642" sldId="271"/>
            <ac:spMk id="5" creationId="{9D26AA1C-4ED4-408B-802E-808AD0DAD0EE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635343642" sldId="271"/>
            <ac:spMk id="6" creationId="{D6695BB9-9EE9-4E82-8D41-F35E509CEAEC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635343642" sldId="271"/>
            <ac:spMk id="7" creationId="{B1595318-9043-49C7-8238-656A4A85350D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2635343642" sldId="271"/>
            <ac:spMk id="8" creationId="{1F8ECB02-AE43-46DF-AB93-D3D64F340B36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4271387808" sldId="272"/>
        </pc:sldMkLst>
        <pc:spChg chg="mod">
          <ac:chgData name="Doney, Jylisa (jylisadoney@uidaho.edu)" userId="ca63ff72-312b-43e3-9de3-54afc5ff377f" providerId="ADAL" clId="{3A09B9FB-34BF-4B51-A684-70744E18D85C}" dt="2020-04-28T16:28:32.861" v="2417" actId="15"/>
          <ac:spMkLst>
            <pc:docMk/>
            <pc:sldMk cId="4271387808" sldId="272"/>
            <ac:spMk id="3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7T15:57:27.864" v="601" actId="20577"/>
          <ac:spMkLst>
            <pc:docMk/>
            <pc:sldMk cId="4271387808" sldId="272"/>
            <ac:spMk id="4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4271387808" sldId="272"/>
            <ac:spMk id="5" creationId="{4A6DDADE-0321-43F8-BDBF-693A01D5FE23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271387808" sldId="272"/>
            <ac:spMk id="6" creationId="{9A490DC0-2070-4F9C-8694-B8592806AFB5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271387808" sldId="272"/>
            <ac:spMk id="7" creationId="{D84FDC39-DDBA-4EB4-8682-051CAB83A5E5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4271387808" sldId="272"/>
            <ac:spMk id="8" creationId="{5B29BC45-E252-4A66-B4A8-EC8B0118F63A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7:08:13.930" v="2545" actId="20577"/>
        <pc:sldMkLst>
          <pc:docMk/>
          <pc:sldMk cId="120432337" sldId="273"/>
        </pc:sldMkLst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120432337" sldId="273"/>
            <ac:spMk id="3" creationId="{004E1708-FE4C-4D2A-B885-2969022A3DDC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20432337" sldId="273"/>
            <ac:spMk id="4" creationId="{3D52370F-17F3-4B39-9123-713C951BCE1A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20432337" sldId="273"/>
            <ac:spMk id="5" creationId="{10E93C47-C5B5-4386-BFD8-FC9949D7EE28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120432337" sldId="273"/>
            <ac:spMk id="6" creationId="{B5208D0E-F6E7-48AB-B41A-609D35D92CB6}"/>
          </ac:spMkLst>
        </pc:spChg>
        <pc:spChg chg="mod">
          <ac:chgData name="Doney, Jylisa (jylisadoney@uidaho.edu)" userId="ca63ff72-312b-43e3-9de3-54afc5ff377f" providerId="ADAL" clId="{3A09B9FB-34BF-4B51-A684-70744E18D85C}" dt="2020-04-28T17:08:13.930" v="2545" actId="20577"/>
          <ac:spMkLst>
            <pc:docMk/>
            <pc:sldMk cId="120432337" sldId="273"/>
            <ac:spMk id="7" creationId="{00000000-0000-0000-0000-000000000000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1744858447" sldId="275"/>
        </pc:sldMkLst>
        <pc:spChg chg="mod">
          <ac:chgData name="Doney, Jylisa (jylisadoney@uidaho.edu)" userId="ca63ff72-312b-43e3-9de3-54afc5ff377f" providerId="ADAL" clId="{3A09B9FB-34BF-4B51-A684-70744E18D85C}" dt="2020-04-28T16:23:33.320" v="2267" actId="20577"/>
          <ac:spMkLst>
            <pc:docMk/>
            <pc:sldMk cId="1744858447" sldId="275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01:40:13.506" v="1896" actId="20577"/>
          <ac:spMkLst>
            <pc:docMk/>
            <pc:sldMk cId="1744858447" sldId="275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1744858447" sldId="275"/>
            <ac:spMk id="5" creationId="{6849C919-5D32-4F8E-B453-C7C5B4F5BFBE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744858447" sldId="275"/>
            <ac:spMk id="7" creationId="{05300F23-1D3B-4357-9AC9-607541CC7096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744858447" sldId="275"/>
            <ac:spMk id="8" creationId="{0407C4DE-8E66-4145-99EB-AFA24161F1EA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1744858447" sldId="275"/>
            <ac:spMk id="9" creationId="{B043C231-5815-4DBA-9673-890B2E7758D5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2152160648" sldId="276"/>
        </pc:sldMkLst>
        <pc:spChg chg="mod">
          <ac:chgData name="Doney, Jylisa (jylisadoney@uidaho.edu)" userId="ca63ff72-312b-43e3-9de3-54afc5ff377f" providerId="ADAL" clId="{3A09B9FB-34BF-4B51-A684-70744E18D85C}" dt="2020-04-28T16:23:38.997" v="2277" actId="20577"/>
          <ac:spMkLst>
            <pc:docMk/>
            <pc:sldMk cId="2152160648" sldId="276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16:31:34.620" v="2466"/>
          <ac:spMkLst>
            <pc:docMk/>
            <pc:sldMk cId="2152160648" sldId="276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2152160648" sldId="276"/>
            <ac:spMk id="4" creationId="{BB309B64-CF54-4333-A5FC-7644ECA4D16D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152160648" sldId="276"/>
            <ac:spMk id="5" creationId="{9E8655DF-2021-45DD-AC33-78C927797A7D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152160648" sldId="276"/>
            <ac:spMk id="7" creationId="{84DCA500-CF5C-4044-A2F7-A3C34F522E63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2152160648" sldId="276"/>
            <ac:spMk id="8" creationId="{7B34895E-7A25-499B-8A43-0DE3778CDB05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994021837" sldId="277"/>
        </pc:sldMkLst>
        <pc:spChg chg="mod">
          <ac:chgData name="Doney, Jylisa (jylisadoney@uidaho.edu)" userId="ca63ff72-312b-43e3-9de3-54afc5ff377f" providerId="ADAL" clId="{3A09B9FB-34BF-4B51-A684-70744E18D85C}" dt="2020-04-28T16:23:54.427" v="2307" actId="20577"/>
          <ac:spMkLst>
            <pc:docMk/>
            <pc:sldMk cId="994021837" sldId="277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01:40:35.400" v="1948" actId="20577"/>
          <ac:spMkLst>
            <pc:docMk/>
            <pc:sldMk cId="994021837" sldId="277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994021837" sldId="277"/>
            <ac:spMk id="4" creationId="{2CA441B1-7751-47A2-9170-EF32FFB1797A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994021837" sldId="277"/>
            <ac:spMk id="5" creationId="{BCB3292A-29BA-46D0-A2E9-801DECDEC0F5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994021837" sldId="277"/>
            <ac:spMk id="8" creationId="{8F6600BF-28CC-4372-ABA0-469FCE277175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994021837" sldId="277"/>
            <ac:spMk id="9" creationId="{E4083A37-C91D-44D5-9D9D-DFF6D95E5245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1781876625" sldId="278"/>
        </pc:sldMkLst>
        <pc:spChg chg="mod">
          <ac:chgData name="Doney, Jylisa (jylisadoney@uidaho.edu)" userId="ca63ff72-312b-43e3-9de3-54afc5ff377f" providerId="ADAL" clId="{3A09B9FB-34BF-4B51-A684-70744E18D85C}" dt="2020-04-28T16:27:08.440" v="2348" actId="6549"/>
          <ac:spMkLst>
            <pc:docMk/>
            <pc:sldMk cId="1781876625" sldId="278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1781876625" sldId="278"/>
            <ac:spMk id="6" creationId="{693D9DAE-1A3D-4EEC-8B8B-B2BD4D187A5C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781876625" sldId="278"/>
            <ac:spMk id="7" creationId="{A5C96A8D-572B-44AE-942C-124AA3BB84A4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781876625" sldId="278"/>
            <ac:spMk id="8" creationId="{6C2025D9-4366-44E3-BEA8-F1ABCAC63FE0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1781876625" sldId="278"/>
            <ac:spMk id="9" creationId="{BA98547C-AE4B-4C3E-98D8-D0D722E152D4}"/>
          </ac:spMkLst>
        </pc:spChg>
      </pc:sldChg>
      <pc:sldChg chg="delSp modSp modNotesTx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3349216683" sldId="279"/>
        </pc:sldMkLst>
        <pc:spChg chg="mod">
          <ac:chgData name="Doney, Jylisa (jylisadoney@uidaho.edu)" userId="ca63ff72-312b-43e3-9de3-54afc5ff377f" providerId="ADAL" clId="{3A09B9FB-34BF-4B51-A684-70744E18D85C}" dt="2020-04-28T16:28:23.308" v="2411" actId="15"/>
          <ac:spMkLst>
            <pc:docMk/>
            <pc:sldMk cId="3349216683" sldId="279"/>
            <ac:spMk id="3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7T22:15:01.011" v="1842" actId="114"/>
          <ac:spMkLst>
            <pc:docMk/>
            <pc:sldMk cId="3349216683" sldId="279"/>
            <ac:spMk id="4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3349216683" sldId="279"/>
            <ac:spMk id="5" creationId="{D37C6682-9875-485D-B41B-54F1094D8F31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349216683" sldId="279"/>
            <ac:spMk id="6" creationId="{06DB710F-9035-4EE6-AD88-BDF42006AA81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349216683" sldId="279"/>
            <ac:spMk id="7" creationId="{6769D882-7D8F-4BB5-BB1B-41752D18A730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3349216683" sldId="279"/>
            <ac:spMk id="8" creationId="{B5BEE38F-C124-40D1-A4B0-8B629B04137A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4138604670" sldId="281"/>
        </pc:sldMkLst>
        <pc:spChg chg="mod">
          <ac:chgData name="Doney, Jylisa (jylisadoney@uidaho.edu)" userId="ca63ff72-312b-43e3-9de3-54afc5ff377f" providerId="ADAL" clId="{3A09B9FB-34BF-4B51-A684-70744E18D85C}" dt="2020-04-28T16:29:15.911" v="2463" actId="15"/>
          <ac:spMkLst>
            <pc:docMk/>
            <pc:sldMk cId="4138604670" sldId="281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4138604670" sldId="281"/>
            <ac:spMk id="4" creationId="{D4FFAE53-5F9C-46DE-9487-37B0F5346C69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138604670" sldId="281"/>
            <ac:spMk id="5" creationId="{DD4C8AA5-9A58-47A0-BDB3-944399BEDAAD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138604670" sldId="281"/>
            <ac:spMk id="6" creationId="{48890C0A-56C0-488C-9353-9928F8A1D7C8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4138604670" sldId="281"/>
            <ac:spMk id="7" creationId="{83539176-3733-4B83-932E-32F1DEE4E755}"/>
          </ac:spMkLst>
        </pc:spChg>
      </pc:sldChg>
      <pc:sldChg chg="addSp 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2368807100" sldId="282"/>
        </pc:sldMkLst>
        <pc:spChg chg="mod">
          <ac:chgData name="Doney, Jylisa (jylisadoney@uidaho.edu)" userId="ca63ff72-312b-43e3-9de3-54afc5ff377f" providerId="ADAL" clId="{3A09B9FB-34BF-4B51-A684-70744E18D85C}" dt="2020-04-28T16:28:43.891" v="2424" actId="15"/>
          <ac:spMkLst>
            <pc:docMk/>
            <pc:sldMk cId="2368807100" sldId="282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2368807100" sldId="282"/>
            <ac:spMk id="4" creationId="{87EF218C-9DD7-4B5F-964B-4C146300871C}"/>
          </ac:spMkLst>
        </pc:spChg>
        <pc:spChg chg="del">
          <ac:chgData name="Doney, Jylisa (jylisadoney@uidaho.edu)" userId="ca63ff72-312b-43e3-9de3-54afc5ff377f" providerId="ADAL" clId="{3A09B9FB-34BF-4B51-A684-70744E18D85C}" dt="2020-04-27T16:38:59.866" v="686" actId="478"/>
          <ac:spMkLst>
            <pc:docMk/>
            <pc:sldMk cId="2368807100" sldId="282"/>
            <ac:spMk id="5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368807100" sldId="282"/>
            <ac:spMk id="5" creationId="{1E38A8A8-B9B5-4340-92E3-AA1C4DCA2529}"/>
          </ac:spMkLst>
        </pc:spChg>
        <pc:spChg chg="add">
          <ac:chgData name="Doney, Jylisa (jylisadoney@uidaho.edu)" userId="ca63ff72-312b-43e3-9de3-54afc5ff377f" providerId="ADAL" clId="{3A09B9FB-34BF-4B51-A684-70744E18D85C}" dt="2020-04-27T16:39:00.251" v="687"/>
          <ac:spMkLst>
            <pc:docMk/>
            <pc:sldMk cId="2368807100" sldId="282"/>
            <ac:spMk id="6" creationId="{E9DE17D7-35C3-40C3-B667-9516EE00DD0B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368807100" sldId="282"/>
            <ac:spMk id="7" creationId="{5FA76963-3A21-4638-A87B-8A485446ACE4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2368807100" sldId="282"/>
            <ac:spMk id="8" creationId="{FAFB41B5-EDE2-4AB4-9994-23017BBBAD53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8:47:25.165" v="2546" actId="20577"/>
        <pc:sldMkLst>
          <pc:docMk/>
          <pc:sldMk cId="4081224839" sldId="283"/>
        </pc:sldMkLst>
        <pc:spChg chg="mod">
          <ac:chgData name="Doney, Jylisa (jylisadoney@uidaho.edu)" userId="ca63ff72-312b-43e3-9de3-54afc5ff377f" providerId="ADAL" clId="{3A09B9FB-34BF-4B51-A684-70744E18D85C}" dt="2020-04-28T16:28:51.210" v="2429" actId="15"/>
          <ac:spMkLst>
            <pc:docMk/>
            <pc:sldMk cId="4081224839" sldId="283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4081224839" sldId="283"/>
            <ac:spMk id="4" creationId="{857727AD-F50E-4CB1-BEE0-C21C9CDEC7A0}"/>
          </ac:spMkLst>
        </pc:spChg>
        <pc:spChg chg="mod">
          <ac:chgData name="Doney, Jylisa (jylisadoney@uidaho.edu)" userId="ca63ff72-312b-43e3-9de3-54afc5ff377f" providerId="ADAL" clId="{3A09B9FB-34BF-4B51-A684-70744E18D85C}" dt="2020-04-28T16:29:04.230" v="2455" actId="1036"/>
          <ac:spMkLst>
            <pc:docMk/>
            <pc:sldMk cId="4081224839" sldId="283"/>
            <ac:spMk id="6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16:29:04.230" v="2455" actId="1036"/>
          <ac:spMkLst>
            <pc:docMk/>
            <pc:sldMk cId="4081224839" sldId="283"/>
            <ac:spMk id="7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16:29:04.230" v="2455" actId="1036"/>
          <ac:spMkLst>
            <pc:docMk/>
            <pc:sldMk cId="4081224839" sldId="283"/>
            <ac:spMk id="8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081224839" sldId="283"/>
            <ac:spMk id="9" creationId="{2B1DF30C-E3C0-45F6-A263-D6A7413FA6F3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081224839" sldId="283"/>
            <ac:spMk id="10" creationId="{E29F8E38-FB99-461B-9F8A-E5DE543F4369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4081224839" sldId="283"/>
            <ac:spMk id="11" creationId="{242F8590-B140-42A0-B660-09C8E793548C}"/>
          </ac:spMkLst>
        </pc:spChg>
        <pc:graphicFrameChg chg="mod modGraphic">
          <ac:chgData name="Doney, Jylisa (jylisadoney@uidaho.edu)" userId="ca63ff72-312b-43e3-9de3-54afc5ff377f" providerId="ADAL" clId="{3A09B9FB-34BF-4B51-A684-70744E18D85C}" dt="2020-04-28T18:47:25.165" v="2546" actId="20577"/>
          <ac:graphicFrameMkLst>
            <pc:docMk/>
            <pc:sldMk cId="4081224839" sldId="283"/>
            <ac:graphicFrameMk id="5" creationId="{00000000-0000-0000-0000-000000000000}"/>
          </ac:graphicFrameMkLst>
        </pc:graphicFrame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1264982433" sldId="285"/>
        </pc:sldMkLst>
        <pc:spChg chg="mod">
          <ac:chgData name="Doney, Jylisa (jylisadoney@uidaho.edu)" userId="ca63ff72-312b-43e3-9de3-54afc5ff377f" providerId="ADAL" clId="{3A09B9FB-34BF-4B51-A684-70744E18D85C}" dt="2020-04-28T16:23:44.840" v="2287" actId="20577"/>
          <ac:spMkLst>
            <pc:docMk/>
            <pc:sldMk cId="1264982433" sldId="285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01:40:27.395" v="1924" actId="20577"/>
          <ac:spMkLst>
            <pc:docMk/>
            <pc:sldMk cId="1264982433" sldId="285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1264982433" sldId="285"/>
            <ac:spMk id="4" creationId="{3BE16A6F-1839-4351-B312-62C3D6FD046A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264982433" sldId="285"/>
            <ac:spMk id="5" creationId="{8E90FF86-1072-4B71-A3C3-716CAA618003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264982433" sldId="285"/>
            <ac:spMk id="6" creationId="{B82E79DF-E45B-40E4-809C-7F80A68D5CAA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1264982433" sldId="285"/>
            <ac:spMk id="7" creationId="{8F6BA25F-DCFC-4C0A-B5DD-69C892E96646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3928120278" sldId="287"/>
        </pc:sldMkLst>
        <pc:spChg chg="mod">
          <ac:chgData name="Doney, Jylisa (jylisadoney@uidaho.edu)" userId="ca63ff72-312b-43e3-9de3-54afc5ff377f" providerId="ADAL" clId="{3A09B9FB-34BF-4B51-A684-70744E18D85C}" dt="2020-04-28T16:22:02.908" v="2193" actId="20577"/>
          <ac:spMkLst>
            <pc:docMk/>
            <pc:sldMk cId="3928120278" sldId="287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3928120278" sldId="287"/>
            <ac:spMk id="4" creationId="{0D48B830-5A54-4706-A12F-B9A238705E47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928120278" sldId="287"/>
            <ac:spMk id="5" creationId="{3B4B1245-605F-4944-BB96-B2A75C29B303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928120278" sldId="287"/>
            <ac:spMk id="6" creationId="{78641580-9D62-4D74-AE9C-F398CD1E838A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3928120278" sldId="287"/>
            <ac:spMk id="7" creationId="{E82FC6AE-46CE-4E72-9280-4ABB738552B7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1823937539" sldId="288"/>
        </pc:sldMkLst>
        <pc:spChg chg="mod">
          <ac:chgData name="Doney, Jylisa (jylisadoney@uidaho.edu)" userId="ca63ff72-312b-43e3-9de3-54afc5ff377f" providerId="ADAL" clId="{3A09B9FB-34BF-4B51-A684-70744E18D85C}" dt="2020-04-28T16:22:20.422" v="2216" actId="6549"/>
          <ac:spMkLst>
            <pc:docMk/>
            <pc:sldMk cId="1823937539" sldId="288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1823937539" sldId="288"/>
            <ac:spMk id="4" creationId="{499AD403-F8BF-4E75-9659-CD02382654C1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823937539" sldId="288"/>
            <ac:spMk id="5" creationId="{DAC34DEB-E331-4D11-9015-89CB0776E4FB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823937539" sldId="288"/>
            <ac:spMk id="6" creationId="{4C000A51-F06C-41A2-A16B-A8701AE007C6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1823937539" sldId="288"/>
            <ac:spMk id="7" creationId="{E2BC4339-BDFF-4912-B0A4-2B17E22EEF91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396767174" sldId="289"/>
        </pc:sldMkLst>
        <pc:spChg chg="mod">
          <ac:chgData name="Doney, Jylisa (jylisadoney@uidaho.edu)" userId="ca63ff72-312b-43e3-9de3-54afc5ff377f" providerId="ADAL" clId="{3A09B9FB-34BF-4B51-A684-70744E18D85C}" dt="2020-04-28T16:22:47.747" v="2217" actId="20577"/>
          <ac:spMkLst>
            <pc:docMk/>
            <pc:sldMk cId="396767174" sldId="289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396767174" sldId="289"/>
            <ac:spMk id="4" creationId="{93D1073A-D5C2-4C9D-9AD7-E527B71F5DEF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96767174" sldId="289"/>
            <ac:spMk id="5" creationId="{DCA3F5B2-6272-43DC-8886-9A4D2351F75F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96767174" sldId="289"/>
            <ac:spMk id="6" creationId="{0F1A4A6E-8CFD-4DC9-90D7-256C08C1EEDF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396767174" sldId="289"/>
            <ac:spMk id="7" creationId="{34FBBBC4-3A21-4844-9E1B-F0C9A1BE9868}"/>
          </ac:spMkLst>
        </pc:spChg>
      </pc:sldChg>
      <pc:sldChg chg="modSp del">
        <pc:chgData name="Doney, Jylisa (jylisadoney@uidaho.edu)" userId="ca63ff72-312b-43e3-9de3-54afc5ff377f" providerId="ADAL" clId="{3A09B9FB-34BF-4B51-A684-70744E18D85C}" dt="2020-04-27T20:52:12.634" v="1305" actId="2696"/>
        <pc:sldMkLst>
          <pc:docMk/>
          <pc:sldMk cId="1974118116" sldId="290"/>
        </pc:sldMkLst>
        <pc:spChg chg="mod">
          <ac:chgData name="Doney, Jylisa (jylisadoney@uidaho.edu)" userId="ca63ff72-312b-43e3-9de3-54afc5ff377f" providerId="ADAL" clId="{3A09B9FB-34BF-4B51-A684-70744E18D85C}" dt="2020-04-27T20:50:48.866" v="1304" actId="20577"/>
          <ac:spMkLst>
            <pc:docMk/>
            <pc:sldMk cId="1974118116" sldId="290"/>
            <ac:spMk id="3" creationId="{00000000-0000-0000-0000-000000000000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3162338271" sldId="291"/>
        </pc:sldMkLst>
        <pc:spChg chg="mod">
          <ac:chgData name="Doney, Jylisa (jylisadoney@uidaho.edu)" userId="ca63ff72-312b-43e3-9de3-54afc5ff377f" providerId="ADAL" clId="{3A09B9FB-34BF-4B51-A684-70744E18D85C}" dt="2020-04-28T15:29:49.080" v="1949" actId="20577"/>
          <ac:spMkLst>
            <pc:docMk/>
            <pc:sldMk cId="3162338271" sldId="291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3162338271" sldId="291"/>
            <ac:spMk id="4" creationId="{660BA608-D286-46A2-B9B8-914A2F2080BC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162338271" sldId="291"/>
            <ac:spMk id="5" creationId="{D7825AFA-D9F8-4DD8-8CC6-DB898C3F1C5E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162338271" sldId="291"/>
            <ac:spMk id="6" creationId="{CDFF80FC-2D99-45E5-91B9-E34C928BDE31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3162338271" sldId="291"/>
            <ac:spMk id="7" creationId="{81E9C86A-080B-475C-A5B7-D2C0D65038FA}"/>
          </ac:spMkLst>
        </pc:spChg>
      </pc:sldChg>
      <pc:sldChg chg="addSp 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3278815306" sldId="292"/>
        </pc:sldMkLst>
        <pc:spChg chg="mod">
          <ac:chgData name="Doney, Jylisa (jylisadoney@uidaho.edu)" userId="ca63ff72-312b-43e3-9de3-54afc5ff377f" providerId="ADAL" clId="{3A09B9FB-34BF-4B51-A684-70744E18D85C}" dt="2020-04-28T16:02:18.245" v="2004" actId="1035"/>
          <ac:spMkLst>
            <pc:docMk/>
            <pc:sldMk cId="3278815306" sldId="292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16:02:21.801" v="2010" actId="1036"/>
          <ac:spMkLst>
            <pc:docMk/>
            <pc:sldMk cId="3278815306" sldId="292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3278815306" sldId="292"/>
            <ac:spMk id="4" creationId="{7008376E-E39A-4722-840D-B839464E2E61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278815306" sldId="292"/>
            <ac:spMk id="6" creationId="{9CD1535A-51EE-42B8-99FA-C6A122CA3BA2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278815306" sldId="292"/>
            <ac:spMk id="7" creationId="{AA32B588-612A-4F73-AB5E-773C5F8BD5FC}"/>
          </ac:spMkLst>
        </pc:spChg>
        <pc:spChg chg="add del mod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3278815306" sldId="292"/>
            <ac:spMk id="8" creationId="{333720D9-7EF2-4CA8-87B0-1244B494455F}"/>
          </ac:spMkLst>
        </pc:spChg>
        <pc:spChg chg="add del mod">
          <ac:chgData name="Doney, Jylisa (jylisadoney@uidaho.edu)" userId="ca63ff72-312b-43e3-9de3-54afc5ff377f" providerId="ADAL" clId="{3A09B9FB-34BF-4B51-A684-70744E18D85C}" dt="2020-04-28T16:55:23.798" v="2517" actId="767"/>
          <ac:spMkLst>
            <pc:docMk/>
            <pc:sldMk cId="3278815306" sldId="292"/>
            <ac:spMk id="9" creationId="{134D928B-2288-432D-9B58-864706C2BD38}"/>
          </ac:spMkLst>
        </pc:spChg>
      </pc:sldChg>
      <pc:sldChg chg="del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3567564907" sldId="293"/>
        </pc:sldMkLst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3567564907" sldId="293"/>
            <ac:spMk id="3" creationId="{72763575-F44A-4BE6-8637-DA9F29DB9531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567564907" sldId="293"/>
            <ac:spMk id="4" creationId="{22BBC7E6-6543-4161-8F55-BAD57FB6583D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567564907" sldId="293"/>
            <ac:spMk id="5" creationId="{BDA2B9CE-4324-40C9-8351-A8AFC106B279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3567564907" sldId="293"/>
            <ac:spMk id="6" creationId="{34069AEE-4795-4BA4-83B8-664C4007D059}"/>
          </ac:spMkLst>
        </pc:spChg>
      </pc:sldChg>
      <pc:sldChg chg="delSp modSp add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1193147040" sldId="294"/>
        </pc:sldMkLst>
        <pc:spChg chg="mod">
          <ac:chgData name="Doney, Jylisa (jylisadoney@uidaho.edu)" userId="ca63ff72-312b-43e3-9de3-54afc5ff377f" providerId="ADAL" clId="{3A09B9FB-34BF-4B51-A684-70744E18D85C}" dt="2020-04-28T16:23:09.955" v="2227" actId="20577"/>
          <ac:spMkLst>
            <pc:docMk/>
            <pc:sldMk cId="1193147040" sldId="294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01:40:06.283" v="1888" actId="20577"/>
          <ac:spMkLst>
            <pc:docMk/>
            <pc:sldMk cId="1193147040" sldId="294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1193147040" sldId="294"/>
            <ac:spMk id="4" creationId="{D3136329-5448-4B50-8F70-ED7AB4606177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193147040" sldId="294"/>
            <ac:spMk id="5" creationId="{B9A051F3-7AB4-4E48-B441-A2207E8A05A4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193147040" sldId="294"/>
            <ac:spMk id="6" creationId="{5F69A9C6-E4EE-4B2C-B572-8321CAF8744F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1193147040" sldId="294"/>
            <ac:spMk id="7" creationId="{05BDB2E2-EA25-4F5C-81F2-D45346E34B10}"/>
          </ac:spMkLst>
        </pc:spChg>
      </pc:sldChg>
      <pc:sldChg chg="delSp modSp add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1863917766" sldId="295"/>
        </pc:sldMkLst>
        <pc:spChg chg="mod">
          <ac:chgData name="Doney, Jylisa (jylisadoney@uidaho.edu)" userId="ca63ff72-312b-43e3-9de3-54afc5ff377f" providerId="ADAL" clId="{3A09B9FB-34BF-4B51-A684-70744E18D85C}" dt="2020-04-27T22:04:54.054" v="1764" actId="20577"/>
          <ac:spMkLst>
            <pc:docMk/>
            <pc:sldMk cId="1863917766" sldId="295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1863917766" sldId="295"/>
            <ac:spMk id="4" creationId="{757470B9-47D2-47E2-9A30-717B12157D8B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863917766" sldId="295"/>
            <ac:spMk id="5" creationId="{0920A277-3F66-4875-816B-C333B9B10020}"/>
          </ac:spMkLst>
        </pc:spChg>
        <pc:spChg chg="del">
          <ac:chgData name="Doney, Jylisa (jylisadoney@uidaho.edu)" userId="ca63ff72-312b-43e3-9de3-54afc5ff377f" providerId="ADAL" clId="{3A09B9FB-34BF-4B51-A684-70744E18D85C}" dt="2020-04-27T22:04:06.725" v="1654" actId="478"/>
          <ac:spMkLst>
            <pc:docMk/>
            <pc:sldMk cId="1863917766" sldId="295"/>
            <ac:spMk id="6" creationId="{D5F96CF4-4948-4705-BFE9-9D55B108D382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863917766" sldId="295"/>
            <ac:spMk id="6" creationId="{D6F5CFB1-80DA-4306-B56C-DFA09EAEA1BA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1863917766" sldId="295"/>
            <ac:spMk id="7" creationId="{63F536C9-1B1D-4073-B50F-AE84DDE61602}"/>
          </ac:spMkLst>
        </pc:spChg>
      </pc:sldChg>
      <pc:sldMasterChg chg="modSldLayout">
        <pc:chgData name="Doney, Jylisa (jylisadoney@uidaho.edu)" userId="ca63ff72-312b-43e3-9de3-54afc5ff377f" providerId="ADAL" clId="{3A09B9FB-34BF-4B51-A684-70744E18D85C}" dt="2020-04-28T16:56:11.992" v="2522" actId="1076"/>
        <pc:sldMasterMkLst>
          <pc:docMk/>
          <pc:sldMasterMk cId="3424126540" sldId="2147483648"/>
        </pc:sldMasterMkLst>
        <pc:sldLayoutChg chg="addSp delSp modSp">
          <pc:chgData name="Doney, Jylisa (jylisadoney@uidaho.edu)" userId="ca63ff72-312b-43e3-9de3-54afc5ff377f" providerId="ADAL" clId="{3A09B9FB-34BF-4B51-A684-70744E18D85C}" dt="2020-04-28T16:56:11.992" v="2522" actId="1076"/>
          <pc:sldLayoutMkLst>
            <pc:docMk/>
            <pc:sldMasterMk cId="3424126540" sldId="2147483648"/>
            <pc:sldLayoutMk cId="4026579747" sldId="2147483650"/>
          </pc:sldLayoutMkLst>
          <pc:spChg chg="add del">
            <ac:chgData name="Doney, Jylisa (jylisadoney@uidaho.edu)" userId="ca63ff72-312b-43e3-9de3-54afc5ff377f" providerId="ADAL" clId="{3A09B9FB-34BF-4B51-A684-70744E18D85C}" dt="2020-04-28T16:56:03.538" v="2520"/>
            <ac:spMkLst>
              <pc:docMk/>
              <pc:sldMasterMk cId="3424126540" sldId="2147483648"/>
              <pc:sldLayoutMk cId="4026579747" sldId="2147483650"/>
              <ac:spMk id="9" creationId="{26CE121B-DC20-423F-9115-00971FE75465}"/>
            </ac:spMkLst>
          </pc:spChg>
          <pc:spChg chg="add mod">
            <ac:chgData name="Doney, Jylisa (jylisadoney@uidaho.edu)" userId="ca63ff72-312b-43e3-9de3-54afc5ff377f" providerId="ADAL" clId="{3A09B9FB-34BF-4B51-A684-70744E18D85C}" dt="2020-04-28T16:56:11.992" v="2522" actId="1076"/>
            <ac:spMkLst>
              <pc:docMk/>
              <pc:sldMasterMk cId="3424126540" sldId="2147483648"/>
              <pc:sldLayoutMk cId="4026579747" sldId="2147483650"/>
              <ac:spMk id="10" creationId="{61691DFF-FFE3-4CBA-98B9-CD0E9C2EF77E}"/>
            </ac:spMkLst>
          </pc:spChg>
        </pc:sldLayoutChg>
      </pc:sldMasterChg>
    </pc:docChg>
  </pc:docChgLst>
  <pc:docChgLst>
    <pc:chgData name="Doney, Jylisa (jylisadoney@uidaho.edu)" userId="ca63ff72-312b-43e3-9de3-54afc5ff377f" providerId="ADAL" clId="{C19F5621-F1FC-470B-8868-88D9CE105661}"/>
    <pc:docChg chg="undo custSel addSld delSld modSld modMainMaster">
      <pc:chgData name="Doney, Jylisa (jylisadoney@uidaho.edu)" userId="ca63ff72-312b-43e3-9de3-54afc5ff377f" providerId="ADAL" clId="{C19F5621-F1FC-470B-8868-88D9CE105661}" dt="2020-04-27T15:12:45.182" v="1769" actId="20577"/>
      <pc:docMkLst>
        <pc:docMk/>
      </pc:docMkLst>
      <pc:sldChg chg="addSp delSp modAnim">
        <pc:chgData name="Doney, Jylisa (jylisadoney@uidaho.edu)" userId="ca63ff72-312b-43e3-9de3-54afc5ff377f" providerId="ADAL" clId="{C19F5621-F1FC-470B-8868-88D9CE105661}" dt="2020-04-17T22:56:13.925" v="1668"/>
        <pc:sldMkLst>
          <pc:docMk/>
          <pc:sldMk cId="1405023129" sldId="257"/>
        </pc:sldMkLst>
        <pc:picChg chg="add del">
          <ac:chgData name="Doney, Jylisa (jylisadoney@uidaho.edu)" userId="ca63ff72-312b-43e3-9de3-54afc5ff377f" providerId="ADAL" clId="{C19F5621-F1FC-470B-8868-88D9CE105661}" dt="2020-04-17T17:27:52.660" v="1145" actId="478"/>
          <ac:picMkLst>
            <pc:docMk/>
            <pc:sldMk cId="1405023129" sldId="257"/>
            <ac:picMk id="4" creationId="{8E253181-8D55-43F1-9377-6C1EC1CC71D0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17:27:56.460" v="1146" actId="478"/>
        <pc:sldMkLst>
          <pc:docMk/>
          <pc:sldMk cId="4098454058" sldId="258"/>
        </pc:sldMkLst>
        <pc:spChg chg="mod">
          <ac:chgData name="Doney, Jylisa (jylisadoney@uidaho.edu)" userId="ca63ff72-312b-43e3-9de3-54afc5ff377f" providerId="ADAL" clId="{C19F5621-F1FC-470B-8868-88D9CE105661}" dt="2020-04-13T16:21:19.458" v="325" actId="20577"/>
          <ac:spMkLst>
            <pc:docMk/>
            <pc:sldMk cId="4098454058" sldId="258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7:56.460" v="1146" actId="478"/>
          <ac:picMkLst>
            <pc:docMk/>
            <pc:sldMk cId="4098454058" sldId="258"/>
            <ac:picMk id="4" creationId="{D93DDD7F-5867-4DE8-93D9-BE06FA5B64CC}"/>
          </ac:picMkLst>
        </pc:picChg>
        <pc:picChg chg="add del">
          <ac:chgData name="Doney, Jylisa (jylisadoney@uidaho.edu)" userId="ca63ff72-312b-43e3-9de3-54afc5ff377f" providerId="ADAL" clId="{C19F5621-F1FC-470B-8868-88D9CE105661}" dt="2020-04-17T17:24:56.955" v="1097"/>
          <ac:picMkLst>
            <pc:docMk/>
            <pc:sldMk cId="4098454058" sldId="258"/>
            <ac:picMk id="5" creationId="{49552388-BE53-4F55-8386-997D1790B4E0}"/>
          </ac:picMkLst>
        </pc:picChg>
      </pc:sldChg>
      <pc:sldChg chg="del">
        <pc:chgData name="Doney, Jylisa (jylisadoney@uidaho.edu)" userId="ca63ff72-312b-43e3-9de3-54afc5ff377f" providerId="ADAL" clId="{C19F5621-F1FC-470B-8868-88D9CE105661}" dt="2020-04-13T16:19:08.267" v="324" actId="2696"/>
        <pc:sldMkLst>
          <pc:docMk/>
          <pc:sldMk cId="959810227" sldId="259"/>
        </pc:sldMkLst>
      </pc:sldChg>
      <pc:sldChg chg="addSp delSp modSp modAnim modNotesTx">
        <pc:chgData name="Doney, Jylisa (jylisadoney@uidaho.edu)" userId="ca63ff72-312b-43e3-9de3-54afc5ff377f" providerId="ADAL" clId="{C19F5621-F1FC-470B-8868-88D9CE105661}" dt="2020-04-17T22:56:23.480" v="1669"/>
        <pc:sldMkLst>
          <pc:docMk/>
          <pc:sldMk cId="1486622088" sldId="260"/>
        </pc:sldMkLst>
        <pc:spChg chg="mod">
          <ac:chgData name="Doney, Jylisa (jylisadoney@uidaho.edu)" userId="ca63ff72-312b-43e3-9de3-54afc5ff377f" providerId="ADAL" clId="{C19F5621-F1FC-470B-8868-88D9CE105661}" dt="2020-04-09T20:40:22.197" v="62" actId="20577"/>
          <ac:spMkLst>
            <pc:docMk/>
            <pc:sldMk cId="1486622088" sldId="260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7:59.315" v="1147" actId="478"/>
          <ac:picMkLst>
            <pc:docMk/>
            <pc:sldMk cId="1486622088" sldId="260"/>
            <ac:picMk id="4" creationId="{5F250D0E-0DC2-4FD7-9AC3-9FA0BACFBEDD}"/>
          </ac:picMkLst>
        </pc:picChg>
      </pc:sldChg>
      <pc:sldChg chg="addSp delSp modSp">
        <pc:chgData name="Doney, Jylisa (jylisadoney@uidaho.edu)" userId="ca63ff72-312b-43e3-9de3-54afc5ff377f" providerId="ADAL" clId="{C19F5621-F1FC-470B-8868-88D9CE105661}" dt="2020-04-17T22:54:00.740" v="1666" actId="20577"/>
        <pc:sldMkLst>
          <pc:docMk/>
          <pc:sldMk cId="4233468645" sldId="261"/>
        </pc:sldMkLst>
        <pc:spChg chg="mod">
          <ac:chgData name="Doney, Jylisa (jylisadoney@uidaho.edu)" userId="ca63ff72-312b-43e3-9de3-54afc5ff377f" providerId="ADAL" clId="{C19F5621-F1FC-470B-8868-88D9CE105661}" dt="2020-04-13T16:37:26.253" v="687" actId="20577"/>
          <ac:spMkLst>
            <pc:docMk/>
            <pc:sldMk cId="4233468645" sldId="261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22:54:00.740" v="1666" actId="20577"/>
          <ac:spMkLst>
            <pc:docMk/>
            <pc:sldMk cId="4233468645" sldId="261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17.101" v="1152" actId="478"/>
          <ac:picMkLst>
            <pc:docMk/>
            <pc:sldMk cId="4233468645" sldId="261"/>
            <ac:picMk id="4" creationId="{4014F38A-8B65-4C05-B3EE-4F5A444C5663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6:51.171" v="1674"/>
        <pc:sldMkLst>
          <pc:docMk/>
          <pc:sldMk cId="4073726940" sldId="262"/>
        </pc:sldMkLst>
        <pc:spChg chg="mod">
          <ac:chgData name="Doney, Jylisa (jylisadoney@uidaho.edu)" userId="ca63ff72-312b-43e3-9de3-54afc5ff377f" providerId="ADAL" clId="{C19F5621-F1FC-470B-8868-88D9CE105661}" dt="2020-04-17T17:29:01.060" v="1162" actId="14100"/>
          <ac:spMkLst>
            <pc:docMk/>
            <pc:sldMk cId="4073726940" sldId="262"/>
            <ac:spMk id="5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22.478" v="1153" actId="478"/>
          <ac:picMkLst>
            <pc:docMk/>
            <pc:sldMk cId="4073726940" sldId="262"/>
            <ac:picMk id="6" creationId="{42E48EDA-53D8-46B8-BC64-D9CE8FEF9278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06.391" v="1679"/>
        <pc:sldMkLst>
          <pc:docMk/>
          <pc:sldMk cId="3626287627" sldId="264"/>
        </pc:sldMkLst>
        <pc:spChg chg="mod">
          <ac:chgData name="Doney, Jylisa (jylisadoney@uidaho.edu)" userId="ca63ff72-312b-43e3-9de3-54afc5ff377f" providerId="ADAL" clId="{C19F5621-F1FC-470B-8868-88D9CE105661}" dt="2020-04-17T17:29:20.283" v="1164" actId="14100"/>
          <ac:spMkLst>
            <pc:docMk/>
            <pc:sldMk cId="3626287627" sldId="264"/>
            <ac:spMk id="5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32.190" v="1167" actId="478"/>
          <ac:picMkLst>
            <pc:docMk/>
            <pc:sldMk cId="3626287627" sldId="264"/>
            <ac:picMk id="6" creationId="{0CDF8ABD-7273-474E-B622-0F6F043DD0BA}"/>
          </ac:picMkLst>
        </pc:picChg>
      </pc:sldChg>
      <pc:sldChg chg="addSp delSp modAnim">
        <pc:chgData name="Doney, Jylisa (jylisadoney@uidaho.edu)" userId="ca63ff72-312b-43e3-9de3-54afc5ff377f" providerId="ADAL" clId="{C19F5621-F1FC-470B-8868-88D9CE105661}" dt="2020-04-17T22:57:15.589" v="1681"/>
        <pc:sldMkLst>
          <pc:docMk/>
          <pc:sldMk cId="3515282370" sldId="265"/>
        </pc:sldMkLst>
        <pc:picChg chg="add del">
          <ac:chgData name="Doney, Jylisa (jylisadoney@uidaho.edu)" userId="ca63ff72-312b-43e3-9de3-54afc5ff377f" providerId="ADAL" clId="{C19F5621-F1FC-470B-8868-88D9CE105661}" dt="2020-04-17T17:29:43.307" v="1169" actId="478"/>
          <ac:picMkLst>
            <pc:docMk/>
            <pc:sldMk cId="3515282370" sldId="265"/>
            <ac:picMk id="4" creationId="{1459611B-8CC2-475C-A82C-8E31A170E684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19.432" v="1682"/>
        <pc:sldMkLst>
          <pc:docMk/>
          <pc:sldMk cId="262885218" sldId="266"/>
        </pc:sldMkLst>
        <pc:spChg chg="mod">
          <ac:chgData name="Doney, Jylisa (jylisadoney@uidaho.edu)" userId="ca63ff72-312b-43e3-9de3-54afc5ff377f" providerId="ADAL" clId="{C19F5621-F1FC-470B-8868-88D9CE105661}" dt="2020-04-17T17:26:12.779" v="1143" actId="1036"/>
          <ac:spMkLst>
            <pc:docMk/>
            <pc:sldMk cId="262885218" sldId="266"/>
            <ac:spMk id="5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46.274" v="1170" actId="478"/>
          <ac:picMkLst>
            <pc:docMk/>
            <pc:sldMk cId="262885218" sldId="266"/>
            <ac:picMk id="6" creationId="{E9618388-20E4-4670-A2EC-9B1E36446417}"/>
          </ac:picMkLst>
        </pc:picChg>
      </pc:sldChg>
      <pc:sldChg chg="addSp delSp modSp">
        <pc:chgData name="Doney, Jylisa (jylisadoney@uidaho.edu)" userId="ca63ff72-312b-43e3-9de3-54afc5ff377f" providerId="ADAL" clId="{C19F5621-F1FC-470B-8868-88D9CE105661}" dt="2020-04-17T17:29:48.874" v="1171" actId="478"/>
        <pc:sldMkLst>
          <pc:docMk/>
          <pc:sldMk cId="2067043111" sldId="267"/>
        </pc:sldMkLst>
        <pc:spChg chg="mod">
          <ac:chgData name="Doney, Jylisa (jylisadoney@uidaho.edu)" userId="ca63ff72-312b-43e3-9de3-54afc5ff377f" providerId="ADAL" clId="{C19F5621-F1FC-470B-8868-88D9CE105661}" dt="2020-04-13T16:37:09.739" v="683" actId="20577"/>
          <ac:spMkLst>
            <pc:docMk/>
            <pc:sldMk cId="2067043111" sldId="267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3T16:38:13.798" v="752" actId="20577"/>
          <ac:spMkLst>
            <pc:docMk/>
            <pc:sldMk cId="2067043111" sldId="267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48.874" v="1171" actId="478"/>
          <ac:picMkLst>
            <pc:docMk/>
            <pc:sldMk cId="2067043111" sldId="267"/>
            <ac:picMk id="4" creationId="{EBF2B198-E7EE-4BF8-8AAD-734911350868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26.125" v="1683"/>
        <pc:sldMkLst>
          <pc:docMk/>
          <pc:sldMk cId="2674936032" sldId="268"/>
        </pc:sldMkLst>
        <pc:spChg chg="mod">
          <ac:chgData name="Doney, Jylisa (jylisadoney@uidaho.edu)" userId="ca63ff72-312b-43e3-9de3-54afc5ff377f" providerId="ADAL" clId="{C19F5621-F1FC-470B-8868-88D9CE105661}" dt="2020-04-17T17:29:53.082" v="1172" actId="14100"/>
          <ac:spMkLst>
            <pc:docMk/>
            <pc:sldMk cId="2674936032" sldId="268"/>
            <ac:spMk id="6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54.239" v="1173" actId="478"/>
          <ac:picMkLst>
            <pc:docMk/>
            <pc:sldMk cId="2674936032" sldId="268"/>
            <ac:picMk id="7" creationId="{171F0271-C9D8-44E3-9930-42B67090D508}"/>
          </ac:picMkLst>
        </pc:picChg>
      </pc:sldChg>
      <pc:sldChg chg="addSp delSp modSp">
        <pc:chgData name="Doney, Jylisa (jylisadoney@uidaho.edu)" userId="ca63ff72-312b-43e3-9de3-54afc5ff377f" providerId="ADAL" clId="{C19F5621-F1FC-470B-8868-88D9CE105661}" dt="2020-04-17T17:30:05.998" v="1176" actId="478"/>
        <pc:sldMkLst>
          <pc:docMk/>
          <pc:sldMk cId="3973670987" sldId="269"/>
        </pc:sldMkLst>
        <pc:spChg chg="mod">
          <ac:chgData name="Doney, Jylisa (jylisadoney@uidaho.edu)" userId="ca63ff72-312b-43e3-9de3-54afc5ff377f" providerId="ADAL" clId="{C19F5621-F1FC-470B-8868-88D9CE105661}" dt="2020-04-13T16:37:04.268" v="681" actId="20577"/>
          <ac:spMkLst>
            <pc:docMk/>
            <pc:sldMk cId="3973670987" sldId="269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3T16:37:59.670" v="732" actId="20577"/>
          <ac:spMkLst>
            <pc:docMk/>
            <pc:sldMk cId="3973670987" sldId="269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05.998" v="1176" actId="478"/>
          <ac:picMkLst>
            <pc:docMk/>
            <pc:sldMk cId="3973670987" sldId="269"/>
            <ac:picMk id="4" creationId="{4B4AED49-0406-4E6C-9D09-3E02ABA5651F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3:47.393" v="1733" actId="20577"/>
        <pc:sldMkLst>
          <pc:docMk/>
          <pc:sldMk cId="2098173133" sldId="270"/>
        </pc:sldMkLst>
        <pc:spChg chg="mod">
          <ac:chgData name="Doney, Jylisa (jylisadoney@uidaho.edu)" userId="ca63ff72-312b-43e3-9de3-54afc5ff377f" providerId="ADAL" clId="{C19F5621-F1FC-470B-8868-88D9CE105661}" dt="2020-04-17T17:37:58.597" v="1251" actId="14100"/>
          <ac:spMkLst>
            <pc:docMk/>
            <pc:sldMk cId="2098173133" sldId="270"/>
            <ac:spMk id="5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23:03:47.393" v="1733" actId="20577"/>
          <ac:spMkLst>
            <pc:docMk/>
            <pc:sldMk cId="2098173133" sldId="270"/>
            <ac:spMk id="7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10.534" v="1177" actId="478"/>
          <ac:picMkLst>
            <pc:docMk/>
            <pc:sldMk cId="2098173133" sldId="270"/>
            <ac:picMk id="6" creationId="{7EE478C1-5BA2-4149-96B6-18A8183D06AC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4:44.702" v="1759" actId="20577"/>
        <pc:sldMkLst>
          <pc:docMk/>
          <pc:sldMk cId="2635343642" sldId="271"/>
        </pc:sldMkLst>
        <pc:spChg chg="mod">
          <ac:chgData name="Doney, Jylisa (jylisadoney@uidaho.edu)" userId="ca63ff72-312b-43e3-9de3-54afc5ff377f" providerId="ADAL" clId="{C19F5621-F1FC-470B-8868-88D9CE105661}" dt="2020-04-17T23:04:44.702" v="1759" actId="20577"/>
          <ac:spMkLst>
            <pc:docMk/>
            <pc:sldMk cId="2635343642" sldId="271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17.310" v="1179" actId="478"/>
          <ac:picMkLst>
            <pc:docMk/>
            <pc:sldMk cId="2635343642" sldId="271"/>
            <ac:picMk id="4" creationId="{AC221A75-B314-4ABB-95A5-6726CC1BF16C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4:02.368" v="1741" actId="6549"/>
        <pc:sldMkLst>
          <pc:docMk/>
          <pc:sldMk cId="4271387808" sldId="272"/>
        </pc:sldMkLst>
        <pc:spChg chg="mod">
          <ac:chgData name="Doney, Jylisa (jylisadoney@uidaho.edu)" userId="ca63ff72-312b-43e3-9de3-54afc5ff377f" providerId="ADAL" clId="{C19F5621-F1FC-470B-8868-88D9CE105661}" dt="2020-04-17T23:04:02.368" v="1741" actId="6549"/>
          <ac:spMkLst>
            <pc:docMk/>
            <pc:sldMk cId="4271387808" sldId="272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23.888" v="1181" actId="478"/>
          <ac:picMkLst>
            <pc:docMk/>
            <pc:sldMk cId="4271387808" sldId="272"/>
            <ac:picMk id="5" creationId="{0E4CAA83-2A1A-4431-B7AC-23D0F4FD09AC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3:51.296" v="1735" actId="6549"/>
        <pc:sldMkLst>
          <pc:docMk/>
          <pc:sldMk cId="120432337" sldId="273"/>
        </pc:sldMkLst>
        <pc:spChg chg="mod">
          <ac:chgData name="Doney, Jylisa (jylisadoney@uidaho.edu)" userId="ca63ff72-312b-43e3-9de3-54afc5ff377f" providerId="ADAL" clId="{C19F5621-F1FC-470B-8868-88D9CE105661}" dt="2020-04-17T23:03:51.296" v="1735" actId="6549"/>
          <ac:spMkLst>
            <pc:docMk/>
            <pc:sldMk cId="120432337" sldId="273"/>
            <ac:spMk id="7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13.210" v="1178" actId="478"/>
          <ac:picMkLst>
            <pc:docMk/>
            <pc:sldMk cId="120432337" sldId="273"/>
            <ac:picMk id="4" creationId="{667FD1F0-865B-475D-94BB-6188BA47C6BD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6:53.951" v="1675"/>
        <pc:sldMkLst>
          <pc:docMk/>
          <pc:sldMk cId="1744858447" sldId="275"/>
        </pc:sldMkLst>
        <pc:spChg chg="mod">
          <ac:chgData name="Doney, Jylisa (jylisadoney@uidaho.edu)" userId="ca63ff72-312b-43e3-9de3-54afc5ff377f" providerId="ADAL" clId="{C19F5621-F1FC-470B-8868-88D9CE105661}" dt="2020-04-17T17:29:09.814" v="1163" actId="14100"/>
          <ac:spMkLst>
            <pc:docMk/>
            <pc:sldMk cId="1744858447" sldId="275"/>
            <ac:spMk id="6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25.229" v="1154" actId="478"/>
          <ac:picMkLst>
            <pc:docMk/>
            <pc:sldMk cId="1744858447" sldId="275"/>
            <ac:picMk id="7" creationId="{54A20D3E-C428-4D40-AFAC-CCE147A60770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6:57.265" v="1676"/>
        <pc:sldMkLst>
          <pc:docMk/>
          <pc:sldMk cId="2152160648" sldId="276"/>
        </pc:sldMkLst>
        <pc:spChg chg="mod">
          <ac:chgData name="Doney, Jylisa (jylisadoney@uidaho.edu)" userId="ca63ff72-312b-43e3-9de3-54afc5ff377f" providerId="ADAL" clId="{C19F5621-F1FC-470B-8868-88D9CE105661}" dt="2020-04-17T17:37:15.370" v="1230" actId="2"/>
          <ac:spMkLst>
            <pc:docMk/>
            <pc:sldMk cId="2152160648" sldId="276"/>
            <ac:spMk id="6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27.993" v="1155" actId="478"/>
          <ac:picMkLst>
            <pc:docMk/>
            <pc:sldMk cId="2152160648" sldId="276"/>
            <ac:picMk id="7" creationId="{40BCD317-995E-4BF5-A872-27D93E654207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10.925" v="1680"/>
        <pc:sldMkLst>
          <pc:docMk/>
          <pc:sldMk cId="994021837" sldId="277"/>
        </pc:sldMkLst>
        <pc:spChg chg="mod">
          <ac:chgData name="Doney, Jylisa (jylisadoney@uidaho.edu)" userId="ca63ff72-312b-43e3-9de3-54afc5ff377f" providerId="ADAL" clId="{C19F5621-F1FC-470B-8868-88D9CE105661}" dt="2020-04-17T17:29:28.082" v="1166" actId="14100"/>
          <ac:spMkLst>
            <pc:docMk/>
            <pc:sldMk cId="994021837" sldId="277"/>
            <ac:spMk id="6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25.222" v="1165" actId="478"/>
          <ac:picMkLst>
            <pc:docMk/>
            <pc:sldMk cId="994021837" sldId="277"/>
            <ac:picMk id="8" creationId="{51167E48-3FA1-4890-9A22-EA0C276EB5E4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28.975" v="1684"/>
        <pc:sldMkLst>
          <pc:docMk/>
          <pc:sldMk cId="1781876625" sldId="278"/>
        </pc:sldMkLst>
        <pc:spChg chg="mod">
          <ac:chgData name="Doney, Jylisa (jylisadoney@uidaho.edu)" userId="ca63ff72-312b-43e3-9de3-54afc5ff377f" providerId="ADAL" clId="{C19F5621-F1FC-470B-8868-88D9CE105661}" dt="2020-04-17T17:30:02.153" v="1174" actId="14100"/>
          <ac:spMkLst>
            <pc:docMk/>
            <pc:sldMk cId="1781876625" sldId="278"/>
            <ac:spMk id="5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03.312" v="1175" actId="478"/>
          <ac:picMkLst>
            <pc:docMk/>
            <pc:sldMk cId="1781876625" sldId="278"/>
            <ac:picMk id="6" creationId="{69E14C56-C06F-4720-8FEF-2A00793938FE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3:59.265" v="1739" actId="20577"/>
        <pc:sldMkLst>
          <pc:docMk/>
          <pc:sldMk cId="3349216683" sldId="279"/>
        </pc:sldMkLst>
        <pc:spChg chg="mod">
          <ac:chgData name="Doney, Jylisa (jylisadoney@uidaho.edu)" userId="ca63ff72-312b-43e3-9de3-54afc5ff377f" providerId="ADAL" clId="{C19F5621-F1FC-470B-8868-88D9CE105661}" dt="2020-04-17T23:03:59.265" v="1739" actId="20577"/>
          <ac:spMkLst>
            <pc:docMk/>
            <pc:sldMk cId="3349216683" sldId="279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20.226" v="1180" actId="478"/>
          <ac:picMkLst>
            <pc:docMk/>
            <pc:sldMk cId="3349216683" sldId="279"/>
            <ac:picMk id="5" creationId="{1F92D6E2-77EB-4077-9F1F-FE382CC28438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11:04.686" v="1761" actId="20577"/>
        <pc:sldMkLst>
          <pc:docMk/>
          <pc:sldMk cId="4138604670" sldId="281"/>
        </pc:sldMkLst>
        <pc:spChg chg="mod">
          <ac:chgData name="Doney, Jylisa (jylisadoney@uidaho.edu)" userId="ca63ff72-312b-43e3-9de3-54afc5ff377f" providerId="ADAL" clId="{C19F5621-F1FC-470B-8868-88D9CE105661}" dt="2020-04-17T23:11:04.686" v="1761" actId="20577"/>
          <ac:spMkLst>
            <pc:docMk/>
            <pc:sldMk cId="4138604670" sldId="281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32.007" v="1184" actId="478"/>
          <ac:picMkLst>
            <pc:docMk/>
            <pc:sldMk cId="4138604670" sldId="281"/>
            <ac:picMk id="4" creationId="{325D275C-DD30-49E6-9834-CF8ADDF6B822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4:04.996" v="1743" actId="20577"/>
        <pc:sldMkLst>
          <pc:docMk/>
          <pc:sldMk cId="2368807100" sldId="282"/>
        </pc:sldMkLst>
        <pc:spChg chg="mod">
          <ac:chgData name="Doney, Jylisa (jylisadoney@uidaho.edu)" userId="ca63ff72-312b-43e3-9de3-54afc5ff377f" providerId="ADAL" clId="{C19F5621-F1FC-470B-8868-88D9CE105661}" dt="2020-04-17T23:04:04.996" v="1743" actId="20577"/>
          <ac:spMkLst>
            <pc:docMk/>
            <pc:sldMk cId="2368807100" sldId="282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26.589" v="1182" actId="478"/>
          <ac:picMkLst>
            <pc:docMk/>
            <pc:sldMk cId="2368807100" sldId="282"/>
            <ac:picMk id="6" creationId="{D4BC3E58-DB37-4069-BA86-4A91F3FA1B1A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4:08.331" v="1745" actId="6549"/>
        <pc:sldMkLst>
          <pc:docMk/>
          <pc:sldMk cId="4081224839" sldId="283"/>
        </pc:sldMkLst>
        <pc:spChg chg="mod">
          <ac:chgData name="Doney, Jylisa (jylisadoney@uidaho.edu)" userId="ca63ff72-312b-43e3-9de3-54afc5ff377f" providerId="ADAL" clId="{C19F5621-F1FC-470B-8868-88D9CE105661}" dt="2020-04-17T23:04:08.331" v="1745" actId="6549"/>
          <ac:spMkLst>
            <pc:docMk/>
            <pc:sldMk cId="4081224839" sldId="283"/>
            <ac:spMk id="3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17:32:37.398" v="1194" actId="255"/>
          <ac:spMkLst>
            <pc:docMk/>
            <pc:sldMk cId="4081224839" sldId="283"/>
            <ac:spMk id="7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3T16:42:09.521" v="835" actId="1035"/>
          <ac:spMkLst>
            <pc:docMk/>
            <pc:sldMk cId="4081224839" sldId="283"/>
            <ac:spMk id="8" creationId="{00000000-0000-0000-0000-000000000000}"/>
          </ac:spMkLst>
        </pc:spChg>
        <pc:graphicFrameChg chg="modGraphic">
          <ac:chgData name="Doney, Jylisa (jylisadoney@uidaho.edu)" userId="ca63ff72-312b-43e3-9de3-54afc5ff377f" providerId="ADAL" clId="{C19F5621-F1FC-470B-8868-88D9CE105661}" dt="2020-04-13T16:44:56.320" v="847" actId="20577"/>
          <ac:graphicFrameMkLst>
            <pc:docMk/>
            <pc:sldMk cId="4081224839" sldId="283"/>
            <ac:graphicFrameMk id="5" creationId="{00000000-0000-0000-0000-000000000000}"/>
          </ac:graphicFrameMkLst>
        </pc:graphicFrameChg>
        <pc:picChg chg="add del">
          <ac:chgData name="Doney, Jylisa (jylisadoney@uidaho.edu)" userId="ca63ff72-312b-43e3-9de3-54afc5ff377f" providerId="ADAL" clId="{C19F5621-F1FC-470B-8868-88D9CE105661}" dt="2020-04-17T17:30:29.301" v="1183" actId="478"/>
          <ac:picMkLst>
            <pc:docMk/>
            <pc:sldMk cId="4081224839" sldId="283"/>
            <ac:picMk id="9" creationId="{D71EB069-F2A5-42BB-933D-1CC6846BA9BC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00.550" v="1677"/>
        <pc:sldMkLst>
          <pc:docMk/>
          <pc:sldMk cId="1264982433" sldId="285"/>
        </pc:sldMkLst>
        <pc:spChg chg="mod">
          <ac:chgData name="Doney, Jylisa (jylisadoney@uidaho.edu)" userId="ca63ff72-312b-43e3-9de3-54afc5ff377f" providerId="ADAL" clId="{C19F5621-F1FC-470B-8868-88D9CE105661}" dt="2020-04-17T17:37:17.212" v="1232" actId="2"/>
          <ac:spMkLst>
            <pc:docMk/>
            <pc:sldMk cId="1264982433" sldId="285"/>
            <ac:spMk id="8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39.172" v="1158" actId="478"/>
          <ac:picMkLst>
            <pc:docMk/>
            <pc:sldMk cId="1264982433" sldId="285"/>
            <ac:picMk id="6" creationId="{7A223B3D-17AA-4E86-A239-779CCF9372F8}"/>
          </ac:picMkLst>
        </pc:picChg>
      </pc:sldChg>
      <pc:sldChg chg="del">
        <pc:chgData name="Doney, Jylisa (jylisadoney@uidaho.edu)" userId="ca63ff72-312b-43e3-9de3-54afc5ff377f" providerId="ADAL" clId="{C19F5621-F1FC-470B-8868-88D9CE105661}" dt="2020-04-13T16:21:26.678" v="326" actId="2696"/>
        <pc:sldMkLst>
          <pc:docMk/>
          <pc:sldMk cId="2487389312" sldId="286"/>
        </pc:sldMkLst>
      </pc:sldChg>
      <pc:sldChg chg="addSp delSp modSp add modAnim modNotesTx">
        <pc:chgData name="Doney, Jylisa (jylisadoney@uidaho.edu)" userId="ca63ff72-312b-43e3-9de3-54afc5ff377f" providerId="ADAL" clId="{C19F5621-F1FC-470B-8868-88D9CE105661}" dt="2020-04-17T22:20:09.690" v="1269" actId="20577"/>
        <pc:sldMkLst>
          <pc:docMk/>
          <pc:sldMk cId="3928120278" sldId="287"/>
        </pc:sldMkLst>
        <pc:spChg chg="mod">
          <ac:chgData name="Doney, Jylisa (jylisadoney@uidaho.edu)" userId="ca63ff72-312b-43e3-9de3-54afc5ff377f" providerId="ADAL" clId="{C19F5621-F1FC-470B-8868-88D9CE105661}" dt="2020-04-13T16:28:12.413" v="334" actId="20577"/>
          <ac:spMkLst>
            <pc:docMk/>
            <pc:sldMk cId="3928120278" sldId="287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03.454" v="1148" actId="478"/>
          <ac:picMkLst>
            <pc:docMk/>
            <pc:sldMk cId="3928120278" sldId="287"/>
            <ac:picMk id="4" creationId="{F22BBB18-1EA3-4420-8510-0702BDF49DC5}"/>
          </ac:picMkLst>
        </pc:picChg>
      </pc:sldChg>
      <pc:sldChg chg="addSp delSp modSp add modAnim modNotesTx">
        <pc:chgData name="Doney, Jylisa (jylisadoney@uidaho.edu)" userId="ca63ff72-312b-43e3-9de3-54afc5ff377f" providerId="ADAL" clId="{C19F5621-F1FC-470B-8868-88D9CE105661}" dt="2020-04-17T22:56:28.933" v="1670"/>
        <pc:sldMkLst>
          <pc:docMk/>
          <pc:sldMk cId="1823937539" sldId="288"/>
        </pc:sldMkLst>
        <pc:spChg chg="mod">
          <ac:chgData name="Doney, Jylisa (jylisadoney@uidaho.edu)" userId="ca63ff72-312b-43e3-9de3-54afc5ff377f" providerId="ADAL" clId="{C19F5621-F1FC-470B-8868-88D9CE105661}" dt="2020-04-13T16:28:25.431" v="340" actId="20577"/>
          <ac:spMkLst>
            <pc:docMk/>
            <pc:sldMk cId="1823937539" sldId="288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06.284" v="1149" actId="478"/>
          <ac:picMkLst>
            <pc:docMk/>
            <pc:sldMk cId="1823937539" sldId="288"/>
            <ac:picMk id="4" creationId="{0C7A5AB8-BAB9-4029-BC4B-74E3D73974B7}"/>
          </ac:picMkLst>
        </pc:picChg>
      </pc:sldChg>
      <pc:sldChg chg="addSp delSp modSp add modAnim modNotesTx">
        <pc:chgData name="Doney, Jylisa (jylisadoney@uidaho.edu)" userId="ca63ff72-312b-43e3-9de3-54afc5ff377f" providerId="ADAL" clId="{C19F5621-F1FC-470B-8868-88D9CE105661}" dt="2020-04-17T22:56:39.129" v="1672" actId="6549"/>
        <pc:sldMkLst>
          <pc:docMk/>
          <pc:sldMk cId="396767174" sldId="289"/>
        </pc:sldMkLst>
        <pc:spChg chg="mod">
          <ac:chgData name="Doney, Jylisa (jylisadoney@uidaho.edu)" userId="ca63ff72-312b-43e3-9de3-54afc5ff377f" providerId="ADAL" clId="{C19F5621-F1FC-470B-8868-88D9CE105661}" dt="2020-04-17T22:20:48.795" v="1279" actId="20577"/>
          <ac:spMkLst>
            <pc:docMk/>
            <pc:sldMk cId="396767174" sldId="289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09.037" v="1150" actId="478"/>
          <ac:picMkLst>
            <pc:docMk/>
            <pc:sldMk cId="396767174" sldId="289"/>
            <ac:picMk id="4" creationId="{8938FABF-6B42-4034-A7AE-69311895AC5D}"/>
          </ac:picMkLst>
        </pc:picChg>
      </pc:sldChg>
      <pc:sldChg chg="addSp delSp modSp add modAnim modNotesTx">
        <pc:chgData name="Doney, Jylisa (jylisadoney@uidaho.edu)" userId="ca63ff72-312b-43e3-9de3-54afc5ff377f" providerId="ADAL" clId="{C19F5621-F1FC-470B-8868-88D9CE105661}" dt="2020-04-17T22:56:46.705" v="1673"/>
        <pc:sldMkLst>
          <pc:docMk/>
          <pc:sldMk cId="1974118116" sldId="290"/>
        </pc:sldMkLst>
        <pc:spChg chg="mod">
          <ac:chgData name="Doney, Jylisa (jylisadoney@uidaho.edu)" userId="ca63ff72-312b-43e3-9de3-54afc5ff377f" providerId="ADAL" clId="{C19F5621-F1FC-470B-8868-88D9CE105661}" dt="2020-04-17T22:53:50.672" v="1662" actId="20577"/>
          <ac:spMkLst>
            <pc:docMk/>
            <pc:sldMk cId="1974118116" sldId="290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11.555" v="1151" actId="478"/>
          <ac:picMkLst>
            <pc:docMk/>
            <pc:sldMk cId="1974118116" sldId="290"/>
            <ac:picMk id="4" creationId="{5F90560C-1461-4DBB-B2C6-AE6D9FE3BCFB}"/>
          </ac:picMkLst>
        </pc:picChg>
      </pc:sldChg>
      <pc:sldChg chg="addSp delSp modSp add">
        <pc:chgData name="Doney, Jylisa (jylisadoney@uidaho.edu)" userId="ca63ff72-312b-43e3-9de3-54afc5ff377f" providerId="ADAL" clId="{C19F5621-F1FC-470B-8868-88D9CE105661}" dt="2020-04-17T17:29:38.321" v="1168" actId="478"/>
        <pc:sldMkLst>
          <pc:docMk/>
          <pc:sldMk cId="3162338271" sldId="291"/>
        </pc:sldMkLst>
        <pc:spChg chg="mod">
          <ac:chgData name="Doney, Jylisa (jylisadoney@uidaho.edu)" userId="ca63ff72-312b-43e3-9de3-54afc5ff377f" providerId="ADAL" clId="{C19F5621-F1FC-470B-8868-88D9CE105661}" dt="2020-04-13T16:37:17.474" v="685" actId="20577"/>
          <ac:spMkLst>
            <pc:docMk/>
            <pc:sldMk cId="3162338271" sldId="291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3T16:37:48.176" v="716" actId="20577"/>
          <ac:spMkLst>
            <pc:docMk/>
            <pc:sldMk cId="3162338271" sldId="291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38.321" v="1168" actId="478"/>
          <ac:picMkLst>
            <pc:docMk/>
            <pc:sldMk cId="3162338271" sldId="291"/>
            <ac:picMk id="4" creationId="{AD840A6C-AE2A-4BDB-8B2E-A982FDDD5F21}"/>
          </ac:picMkLst>
        </pc:picChg>
      </pc:sldChg>
      <pc:sldChg chg="add del">
        <pc:chgData name="Doney, Jylisa (jylisadoney@uidaho.edu)" userId="ca63ff72-312b-43e3-9de3-54afc5ff377f" providerId="ADAL" clId="{C19F5621-F1FC-470B-8868-88D9CE105661}" dt="2020-04-17T17:13:58.957" v="849" actId="2696"/>
        <pc:sldMkLst>
          <pc:docMk/>
          <pc:sldMk cId="3026206736" sldId="292"/>
        </pc:sldMkLst>
      </pc:sldChg>
      <pc:sldChg chg="addSp delSp modSp add modAnim">
        <pc:chgData name="Doney, Jylisa (jylisadoney@uidaho.edu)" userId="ca63ff72-312b-43e3-9de3-54afc5ff377f" providerId="ADAL" clId="{C19F5621-F1FC-470B-8868-88D9CE105661}" dt="2020-04-27T15:12:45.182" v="1769" actId="20577"/>
        <pc:sldMkLst>
          <pc:docMk/>
          <pc:sldMk cId="3278815306" sldId="292"/>
        </pc:sldMkLst>
        <pc:spChg chg="mod">
          <ac:chgData name="Doney, Jylisa (jylisadoney@uidaho.edu)" userId="ca63ff72-312b-43e3-9de3-54afc5ff377f" providerId="ADAL" clId="{C19F5621-F1FC-470B-8868-88D9CE105661}" dt="2020-04-27T15:12:45.182" v="1769" actId="20577"/>
          <ac:spMkLst>
            <pc:docMk/>
            <pc:sldMk cId="3278815306" sldId="292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17:35:28.716" v="1209" actId="1036"/>
          <ac:spMkLst>
            <pc:docMk/>
            <pc:sldMk cId="3278815306" sldId="292"/>
            <ac:spMk id="3" creationId="{00000000-0000-0000-0000-000000000000}"/>
          </ac:spMkLst>
        </pc:spChg>
        <pc:spChg chg="add del mod">
          <ac:chgData name="Doney, Jylisa (jylisadoney@uidaho.edu)" userId="ca63ff72-312b-43e3-9de3-54afc5ff377f" providerId="ADAL" clId="{C19F5621-F1FC-470B-8868-88D9CE105661}" dt="2020-04-17T17:22:57.325" v="1051"/>
          <ac:spMkLst>
            <pc:docMk/>
            <pc:sldMk cId="3278815306" sldId="292"/>
            <ac:spMk id="4" creationId="{DB051219-77A0-41A3-9E5D-6245DAD320FB}"/>
          </ac:spMkLst>
        </pc:spChg>
        <pc:spChg chg="add mod">
          <ac:chgData name="Doney, Jylisa (jylisadoney@uidaho.edu)" userId="ca63ff72-312b-43e3-9de3-54afc5ff377f" providerId="ADAL" clId="{C19F5621-F1FC-470B-8868-88D9CE105661}" dt="2020-04-17T17:38:54.837" v="1262" actId="20577"/>
          <ac:spMkLst>
            <pc:docMk/>
            <pc:sldMk cId="3278815306" sldId="292"/>
            <ac:spMk id="5" creationId="{0B22FED9-A068-486D-9615-2EC6E4508769}"/>
          </ac:spMkLst>
        </pc:spChg>
        <pc:spChg chg="add del mod">
          <ac:chgData name="Doney, Jylisa (jylisadoney@uidaho.edu)" userId="ca63ff72-312b-43e3-9de3-54afc5ff377f" providerId="ADAL" clId="{C19F5621-F1FC-470B-8868-88D9CE105661}" dt="2020-04-17T17:23:34.281" v="1057" actId="478"/>
          <ac:spMkLst>
            <pc:docMk/>
            <pc:sldMk cId="3278815306" sldId="292"/>
            <ac:spMk id="5" creationId="{D52F7327-70CA-4780-A916-E9A0A79A1DF6}"/>
          </ac:spMkLst>
        </pc:spChg>
        <pc:spChg chg="add del mod">
          <ac:chgData name="Doney, Jylisa (jylisadoney@uidaho.edu)" userId="ca63ff72-312b-43e3-9de3-54afc5ff377f" providerId="ADAL" clId="{C19F5621-F1FC-470B-8868-88D9CE105661}" dt="2020-04-17T17:38:50.862" v="1259" actId="478"/>
          <ac:spMkLst>
            <pc:docMk/>
            <pc:sldMk cId="3278815306" sldId="292"/>
            <ac:spMk id="6" creationId="{2700D485-44CA-4998-AC5A-CF1CA4E498FA}"/>
          </ac:spMkLst>
        </pc:spChg>
        <pc:picChg chg="add del mod">
          <ac:chgData name="Doney, Jylisa (jylisadoney@uidaho.edu)" userId="ca63ff72-312b-43e3-9de3-54afc5ff377f" providerId="ADAL" clId="{C19F5621-F1FC-470B-8868-88D9CE105661}" dt="2020-04-17T17:35:32.215" v="1210" actId="478"/>
          <ac:picMkLst>
            <pc:docMk/>
            <pc:sldMk cId="3278815306" sldId="292"/>
            <ac:picMk id="1026" creationId="{19E86194-D9DB-43DF-9B5F-73EDD6F3187A}"/>
          </ac:picMkLst>
        </pc:picChg>
      </pc:sldChg>
      <pc:sldChg chg="delSp modSp add">
        <pc:chgData name="Doney, Jylisa (jylisadoney@uidaho.edu)" userId="ca63ff72-312b-43e3-9de3-54afc5ff377f" providerId="ADAL" clId="{C19F5621-F1FC-470B-8868-88D9CE105661}" dt="2020-04-17T23:03:44.259" v="1731" actId="6549"/>
        <pc:sldMkLst>
          <pc:docMk/>
          <pc:sldMk cId="3567564907" sldId="293"/>
        </pc:sldMkLst>
        <pc:spChg chg="del">
          <ac:chgData name="Doney, Jylisa (jylisadoney@uidaho.edu)" userId="ca63ff72-312b-43e3-9de3-54afc5ff377f" providerId="ADAL" clId="{C19F5621-F1FC-470B-8868-88D9CE105661}" dt="2020-04-17T23:02:48.548" v="1694" actId="478"/>
          <ac:spMkLst>
            <pc:docMk/>
            <pc:sldMk cId="3567564907" sldId="293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C19F5621-F1FC-470B-8868-88D9CE105661}" dt="2020-04-17T23:02:54.135" v="1695" actId="478"/>
          <ac:spMkLst>
            <pc:docMk/>
            <pc:sldMk cId="3567564907" sldId="293"/>
            <ac:spMk id="5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23:03:44.259" v="1731" actId="6549"/>
          <ac:spMkLst>
            <pc:docMk/>
            <pc:sldMk cId="3567564907" sldId="293"/>
            <ac:spMk id="7" creationId="{00000000-0000-0000-0000-000000000000}"/>
          </ac:spMkLst>
        </pc:spChg>
      </pc:sldChg>
      <pc:sldMasterChg chg="modSldLayout">
        <pc:chgData name="Doney, Jylisa (jylisadoney@uidaho.edu)" userId="ca63ff72-312b-43e3-9de3-54afc5ff377f" providerId="ADAL" clId="{C19F5621-F1FC-470B-8868-88D9CE105661}" dt="2020-04-17T17:31:46.333" v="1193" actId="255"/>
        <pc:sldMasterMkLst>
          <pc:docMk/>
          <pc:sldMasterMk cId="3424126540" sldId="2147483648"/>
        </pc:sldMasterMkLst>
        <pc:sldLayoutChg chg="addSp modSp">
          <pc:chgData name="Doney, Jylisa (jylisadoney@uidaho.edu)" userId="ca63ff72-312b-43e3-9de3-54afc5ff377f" providerId="ADAL" clId="{C19F5621-F1FC-470B-8868-88D9CE105661}" dt="2020-04-17T17:31:46.333" v="1193" actId="255"/>
          <pc:sldLayoutMkLst>
            <pc:docMk/>
            <pc:sldMasterMk cId="3424126540" sldId="2147483648"/>
            <pc:sldLayoutMk cId="4026579747" sldId="2147483650"/>
          </pc:sldLayoutMkLst>
          <pc:spChg chg="mod">
            <ac:chgData name="Doney, Jylisa (jylisadoney@uidaho.edu)" userId="ca63ff72-312b-43e3-9de3-54afc5ff377f" providerId="ADAL" clId="{C19F5621-F1FC-470B-8868-88D9CE105661}" dt="2020-04-17T17:31:46.333" v="1193" actId="255"/>
            <ac:spMkLst>
              <pc:docMk/>
              <pc:sldMasterMk cId="3424126540" sldId="2147483648"/>
              <pc:sldLayoutMk cId="4026579747" sldId="2147483650"/>
              <ac:spMk id="3" creationId="{00000000-0000-0000-0000-000000000000}"/>
            </ac:spMkLst>
          </pc:spChg>
          <pc:picChg chg="add mod">
            <ac:chgData name="Doney, Jylisa (jylisadoney@uidaho.edu)" userId="ca63ff72-312b-43e3-9de3-54afc5ff377f" providerId="ADAL" clId="{C19F5621-F1FC-470B-8868-88D9CE105661}" dt="2020-04-17T17:31:30.252" v="1192" actId="1038"/>
            <ac:picMkLst>
              <pc:docMk/>
              <pc:sldMasterMk cId="3424126540" sldId="2147483648"/>
              <pc:sldLayoutMk cId="4026579747" sldId="2147483650"/>
              <ac:picMk id="8" creationId="{7828EE04-84C0-45FC-8844-5D3C9DC3F198}"/>
            </ac:picMkLst>
          </pc:picChg>
        </pc:sldLayoutChg>
      </pc:sldMasterChg>
    </pc:docChg>
  </pc:docChgLst>
  <pc:docChgLst>
    <pc:chgData name="Doney, Jylisa (jylisadoney@uidaho.edu)" userId="ca63ff72-312b-43e3-9de3-54afc5ff377f" providerId="ADAL" clId="{A473A002-D0FA-4A3F-94F3-3AEC12FF10B8}"/>
    <pc:docChg chg="delSld modSld">
      <pc:chgData name="Doney, Jylisa (jylisadoney@uidaho.edu)" userId="ca63ff72-312b-43e3-9de3-54afc5ff377f" providerId="ADAL" clId="{A473A002-D0FA-4A3F-94F3-3AEC12FF10B8}" dt="2020-04-08T21:08:40.981" v="4" actId="20577"/>
      <pc:docMkLst>
        <pc:docMk/>
      </pc:docMkLst>
      <pc:sldChg chg="modSp">
        <pc:chgData name="Doney, Jylisa (jylisadoney@uidaho.edu)" userId="ca63ff72-312b-43e3-9de3-54afc5ff377f" providerId="ADAL" clId="{A473A002-D0FA-4A3F-94F3-3AEC12FF10B8}" dt="2020-04-08T21:08:35.816" v="2" actId="20577"/>
        <pc:sldMkLst>
          <pc:docMk/>
          <pc:sldMk cId="2067043111" sldId="267"/>
        </pc:sldMkLst>
        <pc:spChg chg="mod">
          <ac:chgData name="Doney, Jylisa (jylisadoney@uidaho.edu)" userId="ca63ff72-312b-43e3-9de3-54afc5ff377f" providerId="ADAL" clId="{A473A002-D0FA-4A3F-94F3-3AEC12FF10B8}" dt="2020-04-08T21:08:35.816" v="2" actId="20577"/>
          <ac:spMkLst>
            <pc:docMk/>
            <pc:sldMk cId="2067043111" sldId="267"/>
            <ac:spMk id="2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A473A002-D0FA-4A3F-94F3-3AEC12FF10B8}" dt="2020-04-08T21:08:40.981" v="4" actId="20577"/>
        <pc:sldMkLst>
          <pc:docMk/>
          <pc:sldMk cId="3973670987" sldId="269"/>
        </pc:sldMkLst>
        <pc:spChg chg="mod">
          <ac:chgData name="Doney, Jylisa (jylisadoney@uidaho.edu)" userId="ca63ff72-312b-43e3-9de3-54afc5ff377f" providerId="ADAL" clId="{A473A002-D0FA-4A3F-94F3-3AEC12FF10B8}" dt="2020-04-08T21:08:40.981" v="4" actId="20577"/>
          <ac:spMkLst>
            <pc:docMk/>
            <pc:sldMk cId="3973670987" sldId="269"/>
            <ac:spMk id="2" creationId="{00000000-0000-0000-0000-000000000000}"/>
          </ac:spMkLst>
        </pc:spChg>
      </pc:sldChg>
      <pc:sldChg chg="del">
        <pc:chgData name="Doney, Jylisa (jylisadoney@uidaho.edu)" userId="ca63ff72-312b-43e3-9de3-54afc5ff377f" providerId="ADAL" clId="{A473A002-D0FA-4A3F-94F3-3AEC12FF10B8}" dt="2020-04-08T21:07:34.436" v="0" actId="2696"/>
        <pc:sldMkLst>
          <pc:docMk/>
          <pc:sldMk cId="442189307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3312B-6D98-40A4-B12E-D2F530A6027F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0BA1C-F8D6-483D-8859-0151F443DD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1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65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1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71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4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85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25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4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20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4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nc/4.0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9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3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2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9963"/>
          </a:xfrm>
        </p:spPr>
        <p:txBody>
          <a:bodyPr>
            <a:normAutofit/>
          </a:bodyPr>
          <a:lstStyle>
            <a:lvl1pPr>
              <a:defRPr sz="4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8217"/>
            <a:ext cx="11106873" cy="4351338"/>
          </a:xfrm>
        </p:spPr>
        <p:txBody>
          <a:bodyPr>
            <a:normAutofit/>
          </a:bodyPr>
          <a:lstStyle>
            <a:lvl1pPr marL="914400" indent="-460375">
              <a:lnSpc>
                <a:spcPct val="100000"/>
              </a:lnSpc>
              <a:spcBef>
                <a:spcPts val="0"/>
              </a:spcBef>
              <a:defRPr sz="3400"/>
            </a:lvl1pPr>
            <a:lvl2pPr marL="1377950" indent="-460375">
              <a:lnSpc>
                <a:spcPct val="10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defRPr sz="3400"/>
            </a:lvl2pPr>
            <a:lvl3pPr marL="1828800" indent="-460375">
              <a:lnSpc>
                <a:spcPct val="10000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§"/>
              <a:defRPr sz="3400"/>
            </a:lvl3pPr>
            <a:lvl4pPr marL="2292350" indent="-460375">
              <a:lnSpc>
                <a:spcPct val="100000"/>
              </a:lnSpc>
              <a:spcBef>
                <a:spcPts val="600"/>
              </a:spcBef>
              <a:defRPr sz="3400"/>
            </a:lvl4pPr>
            <a:lvl5pPr marL="2743200" indent="-460375">
              <a:lnSpc>
                <a:spcPct val="10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defRPr sz="3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926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 descr="Creative Commons License">
            <a:hlinkClick r:id="rId2"/>
            <a:extLst>
              <a:ext uri="{FF2B5EF4-FFF2-40B4-BE49-F238E27FC236}">
                <a16:creationId xmlns:a16="http://schemas.microsoft.com/office/drawing/2014/main" id="{7828EE04-84C0-45FC-8844-5D3C9DC3F1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852" y="6367813"/>
            <a:ext cx="1150242" cy="40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7">
            <a:extLst>
              <a:ext uri="{FF2B5EF4-FFF2-40B4-BE49-F238E27FC236}">
                <a16:creationId xmlns:a16="http://schemas.microsoft.com/office/drawing/2014/main" id="{61691DFF-FFE3-4CBA-98B9-CD0E9C2EF77E}"/>
              </a:ext>
            </a:extLst>
          </p:cNvPr>
          <p:cNvSpPr txBox="1">
            <a:spLocks/>
          </p:cNvSpPr>
          <p:nvPr userDrawn="1"/>
        </p:nvSpPr>
        <p:spPr>
          <a:xfrm>
            <a:off x="10488652" y="6429375"/>
            <a:ext cx="600075" cy="321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402657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97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7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5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1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2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5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2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/4.0/" TargetMode="External"/><Relationship Id="rId2" Type="http://schemas.openxmlformats.org/officeDocument/2006/relationships/hyperlink" Target="mailto:jylisadoney@uidah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Closed_Access_logo_white.sv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rdering.onlinelibrary.wiley.com/subs.asp?ref=1540-5907&amp;doi=10.1111/(ISSN)1540-590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Closed_Access_logo_white.svg" TargetMode="External"/><Relationship Id="rId4" Type="http://schemas.openxmlformats.org/officeDocument/2006/relationships/hyperlink" Target="https://creativecommons.org/publicdomain/zero/1.0/deed.e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pen_Access_logo_PLoS_transparent.svg" TargetMode="External"/><Relationship Id="rId2" Type="http://schemas.openxmlformats.org/officeDocument/2006/relationships/hyperlink" Target="https://creativecommons.org/publicdomain/zero/1.0/deed.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hyperlink" Target="https://plos.org/publish/fe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Open_Access_logo_PLoS_transparent.sv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Hybrid_Access_logo_alternative.svg" TargetMode="External"/><Relationship Id="rId2" Type="http://schemas.openxmlformats.org/officeDocument/2006/relationships/hyperlink" Target="https://creativecommons.org/publicdomain/zero/1.0/deed.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s.sagepub.com/en-us/nam/journal/international-political-science-review#subscribe" TargetMode="External"/><Relationship Id="rId2" Type="http://schemas.openxmlformats.org/officeDocument/2006/relationships/hyperlink" Target="https://us.sagepub.com/en-us/nam/sage-cho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mmons.wikimedia.org/wiki/File:Hybrid_Access_logo_alternative.svg" TargetMode="External"/><Relationship Id="rId4" Type="http://schemas.openxmlformats.org/officeDocument/2006/relationships/hyperlink" Target="https://creativecommons.org/publicdomain/zero/1.0/deed.en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info.gov/content/pkg/USCODE-2018-title17/html/USCODE-2018-title17-chap1.ht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/index.php?title=Copyright_transfer_agreement&amp;oldid=95167468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Open_Access_logo_PLoS_white_green.sv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v2.sherpa.ac.uk/rome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Open_Access_logo_PLoS_white_green.svg" TargetMode="External"/><Relationship Id="rId5" Type="http://schemas.openxmlformats.org/officeDocument/2006/relationships/hyperlink" Target="https://creativecommons.org/publicdomain/zero/1.0/deed.en" TargetMode="Externa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Impact_factor&amp;oldid=95069514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tmetric.com/about-altmetrics/what-are-altmetric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metric.com/products/free-tools/bookmarkl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/index.php?title=H-index&amp;oldid=95186634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/index.php?title=H-index&amp;oldid=951866343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7951"/>
            <a:ext cx="10515600" cy="231945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/>
              <a:t>Key Ingredients in the </a:t>
            </a:r>
            <a:br>
              <a:rPr lang="en-US" sz="5400" dirty="0"/>
            </a:br>
            <a:r>
              <a:rPr lang="en-US" sz="5400" dirty="0"/>
              <a:t>Journal Article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564" y="3314700"/>
            <a:ext cx="11106873" cy="27527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Jylisa Doney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Social Sciences Librarian</a:t>
            </a:r>
          </a:p>
          <a:p>
            <a:pPr marL="0" indent="0" algn="ctr">
              <a:buNone/>
            </a:pPr>
            <a:r>
              <a:rPr lang="en-US" dirty="0"/>
              <a:t>University of Idaho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jylisadoney@uidaho.edu</a:t>
            </a:r>
            <a:r>
              <a:rPr lang="en-US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2FED9-A068-486D-9615-2EC6E4508769}"/>
              </a:ext>
            </a:extLst>
          </p:cNvPr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solidFill>
                  <a:srgbClr val="464646"/>
                </a:solidFill>
              </a:rPr>
              <a:t>This work is licensed under a </a:t>
            </a:r>
            <a:r>
              <a:rPr lang="en-US" altLang="en-US" sz="1400" dirty="0">
                <a:solidFill>
                  <a:srgbClr val="464646"/>
                </a:solidFill>
                <a:hlinkClick r:id="rId3"/>
              </a:rPr>
              <a:t>Creative Commons Attribution-NonCommercial 4.0 International License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881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Subscription access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Readers and/or their institutions pay a fee to access articles</a:t>
            </a:r>
          </a:p>
        </p:txBody>
      </p:sp>
      <p:pic>
        <p:nvPicPr>
          <p:cNvPr id="4" name="Picture 10" descr="https://upload.wikimedia.org/wikipedia/commons/thumb/6/67/Closed_Access_logo_white.svg/128px-Closed_Access_logo_whit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21996"/>
            <a:ext cx="464752" cy="72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6119336"/>
            <a:ext cx="8294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Closed Access logo white.svg by Jakob Voss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https://commons.wikimedia.org/wiki/File:Closed_Access_logo_white.svg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372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8217"/>
            <a:ext cx="11353801" cy="4351338"/>
          </a:xfrm>
        </p:spPr>
        <p:txBody>
          <a:bodyPr/>
          <a:lstStyle/>
          <a:p>
            <a:r>
              <a:rPr lang="en-US" dirty="0"/>
              <a:t>Subscription access</a:t>
            </a:r>
          </a:p>
          <a:p>
            <a:pPr lvl="1"/>
            <a:r>
              <a:rPr lang="en-US" dirty="0"/>
              <a:t>Example: American Journal of Political Science</a:t>
            </a:r>
          </a:p>
          <a:p>
            <a:pPr lvl="2"/>
            <a:r>
              <a:rPr lang="en-US" dirty="0">
                <a:hlinkClick r:id="rId2"/>
              </a:rPr>
              <a:t>Annual subscription cost (2020)</a:t>
            </a:r>
            <a:r>
              <a:rPr lang="en-US" dirty="0"/>
              <a:t> = $1,180.00</a:t>
            </a:r>
          </a:p>
          <a:p>
            <a:pPr lvl="2"/>
            <a:r>
              <a:rPr lang="en-US" dirty="0"/>
              <a:t>Single PDF cost, no subscription (2020) = $49.00</a:t>
            </a:r>
          </a:p>
        </p:txBody>
      </p:sp>
      <p:pic>
        <p:nvPicPr>
          <p:cNvPr id="4" name="Picture 10" descr="https://upload.wikimedia.org/wikipedia/commons/thumb/6/67/Closed_Access_logo_white.svg/128px-Closed_Access_logo_whit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21996"/>
            <a:ext cx="464752" cy="72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6119336"/>
            <a:ext cx="82165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Closed Access logo white.svg by Jakob Voss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5"/>
              </a:rPr>
              <a:t>https://commons.wikimedia.org/wiki/File:Closed_Access_logo_white.svg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485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Gold open access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Authors and/or their institutions pay a fee to publish an article (article processing charge)</a:t>
            </a:r>
          </a:p>
          <a:p>
            <a:pPr lvl="1"/>
            <a:r>
              <a:rPr lang="en-US" dirty="0"/>
              <a:t>No fees for readers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1" y="6119336"/>
            <a:ext cx="9130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Open Access logo PLoS transparent.svg by Nina, Beao, and Jakob Voss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https://commons.wikimedia.org/wiki/File:Open_Access_logo_PLoS_transparent.svg</a:t>
            </a:r>
            <a:r>
              <a:rPr lang="en-US" sz="1400" dirty="0">
                <a:solidFill>
                  <a:srgbClr val="000000"/>
                </a:solidFill>
              </a:rPr>
              <a:t>  </a:t>
            </a:r>
          </a:p>
        </p:txBody>
      </p:sp>
      <p:pic>
        <p:nvPicPr>
          <p:cNvPr id="9" name="Picture 8" descr="https://upload.wikimedia.org/wikipedia/commons/thumb/7/77/Open_Access_logo_PLoS_transparent.svg/128px-Open_Access_logo_PLoS_transparent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21996"/>
            <a:ext cx="462321" cy="7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160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Gold open access</a:t>
            </a:r>
          </a:p>
          <a:p>
            <a:pPr lvl="1"/>
            <a:r>
              <a:rPr lang="en-US" dirty="0"/>
              <a:t>Example: PLOS ONE</a:t>
            </a:r>
          </a:p>
          <a:p>
            <a:pPr lvl="2"/>
            <a:r>
              <a:rPr lang="en-US" dirty="0">
                <a:hlinkClick r:id="rId2"/>
              </a:rPr>
              <a:t>Article processing charge (2020)</a:t>
            </a:r>
            <a:r>
              <a:rPr lang="en-US" dirty="0"/>
              <a:t> = $1,695.00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6119336"/>
            <a:ext cx="9209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Open Access logo PLoS transparent.svg by Nina, Beao, and Jakob Voss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https://commons.wikimedia.org/wiki/File:Open_Access_logo_PLoS_transparent.svg</a:t>
            </a:r>
            <a:r>
              <a:rPr lang="en-US" sz="1400" dirty="0">
                <a:solidFill>
                  <a:srgbClr val="000000"/>
                </a:solidFill>
              </a:rPr>
              <a:t>  </a:t>
            </a:r>
          </a:p>
        </p:txBody>
      </p:sp>
      <p:pic>
        <p:nvPicPr>
          <p:cNvPr id="9" name="Picture 8" descr="https://upload.wikimedia.org/wikipedia/commons/thumb/7/77/Open_Access_logo_PLoS_transparent.svg/128px-Open_Access_logo_PLoS_transparent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21996"/>
            <a:ext cx="462321" cy="7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982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open access (subscription and open access)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authors and/or their institutions choose to make an article open access by paying a fee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Readers and/or their institutions must pay a fee to access all other, non-open access articles</a:t>
            </a:r>
          </a:p>
          <a:p>
            <a:pPr lvl="1"/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6119336"/>
            <a:ext cx="8517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Hybrid Access logo alternative.svg by Jonpatterns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https://commons.wikimedia.org/wiki/File:Hybrid_Access_logo_alternative.svg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7" name="Picture 4" descr="https://upload.wikimedia.org/wikipedia/commons/thumb/b/b1/Hybrid_Access_logo_alternative.svg/128px-Hybrid_Access_logo_alternative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42668"/>
            <a:ext cx="462321" cy="7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287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8217"/>
            <a:ext cx="11353801" cy="4351338"/>
          </a:xfrm>
        </p:spPr>
        <p:txBody>
          <a:bodyPr/>
          <a:lstStyle/>
          <a:p>
            <a:r>
              <a:rPr lang="en-US" dirty="0"/>
              <a:t>Hybrid open access (subscription and open access)</a:t>
            </a:r>
          </a:p>
          <a:p>
            <a:pPr lvl="1"/>
            <a:r>
              <a:rPr lang="en-US" dirty="0"/>
              <a:t>Example: International Political Science Review</a:t>
            </a:r>
          </a:p>
          <a:p>
            <a:pPr lvl="2"/>
            <a:r>
              <a:rPr lang="en-US" dirty="0">
                <a:hlinkClick r:id="rId2"/>
              </a:rPr>
              <a:t>Article processing charge (2020)</a:t>
            </a:r>
            <a:r>
              <a:rPr lang="en-US" dirty="0"/>
              <a:t> = $3,000.00</a:t>
            </a:r>
          </a:p>
          <a:p>
            <a:pPr lvl="2"/>
            <a:r>
              <a:rPr lang="en-US" dirty="0">
                <a:hlinkClick r:id="rId3"/>
              </a:rPr>
              <a:t>Annual subscription cost (2020)</a:t>
            </a:r>
            <a:r>
              <a:rPr lang="en-US" dirty="0"/>
              <a:t> = $1,132.00</a:t>
            </a:r>
          </a:p>
          <a:p>
            <a:pPr lvl="2"/>
            <a:r>
              <a:rPr lang="en-US" dirty="0"/>
              <a:t>Single PDF cost, no subscription (2020) = $37.50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119336"/>
            <a:ext cx="86180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Hybrid Access logo alternative.svg by Jonpatterns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5"/>
              </a:rPr>
              <a:t>https://commons.wikimedia.org/wiki/File:Hybrid_Access_logo_alternative.svg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7" name="Picture 4" descr="https://upload.wikimedia.org/wikipedia/commons/thumb/b/b1/Hybrid_Access_logo_alternative.svg/128px-Hybrid_Access_logo_alternative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42668"/>
            <a:ext cx="462321" cy="7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021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groups of 3 or 4 </a:t>
            </a:r>
          </a:p>
          <a:p>
            <a:r>
              <a:rPr lang="en-US" dirty="0"/>
              <a:t>Discuss the pros and cons of each model for authors as well as readers</a:t>
            </a:r>
          </a:p>
        </p:txBody>
      </p:sp>
    </p:spTree>
    <p:extLst>
      <p:ext uri="{BB962C8B-B14F-4D97-AF65-F5344CB8AC3E}">
        <p14:creationId xmlns:p14="http://schemas.microsoft.com/office/powerpoint/2010/main" val="3162338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0515600" cy="5221351"/>
          </a:xfrm>
        </p:spPr>
        <p:txBody>
          <a:bodyPr>
            <a:normAutofit/>
          </a:bodyPr>
          <a:lstStyle/>
          <a:p>
            <a:r>
              <a:rPr lang="en-US" dirty="0"/>
              <a:t>Copyright</a:t>
            </a:r>
          </a:p>
          <a:p>
            <a:r>
              <a:rPr lang="en-US" dirty="0"/>
              <a:t>Copyright transfer agreements</a:t>
            </a:r>
          </a:p>
          <a:p>
            <a:r>
              <a:rPr lang="en-US" dirty="0"/>
              <a:t>Self-archiving</a:t>
            </a:r>
          </a:p>
        </p:txBody>
      </p:sp>
    </p:spTree>
    <p:extLst>
      <p:ext uri="{BB962C8B-B14F-4D97-AF65-F5344CB8AC3E}">
        <p14:creationId xmlns:p14="http://schemas.microsoft.com/office/powerpoint/2010/main" val="1863917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0515600" cy="5221351"/>
          </a:xfrm>
        </p:spPr>
        <p:txBody>
          <a:bodyPr>
            <a:normAutofit/>
          </a:bodyPr>
          <a:lstStyle/>
          <a:p>
            <a:r>
              <a:rPr lang="en-US" dirty="0"/>
              <a:t>Copyright</a:t>
            </a:r>
          </a:p>
          <a:p>
            <a:pPr lvl="1"/>
            <a:r>
              <a:rPr lang="en-US" dirty="0"/>
              <a:t>Is automatic</a:t>
            </a:r>
          </a:p>
          <a:p>
            <a:pPr lvl="1"/>
            <a:r>
              <a:rPr lang="en-US" dirty="0"/>
              <a:t>Covers published and unpublished works</a:t>
            </a:r>
          </a:p>
          <a:p>
            <a:pPr lvl="1"/>
            <a:r>
              <a:rPr lang="en-US" dirty="0"/>
              <a:t>Applies regardless of format</a:t>
            </a:r>
          </a:p>
          <a:p>
            <a:pPr marL="917575" lvl="1" indent="0">
              <a:buNone/>
            </a:pPr>
            <a:endParaRPr lang="en-US" dirty="0"/>
          </a:p>
          <a:p>
            <a:r>
              <a:rPr lang="en-US" dirty="0"/>
              <a:t>Copyright owners have the exclusive rights to reproduce, adapt, distribute, perform, or display a work publicly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F96CF4-4948-4705-BFE9-9D55B108D382}"/>
              </a:ext>
            </a:extLst>
          </p:cNvPr>
          <p:cNvSpPr txBox="1"/>
          <p:nvPr/>
        </p:nvSpPr>
        <p:spPr>
          <a:xfrm>
            <a:off x="838200" y="6316051"/>
            <a:ext cx="9733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kern="0" dirty="0">
                <a:solidFill>
                  <a:prstClr val="black"/>
                </a:solidFill>
              </a:rPr>
              <a:t>17 U.S. Code § 106. Exclusive rights in copyrighted works. </a:t>
            </a:r>
            <a:r>
              <a:rPr lang="en-US" sz="1400" kern="0" dirty="0">
                <a:solidFill>
                  <a:prstClr val="black"/>
                </a:solidFill>
                <a:hlinkClick r:id="rId2"/>
              </a:rPr>
              <a:t>https://www.govinfo.gov/content/pkg/USCODE-2018-title17/html/USCODE-2018-title17-chap1.htm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15282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Copyright transfer agreement</a:t>
            </a:r>
          </a:p>
          <a:p>
            <a:pPr lvl="1"/>
            <a:r>
              <a:rPr lang="en-US" dirty="0"/>
              <a:t>“…transfers the copyright for a work from the copyright owner to another party.”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6316051"/>
            <a:ext cx="9733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Copyright transfer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agreement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(2020, April 18). </a:t>
            </a:r>
            <a:r>
              <a:rPr lang="en-US" sz="1400" kern="0" dirty="0">
                <a:solidFill>
                  <a:prstClr val="black"/>
                </a:solidFill>
              </a:rPr>
              <a:t>In </a:t>
            </a:r>
            <a:r>
              <a:rPr lang="en-US" sz="1400" i="1" kern="0" dirty="0">
                <a:solidFill>
                  <a:prstClr val="black"/>
                </a:solidFill>
              </a:rPr>
              <a:t>Wikipedia</a:t>
            </a:r>
            <a:r>
              <a:rPr lang="en-US" sz="1400" kern="0" dirty="0">
                <a:solidFill>
                  <a:prstClr val="black"/>
                </a:solidFill>
              </a:rPr>
              <a:t>. </a:t>
            </a:r>
            <a:r>
              <a:rPr lang="en-US" sz="1400" dirty="0">
                <a:hlinkClick r:id="rId2"/>
              </a:rPr>
              <a:t>https://en.wikipedia.org/w/index.php?title=Copyright_transfer_agreement&amp;oldid=951674681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288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covering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Journal submission guidelines</a:t>
            </a:r>
          </a:p>
          <a:p>
            <a:r>
              <a:rPr lang="en-US" dirty="0"/>
              <a:t>Types of peer-review</a:t>
            </a:r>
          </a:p>
          <a:p>
            <a:r>
              <a:rPr lang="en-US" dirty="0"/>
              <a:t>Journal publishing models</a:t>
            </a:r>
          </a:p>
          <a:p>
            <a:r>
              <a:rPr lang="en-US" dirty="0"/>
              <a:t>Authors’ rights following publication</a:t>
            </a:r>
          </a:p>
          <a:p>
            <a:r>
              <a:rPr lang="en-US" dirty="0"/>
              <a:t>Measures of impact</a:t>
            </a:r>
          </a:p>
        </p:txBody>
      </p:sp>
    </p:spTree>
    <p:extLst>
      <p:ext uri="{BB962C8B-B14F-4D97-AF65-F5344CB8AC3E}">
        <p14:creationId xmlns:p14="http://schemas.microsoft.com/office/powerpoint/2010/main" val="1405023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groups of 3 or 4 </a:t>
            </a:r>
          </a:p>
          <a:p>
            <a:r>
              <a:rPr lang="en-US" dirty="0"/>
              <a:t>Read through the sample copyright transfer agreement and consider:</a:t>
            </a:r>
          </a:p>
          <a:p>
            <a:pPr lvl="1"/>
            <a:r>
              <a:rPr lang="en-US" dirty="0"/>
              <a:t>What rights does the author retain?</a:t>
            </a:r>
          </a:p>
          <a:p>
            <a:pPr lvl="1"/>
            <a:r>
              <a:rPr lang="en-US" dirty="0"/>
              <a:t>Can the author republish the article associated with this agreement?</a:t>
            </a:r>
          </a:p>
          <a:p>
            <a:pPr lvl="1"/>
            <a:r>
              <a:rPr lang="en-US" dirty="0"/>
              <a:t>What can the publisher do with this article?</a:t>
            </a:r>
          </a:p>
        </p:txBody>
      </p:sp>
    </p:spTree>
    <p:extLst>
      <p:ext uri="{BB962C8B-B14F-4D97-AF65-F5344CB8AC3E}">
        <p14:creationId xmlns:p14="http://schemas.microsoft.com/office/powerpoint/2010/main" val="2067043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Self-archiving</a:t>
            </a:r>
          </a:p>
          <a:p>
            <a:pPr lvl="1"/>
            <a:r>
              <a:rPr lang="en-US" dirty="0"/>
              <a:t>Green open access</a:t>
            </a:r>
          </a:p>
          <a:p>
            <a:pPr lvl="2"/>
            <a:r>
              <a:rPr lang="en-US" dirty="0"/>
              <a:t>Authors make a version of their article (e.g. pre-print, post-print/accepted manuscript, published version) freely available for anyone to access</a:t>
            </a:r>
          </a:p>
        </p:txBody>
      </p:sp>
      <p:pic>
        <p:nvPicPr>
          <p:cNvPr id="4" name="Picture 12" descr="https://upload.wikimedia.org/wikipedia/commons/thumb/9/90/Open_Access_logo_PLoS_white_green.svg/128px-Open_Access_logo_PLoS_white_gree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209" y="279244"/>
            <a:ext cx="415503" cy="64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6119336"/>
            <a:ext cx="8517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Open Access logo PLoS white green.svg by PLoS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https://commons.wikimedia.org/wiki/File:Open_Access_logo_PLoS_white_green.svg</a:t>
            </a:r>
            <a:r>
              <a:rPr lang="en-US" sz="1400" dirty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74936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Self-archiving</a:t>
            </a:r>
          </a:p>
          <a:p>
            <a:pPr lvl="1"/>
            <a:r>
              <a:rPr lang="en-US" dirty="0"/>
              <a:t>Green open access</a:t>
            </a:r>
          </a:p>
          <a:p>
            <a:pPr lvl="2"/>
            <a:r>
              <a:rPr lang="en-US" dirty="0"/>
              <a:t>Sherpa Romeo: </a:t>
            </a:r>
            <a:r>
              <a:rPr lang="en-US" dirty="0">
                <a:hlinkClick r:id="rId3"/>
              </a:rPr>
              <a:t>https://v2.sherpa.ac.uk/romeo/</a:t>
            </a:r>
            <a:endParaRPr lang="en-US" dirty="0"/>
          </a:p>
        </p:txBody>
      </p:sp>
      <p:pic>
        <p:nvPicPr>
          <p:cNvPr id="4" name="Picture 12" descr="https://upload.wikimedia.org/wikipedia/commons/thumb/9/90/Open_Access_logo_PLoS_white_green.svg/128px-Open_Access_logo_PLoS_white_gree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209" y="279244"/>
            <a:ext cx="415503" cy="64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6119336"/>
            <a:ext cx="84396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Open Access logo PLoS white green.svg by PLoS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5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6"/>
              </a:rPr>
              <a:t>https://commons.wikimedia.org/wiki/File:Open_Access_logo_PLoS_white_green.svg</a:t>
            </a:r>
            <a:r>
              <a:rPr lang="en-US" sz="1400" dirty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81876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7"/>
            <a:ext cx="10515600" cy="5445538"/>
          </a:xfrm>
        </p:spPr>
        <p:txBody>
          <a:bodyPr>
            <a:normAutofit/>
          </a:bodyPr>
          <a:lstStyle/>
          <a:p>
            <a:r>
              <a:rPr lang="en-US" dirty="0"/>
              <a:t>Form groups of 3 or 4</a:t>
            </a:r>
          </a:p>
          <a:p>
            <a:r>
              <a:rPr lang="en-US" dirty="0"/>
              <a:t>Compare and contrast the self-archiving policies for two journals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70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8217"/>
            <a:ext cx="10515600" cy="1844167"/>
          </a:xfrm>
        </p:spPr>
        <p:txBody>
          <a:bodyPr>
            <a:normAutofit/>
          </a:bodyPr>
          <a:lstStyle/>
          <a:p>
            <a:r>
              <a:rPr lang="en-US" dirty="0"/>
              <a:t>Journal-level</a:t>
            </a:r>
          </a:p>
          <a:p>
            <a:r>
              <a:rPr lang="en-US" dirty="0"/>
              <a:t>Article-level</a:t>
            </a:r>
          </a:p>
          <a:p>
            <a:r>
              <a:rPr lang="en-US" dirty="0"/>
              <a:t>Author-level</a:t>
            </a:r>
          </a:p>
        </p:txBody>
      </p:sp>
    </p:spTree>
    <p:extLst>
      <p:ext uri="{BB962C8B-B14F-4D97-AF65-F5344CB8AC3E}">
        <p14:creationId xmlns:p14="http://schemas.microsoft.com/office/powerpoint/2010/main" val="3567564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8217"/>
            <a:ext cx="10515600" cy="2867533"/>
          </a:xfrm>
        </p:spPr>
        <p:txBody>
          <a:bodyPr>
            <a:normAutofit/>
          </a:bodyPr>
          <a:lstStyle/>
          <a:p>
            <a:r>
              <a:rPr lang="en-US" dirty="0"/>
              <a:t>Journal-level</a:t>
            </a:r>
          </a:p>
          <a:p>
            <a:pPr lvl="1"/>
            <a:r>
              <a:rPr lang="en-US" dirty="0"/>
              <a:t>Journal impact factor (JIF)</a:t>
            </a:r>
          </a:p>
          <a:p>
            <a:pPr lvl="2"/>
            <a:r>
              <a:rPr lang="en-US" dirty="0"/>
              <a:t>“Used as a proxy for the relative importance of a journal within its field…”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6992" y="4656074"/>
                <a:ext cx="11558016" cy="10180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2018 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JIF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Citations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2018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items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published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2016+201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citable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items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published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2016+201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2" y="4656074"/>
                <a:ext cx="11558016" cy="10180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i="1" kern="0" dirty="0">
                <a:solidFill>
                  <a:prstClr val="black"/>
                </a:solidFill>
              </a:rPr>
              <a:t>Impact factor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(</a:t>
            </a:r>
            <a:r>
              <a:rPr lang="en-US" sz="1400" kern="0" dirty="0">
                <a:solidFill>
                  <a:prstClr val="black"/>
                </a:solidFill>
              </a:rPr>
              <a:t>2020, April 13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). </a:t>
            </a:r>
            <a:r>
              <a:rPr lang="en-US" sz="1400" kern="0" dirty="0">
                <a:solidFill>
                  <a:prstClr val="black"/>
                </a:solidFill>
              </a:rPr>
              <a:t>In </a:t>
            </a:r>
            <a:r>
              <a:rPr lang="en-US" sz="1400" i="1" kern="0" dirty="0">
                <a:solidFill>
                  <a:prstClr val="black"/>
                </a:solidFill>
              </a:rPr>
              <a:t>Wikipedia</a:t>
            </a:r>
            <a:r>
              <a:rPr lang="en-US" sz="1400" kern="0" dirty="0">
                <a:solidFill>
                  <a:prstClr val="black"/>
                </a:solidFill>
              </a:rPr>
              <a:t>. </a:t>
            </a:r>
            <a:r>
              <a:rPr lang="en-US" sz="1400" kern="0" dirty="0">
                <a:solidFill>
                  <a:prstClr val="black"/>
                </a:solidFill>
                <a:hlinkClick r:id="rId3"/>
              </a:rPr>
              <a:t>https://en.wikipedia.org/w/index.php?title=Impact_factor&amp;oldid=950695147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98173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8217"/>
            <a:ext cx="10515600" cy="3009246"/>
          </a:xfrm>
        </p:spPr>
        <p:txBody>
          <a:bodyPr>
            <a:normAutofit/>
          </a:bodyPr>
          <a:lstStyle/>
          <a:p>
            <a:r>
              <a:rPr lang="en-US" dirty="0"/>
              <a:t>Journal-level</a:t>
            </a:r>
          </a:p>
          <a:p>
            <a:pPr lvl="1"/>
            <a:r>
              <a:rPr lang="en-US"/>
              <a:t>Journal impact factor (JIF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Journal Citation Reports (JCR)</a:t>
            </a:r>
          </a:p>
        </p:txBody>
      </p:sp>
    </p:spTree>
    <p:extLst>
      <p:ext uri="{BB962C8B-B14F-4D97-AF65-F5344CB8AC3E}">
        <p14:creationId xmlns:p14="http://schemas.microsoft.com/office/powerpoint/2010/main" val="120432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0515600" cy="4936609"/>
          </a:xfrm>
        </p:spPr>
        <p:txBody>
          <a:bodyPr>
            <a:normAutofit/>
          </a:bodyPr>
          <a:lstStyle/>
          <a:p>
            <a:r>
              <a:rPr lang="en-US" dirty="0"/>
              <a:t>Article-level</a:t>
            </a:r>
          </a:p>
          <a:p>
            <a:pPr lvl="1"/>
            <a:r>
              <a:rPr lang="en-US" dirty="0"/>
              <a:t>Altmetrics </a:t>
            </a:r>
          </a:p>
          <a:p>
            <a:pPr lvl="2"/>
            <a:r>
              <a:rPr lang="en-US" dirty="0"/>
              <a:t>Supplement other metrics</a:t>
            </a:r>
          </a:p>
          <a:p>
            <a:pPr lvl="3"/>
            <a:r>
              <a:rPr lang="en-US" dirty="0"/>
              <a:t>Record of attention</a:t>
            </a:r>
          </a:p>
          <a:p>
            <a:pPr lvl="3"/>
            <a:r>
              <a:rPr lang="en-US" dirty="0"/>
              <a:t>Measure of dissemination</a:t>
            </a:r>
          </a:p>
          <a:p>
            <a:pPr lvl="3"/>
            <a:r>
              <a:rPr lang="en-US" dirty="0"/>
              <a:t>Indicator of influence and impact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92E13-9555-4700-9FCA-F8C7279CC32B}"/>
              </a:ext>
            </a:extLst>
          </p:cNvPr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Altmetric. (n.d). </a:t>
            </a:r>
            <a:r>
              <a:rPr lang="en-US" sz="1400" i="1" kern="0" dirty="0">
                <a:solidFill>
                  <a:prstClr val="black"/>
                </a:solidFill>
              </a:rPr>
              <a:t>What are altmetrics? </a:t>
            </a:r>
            <a:r>
              <a:rPr lang="en-US" sz="1400" dirty="0">
                <a:hlinkClick r:id="rId2"/>
              </a:rPr>
              <a:t>https://www.altmetric.com/about-altmetrics/what-are-altmetrics/</a:t>
            </a:r>
            <a:r>
              <a:rPr lang="en-US" sz="1400" dirty="0"/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35343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0515600" cy="5629783"/>
          </a:xfrm>
        </p:spPr>
        <p:txBody>
          <a:bodyPr>
            <a:normAutofit/>
          </a:bodyPr>
          <a:lstStyle/>
          <a:p>
            <a:r>
              <a:rPr lang="en-US" dirty="0"/>
              <a:t>Article-level</a:t>
            </a:r>
          </a:p>
          <a:p>
            <a:pPr lvl="1"/>
            <a:r>
              <a:rPr lang="en-US" dirty="0"/>
              <a:t>Altmetrics </a:t>
            </a:r>
          </a:p>
          <a:p>
            <a:pPr lvl="2"/>
            <a:r>
              <a:rPr lang="en-US" dirty="0"/>
              <a:t>Altmetric It! Bookmarklet</a:t>
            </a:r>
          </a:p>
          <a:p>
            <a:pPr lvl="3"/>
            <a:r>
              <a:rPr lang="en-US" dirty="0"/>
              <a:t>Products – Free 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Altmetric. (n.d). </a:t>
            </a: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Bookmarklet for researchers.</a:t>
            </a:r>
            <a:r>
              <a:rPr lang="en-US" sz="1400" i="1" kern="0" dirty="0">
                <a:solidFill>
                  <a:prstClr val="black"/>
                </a:solidFill>
              </a:rPr>
              <a:t> </a:t>
            </a:r>
            <a:r>
              <a:rPr lang="en-US" sz="1400" kern="0" dirty="0">
                <a:solidFill>
                  <a:prstClr val="black"/>
                </a:solidFill>
                <a:hlinkClick r:id="rId3"/>
              </a:rPr>
              <a:t>https://www.altmetric.com/products/free-tools/bookmarklet/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r>
              <a:rPr lang="en-US" sz="1400" dirty="0"/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49216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Author-level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-index</a:t>
            </a:r>
          </a:p>
          <a:p>
            <a:pPr lvl="2"/>
            <a:r>
              <a:rPr lang="en-US" dirty="0"/>
              <a:t>“…attempts to measure both the productivity and citation impact of the publications of a scientist or scholar.”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</a:t>
            </a:r>
            <a:r>
              <a:rPr kumimoji="0" lang="en-US" sz="14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-index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(</a:t>
            </a:r>
            <a:r>
              <a:rPr lang="en-US" sz="1400" kern="0" dirty="0">
                <a:solidFill>
                  <a:prstClr val="black"/>
                </a:solidFill>
              </a:rPr>
              <a:t>2020, April 19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). </a:t>
            </a:r>
            <a:r>
              <a:rPr lang="en-US" sz="1400" kern="0" dirty="0">
                <a:solidFill>
                  <a:prstClr val="black"/>
                </a:solidFill>
              </a:rPr>
              <a:t>In </a:t>
            </a:r>
            <a:r>
              <a:rPr lang="en-US" sz="1400" i="1" kern="0" dirty="0">
                <a:solidFill>
                  <a:prstClr val="black"/>
                </a:solidFill>
              </a:rPr>
              <a:t>Wikipedia</a:t>
            </a:r>
            <a:r>
              <a:rPr lang="en-US" sz="1400" kern="0" dirty="0">
                <a:solidFill>
                  <a:prstClr val="black"/>
                </a:solidFill>
              </a:rPr>
              <a:t>. </a:t>
            </a:r>
            <a:r>
              <a:rPr lang="en-US" sz="1400" kern="0" dirty="0">
                <a:solidFill>
                  <a:prstClr val="black"/>
                </a:solidFill>
                <a:hlinkClick r:id="rId2"/>
              </a:rPr>
              <a:t>https://en.wikipedia.org/w/index.php?title=H-index&amp;oldid=951866343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7138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16268" cy="719963"/>
          </a:xfrm>
        </p:spPr>
        <p:txBody>
          <a:bodyPr/>
          <a:lstStyle/>
          <a:p>
            <a:r>
              <a:rPr lang="en-US" dirty="0"/>
              <a:t>Journal submission guidelines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stood out to you about the journal submission guidelines?</a:t>
            </a:r>
          </a:p>
        </p:txBody>
      </p:sp>
    </p:spTree>
    <p:extLst>
      <p:ext uri="{BB962C8B-B14F-4D97-AF65-F5344CB8AC3E}">
        <p14:creationId xmlns:p14="http://schemas.microsoft.com/office/powerpoint/2010/main" val="4098454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Author-level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-index</a:t>
            </a:r>
          </a:p>
          <a:p>
            <a:pPr lvl="2"/>
            <a:r>
              <a:rPr lang="en-US" dirty="0"/>
              <a:t>Calculated by listing articles in descending order by “times cited”</a:t>
            </a:r>
          </a:p>
          <a:p>
            <a:pPr lvl="2"/>
            <a:r>
              <a:rPr lang="en-US" dirty="0"/>
              <a:t>The value of </a:t>
            </a:r>
            <a:r>
              <a:rPr lang="en-US" i="1" dirty="0"/>
              <a:t>h</a:t>
            </a:r>
            <a:r>
              <a:rPr lang="en-US" dirty="0"/>
              <a:t> is equal to the number of articles (N) in the list that have been cited at least N</a:t>
            </a:r>
            <a:r>
              <a:rPr lang="en-US" i="1" dirty="0"/>
              <a:t> </a:t>
            </a:r>
            <a:r>
              <a:rPr lang="en-US" dirty="0"/>
              <a:t>times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E17D7-35C3-40C3-B667-9516EE00DD0B}"/>
              </a:ext>
            </a:extLst>
          </p:cNvPr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</a:t>
            </a:r>
            <a:r>
              <a:rPr kumimoji="0" lang="en-US" sz="14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-index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(</a:t>
            </a:r>
            <a:r>
              <a:rPr lang="en-US" sz="1400" kern="0" dirty="0">
                <a:solidFill>
                  <a:prstClr val="black"/>
                </a:solidFill>
              </a:rPr>
              <a:t>2020, April 19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). </a:t>
            </a:r>
            <a:r>
              <a:rPr lang="en-US" sz="1400" kern="0" dirty="0">
                <a:solidFill>
                  <a:prstClr val="black"/>
                </a:solidFill>
              </a:rPr>
              <a:t>In </a:t>
            </a:r>
            <a:r>
              <a:rPr lang="en-US" sz="1400" i="1" kern="0" dirty="0">
                <a:solidFill>
                  <a:prstClr val="black"/>
                </a:solidFill>
              </a:rPr>
              <a:t>Wikipedia</a:t>
            </a:r>
            <a:r>
              <a:rPr lang="en-US" sz="1400" kern="0" dirty="0">
                <a:solidFill>
                  <a:prstClr val="black"/>
                </a:solidFill>
              </a:rPr>
              <a:t>. </a:t>
            </a:r>
            <a:r>
              <a:rPr lang="en-US" sz="1400" kern="0" dirty="0">
                <a:solidFill>
                  <a:prstClr val="black"/>
                </a:solidFill>
                <a:hlinkClick r:id="rId2"/>
              </a:rPr>
              <a:t>https://en.wikipedia.org/w/index.php?title=H-index&amp;oldid=951866343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68807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Author-level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-index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860719"/>
              </p:ext>
            </p:extLst>
          </p:nvPr>
        </p:nvGraphicFramePr>
        <p:xfrm>
          <a:off x="1765300" y="2515521"/>
          <a:ext cx="4775200" cy="405384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387600">
                  <a:extLst>
                    <a:ext uri="{9D8B030D-6E8A-4147-A177-3AD203B41FA5}">
                      <a16:colId xmlns:a16="http://schemas.microsoft.com/office/drawing/2014/main" val="3086204232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3927811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Article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Times cited</a:t>
                      </a:r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9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52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42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40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46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0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7382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 rot="19182645">
            <a:off x="6479640" y="4722155"/>
            <a:ext cx="2203074" cy="288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91500" y="2349647"/>
            <a:ext cx="37535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i="1" dirty="0"/>
              <a:t>h</a:t>
            </a:r>
            <a:r>
              <a:rPr lang="en-US" sz="3400" dirty="0"/>
              <a:t>-index = 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/>
              <a:t>The author has published 5 articles that have been cited at least 5 times each</a:t>
            </a:r>
          </a:p>
        </p:txBody>
      </p:sp>
      <p:sp>
        <p:nvSpPr>
          <p:cNvPr id="8" name="Rectangle 7"/>
          <p:cNvSpPr/>
          <p:nvPr/>
        </p:nvSpPr>
        <p:spPr>
          <a:xfrm>
            <a:off x="1765300" y="5399134"/>
            <a:ext cx="4775200" cy="601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24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Author-level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-index</a:t>
            </a:r>
          </a:p>
          <a:p>
            <a:pPr lvl="2"/>
            <a:r>
              <a:rPr lang="en-US" dirty="0"/>
              <a:t>Google Scholar</a:t>
            </a:r>
          </a:p>
          <a:p>
            <a:pPr lvl="2"/>
            <a:r>
              <a:rPr lang="en-US" dirty="0"/>
              <a:t>Scopus</a:t>
            </a:r>
          </a:p>
          <a:p>
            <a:pPr lvl="2"/>
            <a:r>
              <a:rPr lang="en-US" dirty="0"/>
              <a:t>Web of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0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peer-review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Single-blind</a:t>
            </a:r>
          </a:p>
          <a:p>
            <a:r>
              <a:rPr lang="en-US" dirty="0"/>
              <a:t>Double-blind</a:t>
            </a:r>
          </a:p>
          <a:p>
            <a:r>
              <a:rPr lang="en-US" dirty="0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148662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peer-review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Single-blind</a:t>
            </a:r>
          </a:p>
          <a:p>
            <a:pPr lvl="1"/>
            <a:r>
              <a:rPr lang="en-US" dirty="0"/>
              <a:t>The reviewers know who the author is, but the author doesn’t know who the reviewers are</a:t>
            </a:r>
          </a:p>
        </p:txBody>
      </p:sp>
    </p:spTree>
    <p:extLst>
      <p:ext uri="{BB962C8B-B14F-4D97-AF65-F5344CB8AC3E}">
        <p14:creationId xmlns:p14="http://schemas.microsoft.com/office/powerpoint/2010/main" val="392812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peer-review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Double-blind</a:t>
            </a:r>
          </a:p>
          <a:p>
            <a:pPr lvl="1"/>
            <a:r>
              <a:rPr lang="en-US" dirty="0"/>
              <a:t>The reviewers don’t know who the author is and the author doesn’t know who the reviewers are</a:t>
            </a:r>
          </a:p>
        </p:txBody>
      </p:sp>
    </p:spTree>
    <p:extLst>
      <p:ext uri="{BB962C8B-B14F-4D97-AF65-F5344CB8AC3E}">
        <p14:creationId xmlns:p14="http://schemas.microsoft.com/office/powerpoint/2010/main" val="182393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peer-review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1060152" cy="5551725"/>
          </a:xfrm>
        </p:spPr>
        <p:txBody>
          <a:bodyPr>
            <a:normAutofit/>
          </a:bodyPr>
          <a:lstStyle/>
          <a:p>
            <a:r>
              <a:rPr lang="en-US" dirty="0"/>
              <a:t>Open</a:t>
            </a:r>
          </a:p>
          <a:p>
            <a:pPr lvl="1"/>
            <a:r>
              <a:rPr lang="en-US" dirty="0"/>
              <a:t>Many different definitions; common options include:</a:t>
            </a:r>
          </a:p>
          <a:p>
            <a:pPr lvl="2"/>
            <a:r>
              <a:rPr lang="en-US" dirty="0"/>
              <a:t>The author and reviewers know each other’s names</a:t>
            </a:r>
          </a:p>
          <a:p>
            <a:pPr lvl="2"/>
            <a:r>
              <a:rPr lang="en-US" dirty="0"/>
              <a:t>The reviewers’ names are listed on the article page</a:t>
            </a:r>
          </a:p>
          <a:p>
            <a:pPr lvl="2"/>
            <a:r>
              <a:rPr lang="en-US" dirty="0"/>
              <a:t>Signed or anonymous peer-review reports and the author’s responses are published with the article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groups of 3 or 4 </a:t>
            </a:r>
          </a:p>
          <a:p>
            <a:r>
              <a:rPr lang="en-US" dirty="0"/>
              <a:t>Discuss the pros and cons of each type of peer-review</a:t>
            </a:r>
          </a:p>
          <a:p>
            <a:pPr lvl="2"/>
            <a:r>
              <a:rPr lang="en-US" dirty="0"/>
              <a:t>Which type would you prefer as an author versus as a reviewer?</a:t>
            </a:r>
          </a:p>
        </p:txBody>
      </p:sp>
    </p:spTree>
    <p:extLst>
      <p:ext uri="{BB962C8B-B14F-4D97-AF65-F5344CB8AC3E}">
        <p14:creationId xmlns:p14="http://schemas.microsoft.com/office/powerpoint/2010/main" val="423346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Subscription access</a:t>
            </a:r>
          </a:p>
          <a:p>
            <a:r>
              <a:rPr lang="en-US" dirty="0"/>
              <a:t>Gold open access</a:t>
            </a:r>
          </a:p>
          <a:p>
            <a:r>
              <a:rPr lang="en-US" dirty="0"/>
              <a:t>Hybrid open access (subscription and open access)</a:t>
            </a:r>
          </a:p>
        </p:txBody>
      </p:sp>
    </p:spTree>
    <p:extLst>
      <p:ext uri="{BB962C8B-B14F-4D97-AF65-F5344CB8AC3E}">
        <p14:creationId xmlns:p14="http://schemas.microsoft.com/office/powerpoint/2010/main" val="119314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C66D0D2AA8ED458867DFFBC84CDC81" ma:contentTypeVersion="12" ma:contentTypeDescription="Create a new document." ma:contentTypeScope="" ma:versionID="2edda66bea43fd3ee2cdae44f7ddc19d">
  <xsd:schema xmlns:xsd="http://www.w3.org/2001/XMLSchema" xmlns:xs="http://www.w3.org/2001/XMLSchema" xmlns:p="http://schemas.microsoft.com/office/2006/metadata/properties" xmlns:ns3="eb6fc25e-8a44-440c-a3c6-cb56c05aabb1" xmlns:ns4="115ac59a-381b-4183-bd5b-b04edbe7f2fc" targetNamespace="http://schemas.microsoft.com/office/2006/metadata/properties" ma:root="true" ma:fieldsID="5a209599921d322b183a16cd30a65124" ns3:_="" ns4:_="">
    <xsd:import namespace="eb6fc25e-8a44-440c-a3c6-cb56c05aabb1"/>
    <xsd:import namespace="115ac59a-381b-4183-bd5b-b04edbe7f2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fc25e-8a44-440c-a3c6-cb56c05aa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5ac59a-381b-4183-bd5b-b04edbe7f2f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2CA708-394D-4A00-A7C9-BA82E8F3255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eb6fc25e-8a44-440c-a3c6-cb56c05aabb1"/>
    <ds:schemaRef ds:uri="http://purl.org/dc/dcmitype/"/>
    <ds:schemaRef ds:uri="http://www.w3.org/XML/1998/namespace"/>
    <ds:schemaRef ds:uri="115ac59a-381b-4183-bd5b-b04edbe7f2f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E657BFB-479C-4A9F-8498-0A887E1429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6fc25e-8a44-440c-a3c6-cb56c05aabb1"/>
    <ds:schemaRef ds:uri="115ac59a-381b-4183-bd5b-b04edbe7f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4E9660-639F-46B2-8BCF-B044358650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1569</Words>
  <Application>Microsoft Office PowerPoint</Application>
  <PresentationFormat>Widescreen</PresentationFormat>
  <Paragraphs>182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Key Ingredients in the  Journal Article Life Cycle</vt:lpstr>
      <vt:lpstr>What we’re covering today</vt:lpstr>
      <vt:lpstr>Journal submission guidelines </vt:lpstr>
      <vt:lpstr>Types of peer-review</vt:lpstr>
      <vt:lpstr>Types of peer-review</vt:lpstr>
      <vt:lpstr>Types of peer-review</vt:lpstr>
      <vt:lpstr>Types of peer-review</vt:lpstr>
      <vt:lpstr>Activity 1</vt:lpstr>
      <vt:lpstr>Journal publishing models</vt:lpstr>
      <vt:lpstr>Journal publishing models</vt:lpstr>
      <vt:lpstr>Journal publishing models</vt:lpstr>
      <vt:lpstr>Journal publishing models</vt:lpstr>
      <vt:lpstr>Journal publishing models</vt:lpstr>
      <vt:lpstr>Journal publishing models</vt:lpstr>
      <vt:lpstr>Journal publishing models</vt:lpstr>
      <vt:lpstr>Activity 2 </vt:lpstr>
      <vt:lpstr>Authors’ rights following publication</vt:lpstr>
      <vt:lpstr>Authors’ rights following publication</vt:lpstr>
      <vt:lpstr>Authors’ rights following publication</vt:lpstr>
      <vt:lpstr>Activity 3</vt:lpstr>
      <vt:lpstr>Authors’ rights following publication</vt:lpstr>
      <vt:lpstr>Authors’ rights following publication</vt:lpstr>
      <vt:lpstr>Activity 4</vt:lpstr>
      <vt:lpstr>Measures of impact</vt:lpstr>
      <vt:lpstr>Measures of impact</vt:lpstr>
      <vt:lpstr>Measures of impact</vt:lpstr>
      <vt:lpstr>Measures of impact</vt:lpstr>
      <vt:lpstr>Measures of impact</vt:lpstr>
      <vt:lpstr>Measures of impact</vt:lpstr>
      <vt:lpstr>Measures of impact</vt:lpstr>
      <vt:lpstr>Measures of impact</vt:lpstr>
      <vt:lpstr>Measures of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Doney, Jylisa (jylisadoney@uidaho.edu)</dc:creator>
  <cp:lastModifiedBy>Doney, Jylisa (jylisadoney@uidaho.edu)</cp:lastModifiedBy>
  <cp:revision>76</cp:revision>
  <dcterms:created xsi:type="dcterms:W3CDTF">2019-04-16T18:42:58Z</dcterms:created>
  <dcterms:modified xsi:type="dcterms:W3CDTF">2020-04-28T18:47:26Z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0x010100B0C66D0D2AA8ED458867DFFBC84CDC81</vt:lpwstr>
  </property>
</Properties>
</file>