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92" r:id="rId5"/>
    <p:sldId id="257" r:id="rId6"/>
    <p:sldId id="258" r:id="rId7"/>
    <p:sldId id="260" r:id="rId8"/>
    <p:sldId id="287" r:id="rId9"/>
    <p:sldId id="288" r:id="rId10"/>
    <p:sldId id="289" r:id="rId11"/>
    <p:sldId id="261" r:id="rId12"/>
    <p:sldId id="294" r:id="rId13"/>
    <p:sldId id="262" r:id="rId14"/>
    <p:sldId id="275" r:id="rId15"/>
    <p:sldId id="276" r:id="rId16"/>
    <p:sldId id="285" r:id="rId17"/>
    <p:sldId id="264" r:id="rId18"/>
    <p:sldId id="277" r:id="rId19"/>
    <p:sldId id="291" r:id="rId20"/>
    <p:sldId id="295" r:id="rId21"/>
    <p:sldId id="265" r:id="rId22"/>
    <p:sldId id="266" r:id="rId23"/>
    <p:sldId id="267" r:id="rId24"/>
    <p:sldId id="268" r:id="rId25"/>
    <p:sldId id="278" r:id="rId26"/>
    <p:sldId id="269" r:id="rId27"/>
    <p:sldId id="293" r:id="rId28"/>
    <p:sldId id="270" r:id="rId29"/>
    <p:sldId id="273" r:id="rId30"/>
    <p:sldId id="271" r:id="rId31"/>
    <p:sldId id="279" r:id="rId32"/>
    <p:sldId id="272" r:id="rId33"/>
    <p:sldId id="282" r:id="rId34"/>
    <p:sldId id="283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B9FB-34BF-4B51-A684-70744E18D85C}" v="65" dt="2020-04-27T22:14:38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0" autoAdjust="0"/>
    <p:restoredTop sz="85944" autoAdjust="0"/>
  </p:normalViewPr>
  <p:slideViewPr>
    <p:cSldViewPr snapToGrid="0">
      <p:cViewPr varScale="1">
        <p:scale>
          <a:sx n="57" d="100"/>
          <a:sy n="57" d="100"/>
        </p:scale>
        <p:origin x="90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ey, Jylisa (jylisadoney@uidaho.edu)" userId="ca63ff72-312b-43e3-9de3-54afc5ff377f" providerId="ADAL" clId="{3A09B9FB-34BF-4B51-A684-70744E18D85C}"/>
    <pc:docChg chg="undo custSel addSld delSld modSld">
      <pc:chgData name="Doney, Jylisa (jylisadoney@uidaho.edu)" userId="ca63ff72-312b-43e3-9de3-54afc5ff377f" providerId="ADAL" clId="{3A09B9FB-34BF-4B51-A684-70744E18D85C}" dt="2020-04-27T22:15:01.011" v="1842" actId="114"/>
      <pc:docMkLst>
        <pc:docMk/>
      </pc:docMkLst>
      <pc:sldChg chg="modSp">
        <pc:chgData name="Doney, Jylisa (jylisadoney@uidaho.edu)" userId="ca63ff72-312b-43e3-9de3-54afc5ff377f" providerId="ADAL" clId="{3A09B9FB-34BF-4B51-A684-70744E18D85C}" dt="2020-04-27T21:57:26.483" v="1428" actId="20577"/>
        <pc:sldMkLst>
          <pc:docMk/>
          <pc:sldMk cId="1405023129" sldId="257"/>
        </pc:sldMkLst>
        <pc:spChg chg="mod">
          <ac:chgData name="Doney, Jylisa (jylisadoney@uidaho.edu)" userId="ca63ff72-312b-43e3-9de3-54afc5ff377f" providerId="ADAL" clId="{3A09B9FB-34BF-4B51-A684-70744E18D85C}" dt="2020-04-27T21:57:26.483" v="1428" actId="20577"/>
          <ac:spMkLst>
            <pc:docMk/>
            <pc:sldMk cId="1405023129" sldId="25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1:57:42.206" v="1479" actId="20577"/>
        <pc:sldMkLst>
          <pc:docMk/>
          <pc:sldMk cId="4098454058" sldId="258"/>
        </pc:sldMkLst>
        <pc:spChg chg="mod">
          <ac:chgData name="Doney, Jylisa (jylisadoney@uidaho.edu)" userId="ca63ff72-312b-43e3-9de3-54afc5ff377f" providerId="ADAL" clId="{3A09B9FB-34BF-4B51-A684-70744E18D85C}" dt="2020-04-27T21:57:42.206" v="1479" actId="20577"/>
          <ac:spMkLst>
            <pc:docMk/>
            <pc:sldMk cId="4098454058" sldId="258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20:41:38.367" v="735" actId="20577"/>
          <ac:spMkLst>
            <pc:docMk/>
            <pc:sldMk cId="4098454058" sldId="258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1:05:24.719" v="1317" actId="20577"/>
        <pc:sldMkLst>
          <pc:docMk/>
          <pc:sldMk cId="1486622088" sldId="260"/>
        </pc:sldMkLst>
        <pc:spChg chg="mod">
          <ac:chgData name="Doney, Jylisa (jylisadoney@uidaho.edu)" userId="ca63ff72-312b-43e3-9de3-54afc5ff377f" providerId="ADAL" clId="{3A09B9FB-34BF-4B51-A684-70744E18D85C}" dt="2020-04-27T21:05:24.719" v="1317" actId="20577"/>
          <ac:spMkLst>
            <pc:docMk/>
            <pc:sldMk cId="1486622088" sldId="260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28:03.681" v="33" actId="20577"/>
        <pc:sldMkLst>
          <pc:docMk/>
          <pc:sldMk cId="4233468645" sldId="261"/>
        </pc:sldMkLst>
        <pc:spChg chg="mod">
          <ac:chgData name="Doney, Jylisa (jylisadoney@uidaho.edu)" userId="ca63ff72-312b-43e3-9de3-54afc5ff377f" providerId="ADAL" clId="{3A09B9FB-34BF-4B51-A684-70744E18D85C}" dt="2020-04-27T15:28:03.681" v="33" actId="20577"/>
          <ac:spMkLst>
            <pc:docMk/>
            <pc:sldMk cId="4233468645" sldId="261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35:44.854" v="336" actId="20577"/>
        <pc:sldMkLst>
          <pc:docMk/>
          <pc:sldMk cId="4073726940" sldId="262"/>
        </pc:sldMkLst>
        <pc:spChg chg="mod">
          <ac:chgData name="Doney, Jylisa (jylisadoney@uidaho.edu)" userId="ca63ff72-312b-43e3-9de3-54afc5ff377f" providerId="ADAL" clId="{3A09B9FB-34BF-4B51-A684-70744E18D85C}" dt="2020-04-27T15:35:44.854" v="336" actId="20577"/>
          <ac:spMkLst>
            <pc:docMk/>
            <pc:sldMk cId="4073726940" sldId="262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34:17.979" v="265" actId="20577"/>
        <pc:sldMkLst>
          <pc:docMk/>
          <pc:sldMk cId="3626287627" sldId="264"/>
        </pc:sldMkLst>
        <pc:spChg chg="mod">
          <ac:chgData name="Doney, Jylisa (jylisadoney@uidaho.edu)" userId="ca63ff72-312b-43e3-9de3-54afc5ff377f" providerId="ADAL" clId="{3A09B9FB-34BF-4B51-A684-70744E18D85C}" dt="2020-04-27T15:34:17.979" v="265" actId="20577"/>
          <ac:spMkLst>
            <pc:docMk/>
            <pc:sldMk cId="3626287627" sldId="264"/>
            <ac:spMk id="3" creationId="{00000000-0000-0000-0000-000000000000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7T16:20:04.379" v="647" actId="20577"/>
        <pc:sldMkLst>
          <pc:docMk/>
          <pc:sldMk cId="3515282370" sldId="265"/>
        </pc:sldMkLst>
        <pc:spChg chg="mod">
          <ac:chgData name="Doney, Jylisa (jylisadoney@uidaho.edu)" userId="ca63ff72-312b-43e3-9de3-54afc5ff377f" providerId="ADAL" clId="{3A09B9FB-34BF-4B51-A684-70744E18D85C}" dt="2020-04-27T16:20:04.379" v="647" actId="20577"/>
          <ac:spMkLst>
            <pc:docMk/>
            <pc:sldMk cId="3515282370" sldId="265"/>
            <ac:spMk id="3" creationId="{00000000-0000-0000-0000-000000000000}"/>
          </ac:spMkLst>
        </pc:spChg>
        <pc:spChg chg="add del mod">
          <ac:chgData name="Doney, Jylisa (jylisadoney@uidaho.edu)" userId="ca63ff72-312b-43e3-9de3-54afc5ff377f" providerId="ADAL" clId="{3A09B9FB-34BF-4B51-A684-70744E18D85C}" dt="2020-04-27T16:07:50.564" v="633" actId="478"/>
          <ac:spMkLst>
            <pc:docMk/>
            <pc:sldMk cId="3515282370" sldId="265"/>
            <ac:spMk id="4" creationId="{97234A4D-514A-4862-AF10-F3447DFE1EC6}"/>
          </ac:spMkLst>
        </pc:spChg>
        <pc:spChg chg="add del mod">
          <ac:chgData name="Doney, Jylisa (jylisadoney@uidaho.edu)" userId="ca63ff72-312b-43e3-9de3-54afc5ff377f" providerId="ADAL" clId="{3A09B9FB-34BF-4B51-A684-70744E18D85C}" dt="2020-04-27T16:09:33.507" v="641" actId="478"/>
          <ac:spMkLst>
            <pc:docMk/>
            <pc:sldMk cId="3515282370" sldId="265"/>
            <ac:spMk id="5" creationId="{16A86DF8-B6DE-4532-8133-FA25247643FF}"/>
          </ac:spMkLst>
        </pc:spChg>
        <pc:spChg chg="add mod">
          <ac:chgData name="Doney, Jylisa (jylisadoney@uidaho.edu)" userId="ca63ff72-312b-43e3-9de3-54afc5ff377f" providerId="ADAL" clId="{3A09B9FB-34BF-4B51-A684-70744E18D85C}" dt="2020-04-27T16:09:46.503" v="645" actId="20577"/>
          <ac:spMkLst>
            <pc:docMk/>
            <pc:sldMk cId="3515282370" sldId="265"/>
            <ac:spMk id="6" creationId="{D5F96CF4-4948-4705-BFE9-9D55B108D382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22:31.612" v="649" actId="20577"/>
        <pc:sldMkLst>
          <pc:docMk/>
          <pc:sldMk cId="262885218" sldId="266"/>
        </pc:sldMkLst>
        <pc:spChg chg="mod">
          <ac:chgData name="Doney, Jylisa (jylisadoney@uidaho.edu)" userId="ca63ff72-312b-43e3-9de3-54afc5ff377f" providerId="ADAL" clId="{3A09B9FB-34BF-4B51-A684-70744E18D85C}" dt="2020-04-27T16:22:31.612" v="649" actId="20577"/>
          <ac:spMkLst>
            <pc:docMk/>
            <pc:sldMk cId="262885218" sldId="266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6:22:18.654" v="648" actId="20577"/>
          <ac:spMkLst>
            <pc:docMk/>
            <pc:sldMk cId="262885218" sldId="266"/>
            <ac:spMk id="5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23:20.064" v="654" actId="6549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3A09B9FB-34BF-4B51-A684-70744E18D85C}" dt="2020-04-27T16:23:20.064" v="654" actId="6549"/>
          <ac:spMkLst>
            <pc:docMk/>
            <pc:sldMk cId="2067043111" sldId="26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27:21.239" v="666" actId="20577"/>
        <pc:sldMkLst>
          <pc:docMk/>
          <pc:sldMk cId="2098173133" sldId="270"/>
        </pc:sldMkLst>
        <pc:spChg chg="mod">
          <ac:chgData name="Doney, Jylisa (jylisadoney@uidaho.edu)" userId="ca63ff72-312b-43e3-9de3-54afc5ff377f" providerId="ADAL" clId="{3A09B9FB-34BF-4B51-A684-70744E18D85C}" dt="2020-04-27T16:27:21.239" v="666" actId="20577"/>
          <ac:spMkLst>
            <pc:docMk/>
            <pc:sldMk cId="2098173133" sldId="270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5:54:36.544" v="560" actId="20577"/>
          <ac:spMkLst>
            <pc:docMk/>
            <pc:sldMk cId="2098173133" sldId="270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5:56:50.560" v="572" actId="5793"/>
          <ac:spMkLst>
            <pc:docMk/>
            <pc:sldMk cId="2098173133" sldId="270"/>
            <ac:spMk id="7" creationId="{00000000-0000-0000-0000-000000000000}"/>
          </ac:spMkLst>
        </pc:spChg>
      </pc:sldChg>
      <pc:sldChg chg="addSp modSp">
        <pc:chgData name="Doney, Jylisa (jylisadoney@uidaho.edu)" userId="ca63ff72-312b-43e3-9de3-54afc5ff377f" providerId="ADAL" clId="{3A09B9FB-34BF-4B51-A684-70744E18D85C}" dt="2020-04-27T22:14:50.979" v="1841" actId="6549"/>
        <pc:sldMkLst>
          <pc:docMk/>
          <pc:sldMk cId="2635343642" sldId="271"/>
        </pc:sldMkLst>
        <pc:spChg chg="mod">
          <ac:chgData name="Doney, Jylisa (jylisadoney@uidaho.edu)" userId="ca63ff72-312b-43e3-9de3-54afc5ff377f" providerId="ADAL" clId="{3A09B9FB-34BF-4B51-A684-70744E18D85C}" dt="2020-04-27T22:13:43.744" v="1775" actId="6549"/>
          <ac:spMkLst>
            <pc:docMk/>
            <pc:sldMk cId="2635343642" sldId="271"/>
            <ac:spMk id="3" creationId="{00000000-0000-0000-0000-000000000000}"/>
          </ac:spMkLst>
        </pc:spChg>
        <pc:spChg chg="add mod">
          <ac:chgData name="Doney, Jylisa (jylisadoney@uidaho.edu)" userId="ca63ff72-312b-43e3-9de3-54afc5ff377f" providerId="ADAL" clId="{3A09B9FB-34BF-4B51-A684-70744E18D85C}" dt="2020-04-27T22:14:50.979" v="1841" actId="6549"/>
          <ac:spMkLst>
            <pc:docMk/>
            <pc:sldMk cId="2635343642" sldId="271"/>
            <ac:spMk id="4" creationId="{E4492E13-9555-4700-9FCA-F8C7279CC32B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57:27.864" v="601" actId="20577"/>
        <pc:sldMkLst>
          <pc:docMk/>
          <pc:sldMk cId="4271387808" sldId="272"/>
        </pc:sldMkLst>
        <pc:spChg chg="mod">
          <ac:chgData name="Doney, Jylisa (jylisadoney@uidaho.edu)" userId="ca63ff72-312b-43e3-9de3-54afc5ff377f" providerId="ADAL" clId="{3A09B9FB-34BF-4B51-A684-70744E18D85C}" dt="2020-04-27T15:56:17.408" v="568" actId="20577"/>
          <ac:spMkLst>
            <pc:docMk/>
            <pc:sldMk cId="4271387808" sldId="272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5:57:27.864" v="601" actId="20577"/>
          <ac:spMkLst>
            <pc:docMk/>
            <pc:sldMk cId="4271387808" sldId="272"/>
            <ac:spMk id="4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44:35.038" v="704" actId="6549"/>
        <pc:sldMkLst>
          <pc:docMk/>
          <pc:sldMk cId="120432337" sldId="273"/>
        </pc:sldMkLst>
        <pc:spChg chg="mod">
          <ac:chgData name="Doney, Jylisa (jylisadoney@uidaho.edu)" userId="ca63ff72-312b-43e3-9de3-54afc5ff377f" providerId="ADAL" clId="{3A09B9FB-34BF-4B51-A684-70744E18D85C}" dt="2020-04-27T16:44:35.038" v="704" actId="6549"/>
          <ac:spMkLst>
            <pc:docMk/>
            <pc:sldMk cId="120432337" sldId="273"/>
            <ac:spMk id="7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44:33.216" v="489" actId="20577"/>
        <pc:sldMkLst>
          <pc:docMk/>
          <pc:sldMk cId="1744858447" sldId="275"/>
        </pc:sldMkLst>
        <pc:spChg chg="mod">
          <ac:chgData name="Doney, Jylisa (jylisadoney@uidaho.edu)" userId="ca63ff72-312b-43e3-9de3-54afc5ff377f" providerId="ADAL" clId="{3A09B9FB-34BF-4B51-A684-70744E18D85C}" dt="2020-04-27T15:44:33.216" v="489" actId="20577"/>
          <ac:spMkLst>
            <pc:docMk/>
            <pc:sldMk cId="1744858447" sldId="275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2:02:34.348" v="1652" actId="20577"/>
        <pc:sldMkLst>
          <pc:docMk/>
          <pc:sldMk cId="2152160648" sldId="276"/>
        </pc:sldMkLst>
        <pc:spChg chg="mod">
          <ac:chgData name="Doney, Jylisa (jylisadoney@uidaho.edu)" userId="ca63ff72-312b-43e3-9de3-54afc5ff377f" providerId="ADAL" clId="{3A09B9FB-34BF-4B51-A684-70744E18D85C}" dt="2020-04-27T22:02:34.348" v="1652" actId="20577"/>
          <ac:spMkLst>
            <pc:docMk/>
            <pc:sldMk cId="2152160648" sldId="276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44:41.423" v="496" actId="20577"/>
        <pc:sldMkLst>
          <pc:docMk/>
          <pc:sldMk cId="994021837" sldId="277"/>
        </pc:sldMkLst>
        <pc:spChg chg="mod">
          <ac:chgData name="Doney, Jylisa (jylisadoney@uidaho.edu)" userId="ca63ff72-312b-43e3-9de3-54afc5ff377f" providerId="ADAL" clId="{3A09B9FB-34BF-4B51-A684-70744E18D85C}" dt="2020-04-27T15:44:41.423" v="496" actId="20577"/>
          <ac:spMkLst>
            <pc:docMk/>
            <pc:sldMk cId="994021837" sldId="27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2:05:39.051" v="1766" actId="20577"/>
        <pc:sldMkLst>
          <pc:docMk/>
          <pc:sldMk cId="1781876625" sldId="278"/>
        </pc:sldMkLst>
        <pc:spChg chg="mod">
          <ac:chgData name="Doney, Jylisa (jylisadoney@uidaho.edu)" userId="ca63ff72-312b-43e3-9de3-54afc5ff377f" providerId="ADAL" clId="{3A09B9FB-34BF-4B51-A684-70744E18D85C}" dt="2020-04-27T22:05:39.051" v="1766" actId="20577"/>
          <ac:spMkLst>
            <pc:docMk/>
            <pc:sldMk cId="1781876625" sldId="278"/>
            <ac:spMk id="3" creationId="{00000000-0000-0000-0000-000000000000}"/>
          </ac:spMkLst>
        </pc:spChg>
      </pc:sldChg>
      <pc:sldChg chg="modSp modNotesTx">
        <pc:chgData name="Doney, Jylisa (jylisadoney@uidaho.edu)" userId="ca63ff72-312b-43e3-9de3-54afc5ff377f" providerId="ADAL" clId="{3A09B9FB-34BF-4B51-A684-70744E18D85C}" dt="2020-04-27T22:15:01.011" v="1842" actId="114"/>
        <pc:sldMkLst>
          <pc:docMk/>
          <pc:sldMk cId="3349216683" sldId="279"/>
        </pc:sldMkLst>
        <pc:spChg chg="mod">
          <ac:chgData name="Doney, Jylisa (jylisadoney@uidaho.edu)" userId="ca63ff72-312b-43e3-9de3-54afc5ff377f" providerId="ADAL" clId="{3A09B9FB-34BF-4B51-A684-70744E18D85C}" dt="2020-04-27T22:13:51.477" v="1778" actId="15"/>
          <ac:spMkLst>
            <pc:docMk/>
            <pc:sldMk cId="3349216683" sldId="279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22:15:01.011" v="1842" actId="114"/>
          <ac:spMkLst>
            <pc:docMk/>
            <pc:sldMk cId="3349216683" sldId="279"/>
            <ac:spMk id="4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6:42:28.054" v="696" actId="20577"/>
        <pc:sldMkLst>
          <pc:docMk/>
          <pc:sldMk cId="4138604670" sldId="281"/>
        </pc:sldMkLst>
        <pc:spChg chg="mod">
          <ac:chgData name="Doney, Jylisa (jylisadoney@uidaho.edu)" userId="ca63ff72-312b-43e3-9de3-54afc5ff377f" providerId="ADAL" clId="{3A09B9FB-34BF-4B51-A684-70744E18D85C}" dt="2020-04-27T16:42:28.054" v="696" actId="20577"/>
          <ac:spMkLst>
            <pc:docMk/>
            <pc:sldMk cId="4138604670" sldId="281"/>
            <ac:spMk id="3" creationId="{00000000-0000-0000-0000-000000000000}"/>
          </ac:spMkLst>
        </pc:spChg>
      </pc:sldChg>
      <pc:sldChg chg="addSp delSp">
        <pc:chgData name="Doney, Jylisa (jylisadoney@uidaho.edu)" userId="ca63ff72-312b-43e3-9de3-54afc5ff377f" providerId="ADAL" clId="{3A09B9FB-34BF-4B51-A684-70744E18D85C}" dt="2020-04-27T16:39:00.251" v="687"/>
        <pc:sldMkLst>
          <pc:docMk/>
          <pc:sldMk cId="2368807100" sldId="282"/>
        </pc:sldMkLst>
        <pc:spChg chg="del">
          <ac:chgData name="Doney, Jylisa (jylisadoney@uidaho.edu)" userId="ca63ff72-312b-43e3-9de3-54afc5ff377f" providerId="ADAL" clId="{3A09B9FB-34BF-4B51-A684-70744E18D85C}" dt="2020-04-27T16:38:59.866" v="686" actId="478"/>
          <ac:spMkLst>
            <pc:docMk/>
            <pc:sldMk cId="2368807100" sldId="282"/>
            <ac:spMk id="5" creationId="{00000000-0000-0000-0000-000000000000}"/>
          </ac:spMkLst>
        </pc:spChg>
        <pc:spChg chg="add">
          <ac:chgData name="Doney, Jylisa (jylisadoney@uidaho.edu)" userId="ca63ff72-312b-43e3-9de3-54afc5ff377f" providerId="ADAL" clId="{3A09B9FB-34BF-4B51-A684-70744E18D85C}" dt="2020-04-27T16:39:00.251" v="687"/>
          <ac:spMkLst>
            <pc:docMk/>
            <pc:sldMk cId="2368807100" sldId="282"/>
            <ac:spMk id="6" creationId="{E9DE17D7-35C3-40C3-B667-9516EE00DD0B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30:34.810" v="63" actId="20577"/>
        <pc:sldMkLst>
          <pc:docMk/>
          <pc:sldMk cId="1264982433" sldId="285"/>
        </pc:sldMkLst>
        <pc:spChg chg="mod">
          <ac:chgData name="Doney, Jylisa (jylisadoney@uidaho.edu)" userId="ca63ff72-312b-43e3-9de3-54afc5ff377f" providerId="ADAL" clId="{3A09B9FB-34BF-4B51-A684-70744E18D85C}" dt="2020-04-27T15:30:34.810" v="63" actId="20577"/>
          <ac:spMkLst>
            <pc:docMk/>
            <pc:sldMk cId="1264982433" sldId="285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27:12.680" v="17" actId="6549"/>
        <pc:sldMkLst>
          <pc:docMk/>
          <pc:sldMk cId="3928120278" sldId="287"/>
        </pc:sldMkLst>
        <pc:spChg chg="mod">
          <ac:chgData name="Doney, Jylisa (jylisadoney@uidaho.edu)" userId="ca63ff72-312b-43e3-9de3-54afc5ff377f" providerId="ADAL" clId="{3A09B9FB-34BF-4B51-A684-70744E18D85C}" dt="2020-04-27T15:27:12.680" v="17" actId="6549"/>
          <ac:spMkLst>
            <pc:docMk/>
            <pc:sldMk cId="3928120278" sldId="28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1:05:43.772" v="1320" actId="20577"/>
        <pc:sldMkLst>
          <pc:docMk/>
          <pc:sldMk cId="1823937539" sldId="288"/>
        </pc:sldMkLst>
        <pc:spChg chg="mod">
          <ac:chgData name="Doney, Jylisa (jylisadoney@uidaho.edu)" userId="ca63ff72-312b-43e3-9de3-54afc5ff377f" providerId="ADAL" clId="{3A09B9FB-34BF-4B51-A684-70744E18D85C}" dt="2020-04-27T21:05:43.772" v="1320" actId="20577"/>
          <ac:spMkLst>
            <pc:docMk/>
            <pc:sldMk cId="1823937539" sldId="288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2:00:04.154" v="1552" actId="20577"/>
        <pc:sldMkLst>
          <pc:docMk/>
          <pc:sldMk cId="396767174" sldId="289"/>
        </pc:sldMkLst>
        <pc:spChg chg="mod">
          <ac:chgData name="Doney, Jylisa (jylisadoney@uidaho.edu)" userId="ca63ff72-312b-43e3-9de3-54afc5ff377f" providerId="ADAL" clId="{3A09B9FB-34BF-4B51-A684-70744E18D85C}" dt="2020-04-27T22:00:04.154" v="1552" actId="20577"/>
          <ac:spMkLst>
            <pc:docMk/>
            <pc:sldMk cId="396767174" sldId="289"/>
            <ac:spMk id="3" creationId="{00000000-0000-0000-0000-000000000000}"/>
          </ac:spMkLst>
        </pc:spChg>
      </pc:sldChg>
      <pc:sldChg chg="modSp del">
        <pc:chgData name="Doney, Jylisa (jylisadoney@uidaho.edu)" userId="ca63ff72-312b-43e3-9de3-54afc5ff377f" providerId="ADAL" clId="{3A09B9FB-34BF-4B51-A684-70744E18D85C}" dt="2020-04-27T20:52:12.634" v="1305" actId="2696"/>
        <pc:sldMkLst>
          <pc:docMk/>
          <pc:sldMk cId="1974118116" sldId="290"/>
        </pc:sldMkLst>
        <pc:spChg chg="mod">
          <ac:chgData name="Doney, Jylisa (jylisadoney@uidaho.edu)" userId="ca63ff72-312b-43e3-9de3-54afc5ff377f" providerId="ADAL" clId="{3A09B9FB-34BF-4B51-A684-70744E18D85C}" dt="2020-04-27T20:50:48.866" v="1304" actId="20577"/>
          <ac:spMkLst>
            <pc:docMk/>
            <pc:sldMk cId="1974118116" sldId="290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19:27.979" v="16" actId="6549"/>
        <pc:sldMkLst>
          <pc:docMk/>
          <pc:sldMk cId="3278815306" sldId="292"/>
        </pc:sldMkLst>
        <pc:spChg chg="mod">
          <ac:chgData name="Doney, Jylisa (jylisadoney@uidaho.edu)" userId="ca63ff72-312b-43e3-9de3-54afc5ff377f" providerId="ADAL" clId="{3A09B9FB-34BF-4B51-A684-70744E18D85C}" dt="2020-04-27T15:19:27.979" v="16" actId="6549"/>
          <ac:spMkLst>
            <pc:docMk/>
            <pc:sldMk cId="3278815306" sldId="292"/>
            <ac:spMk id="2" creationId="{00000000-0000-0000-0000-000000000000}"/>
          </ac:spMkLst>
        </pc:spChg>
      </pc:sldChg>
      <pc:sldChg chg="modSp add">
        <pc:chgData name="Doney, Jylisa (jylisadoney@uidaho.edu)" userId="ca63ff72-312b-43e3-9de3-54afc5ff377f" providerId="ADAL" clId="{3A09B9FB-34BF-4B51-A684-70744E18D85C}" dt="2020-04-27T22:01:22.408" v="1620" actId="20577"/>
        <pc:sldMkLst>
          <pc:docMk/>
          <pc:sldMk cId="1193147040" sldId="294"/>
        </pc:sldMkLst>
        <pc:spChg chg="mod">
          <ac:chgData name="Doney, Jylisa (jylisadoney@uidaho.edu)" userId="ca63ff72-312b-43e3-9de3-54afc5ff377f" providerId="ADAL" clId="{3A09B9FB-34BF-4B51-A684-70744E18D85C}" dt="2020-04-27T22:00:52.892" v="1554"/>
          <ac:spMkLst>
            <pc:docMk/>
            <pc:sldMk cId="1193147040" sldId="294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22:01:22.408" v="1620" actId="20577"/>
          <ac:spMkLst>
            <pc:docMk/>
            <pc:sldMk cId="1193147040" sldId="294"/>
            <ac:spMk id="3" creationId="{00000000-0000-0000-0000-000000000000}"/>
          </ac:spMkLst>
        </pc:spChg>
      </pc:sldChg>
      <pc:sldChg chg="delSp modSp add">
        <pc:chgData name="Doney, Jylisa (jylisadoney@uidaho.edu)" userId="ca63ff72-312b-43e3-9de3-54afc5ff377f" providerId="ADAL" clId="{3A09B9FB-34BF-4B51-A684-70744E18D85C}" dt="2020-04-27T22:04:54.054" v="1764" actId="20577"/>
        <pc:sldMkLst>
          <pc:docMk/>
          <pc:sldMk cId="1863917766" sldId="295"/>
        </pc:sldMkLst>
        <pc:spChg chg="mod">
          <ac:chgData name="Doney, Jylisa (jylisadoney@uidaho.edu)" userId="ca63ff72-312b-43e3-9de3-54afc5ff377f" providerId="ADAL" clId="{3A09B9FB-34BF-4B51-A684-70744E18D85C}" dt="2020-04-27T22:04:54.054" v="1764" actId="20577"/>
          <ac:spMkLst>
            <pc:docMk/>
            <pc:sldMk cId="1863917766" sldId="295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7T22:04:06.725" v="1654" actId="478"/>
          <ac:spMkLst>
            <pc:docMk/>
            <pc:sldMk cId="1863917766" sldId="295"/>
            <ac:spMk id="6" creationId="{D5F96CF4-4948-4705-BFE9-9D55B108D382}"/>
          </ac:spMkLst>
        </pc:spChg>
      </pc:sldChg>
    </pc:docChg>
  </pc:docChgLst>
  <pc:docChgLst>
    <pc:chgData name="Doney, Jylisa (jylisadoney@uidaho.edu)" userId="ca63ff72-312b-43e3-9de3-54afc5ff377f" providerId="ADAL" clId="{C19F5621-F1FC-470B-8868-88D9CE105661}"/>
    <pc:docChg chg="undo custSel addSld delSld modSld modMainMaster">
      <pc:chgData name="Doney, Jylisa (jylisadoney@uidaho.edu)" userId="ca63ff72-312b-43e3-9de3-54afc5ff377f" providerId="ADAL" clId="{C19F5621-F1FC-470B-8868-88D9CE105661}" dt="2020-04-27T15:12:45.182" v="1769" actId="20577"/>
      <pc:docMkLst>
        <pc:docMk/>
      </pc:docMkLst>
      <pc:sldChg chg="addSp delSp modAnim">
        <pc:chgData name="Doney, Jylisa (jylisadoney@uidaho.edu)" userId="ca63ff72-312b-43e3-9de3-54afc5ff377f" providerId="ADAL" clId="{C19F5621-F1FC-470B-8868-88D9CE105661}" dt="2020-04-17T22:56:13.925" v="1668"/>
        <pc:sldMkLst>
          <pc:docMk/>
          <pc:sldMk cId="1405023129" sldId="257"/>
        </pc:sldMkLst>
        <pc:picChg chg="add del">
          <ac:chgData name="Doney, Jylisa (jylisadoney@uidaho.edu)" userId="ca63ff72-312b-43e3-9de3-54afc5ff377f" providerId="ADAL" clId="{C19F5621-F1FC-470B-8868-88D9CE105661}" dt="2020-04-17T17:27:52.660" v="1145" actId="478"/>
          <ac:picMkLst>
            <pc:docMk/>
            <pc:sldMk cId="1405023129" sldId="257"/>
            <ac:picMk id="4" creationId="{8E253181-8D55-43F1-9377-6C1EC1CC71D0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17:27:56.460" v="1146" actId="478"/>
        <pc:sldMkLst>
          <pc:docMk/>
          <pc:sldMk cId="4098454058" sldId="258"/>
        </pc:sldMkLst>
        <pc:spChg chg="mod">
          <ac:chgData name="Doney, Jylisa (jylisadoney@uidaho.edu)" userId="ca63ff72-312b-43e3-9de3-54afc5ff377f" providerId="ADAL" clId="{C19F5621-F1FC-470B-8868-88D9CE105661}" dt="2020-04-13T16:21:19.458" v="325" actId="20577"/>
          <ac:spMkLst>
            <pc:docMk/>
            <pc:sldMk cId="4098454058" sldId="258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7:56.460" v="1146" actId="478"/>
          <ac:picMkLst>
            <pc:docMk/>
            <pc:sldMk cId="4098454058" sldId="258"/>
            <ac:picMk id="4" creationId="{D93DDD7F-5867-4DE8-93D9-BE06FA5B64CC}"/>
          </ac:picMkLst>
        </pc:picChg>
        <pc:picChg chg="add del">
          <ac:chgData name="Doney, Jylisa (jylisadoney@uidaho.edu)" userId="ca63ff72-312b-43e3-9de3-54afc5ff377f" providerId="ADAL" clId="{C19F5621-F1FC-470B-8868-88D9CE105661}" dt="2020-04-17T17:24:56.955" v="1097"/>
          <ac:picMkLst>
            <pc:docMk/>
            <pc:sldMk cId="4098454058" sldId="258"/>
            <ac:picMk id="5" creationId="{49552388-BE53-4F55-8386-997D1790B4E0}"/>
          </ac:picMkLst>
        </pc:picChg>
      </pc:sldChg>
      <pc:sldChg chg="del">
        <pc:chgData name="Doney, Jylisa (jylisadoney@uidaho.edu)" userId="ca63ff72-312b-43e3-9de3-54afc5ff377f" providerId="ADAL" clId="{C19F5621-F1FC-470B-8868-88D9CE105661}" dt="2020-04-13T16:19:08.267" v="324" actId="2696"/>
        <pc:sldMkLst>
          <pc:docMk/>
          <pc:sldMk cId="959810227" sldId="259"/>
        </pc:sldMkLst>
      </pc:sldChg>
      <pc:sldChg chg="addSp delSp modSp modAnim modNotesTx">
        <pc:chgData name="Doney, Jylisa (jylisadoney@uidaho.edu)" userId="ca63ff72-312b-43e3-9de3-54afc5ff377f" providerId="ADAL" clId="{C19F5621-F1FC-470B-8868-88D9CE105661}" dt="2020-04-17T22:56:23.480" v="1669"/>
        <pc:sldMkLst>
          <pc:docMk/>
          <pc:sldMk cId="1486622088" sldId="260"/>
        </pc:sldMkLst>
        <pc:spChg chg="mod">
          <ac:chgData name="Doney, Jylisa (jylisadoney@uidaho.edu)" userId="ca63ff72-312b-43e3-9de3-54afc5ff377f" providerId="ADAL" clId="{C19F5621-F1FC-470B-8868-88D9CE105661}" dt="2020-04-09T20:40:22.197" v="62" actId="20577"/>
          <ac:spMkLst>
            <pc:docMk/>
            <pc:sldMk cId="1486622088" sldId="260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7:59.315" v="1147" actId="478"/>
          <ac:picMkLst>
            <pc:docMk/>
            <pc:sldMk cId="1486622088" sldId="260"/>
            <ac:picMk id="4" creationId="{5F250D0E-0DC2-4FD7-9AC3-9FA0BACFBEDD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22:54:00.740" v="1666" actId="20577"/>
        <pc:sldMkLst>
          <pc:docMk/>
          <pc:sldMk cId="4233468645" sldId="261"/>
        </pc:sldMkLst>
        <pc:spChg chg="mod">
          <ac:chgData name="Doney, Jylisa (jylisadoney@uidaho.edu)" userId="ca63ff72-312b-43e3-9de3-54afc5ff377f" providerId="ADAL" clId="{C19F5621-F1FC-470B-8868-88D9CE105661}" dt="2020-04-13T16:37:26.253" v="687" actId="20577"/>
          <ac:spMkLst>
            <pc:docMk/>
            <pc:sldMk cId="4233468645" sldId="261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2:54:00.740" v="1666" actId="20577"/>
          <ac:spMkLst>
            <pc:docMk/>
            <pc:sldMk cId="4233468645" sldId="26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17.101" v="1152" actId="478"/>
          <ac:picMkLst>
            <pc:docMk/>
            <pc:sldMk cId="4233468645" sldId="261"/>
            <ac:picMk id="4" creationId="{4014F38A-8B65-4C05-B3EE-4F5A444C5663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1.171" v="1674"/>
        <pc:sldMkLst>
          <pc:docMk/>
          <pc:sldMk cId="4073726940" sldId="262"/>
        </pc:sldMkLst>
        <pc:spChg chg="mod">
          <ac:chgData name="Doney, Jylisa (jylisadoney@uidaho.edu)" userId="ca63ff72-312b-43e3-9de3-54afc5ff377f" providerId="ADAL" clId="{C19F5621-F1FC-470B-8868-88D9CE105661}" dt="2020-04-17T17:29:01.060" v="1162" actId="14100"/>
          <ac:spMkLst>
            <pc:docMk/>
            <pc:sldMk cId="4073726940" sldId="262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2.478" v="1153" actId="478"/>
          <ac:picMkLst>
            <pc:docMk/>
            <pc:sldMk cId="4073726940" sldId="262"/>
            <ac:picMk id="6" creationId="{42E48EDA-53D8-46B8-BC64-D9CE8FEF927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06.391" v="1679"/>
        <pc:sldMkLst>
          <pc:docMk/>
          <pc:sldMk cId="3626287627" sldId="264"/>
        </pc:sldMkLst>
        <pc:spChg chg="mod">
          <ac:chgData name="Doney, Jylisa (jylisadoney@uidaho.edu)" userId="ca63ff72-312b-43e3-9de3-54afc5ff377f" providerId="ADAL" clId="{C19F5621-F1FC-470B-8868-88D9CE105661}" dt="2020-04-17T17:29:20.283" v="1164" actId="14100"/>
          <ac:spMkLst>
            <pc:docMk/>
            <pc:sldMk cId="3626287627" sldId="264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32.190" v="1167" actId="478"/>
          <ac:picMkLst>
            <pc:docMk/>
            <pc:sldMk cId="3626287627" sldId="264"/>
            <ac:picMk id="6" creationId="{0CDF8ABD-7273-474E-B622-0F6F043DD0BA}"/>
          </ac:picMkLst>
        </pc:picChg>
      </pc:sldChg>
      <pc:sldChg chg="addSp delSp modAnim">
        <pc:chgData name="Doney, Jylisa (jylisadoney@uidaho.edu)" userId="ca63ff72-312b-43e3-9de3-54afc5ff377f" providerId="ADAL" clId="{C19F5621-F1FC-470B-8868-88D9CE105661}" dt="2020-04-17T22:57:15.589" v="1681"/>
        <pc:sldMkLst>
          <pc:docMk/>
          <pc:sldMk cId="3515282370" sldId="265"/>
        </pc:sldMkLst>
        <pc:picChg chg="add del">
          <ac:chgData name="Doney, Jylisa (jylisadoney@uidaho.edu)" userId="ca63ff72-312b-43e3-9de3-54afc5ff377f" providerId="ADAL" clId="{C19F5621-F1FC-470B-8868-88D9CE105661}" dt="2020-04-17T17:29:43.307" v="1169" actId="478"/>
          <ac:picMkLst>
            <pc:docMk/>
            <pc:sldMk cId="3515282370" sldId="265"/>
            <ac:picMk id="4" creationId="{1459611B-8CC2-475C-A82C-8E31A170E684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19.432" v="1682"/>
        <pc:sldMkLst>
          <pc:docMk/>
          <pc:sldMk cId="262885218" sldId="266"/>
        </pc:sldMkLst>
        <pc:spChg chg="mod">
          <ac:chgData name="Doney, Jylisa (jylisadoney@uidaho.edu)" userId="ca63ff72-312b-43e3-9de3-54afc5ff377f" providerId="ADAL" clId="{C19F5621-F1FC-470B-8868-88D9CE105661}" dt="2020-04-17T17:26:12.779" v="1143" actId="1036"/>
          <ac:spMkLst>
            <pc:docMk/>
            <pc:sldMk cId="262885218" sldId="266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46.274" v="1170" actId="478"/>
          <ac:picMkLst>
            <pc:docMk/>
            <pc:sldMk cId="262885218" sldId="266"/>
            <ac:picMk id="6" creationId="{E9618388-20E4-4670-A2EC-9B1E36446417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17:29:48.874" v="1171" actId="478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C19F5621-F1FC-470B-8868-88D9CE105661}" dt="2020-04-13T16:37:09.739" v="683" actId="20577"/>
          <ac:spMkLst>
            <pc:docMk/>
            <pc:sldMk cId="2067043111" sldId="267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8:13.798" v="752" actId="20577"/>
          <ac:spMkLst>
            <pc:docMk/>
            <pc:sldMk cId="2067043111" sldId="267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48.874" v="1171" actId="478"/>
          <ac:picMkLst>
            <pc:docMk/>
            <pc:sldMk cId="2067043111" sldId="267"/>
            <ac:picMk id="4" creationId="{EBF2B198-E7EE-4BF8-8AAD-73491135086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26.125" v="1683"/>
        <pc:sldMkLst>
          <pc:docMk/>
          <pc:sldMk cId="2674936032" sldId="268"/>
        </pc:sldMkLst>
        <pc:spChg chg="mod">
          <ac:chgData name="Doney, Jylisa (jylisadoney@uidaho.edu)" userId="ca63ff72-312b-43e3-9de3-54afc5ff377f" providerId="ADAL" clId="{C19F5621-F1FC-470B-8868-88D9CE105661}" dt="2020-04-17T17:29:53.082" v="1172" actId="14100"/>
          <ac:spMkLst>
            <pc:docMk/>
            <pc:sldMk cId="2674936032" sldId="268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54.239" v="1173" actId="478"/>
          <ac:picMkLst>
            <pc:docMk/>
            <pc:sldMk cId="2674936032" sldId="268"/>
            <ac:picMk id="7" creationId="{171F0271-C9D8-44E3-9930-42B67090D508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17:30:05.998" v="1176" actId="478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C19F5621-F1FC-470B-8868-88D9CE105661}" dt="2020-04-13T16:37:04.268" v="681" actId="20577"/>
          <ac:spMkLst>
            <pc:docMk/>
            <pc:sldMk cId="3973670987" sldId="269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7:59.670" v="732" actId="20577"/>
          <ac:spMkLst>
            <pc:docMk/>
            <pc:sldMk cId="3973670987" sldId="26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05.998" v="1176" actId="478"/>
          <ac:picMkLst>
            <pc:docMk/>
            <pc:sldMk cId="3973670987" sldId="269"/>
            <ac:picMk id="4" creationId="{4B4AED49-0406-4E6C-9D09-3E02ABA5651F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47.393" v="1733" actId="20577"/>
        <pc:sldMkLst>
          <pc:docMk/>
          <pc:sldMk cId="2098173133" sldId="270"/>
        </pc:sldMkLst>
        <pc:spChg chg="mod">
          <ac:chgData name="Doney, Jylisa (jylisadoney@uidaho.edu)" userId="ca63ff72-312b-43e3-9de3-54afc5ff377f" providerId="ADAL" clId="{C19F5621-F1FC-470B-8868-88D9CE105661}" dt="2020-04-17T17:37:58.597" v="1251" actId="14100"/>
          <ac:spMkLst>
            <pc:docMk/>
            <pc:sldMk cId="2098173133" sldId="270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3:03:47.393" v="1733" actId="20577"/>
          <ac:spMkLst>
            <pc:docMk/>
            <pc:sldMk cId="2098173133" sldId="270"/>
            <ac:spMk id="7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0.534" v="1177" actId="478"/>
          <ac:picMkLst>
            <pc:docMk/>
            <pc:sldMk cId="2098173133" sldId="270"/>
            <ac:picMk id="6" creationId="{7EE478C1-5BA2-4149-96B6-18A8183D06A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44.702" v="1759" actId="20577"/>
        <pc:sldMkLst>
          <pc:docMk/>
          <pc:sldMk cId="2635343642" sldId="271"/>
        </pc:sldMkLst>
        <pc:spChg chg="mod">
          <ac:chgData name="Doney, Jylisa (jylisadoney@uidaho.edu)" userId="ca63ff72-312b-43e3-9de3-54afc5ff377f" providerId="ADAL" clId="{C19F5621-F1FC-470B-8868-88D9CE105661}" dt="2020-04-17T23:04:44.702" v="1759" actId="20577"/>
          <ac:spMkLst>
            <pc:docMk/>
            <pc:sldMk cId="2635343642" sldId="27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7.310" v="1179" actId="478"/>
          <ac:picMkLst>
            <pc:docMk/>
            <pc:sldMk cId="2635343642" sldId="271"/>
            <ac:picMk id="4" creationId="{AC221A75-B314-4ABB-95A5-6726CC1BF16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2.368" v="1741" actId="6549"/>
        <pc:sldMkLst>
          <pc:docMk/>
          <pc:sldMk cId="4271387808" sldId="272"/>
        </pc:sldMkLst>
        <pc:spChg chg="mod">
          <ac:chgData name="Doney, Jylisa (jylisadoney@uidaho.edu)" userId="ca63ff72-312b-43e3-9de3-54afc5ff377f" providerId="ADAL" clId="{C19F5621-F1FC-470B-8868-88D9CE105661}" dt="2020-04-17T23:04:02.368" v="1741" actId="6549"/>
          <ac:spMkLst>
            <pc:docMk/>
            <pc:sldMk cId="4271387808" sldId="272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3.888" v="1181" actId="478"/>
          <ac:picMkLst>
            <pc:docMk/>
            <pc:sldMk cId="4271387808" sldId="272"/>
            <ac:picMk id="5" creationId="{0E4CAA83-2A1A-4431-B7AC-23D0F4FD09A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51.296" v="1735" actId="6549"/>
        <pc:sldMkLst>
          <pc:docMk/>
          <pc:sldMk cId="120432337" sldId="273"/>
        </pc:sldMkLst>
        <pc:spChg chg="mod">
          <ac:chgData name="Doney, Jylisa (jylisadoney@uidaho.edu)" userId="ca63ff72-312b-43e3-9de3-54afc5ff377f" providerId="ADAL" clId="{C19F5621-F1FC-470B-8868-88D9CE105661}" dt="2020-04-17T23:03:51.296" v="1735" actId="6549"/>
          <ac:spMkLst>
            <pc:docMk/>
            <pc:sldMk cId="120432337" sldId="273"/>
            <ac:spMk id="7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3.210" v="1178" actId="478"/>
          <ac:picMkLst>
            <pc:docMk/>
            <pc:sldMk cId="120432337" sldId="273"/>
            <ac:picMk id="4" creationId="{667FD1F0-865B-475D-94BB-6188BA47C6BD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3.951" v="1675"/>
        <pc:sldMkLst>
          <pc:docMk/>
          <pc:sldMk cId="1744858447" sldId="275"/>
        </pc:sldMkLst>
        <pc:spChg chg="mod">
          <ac:chgData name="Doney, Jylisa (jylisadoney@uidaho.edu)" userId="ca63ff72-312b-43e3-9de3-54afc5ff377f" providerId="ADAL" clId="{C19F5621-F1FC-470B-8868-88D9CE105661}" dt="2020-04-17T17:29:09.814" v="1163" actId="14100"/>
          <ac:spMkLst>
            <pc:docMk/>
            <pc:sldMk cId="1744858447" sldId="275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5.229" v="1154" actId="478"/>
          <ac:picMkLst>
            <pc:docMk/>
            <pc:sldMk cId="1744858447" sldId="275"/>
            <ac:picMk id="7" creationId="{54A20D3E-C428-4D40-AFAC-CCE147A60770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7.265" v="1676"/>
        <pc:sldMkLst>
          <pc:docMk/>
          <pc:sldMk cId="2152160648" sldId="276"/>
        </pc:sldMkLst>
        <pc:spChg chg="mod">
          <ac:chgData name="Doney, Jylisa (jylisadoney@uidaho.edu)" userId="ca63ff72-312b-43e3-9de3-54afc5ff377f" providerId="ADAL" clId="{C19F5621-F1FC-470B-8868-88D9CE105661}" dt="2020-04-17T17:37:15.370" v="1230" actId="2"/>
          <ac:spMkLst>
            <pc:docMk/>
            <pc:sldMk cId="2152160648" sldId="276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7.993" v="1155" actId="478"/>
          <ac:picMkLst>
            <pc:docMk/>
            <pc:sldMk cId="2152160648" sldId="276"/>
            <ac:picMk id="7" creationId="{40BCD317-995E-4BF5-A872-27D93E654207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10.925" v="1680"/>
        <pc:sldMkLst>
          <pc:docMk/>
          <pc:sldMk cId="994021837" sldId="277"/>
        </pc:sldMkLst>
        <pc:spChg chg="mod">
          <ac:chgData name="Doney, Jylisa (jylisadoney@uidaho.edu)" userId="ca63ff72-312b-43e3-9de3-54afc5ff377f" providerId="ADAL" clId="{C19F5621-F1FC-470B-8868-88D9CE105661}" dt="2020-04-17T17:29:28.082" v="1166" actId="14100"/>
          <ac:spMkLst>
            <pc:docMk/>
            <pc:sldMk cId="994021837" sldId="277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25.222" v="1165" actId="478"/>
          <ac:picMkLst>
            <pc:docMk/>
            <pc:sldMk cId="994021837" sldId="277"/>
            <ac:picMk id="8" creationId="{51167E48-3FA1-4890-9A22-EA0C276EB5E4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28.975" v="1684"/>
        <pc:sldMkLst>
          <pc:docMk/>
          <pc:sldMk cId="1781876625" sldId="278"/>
        </pc:sldMkLst>
        <pc:spChg chg="mod">
          <ac:chgData name="Doney, Jylisa (jylisadoney@uidaho.edu)" userId="ca63ff72-312b-43e3-9de3-54afc5ff377f" providerId="ADAL" clId="{C19F5621-F1FC-470B-8868-88D9CE105661}" dt="2020-04-17T17:30:02.153" v="1174" actId="14100"/>
          <ac:spMkLst>
            <pc:docMk/>
            <pc:sldMk cId="1781876625" sldId="278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03.312" v="1175" actId="478"/>
          <ac:picMkLst>
            <pc:docMk/>
            <pc:sldMk cId="1781876625" sldId="278"/>
            <ac:picMk id="6" creationId="{69E14C56-C06F-4720-8FEF-2A00793938FE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59.265" v="1739" actId="20577"/>
        <pc:sldMkLst>
          <pc:docMk/>
          <pc:sldMk cId="3349216683" sldId="279"/>
        </pc:sldMkLst>
        <pc:spChg chg="mod">
          <ac:chgData name="Doney, Jylisa (jylisadoney@uidaho.edu)" userId="ca63ff72-312b-43e3-9de3-54afc5ff377f" providerId="ADAL" clId="{C19F5621-F1FC-470B-8868-88D9CE105661}" dt="2020-04-17T23:03:59.265" v="1739" actId="20577"/>
          <ac:spMkLst>
            <pc:docMk/>
            <pc:sldMk cId="3349216683" sldId="27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0.226" v="1180" actId="478"/>
          <ac:picMkLst>
            <pc:docMk/>
            <pc:sldMk cId="3349216683" sldId="279"/>
            <ac:picMk id="5" creationId="{1F92D6E2-77EB-4077-9F1F-FE382CC2843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11:04.686" v="1761" actId="20577"/>
        <pc:sldMkLst>
          <pc:docMk/>
          <pc:sldMk cId="4138604670" sldId="281"/>
        </pc:sldMkLst>
        <pc:spChg chg="mod">
          <ac:chgData name="Doney, Jylisa (jylisadoney@uidaho.edu)" userId="ca63ff72-312b-43e3-9de3-54afc5ff377f" providerId="ADAL" clId="{C19F5621-F1FC-470B-8868-88D9CE105661}" dt="2020-04-17T23:11:04.686" v="1761" actId="20577"/>
          <ac:spMkLst>
            <pc:docMk/>
            <pc:sldMk cId="4138604670" sldId="28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32.007" v="1184" actId="478"/>
          <ac:picMkLst>
            <pc:docMk/>
            <pc:sldMk cId="4138604670" sldId="281"/>
            <ac:picMk id="4" creationId="{325D275C-DD30-49E6-9834-CF8ADDF6B822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4.996" v="1743" actId="20577"/>
        <pc:sldMkLst>
          <pc:docMk/>
          <pc:sldMk cId="2368807100" sldId="282"/>
        </pc:sldMkLst>
        <pc:spChg chg="mod">
          <ac:chgData name="Doney, Jylisa (jylisadoney@uidaho.edu)" userId="ca63ff72-312b-43e3-9de3-54afc5ff377f" providerId="ADAL" clId="{C19F5621-F1FC-470B-8868-88D9CE105661}" dt="2020-04-17T23:04:04.996" v="1743" actId="20577"/>
          <ac:spMkLst>
            <pc:docMk/>
            <pc:sldMk cId="2368807100" sldId="282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6.589" v="1182" actId="478"/>
          <ac:picMkLst>
            <pc:docMk/>
            <pc:sldMk cId="2368807100" sldId="282"/>
            <ac:picMk id="6" creationId="{D4BC3E58-DB37-4069-BA86-4A91F3FA1B1A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8.331" v="1745" actId="6549"/>
        <pc:sldMkLst>
          <pc:docMk/>
          <pc:sldMk cId="4081224839" sldId="283"/>
        </pc:sldMkLst>
        <pc:spChg chg="mod">
          <ac:chgData name="Doney, Jylisa (jylisadoney@uidaho.edu)" userId="ca63ff72-312b-43e3-9de3-54afc5ff377f" providerId="ADAL" clId="{C19F5621-F1FC-470B-8868-88D9CE105661}" dt="2020-04-17T23:04:08.331" v="1745" actId="6549"/>
          <ac:spMkLst>
            <pc:docMk/>
            <pc:sldMk cId="4081224839" sldId="283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17:32:37.398" v="1194" actId="255"/>
          <ac:spMkLst>
            <pc:docMk/>
            <pc:sldMk cId="4081224839" sldId="283"/>
            <ac:spMk id="7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42:09.521" v="835" actId="1035"/>
          <ac:spMkLst>
            <pc:docMk/>
            <pc:sldMk cId="4081224839" sldId="283"/>
            <ac:spMk id="8" creationId="{00000000-0000-0000-0000-000000000000}"/>
          </ac:spMkLst>
        </pc:spChg>
        <pc:graphicFrameChg chg="modGraphic">
          <ac:chgData name="Doney, Jylisa (jylisadoney@uidaho.edu)" userId="ca63ff72-312b-43e3-9de3-54afc5ff377f" providerId="ADAL" clId="{C19F5621-F1FC-470B-8868-88D9CE105661}" dt="2020-04-13T16:44:56.320" v="847" actId="20577"/>
          <ac:graphicFrameMkLst>
            <pc:docMk/>
            <pc:sldMk cId="4081224839" sldId="283"/>
            <ac:graphicFrameMk id="5" creationId="{00000000-0000-0000-0000-000000000000}"/>
          </ac:graphicFrameMkLst>
        </pc:graphicFrameChg>
        <pc:picChg chg="add del">
          <ac:chgData name="Doney, Jylisa (jylisadoney@uidaho.edu)" userId="ca63ff72-312b-43e3-9de3-54afc5ff377f" providerId="ADAL" clId="{C19F5621-F1FC-470B-8868-88D9CE105661}" dt="2020-04-17T17:30:29.301" v="1183" actId="478"/>
          <ac:picMkLst>
            <pc:docMk/>
            <pc:sldMk cId="4081224839" sldId="283"/>
            <ac:picMk id="9" creationId="{D71EB069-F2A5-42BB-933D-1CC6846BA9B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00.550" v="1677"/>
        <pc:sldMkLst>
          <pc:docMk/>
          <pc:sldMk cId="1264982433" sldId="285"/>
        </pc:sldMkLst>
        <pc:spChg chg="mod">
          <ac:chgData name="Doney, Jylisa (jylisadoney@uidaho.edu)" userId="ca63ff72-312b-43e3-9de3-54afc5ff377f" providerId="ADAL" clId="{C19F5621-F1FC-470B-8868-88D9CE105661}" dt="2020-04-17T17:37:17.212" v="1232" actId="2"/>
          <ac:spMkLst>
            <pc:docMk/>
            <pc:sldMk cId="1264982433" sldId="285"/>
            <ac:spMk id="8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39.172" v="1158" actId="478"/>
          <ac:picMkLst>
            <pc:docMk/>
            <pc:sldMk cId="1264982433" sldId="285"/>
            <ac:picMk id="6" creationId="{7A223B3D-17AA-4E86-A239-779CCF9372F8}"/>
          </ac:picMkLst>
        </pc:picChg>
      </pc:sldChg>
      <pc:sldChg chg="del">
        <pc:chgData name="Doney, Jylisa (jylisadoney@uidaho.edu)" userId="ca63ff72-312b-43e3-9de3-54afc5ff377f" providerId="ADAL" clId="{C19F5621-F1FC-470B-8868-88D9CE105661}" dt="2020-04-13T16:21:26.678" v="326" actId="2696"/>
        <pc:sldMkLst>
          <pc:docMk/>
          <pc:sldMk cId="2487389312" sldId="286"/>
        </pc:sldMkLst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20:09.690" v="1269" actId="20577"/>
        <pc:sldMkLst>
          <pc:docMk/>
          <pc:sldMk cId="3928120278" sldId="287"/>
        </pc:sldMkLst>
        <pc:spChg chg="mod">
          <ac:chgData name="Doney, Jylisa (jylisadoney@uidaho.edu)" userId="ca63ff72-312b-43e3-9de3-54afc5ff377f" providerId="ADAL" clId="{C19F5621-F1FC-470B-8868-88D9CE105661}" dt="2020-04-13T16:28:12.413" v="334" actId="20577"/>
          <ac:spMkLst>
            <pc:docMk/>
            <pc:sldMk cId="3928120278" sldId="287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3.454" v="1148" actId="478"/>
          <ac:picMkLst>
            <pc:docMk/>
            <pc:sldMk cId="3928120278" sldId="287"/>
            <ac:picMk id="4" creationId="{F22BBB18-1EA3-4420-8510-0702BDF49DC5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28.933" v="1670"/>
        <pc:sldMkLst>
          <pc:docMk/>
          <pc:sldMk cId="1823937539" sldId="288"/>
        </pc:sldMkLst>
        <pc:spChg chg="mod">
          <ac:chgData name="Doney, Jylisa (jylisadoney@uidaho.edu)" userId="ca63ff72-312b-43e3-9de3-54afc5ff377f" providerId="ADAL" clId="{C19F5621-F1FC-470B-8868-88D9CE105661}" dt="2020-04-13T16:28:25.431" v="340" actId="20577"/>
          <ac:spMkLst>
            <pc:docMk/>
            <pc:sldMk cId="1823937539" sldId="288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6.284" v="1149" actId="478"/>
          <ac:picMkLst>
            <pc:docMk/>
            <pc:sldMk cId="1823937539" sldId="288"/>
            <ac:picMk id="4" creationId="{0C7A5AB8-BAB9-4029-BC4B-74E3D73974B7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39.129" v="1672" actId="6549"/>
        <pc:sldMkLst>
          <pc:docMk/>
          <pc:sldMk cId="396767174" sldId="289"/>
        </pc:sldMkLst>
        <pc:spChg chg="mod">
          <ac:chgData name="Doney, Jylisa (jylisadoney@uidaho.edu)" userId="ca63ff72-312b-43e3-9de3-54afc5ff377f" providerId="ADAL" clId="{C19F5621-F1FC-470B-8868-88D9CE105661}" dt="2020-04-17T22:20:48.795" v="1279" actId="20577"/>
          <ac:spMkLst>
            <pc:docMk/>
            <pc:sldMk cId="396767174" sldId="28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9.037" v="1150" actId="478"/>
          <ac:picMkLst>
            <pc:docMk/>
            <pc:sldMk cId="396767174" sldId="289"/>
            <ac:picMk id="4" creationId="{8938FABF-6B42-4034-A7AE-69311895AC5D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46.705" v="1673"/>
        <pc:sldMkLst>
          <pc:docMk/>
          <pc:sldMk cId="1974118116" sldId="290"/>
        </pc:sldMkLst>
        <pc:spChg chg="mod">
          <ac:chgData name="Doney, Jylisa (jylisadoney@uidaho.edu)" userId="ca63ff72-312b-43e3-9de3-54afc5ff377f" providerId="ADAL" clId="{C19F5621-F1FC-470B-8868-88D9CE105661}" dt="2020-04-17T22:53:50.672" v="1662" actId="20577"/>
          <ac:spMkLst>
            <pc:docMk/>
            <pc:sldMk cId="1974118116" sldId="290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11.555" v="1151" actId="478"/>
          <ac:picMkLst>
            <pc:docMk/>
            <pc:sldMk cId="1974118116" sldId="290"/>
            <ac:picMk id="4" creationId="{5F90560C-1461-4DBB-B2C6-AE6D9FE3BCFB}"/>
          </ac:picMkLst>
        </pc:picChg>
      </pc:sldChg>
      <pc:sldChg chg="addSp delSp modSp add">
        <pc:chgData name="Doney, Jylisa (jylisadoney@uidaho.edu)" userId="ca63ff72-312b-43e3-9de3-54afc5ff377f" providerId="ADAL" clId="{C19F5621-F1FC-470B-8868-88D9CE105661}" dt="2020-04-17T17:29:38.321" v="1168" actId="478"/>
        <pc:sldMkLst>
          <pc:docMk/>
          <pc:sldMk cId="3162338271" sldId="291"/>
        </pc:sldMkLst>
        <pc:spChg chg="mod">
          <ac:chgData name="Doney, Jylisa (jylisadoney@uidaho.edu)" userId="ca63ff72-312b-43e3-9de3-54afc5ff377f" providerId="ADAL" clId="{C19F5621-F1FC-470B-8868-88D9CE105661}" dt="2020-04-13T16:37:17.474" v="685" actId="20577"/>
          <ac:spMkLst>
            <pc:docMk/>
            <pc:sldMk cId="3162338271" sldId="291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7:48.176" v="716" actId="20577"/>
          <ac:spMkLst>
            <pc:docMk/>
            <pc:sldMk cId="3162338271" sldId="29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38.321" v="1168" actId="478"/>
          <ac:picMkLst>
            <pc:docMk/>
            <pc:sldMk cId="3162338271" sldId="291"/>
            <ac:picMk id="4" creationId="{AD840A6C-AE2A-4BDB-8B2E-A982FDDD5F21}"/>
          </ac:picMkLst>
        </pc:picChg>
      </pc:sldChg>
      <pc:sldChg chg="add del">
        <pc:chgData name="Doney, Jylisa (jylisadoney@uidaho.edu)" userId="ca63ff72-312b-43e3-9de3-54afc5ff377f" providerId="ADAL" clId="{C19F5621-F1FC-470B-8868-88D9CE105661}" dt="2020-04-17T17:13:58.957" v="849" actId="2696"/>
        <pc:sldMkLst>
          <pc:docMk/>
          <pc:sldMk cId="3026206736" sldId="292"/>
        </pc:sldMkLst>
      </pc:sldChg>
      <pc:sldChg chg="addSp delSp modSp add modAnim">
        <pc:chgData name="Doney, Jylisa (jylisadoney@uidaho.edu)" userId="ca63ff72-312b-43e3-9de3-54afc5ff377f" providerId="ADAL" clId="{C19F5621-F1FC-470B-8868-88D9CE105661}" dt="2020-04-27T15:12:45.182" v="1769" actId="20577"/>
        <pc:sldMkLst>
          <pc:docMk/>
          <pc:sldMk cId="3278815306" sldId="292"/>
        </pc:sldMkLst>
        <pc:spChg chg="mod">
          <ac:chgData name="Doney, Jylisa (jylisadoney@uidaho.edu)" userId="ca63ff72-312b-43e3-9de3-54afc5ff377f" providerId="ADAL" clId="{C19F5621-F1FC-470B-8868-88D9CE105661}" dt="2020-04-27T15:12:45.182" v="1769" actId="20577"/>
          <ac:spMkLst>
            <pc:docMk/>
            <pc:sldMk cId="3278815306" sldId="29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17:35:28.716" v="1209" actId="1036"/>
          <ac:spMkLst>
            <pc:docMk/>
            <pc:sldMk cId="3278815306" sldId="292"/>
            <ac:spMk id="3" creationId="{00000000-0000-0000-0000-000000000000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22:57.325" v="1051"/>
          <ac:spMkLst>
            <pc:docMk/>
            <pc:sldMk cId="3278815306" sldId="292"/>
            <ac:spMk id="4" creationId="{DB051219-77A0-41A3-9E5D-6245DAD320FB}"/>
          </ac:spMkLst>
        </pc:spChg>
        <pc:spChg chg="add mod">
          <ac:chgData name="Doney, Jylisa (jylisadoney@uidaho.edu)" userId="ca63ff72-312b-43e3-9de3-54afc5ff377f" providerId="ADAL" clId="{C19F5621-F1FC-470B-8868-88D9CE105661}" dt="2020-04-17T17:38:54.837" v="1262" actId="20577"/>
          <ac:spMkLst>
            <pc:docMk/>
            <pc:sldMk cId="3278815306" sldId="292"/>
            <ac:spMk id="5" creationId="{0B22FED9-A068-486D-9615-2EC6E4508769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23:34.281" v="1057" actId="478"/>
          <ac:spMkLst>
            <pc:docMk/>
            <pc:sldMk cId="3278815306" sldId="292"/>
            <ac:spMk id="5" creationId="{D52F7327-70CA-4780-A916-E9A0A79A1DF6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38:50.862" v="1259" actId="478"/>
          <ac:spMkLst>
            <pc:docMk/>
            <pc:sldMk cId="3278815306" sldId="292"/>
            <ac:spMk id="6" creationId="{2700D485-44CA-4998-AC5A-CF1CA4E498FA}"/>
          </ac:spMkLst>
        </pc:spChg>
        <pc:picChg chg="add del mod">
          <ac:chgData name="Doney, Jylisa (jylisadoney@uidaho.edu)" userId="ca63ff72-312b-43e3-9de3-54afc5ff377f" providerId="ADAL" clId="{C19F5621-F1FC-470B-8868-88D9CE105661}" dt="2020-04-17T17:35:32.215" v="1210" actId="478"/>
          <ac:picMkLst>
            <pc:docMk/>
            <pc:sldMk cId="3278815306" sldId="292"/>
            <ac:picMk id="1026" creationId="{19E86194-D9DB-43DF-9B5F-73EDD6F3187A}"/>
          </ac:picMkLst>
        </pc:picChg>
      </pc:sldChg>
      <pc:sldChg chg="delSp modSp add">
        <pc:chgData name="Doney, Jylisa (jylisadoney@uidaho.edu)" userId="ca63ff72-312b-43e3-9de3-54afc5ff377f" providerId="ADAL" clId="{C19F5621-F1FC-470B-8868-88D9CE105661}" dt="2020-04-17T23:03:44.259" v="1731" actId="6549"/>
        <pc:sldMkLst>
          <pc:docMk/>
          <pc:sldMk cId="3567564907" sldId="293"/>
        </pc:sldMkLst>
        <pc:spChg chg="del">
          <ac:chgData name="Doney, Jylisa (jylisadoney@uidaho.edu)" userId="ca63ff72-312b-43e3-9de3-54afc5ff377f" providerId="ADAL" clId="{C19F5621-F1FC-470B-8868-88D9CE105661}" dt="2020-04-17T23:02:48.548" v="1694" actId="478"/>
          <ac:spMkLst>
            <pc:docMk/>
            <pc:sldMk cId="3567564907" sldId="293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C19F5621-F1FC-470B-8868-88D9CE105661}" dt="2020-04-17T23:02:54.135" v="1695" actId="478"/>
          <ac:spMkLst>
            <pc:docMk/>
            <pc:sldMk cId="3567564907" sldId="293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3:03:44.259" v="1731" actId="6549"/>
          <ac:spMkLst>
            <pc:docMk/>
            <pc:sldMk cId="3567564907" sldId="293"/>
            <ac:spMk id="7" creationId="{00000000-0000-0000-0000-000000000000}"/>
          </ac:spMkLst>
        </pc:spChg>
      </pc:sldChg>
      <pc:sldMasterChg chg="modSldLayout">
        <pc:chgData name="Doney, Jylisa (jylisadoney@uidaho.edu)" userId="ca63ff72-312b-43e3-9de3-54afc5ff377f" providerId="ADAL" clId="{C19F5621-F1FC-470B-8868-88D9CE105661}" dt="2020-04-17T17:31:46.333" v="1193" actId="255"/>
        <pc:sldMasterMkLst>
          <pc:docMk/>
          <pc:sldMasterMk cId="3424126540" sldId="2147483648"/>
        </pc:sldMasterMkLst>
        <pc:sldLayoutChg chg="addSp modSp">
          <pc:chgData name="Doney, Jylisa (jylisadoney@uidaho.edu)" userId="ca63ff72-312b-43e3-9de3-54afc5ff377f" providerId="ADAL" clId="{C19F5621-F1FC-470B-8868-88D9CE105661}" dt="2020-04-17T17:31:46.333" v="1193" actId="255"/>
          <pc:sldLayoutMkLst>
            <pc:docMk/>
            <pc:sldMasterMk cId="3424126540" sldId="2147483648"/>
            <pc:sldLayoutMk cId="4026579747" sldId="2147483650"/>
          </pc:sldLayoutMkLst>
          <pc:spChg chg="mod">
            <ac:chgData name="Doney, Jylisa (jylisadoney@uidaho.edu)" userId="ca63ff72-312b-43e3-9de3-54afc5ff377f" providerId="ADAL" clId="{C19F5621-F1FC-470B-8868-88D9CE105661}" dt="2020-04-17T17:31:46.333" v="1193" actId="255"/>
            <ac:spMkLst>
              <pc:docMk/>
              <pc:sldMasterMk cId="3424126540" sldId="2147483648"/>
              <pc:sldLayoutMk cId="4026579747" sldId="2147483650"/>
              <ac:spMk id="3" creationId="{00000000-0000-0000-0000-000000000000}"/>
            </ac:spMkLst>
          </pc:spChg>
          <pc:picChg chg="add mod">
            <ac:chgData name="Doney, Jylisa (jylisadoney@uidaho.edu)" userId="ca63ff72-312b-43e3-9de3-54afc5ff377f" providerId="ADAL" clId="{C19F5621-F1FC-470B-8868-88D9CE105661}" dt="2020-04-17T17:31:30.252" v="1192" actId="1038"/>
            <ac:picMkLst>
              <pc:docMk/>
              <pc:sldMasterMk cId="3424126540" sldId="2147483648"/>
              <pc:sldLayoutMk cId="4026579747" sldId="2147483650"/>
              <ac:picMk id="8" creationId="{7828EE04-84C0-45FC-8844-5D3C9DC3F198}"/>
            </ac:picMkLst>
          </pc:picChg>
        </pc:sldLayoutChg>
      </pc:sldMasterChg>
    </pc:docChg>
  </pc:docChgLst>
  <pc:docChgLst>
    <pc:chgData name="Doney, Jylisa (jylisadoney@uidaho.edu)" userId="ca63ff72-312b-43e3-9de3-54afc5ff377f" providerId="ADAL" clId="{A473A002-D0FA-4A3F-94F3-3AEC12FF10B8}"/>
    <pc:docChg chg="delSld modSld">
      <pc:chgData name="Doney, Jylisa (jylisadoney@uidaho.edu)" userId="ca63ff72-312b-43e3-9de3-54afc5ff377f" providerId="ADAL" clId="{A473A002-D0FA-4A3F-94F3-3AEC12FF10B8}" dt="2020-04-08T21:08:40.981" v="4" actId="20577"/>
      <pc:docMkLst>
        <pc:docMk/>
      </pc:docMkLst>
      <pc:sldChg chg="modSp">
        <pc:chgData name="Doney, Jylisa (jylisadoney@uidaho.edu)" userId="ca63ff72-312b-43e3-9de3-54afc5ff377f" providerId="ADAL" clId="{A473A002-D0FA-4A3F-94F3-3AEC12FF10B8}" dt="2020-04-08T21:08:35.816" v="2" actId="20577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A473A002-D0FA-4A3F-94F3-3AEC12FF10B8}" dt="2020-04-08T21:08:35.816" v="2" actId="20577"/>
          <ac:spMkLst>
            <pc:docMk/>
            <pc:sldMk cId="2067043111" sldId="267"/>
            <ac:spMk id="2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A473A002-D0FA-4A3F-94F3-3AEC12FF10B8}" dt="2020-04-08T21:08:40.981" v="4" actId="20577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A473A002-D0FA-4A3F-94F3-3AEC12FF10B8}" dt="2020-04-08T21:08:40.981" v="4" actId="20577"/>
          <ac:spMkLst>
            <pc:docMk/>
            <pc:sldMk cId="3973670987" sldId="269"/>
            <ac:spMk id="2" creationId="{00000000-0000-0000-0000-000000000000}"/>
          </ac:spMkLst>
        </pc:spChg>
      </pc:sldChg>
      <pc:sldChg chg="del">
        <pc:chgData name="Doney, Jylisa (jylisadoney@uidaho.edu)" userId="ca63ff72-312b-43e3-9de3-54afc5ff377f" providerId="ADAL" clId="{A473A002-D0FA-4A3F-94F3-3AEC12FF10B8}" dt="2020-04-08T21:07:34.436" v="0" actId="2696"/>
        <pc:sldMkLst>
          <pc:docMk/>
          <pc:sldMk cId="442189307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3312B-6D98-40A4-B12E-D2F530A6027F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0BA1C-F8D6-483D-8859-0151F443DD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6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4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>
            <a:normAutofit/>
          </a:bodyPr>
          <a:lstStyle>
            <a:lvl1pPr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106873" cy="4351338"/>
          </a:xfrm>
        </p:spPr>
        <p:txBody>
          <a:bodyPr>
            <a:normAutofit/>
          </a:bodyPr>
          <a:lstStyle>
            <a:lvl1pPr marL="914400" indent="-460375">
              <a:lnSpc>
                <a:spcPct val="100000"/>
              </a:lnSpc>
              <a:spcBef>
                <a:spcPts val="0"/>
              </a:spcBef>
              <a:defRPr sz="3400"/>
            </a:lvl1pPr>
            <a:lvl2pPr marL="1377950" indent="-460375">
              <a:lnSpc>
                <a:spcPct val="10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defRPr sz="3400"/>
            </a:lvl2pPr>
            <a:lvl3pPr marL="1828800" indent="-460375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§"/>
              <a:defRPr sz="3400"/>
            </a:lvl3pPr>
            <a:lvl4pPr marL="2292350" indent="-460375">
              <a:lnSpc>
                <a:spcPct val="100000"/>
              </a:lnSpc>
              <a:spcBef>
                <a:spcPts val="600"/>
              </a:spcBef>
              <a:defRPr sz="3400"/>
            </a:lvl4pPr>
            <a:lvl5pPr marL="2743200" indent="-460375">
              <a:lnSpc>
                <a:spcPct val="10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defRPr sz="3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926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Creative Commons License">
            <a:hlinkClick r:id="rId2"/>
            <a:extLst>
              <a:ext uri="{FF2B5EF4-FFF2-40B4-BE49-F238E27FC236}">
                <a16:creationId xmlns:a16="http://schemas.microsoft.com/office/drawing/2014/main" id="{7828EE04-84C0-45FC-8844-5D3C9DC3F1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852" y="6367813"/>
            <a:ext cx="1150242" cy="40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57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7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2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1743-36F9-4686-A4CB-C317D4EFD24E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4.0/" TargetMode="External"/><Relationship Id="rId2" Type="http://schemas.openxmlformats.org/officeDocument/2006/relationships/hyperlink" Target="mailto:jylisadoney@uidah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losed_Access_logo_white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rdering.onlinelibrary.wiley.com/subs.asp?ref=1540-5907&amp;doi=10.1111/(ISSN)1540-59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Closed_Access_logo_white.svg" TargetMode="External"/><Relationship Id="rId4" Type="http://schemas.openxmlformats.org/officeDocument/2006/relationships/hyperlink" Target="https://creativecommons.org/publicdomain/zero/1.0/deed.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pen_Access_logo_PLoS_transparent.svg" TargetMode="External"/><Relationship Id="rId2" Type="http://schemas.openxmlformats.org/officeDocument/2006/relationships/hyperlink" Target="https://creativecommons.org/publicdomain/zero/1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s://plos.org/publish/fe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Open_Access_logo_PLoS_transparent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ybrid_Access_logo_alternative.svg" TargetMode="External"/><Relationship Id="rId2" Type="http://schemas.openxmlformats.org/officeDocument/2006/relationships/hyperlink" Target="https://creativecommons.org/publicdomain/zero/1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s.sagepub.com/en-us/nam/journal/international-political-science-review#subscribe" TargetMode="External"/><Relationship Id="rId2" Type="http://schemas.openxmlformats.org/officeDocument/2006/relationships/hyperlink" Target="https://us.sagepub.com/en-us/nam/sage-cho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Hybrid_Access_logo_alternative.svg" TargetMode="External"/><Relationship Id="rId4" Type="http://schemas.openxmlformats.org/officeDocument/2006/relationships/hyperlink" Target="https://creativecommons.org/publicdomain/zero/1.0/deed.e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info.gov/content/pkg/USCODE-2018-title17/html/USCODE-2018-title17-chap1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Copyright_transfer_agreement&amp;oldid=95167468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Open_Access_logo_PLoS_white_green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2.sherpa.ac.uk/rome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pen_Access_logo_PLoS_white_green.svg" TargetMode="External"/><Relationship Id="rId5" Type="http://schemas.openxmlformats.org/officeDocument/2006/relationships/hyperlink" Target="https://creativecommons.org/publicdomain/zero/1.0/deed.en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Impact_factor&amp;oldid=9506951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metric.com/about-altmetrics/what-are-altmetric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metric.com/products/free-tools/bookmarkl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H-index&amp;oldid=9518663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H-index&amp;oldid=95186634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4651"/>
            <a:ext cx="10515600" cy="231945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/>
              <a:t>Key Ingredients in the </a:t>
            </a:r>
            <a:br>
              <a:rPr lang="en-US" sz="5400" dirty="0"/>
            </a:br>
            <a:r>
              <a:rPr lang="en-US" sz="5400" dirty="0"/>
              <a:t>Journal Article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64" y="3614573"/>
            <a:ext cx="11106873" cy="18718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Jylisa Doney</a:t>
            </a:r>
          </a:p>
          <a:p>
            <a:pPr marL="0" indent="0" algn="ctr">
              <a:buNone/>
            </a:pPr>
            <a:r>
              <a:rPr lang="en-US" dirty="0"/>
              <a:t>Social Sciences Librarian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jylisadoney@uidaho.edu</a:t>
            </a:r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2FED9-A068-486D-9615-2EC6E4508769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rgbClr val="464646"/>
                </a:solidFill>
              </a:rPr>
              <a:t>This work is licensed under a </a:t>
            </a:r>
            <a:r>
              <a:rPr lang="en-US" altLang="en-US" sz="1400" dirty="0">
                <a:solidFill>
                  <a:srgbClr val="464646"/>
                </a:solidFill>
                <a:hlinkClick r:id="rId3"/>
              </a:rPr>
              <a:t>Creative Commons Attribution-NonCommercial 4.0 International License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881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Subscription or toll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Readers and/or their institutions pay a fee to access articles</a:t>
            </a:r>
          </a:p>
        </p:txBody>
      </p:sp>
      <p:pic>
        <p:nvPicPr>
          <p:cNvPr id="4" name="Picture 10" descr="https://upload.wikimedia.org/wikipedia/commons/thumb/6/67/Closed_Access_logo_white.svg/128px-Closed_Access_logo_whit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4752" cy="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9336"/>
            <a:ext cx="8294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Closed Access logo white.svg by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https://commons.wikimedia.org/wiki/File:Closed_Access_logo_white.svg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72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353801" cy="4351338"/>
          </a:xfrm>
        </p:spPr>
        <p:txBody>
          <a:bodyPr/>
          <a:lstStyle/>
          <a:p>
            <a:r>
              <a:rPr lang="en-US" dirty="0"/>
              <a:t>Subscription or toll access</a:t>
            </a:r>
          </a:p>
          <a:p>
            <a:pPr lvl="1"/>
            <a:r>
              <a:rPr lang="en-US" dirty="0"/>
              <a:t>Example: American Journal of Political Science</a:t>
            </a:r>
          </a:p>
          <a:p>
            <a:pPr lvl="2"/>
            <a:r>
              <a:rPr lang="en-US" dirty="0">
                <a:hlinkClick r:id="rId2"/>
              </a:rPr>
              <a:t>Annual subscription cost (2020)</a:t>
            </a:r>
            <a:r>
              <a:rPr lang="en-US" dirty="0"/>
              <a:t> = $1,180.00</a:t>
            </a:r>
          </a:p>
          <a:p>
            <a:pPr lvl="2"/>
            <a:r>
              <a:rPr lang="en-US" dirty="0"/>
              <a:t>Single PDF cost, no subscription (2020) = $49.00</a:t>
            </a:r>
          </a:p>
        </p:txBody>
      </p:sp>
      <p:pic>
        <p:nvPicPr>
          <p:cNvPr id="4" name="Picture 10" descr="https://upload.wikimedia.org/wikipedia/commons/thumb/6/67/Closed_Access_logo_white.svg/128px-Closed_Access_logo_whit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4752" cy="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9336"/>
            <a:ext cx="8216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Closed Access logo white.svg by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https://commons.wikimedia.org/wiki/File:Closed_Access_logo_white.svg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85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access (gold)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Authors and/or their institutions pay a fee (article processing charge) to publish an article</a:t>
            </a:r>
          </a:p>
          <a:p>
            <a:pPr lvl="1"/>
            <a:r>
              <a:rPr lang="en-US" dirty="0"/>
              <a:t>No fees for readers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1" y="6119336"/>
            <a:ext cx="9130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transparent.svg by Nina, Beao, and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https://commons.wikimedia.org/wiki/File:Open_Access_logo_PLoS_transparent.svg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9" name="Picture 8" descr="https://upload.wikimedia.org/wikipedia/commons/thumb/7/77/Open_Access_logo_PLoS_transparent.svg/128px-Open_Access_logo_PLoS_transparen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6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access (gold)</a:t>
            </a:r>
          </a:p>
          <a:p>
            <a:pPr lvl="1"/>
            <a:r>
              <a:rPr lang="en-US" dirty="0"/>
              <a:t>Example: PLOS ONE</a:t>
            </a:r>
          </a:p>
          <a:p>
            <a:pPr lvl="2"/>
            <a:r>
              <a:rPr lang="en-US" dirty="0">
                <a:hlinkClick r:id="rId2"/>
              </a:rPr>
              <a:t>Article processing charge (2020)</a:t>
            </a:r>
            <a:r>
              <a:rPr lang="en-US" dirty="0"/>
              <a:t> = $1,695.00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119336"/>
            <a:ext cx="9209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transparent.svg by Nina, Beao, and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https://commons.wikimedia.org/wiki/File:Open_Access_logo_PLoS_transparent.svg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9" name="Picture 8" descr="https://upload.wikimedia.org/wikipedia/commons/thumb/7/77/Open_Access_logo_PLoS_transparent.svg/128px-Open_Access_logo_PLoS_transparent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8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(subscription and open access)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authors and/or their institutions choose to make an article open access by paying a fee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Readers and/or their institutions pay a fee to access all other articles</a:t>
            </a: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6119336"/>
            <a:ext cx="851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Hybrid Access logo alternative.svg by Jonpatterns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https://commons.wikimedia.org/wiki/File:Hybrid_Access_logo_alternative.svg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4" descr="https://upload.wikimedia.org/wikipedia/commons/thumb/b/b1/Hybrid_Access_logo_alternative.svg/128px-Hybrid_Access_logo_alternativ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42668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8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353801" cy="4351338"/>
          </a:xfrm>
        </p:spPr>
        <p:txBody>
          <a:bodyPr/>
          <a:lstStyle/>
          <a:p>
            <a:r>
              <a:rPr lang="en-US" dirty="0"/>
              <a:t>Hybrid (subscription and open access)</a:t>
            </a:r>
          </a:p>
          <a:p>
            <a:pPr lvl="1"/>
            <a:r>
              <a:rPr lang="en-US" dirty="0"/>
              <a:t>Example: International Political Science Review</a:t>
            </a:r>
          </a:p>
          <a:p>
            <a:pPr lvl="2"/>
            <a:r>
              <a:rPr lang="en-US" dirty="0">
                <a:hlinkClick r:id="rId2"/>
              </a:rPr>
              <a:t>Article processing charge (2020)</a:t>
            </a:r>
            <a:r>
              <a:rPr lang="en-US" dirty="0"/>
              <a:t> = $3,000.00</a:t>
            </a:r>
          </a:p>
          <a:p>
            <a:pPr lvl="2"/>
            <a:r>
              <a:rPr lang="en-US" dirty="0">
                <a:hlinkClick r:id="rId3"/>
              </a:rPr>
              <a:t>Annual subscription cost (2020)</a:t>
            </a:r>
            <a:r>
              <a:rPr lang="en-US" dirty="0"/>
              <a:t> = $1,132.00</a:t>
            </a:r>
          </a:p>
          <a:p>
            <a:pPr lvl="2"/>
            <a:r>
              <a:rPr lang="en-US" dirty="0"/>
              <a:t>Single PDF cost, no subscription (2020) = $37.50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119336"/>
            <a:ext cx="8618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Hybrid Access logo alternative.svg by Jonpatterns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https://commons.wikimedia.org/wiki/File:Hybrid_Access_logo_alternative.svg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4" descr="https://upload.wikimedia.org/wikipedia/commons/thumb/b/b1/Hybrid_Access_logo_alternative.svg/128px-Hybrid_Access_logo_alternative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42668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2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Discuss the pros and cons of each model, for authors as well as readers</a:t>
            </a:r>
          </a:p>
        </p:txBody>
      </p:sp>
    </p:spTree>
    <p:extLst>
      <p:ext uri="{BB962C8B-B14F-4D97-AF65-F5344CB8AC3E}">
        <p14:creationId xmlns:p14="http://schemas.microsoft.com/office/powerpoint/2010/main" val="316233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221351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r>
              <a:rPr lang="en-US" dirty="0"/>
              <a:t>Copyright transfer agreements</a:t>
            </a:r>
          </a:p>
          <a:p>
            <a:r>
              <a:rPr lang="en-US" dirty="0"/>
              <a:t>Self-archiving</a:t>
            </a:r>
          </a:p>
        </p:txBody>
      </p:sp>
    </p:spTree>
    <p:extLst>
      <p:ext uri="{BB962C8B-B14F-4D97-AF65-F5344CB8AC3E}">
        <p14:creationId xmlns:p14="http://schemas.microsoft.com/office/powerpoint/2010/main" val="186391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221351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pPr lvl="1"/>
            <a:r>
              <a:rPr lang="en-US" dirty="0"/>
              <a:t>Is automatic</a:t>
            </a:r>
          </a:p>
          <a:p>
            <a:pPr lvl="1"/>
            <a:r>
              <a:rPr lang="en-US" dirty="0"/>
              <a:t>Covers published and unpublished works</a:t>
            </a:r>
          </a:p>
          <a:p>
            <a:pPr lvl="1"/>
            <a:r>
              <a:rPr lang="en-US" dirty="0"/>
              <a:t>Applies regardless of format</a:t>
            </a:r>
          </a:p>
          <a:p>
            <a:pPr marL="917575" lvl="1" indent="0">
              <a:buNone/>
            </a:pPr>
            <a:endParaRPr lang="en-US" dirty="0"/>
          </a:p>
          <a:p>
            <a:r>
              <a:rPr lang="en-US" dirty="0"/>
              <a:t>Copyright owners have the exclusive rights to reproduce, adapt, distribute, perform, or display a work publicly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96CF4-4948-4705-BFE9-9D55B108D382}"/>
              </a:ext>
            </a:extLst>
          </p:cNvPr>
          <p:cNvSpPr txBox="1"/>
          <p:nvPr/>
        </p:nvSpPr>
        <p:spPr>
          <a:xfrm>
            <a:off x="838200" y="6316051"/>
            <a:ext cx="973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>
                <a:solidFill>
                  <a:prstClr val="black"/>
                </a:solidFill>
              </a:rPr>
              <a:t>17 U.S. Code § 106. Exclusive rights in copyrighted works.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https://www.govinfo.gov/content/pkg/USCODE-2018-title17/html/USCODE-2018-title17-chap1.htm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528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transfer agreement</a:t>
            </a:r>
          </a:p>
          <a:p>
            <a:pPr lvl="1"/>
            <a:r>
              <a:rPr lang="en-US" dirty="0"/>
              <a:t>“…transfers the copyright for a work from the copyright owner to another party.”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16051"/>
            <a:ext cx="973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Copyright transfer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agreement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(2020, April 18).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dirty="0">
                <a:hlinkClick r:id="rId2"/>
              </a:rPr>
              <a:t>https://en.wikipedia.org/w/index.php?title=Copyright_transfer_agreement&amp;oldid=951674681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8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covering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Pre-session video and journal submission guidelines</a:t>
            </a:r>
          </a:p>
          <a:p>
            <a:r>
              <a:rPr lang="en-US" dirty="0"/>
              <a:t>Types of peer-review</a:t>
            </a:r>
          </a:p>
          <a:p>
            <a:r>
              <a:rPr lang="en-US" dirty="0"/>
              <a:t>Publishing models</a:t>
            </a:r>
          </a:p>
          <a:p>
            <a:r>
              <a:rPr lang="en-US" dirty="0"/>
              <a:t>Authors’ rights following publication</a:t>
            </a:r>
          </a:p>
          <a:p>
            <a:r>
              <a:rPr lang="en-US" dirty="0"/>
              <a:t>Measures of impact</a:t>
            </a:r>
          </a:p>
        </p:txBody>
      </p:sp>
    </p:spTree>
    <p:extLst>
      <p:ext uri="{BB962C8B-B14F-4D97-AF65-F5344CB8AC3E}">
        <p14:creationId xmlns:p14="http://schemas.microsoft.com/office/powerpoint/2010/main" val="1405023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Read through the example copyright transfer agreement and consider:</a:t>
            </a:r>
          </a:p>
          <a:p>
            <a:pPr lvl="1"/>
            <a:r>
              <a:rPr lang="en-US" dirty="0"/>
              <a:t>What rights does the author retain?</a:t>
            </a:r>
          </a:p>
          <a:p>
            <a:pPr lvl="1"/>
            <a:r>
              <a:rPr lang="en-US" dirty="0"/>
              <a:t>Can the author republish the article associated with this agreement?</a:t>
            </a:r>
          </a:p>
          <a:p>
            <a:pPr lvl="1"/>
            <a:r>
              <a:rPr lang="en-US" dirty="0"/>
              <a:t>What can the publisher do with this article?</a:t>
            </a:r>
          </a:p>
        </p:txBody>
      </p:sp>
    </p:spTree>
    <p:extLst>
      <p:ext uri="{BB962C8B-B14F-4D97-AF65-F5344CB8AC3E}">
        <p14:creationId xmlns:p14="http://schemas.microsoft.com/office/powerpoint/2010/main" val="206704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Self-archiving</a:t>
            </a:r>
          </a:p>
          <a:p>
            <a:pPr lvl="1"/>
            <a:r>
              <a:rPr lang="en-US" dirty="0"/>
              <a:t>Open access (green)</a:t>
            </a:r>
          </a:p>
          <a:p>
            <a:pPr lvl="2"/>
            <a:r>
              <a:rPr lang="en-US" dirty="0"/>
              <a:t>Authors make a version of their article (pre-print, post-print/accepted manuscript, published version) freely available for anyone to access</a:t>
            </a:r>
          </a:p>
        </p:txBody>
      </p:sp>
      <p:pic>
        <p:nvPicPr>
          <p:cNvPr id="4" name="Picture 12" descr="https://upload.wikimedia.org/wikipedia/commons/thumb/9/90/Open_Access_logo_PLoS_white_green.svg/128px-Open_Access_logo_PLoS_white_gree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09" y="279244"/>
            <a:ext cx="415503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9336"/>
            <a:ext cx="851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white green.svg by PLoS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https://commons.wikimedia.org/wiki/File:Open_Access_logo_PLoS_white_green.svg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4936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Self-archiving</a:t>
            </a:r>
          </a:p>
          <a:p>
            <a:pPr lvl="1"/>
            <a:r>
              <a:rPr lang="en-US" dirty="0"/>
              <a:t>Open access (green)</a:t>
            </a:r>
          </a:p>
          <a:p>
            <a:pPr lvl="2"/>
            <a:r>
              <a:rPr lang="en-US" dirty="0"/>
              <a:t>Sherpa Romeo: </a:t>
            </a:r>
            <a:r>
              <a:rPr lang="en-US" dirty="0">
                <a:hlinkClick r:id="rId3"/>
              </a:rPr>
              <a:t>https://v2.sherpa.ac.uk/romeo/</a:t>
            </a:r>
            <a:endParaRPr lang="en-US" dirty="0"/>
          </a:p>
        </p:txBody>
      </p:sp>
      <p:pic>
        <p:nvPicPr>
          <p:cNvPr id="4" name="Picture 12" descr="https://upload.wikimedia.org/wikipedia/commons/thumb/9/90/Open_Access_logo_PLoS_white_green.svg/128px-Open_Access_logo_PLoS_white_gree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09" y="279244"/>
            <a:ext cx="415503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9336"/>
            <a:ext cx="8439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white green.svg by PLoS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6"/>
              </a:rPr>
              <a:t>https://commons.wikimedia.org/wiki/File:Open_Access_logo_PLoS_white_green.svg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8187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5445538"/>
          </a:xfrm>
        </p:spPr>
        <p:txBody>
          <a:bodyPr>
            <a:normAutofit/>
          </a:bodyPr>
          <a:lstStyle/>
          <a:p>
            <a:r>
              <a:rPr lang="en-US" dirty="0"/>
              <a:t>Form groups of 3 or 4</a:t>
            </a:r>
          </a:p>
          <a:p>
            <a:r>
              <a:rPr lang="en-US" dirty="0"/>
              <a:t>Compare and contrast the self-archiving policies for three journals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1844167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r>
              <a:rPr lang="en-US" dirty="0"/>
              <a:t>Article-level</a:t>
            </a:r>
          </a:p>
          <a:p>
            <a:r>
              <a:rPr lang="en-US" dirty="0"/>
              <a:t>Author-level</a:t>
            </a:r>
          </a:p>
        </p:txBody>
      </p:sp>
    </p:spTree>
    <p:extLst>
      <p:ext uri="{BB962C8B-B14F-4D97-AF65-F5344CB8AC3E}">
        <p14:creationId xmlns:p14="http://schemas.microsoft.com/office/powerpoint/2010/main" val="356756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1844167"/>
          </a:xfrm>
        </p:spPr>
        <p:txBody>
          <a:bodyPr>
            <a:normAutofit/>
          </a:bodyPr>
          <a:lstStyle/>
          <a:p>
            <a:r>
              <a:rPr lang="en-US" dirty="0"/>
              <a:t>Journal-level = Impact factor (JIF)</a:t>
            </a:r>
          </a:p>
          <a:p>
            <a:pPr lvl="1"/>
            <a:r>
              <a:rPr lang="en-US" dirty="0"/>
              <a:t>“Used as a proxy for the relative importance of a journal within its field…”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6992" y="3617849"/>
                <a:ext cx="11558016" cy="1018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2018 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JIF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Citations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2018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items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published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2016+201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citable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items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published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2016+201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2" y="3617849"/>
                <a:ext cx="11558016" cy="1018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i="1" kern="0" dirty="0">
                <a:solidFill>
                  <a:prstClr val="black"/>
                </a:solidFill>
              </a:rPr>
              <a:t>Impact factor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13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3"/>
              </a:rPr>
              <a:t>https://en.wikipedia.org/w/index.php?title=Impact_factor&amp;oldid=950695147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817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3009246"/>
          </a:xfrm>
        </p:spPr>
        <p:txBody>
          <a:bodyPr>
            <a:normAutofit/>
          </a:bodyPr>
          <a:lstStyle/>
          <a:p>
            <a:r>
              <a:rPr lang="en-US" dirty="0"/>
              <a:t>Journal-level = Impact factor (JIF)</a:t>
            </a:r>
          </a:p>
          <a:p>
            <a:pPr lvl="1"/>
            <a:r>
              <a:rPr lang="en-US" dirty="0"/>
              <a:t>Journal Citation Reports (JCR)</a:t>
            </a:r>
          </a:p>
        </p:txBody>
      </p:sp>
    </p:spTree>
    <p:extLst>
      <p:ext uri="{BB962C8B-B14F-4D97-AF65-F5344CB8AC3E}">
        <p14:creationId xmlns:p14="http://schemas.microsoft.com/office/powerpoint/2010/main" val="12043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4936609"/>
          </a:xfrm>
        </p:spPr>
        <p:txBody>
          <a:bodyPr>
            <a:normAutofit/>
          </a:bodyPr>
          <a:lstStyle/>
          <a:p>
            <a:r>
              <a:rPr lang="en-US" dirty="0"/>
              <a:t>Article-level = </a:t>
            </a:r>
            <a:r>
              <a:rPr lang="en-US" dirty="0" err="1"/>
              <a:t>Altmetrics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Supplement other metrics</a:t>
            </a:r>
          </a:p>
          <a:p>
            <a:pPr lvl="2"/>
            <a:r>
              <a:rPr lang="en-US" dirty="0"/>
              <a:t>Record of attention</a:t>
            </a:r>
          </a:p>
          <a:p>
            <a:pPr lvl="2"/>
            <a:r>
              <a:rPr lang="en-US" dirty="0"/>
              <a:t>Measure of dissemination</a:t>
            </a:r>
          </a:p>
          <a:p>
            <a:pPr lvl="2"/>
            <a:r>
              <a:rPr lang="en-US" dirty="0"/>
              <a:t>Indicator of influence and impact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2E13-9555-4700-9FCA-F8C7279CC32B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Altmetric. (n.d). </a:t>
            </a:r>
            <a:r>
              <a:rPr lang="en-US" sz="1400" i="1" kern="0" dirty="0">
                <a:solidFill>
                  <a:prstClr val="black"/>
                </a:solidFill>
              </a:rPr>
              <a:t>What are altmetrics? </a:t>
            </a:r>
            <a:r>
              <a:rPr lang="en-US" sz="1400" dirty="0">
                <a:hlinkClick r:id="rId2"/>
              </a:rPr>
              <a:t>https://www.altmetric.com/about-altmetrics/what-are-altmetrics/</a:t>
            </a:r>
            <a:r>
              <a:rPr lang="en-US" sz="140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3534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629783"/>
          </a:xfrm>
        </p:spPr>
        <p:txBody>
          <a:bodyPr>
            <a:normAutofit/>
          </a:bodyPr>
          <a:lstStyle/>
          <a:p>
            <a:r>
              <a:rPr lang="en-US" dirty="0"/>
              <a:t>Article-level = </a:t>
            </a:r>
            <a:r>
              <a:rPr lang="en-US" dirty="0" err="1"/>
              <a:t>Altmetrics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Altmetric</a:t>
            </a:r>
            <a:r>
              <a:rPr lang="en-US" dirty="0"/>
              <a:t> It! Bookmarklet</a:t>
            </a:r>
          </a:p>
          <a:p>
            <a:pPr lvl="2"/>
            <a:r>
              <a:rPr lang="en-US" dirty="0"/>
              <a:t>Products – Free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Altmetric. 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n.d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Bookmarklet for researchers.</a:t>
            </a:r>
            <a:r>
              <a:rPr lang="en-US" sz="1400" i="1" kern="0" dirty="0">
                <a:solidFill>
                  <a:prstClr val="black"/>
                </a:solidFill>
              </a:rPr>
              <a:t> </a:t>
            </a:r>
            <a:r>
              <a:rPr lang="en-US" sz="1400" kern="0" dirty="0">
                <a:solidFill>
                  <a:prstClr val="black"/>
                </a:solidFill>
                <a:hlinkClick r:id="rId3"/>
              </a:rPr>
              <a:t>https://www.altmetric.com/products/free-tools/bookmarklet/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r>
              <a:rPr lang="en-US" sz="140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9216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 = </a:t>
            </a:r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1"/>
            <a:r>
              <a:rPr lang="en-US" dirty="0"/>
              <a:t>“…attempts to measure both the productivity and citation impact of the publications of a scientist or scholar.”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19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https://en.wikipedia.org/w/index.php?title=H-index&amp;oldid=951866343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138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6268" cy="719963"/>
          </a:xfrm>
        </p:spPr>
        <p:txBody>
          <a:bodyPr/>
          <a:lstStyle/>
          <a:p>
            <a:r>
              <a:rPr lang="en-US" dirty="0"/>
              <a:t>Pre-session video and journal submission guidelines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stood out to you about the video and journal submission guidelines?</a:t>
            </a:r>
          </a:p>
        </p:txBody>
      </p:sp>
    </p:spTree>
    <p:extLst>
      <p:ext uri="{BB962C8B-B14F-4D97-AF65-F5344CB8AC3E}">
        <p14:creationId xmlns:p14="http://schemas.microsoft.com/office/powerpoint/2010/main" val="409845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 = </a:t>
            </a:r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1"/>
            <a:r>
              <a:rPr lang="en-US" dirty="0"/>
              <a:t>Calculated by listing articles in descending order by “times cited”</a:t>
            </a:r>
          </a:p>
          <a:p>
            <a:pPr lvl="1"/>
            <a:r>
              <a:rPr lang="en-US" dirty="0"/>
              <a:t>The value of </a:t>
            </a:r>
            <a:r>
              <a:rPr lang="en-US" i="1" dirty="0"/>
              <a:t>h</a:t>
            </a:r>
            <a:r>
              <a:rPr lang="en-US" dirty="0"/>
              <a:t> is equal to the number of articles (N) in the list that have been cited at least N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E17D7-35C3-40C3-B667-9516EE00DD0B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19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https://en.wikipedia.org/w/index.php?title=H-index&amp;oldid=951866343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8807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 = </a:t>
            </a:r>
            <a:r>
              <a:rPr lang="en-US" i="1" dirty="0"/>
              <a:t>h</a:t>
            </a:r>
            <a:r>
              <a:rPr lang="en-US" dirty="0"/>
              <a:t>-index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42128"/>
              </p:ext>
            </p:extLst>
          </p:nvPr>
        </p:nvGraphicFramePr>
        <p:xfrm>
          <a:off x="1765300" y="2105946"/>
          <a:ext cx="4775200" cy="405384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3086204232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927811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Articles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Times cited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9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2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0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4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382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9182645">
            <a:off x="6479640" y="4312580"/>
            <a:ext cx="2203074" cy="288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1500" y="1940072"/>
            <a:ext cx="37535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i="1" dirty="0"/>
              <a:t>h</a:t>
            </a:r>
            <a:r>
              <a:rPr lang="en-US" sz="3400" dirty="0"/>
              <a:t>-index =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The author has published 5 articles that have been cited at least 5 times each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5300" y="4989559"/>
            <a:ext cx="4775200" cy="60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24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 = </a:t>
            </a:r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1"/>
            <a:r>
              <a:rPr lang="en-US" dirty="0"/>
              <a:t>Google Scholar</a:t>
            </a:r>
          </a:p>
          <a:p>
            <a:pPr lvl="1"/>
            <a:r>
              <a:rPr lang="en-US" dirty="0"/>
              <a:t>Scopus</a:t>
            </a:r>
          </a:p>
          <a:p>
            <a:pPr lvl="1"/>
            <a:r>
              <a:rPr lang="en-US" dirty="0"/>
              <a:t>Web of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Single-blind</a:t>
            </a:r>
          </a:p>
          <a:p>
            <a:r>
              <a:rPr lang="en-US" dirty="0"/>
              <a:t>Double-blind</a:t>
            </a:r>
          </a:p>
          <a:p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48662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Single-blind</a:t>
            </a:r>
          </a:p>
          <a:p>
            <a:pPr lvl="1"/>
            <a:r>
              <a:rPr lang="en-US" dirty="0"/>
              <a:t>The reviewers know who the author is but the author doesn’t know who the reviewers are</a:t>
            </a:r>
          </a:p>
        </p:txBody>
      </p:sp>
    </p:spTree>
    <p:extLst>
      <p:ext uri="{BB962C8B-B14F-4D97-AF65-F5344CB8AC3E}">
        <p14:creationId xmlns:p14="http://schemas.microsoft.com/office/powerpoint/2010/main" val="39281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Double-blind</a:t>
            </a:r>
          </a:p>
          <a:p>
            <a:pPr lvl="1"/>
            <a:r>
              <a:rPr lang="en-US" dirty="0"/>
              <a:t>The reviewers don’t know who the author is and the author doesn’t know who the reviewers are</a:t>
            </a:r>
          </a:p>
        </p:txBody>
      </p:sp>
    </p:spTree>
    <p:extLst>
      <p:ext uri="{BB962C8B-B14F-4D97-AF65-F5344CB8AC3E}">
        <p14:creationId xmlns:p14="http://schemas.microsoft.com/office/powerpoint/2010/main" val="182393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1060152" cy="5551725"/>
          </a:xfrm>
        </p:spPr>
        <p:txBody>
          <a:bodyPr>
            <a:normAutofit/>
          </a:bodyPr>
          <a:lstStyle/>
          <a:p>
            <a:r>
              <a:rPr lang="en-US" dirty="0"/>
              <a:t>Open</a:t>
            </a:r>
          </a:p>
          <a:p>
            <a:pPr lvl="1"/>
            <a:r>
              <a:rPr lang="en-US" dirty="0"/>
              <a:t>Many different definitions; common options include:</a:t>
            </a:r>
          </a:p>
          <a:p>
            <a:pPr lvl="2"/>
            <a:r>
              <a:rPr lang="en-US" dirty="0"/>
              <a:t>The author’s and reviewers’ names are shared with each other</a:t>
            </a:r>
          </a:p>
          <a:p>
            <a:pPr lvl="2"/>
            <a:r>
              <a:rPr lang="en-US" dirty="0"/>
              <a:t>The reviewers’ names are listed on the article page</a:t>
            </a:r>
          </a:p>
          <a:p>
            <a:pPr lvl="2"/>
            <a:r>
              <a:rPr lang="en-US" dirty="0"/>
              <a:t>Signed or anonymous peer-review reports and the author’s responses are published with the article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Discuss the pros and cons of each type of peer-review</a:t>
            </a:r>
          </a:p>
          <a:p>
            <a:pPr lvl="2"/>
            <a:r>
              <a:rPr lang="en-US" dirty="0"/>
              <a:t>Which type would you prefer as an author versus as a reviewer?</a:t>
            </a:r>
          </a:p>
        </p:txBody>
      </p:sp>
    </p:spTree>
    <p:extLst>
      <p:ext uri="{BB962C8B-B14F-4D97-AF65-F5344CB8AC3E}">
        <p14:creationId xmlns:p14="http://schemas.microsoft.com/office/powerpoint/2010/main" val="42334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Subscription or toll access</a:t>
            </a:r>
          </a:p>
          <a:p>
            <a:r>
              <a:rPr lang="en-US" dirty="0"/>
              <a:t>Open access (gold)</a:t>
            </a:r>
          </a:p>
          <a:p>
            <a:r>
              <a:rPr lang="en-US" dirty="0"/>
              <a:t>Hybrid (subscription and open access)</a:t>
            </a:r>
          </a:p>
        </p:txBody>
      </p:sp>
    </p:spTree>
    <p:extLst>
      <p:ext uri="{BB962C8B-B14F-4D97-AF65-F5344CB8AC3E}">
        <p14:creationId xmlns:p14="http://schemas.microsoft.com/office/powerpoint/2010/main" val="119314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66D0D2AA8ED458867DFFBC84CDC81" ma:contentTypeVersion="12" ma:contentTypeDescription="Create a new document." ma:contentTypeScope="" ma:versionID="2edda66bea43fd3ee2cdae44f7ddc19d">
  <xsd:schema xmlns:xsd="http://www.w3.org/2001/XMLSchema" xmlns:xs="http://www.w3.org/2001/XMLSchema" xmlns:p="http://schemas.microsoft.com/office/2006/metadata/properties" xmlns:ns3="eb6fc25e-8a44-440c-a3c6-cb56c05aabb1" xmlns:ns4="115ac59a-381b-4183-bd5b-b04edbe7f2fc" targetNamespace="http://schemas.microsoft.com/office/2006/metadata/properties" ma:root="true" ma:fieldsID="5a209599921d322b183a16cd30a65124" ns3:_="" ns4:_="">
    <xsd:import namespace="eb6fc25e-8a44-440c-a3c6-cb56c05aabb1"/>
    <xsd:import namespace="115ac59a-381b-4183-bd5b-b04edbe7f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fc25e-8a44-440c-a3c6-cb56c05aa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ac59a-381b-4183-bd5b-b04edbe7f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2CA708-394D-4A00-A7C9-BA82E8F3255C}">
  <ds:schemaRefs>
    <ds:schemaRef ds:uri="http://purl.org/dc/terms/"/>
    <ds:schemaRef ds:uri="http://purl.org/dc/dcmitype/"/>
    <ds:schemaRef ds:uri="eb6fc25e-8a44-440c-a3c6-cb56c05aabb1"/>
    <ds:schemaRef ds:uri="http://schemas.openxmlformats.org/package/2006/metadata/core-properties"/>
    <ds:schemaRef ds:uri="115ac59a-381b-4183-bd5b-b04edbe7f2f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E657BFB-479C-4A9F-8498-0A887E142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6fc25e-8a44-440c-a3c6-cb56c05aabb1"/>
    <ds:schemaRef ds:uri="115ac59a-381b-4183-bd5b-b04edbe7f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4E9660-639F-46B2-8BCF-B044358650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1576</Words>
  <Application>Microsoft Office PowerPoint</Application>
  <PresentationFormat>Widescreen</PresentationFormat>
  <Paragraphs>171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Key Ingredients in the  Journal Article Life Cycle</vt:lpstr>
      <vt:lpstr>What we’re covering today</vt:lpstr>
      <vt:lpstr>Pre-session video and journal submission guidelines </vt:lpstr>
      <vt:lpstr>Types of peer-review</vt:lpstr>
      <vt:lpstr>Types of peer-review</vt:lpstr>
      <vt:lpstr>Types of peer-review</vt:lpstr>
      <vt:lpstr>Types of peer-review</vt:lpstr>
      <vt:lpstr>Activity 1</vt:lpstr>
      <vt:lpstr>Publishing models</vt:lpstr>
      <vt:lpstr>Publishing models</vt:lpstr>
      <vt:lpstr>Publishing models</vt:lpstr>
      <vt:lpstr>Publishing models</vt:lpstr>
      <vt:lpstr>Publishing models</vt:lpstr>
      <vt:lpstr>Publishing models</vt:lpstr>
      <vt:lpstr>Publishing models</vt:lpstr>
      <vt:lpstr>Activity 2 </vt:lpstr>
      <vt:lpstr>Authors’ rights following publication</vt:lpstr>
      <vt:lpstr>Authors’ rights following publication</vt:lpstr>
      <vt:lpstr>Authors’ rights following publication</vt:lpstr>
      <vt:lpstr>Activity 3</vt:lpstr>
      <vt:lpstr>Authors’ rights following publication</vt:lpstr>
      <vt:lpstr>Authors’ rights following publication</vt:lpstr>
      <vt:lpstr>Activity 4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Doney, Jylisa (jylisadoney@uidaho.edu)</dc:creator>
  <cp:lastModifiedBy>Doney, Jylisa (jylisadoney@uidaho.edu)</cp:lastModifiedBy>
  <cp:revision>76</cp:revision>
  <dcterms:created xsi:type="dcterms:W3CDTF">2019-04-16T18:42:58Z</dcterms:created>
  <dcterms:modified xsi:type="dcterms:W3CDTF">2020-04-27T22:15:09Z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0x010100B0C66D0D2AA8ED458867DFFBC84CDC81</vt:lpwstr>
  </property>
</Properties>
</file>