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65" dt="2020-04-27T22:14:38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 autoAdjust="0"/>
    <p:restoredTop sz="85944" autoAdjust="0"/>
  </p:normalViewPr>
  <p:slideViewPr>
    <p:cSldViewPr snapToGrid="0">
      <p:cViewPr varScale="1">
        <p:scale>
          <a:sx n="57" d="100"/>
          <a:sy n="57" d="100"/>
        </p:scale>
        <p:origin x="9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">
      <pc:chgData name="Doney, Jylisa (jylisadoney@uidaho.edu)" userId="ca63ff72-312b-43e3-9de3-54afc5ff377f" providerId="ADAL" clId="{3A09B9FB-34BF-4B51-A684-70744E18D85C}" dt="2020-04-28T00:48:09.218" v="1845" actId="20577"/>
      <pc:docMkLst>
        <pc:docMk/>
      </pc:docMkLst>
      <pc:sldChg chg="modSp">
        <pc:chgData name="Doney, Jylisa (jylisadoney@uidaho.edu)" userId="ca63ff72-312b-43e3-9de3-54afc5ff377f" providerId="ADAL" clId="{3A09B9FB-34BF-4B51-A684-70744E18D85C}" dt="2020-04-27T21:57:26.483" v="1428" actId="20577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7T21:57:26.483" v="1428" actId="20577"/>
          <ac:spMkLst>
            <pc:docMk/>
            <pc:sldMk cId="1405023129" sldId="25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57:42.206" v="1479" actId="20577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7T21:57:42.206" v="1479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0:41:38.367" v="735" actId="20577"/>
          <ac:spMkLst>
            <pc:docMk/>
            <pc:sldMk cId="4098454058" sldId="25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24.719" v="1317" actId="20577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8:03.681" v="33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35:44.854" v="336" actId="20577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7T15:35:44.854" v="336" actId="20577"/>
          <ac:spMkLst>
            <pc:docMk/>
            <pc:sldMk cId="4073726940" sldId="262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34:17.979" v="265" actId="20577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7T15:34:17.979" v="265" actId="20577"/>
          <ac:spMkLst>
            <pc:docMk/>
            <pc:sldMk cId="3626287627" sldId="264"/>
            <ac:spMk id="3" creationId="{00000000-0000-0000-0000-00000000000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7T16:20:04.379" v="647" actId="20577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2:31.612" v="649" actId="20577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7T16:22:31.612" v="649" actId="20577"/>
          <ac:spMkLst>
            <pc:docMk/>
            <pc:sldMk cId="262885218" sldId="266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3:20.064" v="654" actId="6549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7T16:23:20.064" v="654" actId="6549"/>
          <ac:spMkLst>
            <pc:docMk/>
            <pc:sldMk cId="2067043111" sldId="26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0:48:09.218" v="1845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3A09B9FB-34BF-4B51-A684-70744E18D85C}" dt="2020-04-28T00:48:09.218" v="1845" actId="20577"/>
          <ac:spMkLst>
            <pc:docMk/>
            <pc:sldMk cId="3973670987" sldId="269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7:21.239" v="666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7T16:27:21.239" v="666" actId="20577"/>
          <ac:spMkLst>
            <pc:docMk/>
            <pc:sldMk cId="2098173133" sldId="270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6:50.560" v="572" actId="5793"/>
          <ac:spMkLst>
            <pc:docMk/>
            <pc:sldMk cId="2098173133" sldId="270"/>
            <ac:spMk id="7" creationId="{00000000-0000-0000-0000-000000000000}"/>
          </ac:spMkLst>
        </pc:spChg>
      </pc:sldChg>
      <pc:sldChg chg="addSp modSp">
        <pc:chgData name="Doney, Jylisa (jylisadoney@uidaho.edu)" userId="ca63ff72-312b-43e3-9de3-54afc5ff377f" providerId="ADAL" clId="{3A09B9FB-34BF-4B51-A684-70744E18D85C}" dt="2020-04-27T22:14:50.979" v="1841" actId="6549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7T22:13:43.744" v="1775" actId="6549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57:27.864" v="601" actId="20577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7T15:56:17.408" v="568" actId="20577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44:35.038" v="704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3A09B9FB-34BF-4B51-A684-70744E18D85C}" dt="2020-04-27T16:44:35.038" v="704" actId="6549"/>
          <ac:spMkLst>
            <pc:docMk/>
            <pc:sldMk cId="120432337" sldId="273"/>
            <ac:spMk id="7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44:33.216" v="489" actId="20577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7T15:44:33.216" v="489" actId="20577"/>
          <ac:spMkLst>
            <pc:docMk/>
            <pc:sldMk cId="1744858447" sldId="27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2:34.348" v="1652" actId="20577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7T22:02:34.348" v="1652" actId="20577"/>
          <ac:spMkLst>
            <pc:docMk/>
            <pc:sldMk cId="2152160648" sldId="276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44:41.423" v="496" actId="20577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7T15:44:41.423" v="496" actId="20577"/>
          <ac:spMkLst>
            <pc:docMk/>
            <pc:sldMk cId="994021837" sldId="27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5:39.051" v="1766" actId="20577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7T22:05:39.051" v="1766" actId="20577"/>
          <ac:spMkLst>
            <pc:docMk/>
            <pc:sldMk cId="1781876625" sldId="278"/>
            <ac:spMk id="3" creationId="{00000000-0000-0000-0000-000000000000}"/>
          </ac:spMkLst>
        </pc:spChg>
      </pc:sldChg>
      <pc:sldChg chg="modSp modNotesTx">
        <pc:chgData name="Doney, Jylisa (jylisadoney@uidaho.edu)" userId="ca63ff72-312b-43e3-9de3-54afc5ff377f" providerId="ADAL" clId="{3A09B9FB-34BF-4B51-A684-70744E18D85C}" dt="2020-04-27T22:15:01.011" v="1842" actId="114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7T22:13:51.477" v="1778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42:28.054" v="696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7T16:42:28.054" v="696" actId="20577"/>
          <ac:spMkLst>
            <pc:docMk/>
            <pc:sldMk cId="4138604670" sldId="281"/>
            <ac:spMk id="3" creationId="{00000000-0000-0000-0000-000000000000}"/>
          </ac:spMkLst>
        </pc:spChg>
      </pc:sldChg>
      <pc:sldChg chg="addSp delSp">
        <pc:chgData name="Doney, Jylisa (jylisadoney@uidaho.edu)" userId="ca63ff72-312b-43e3-9de3-54afc5ff377f" providerId="ADAL" clId="{3A09B9FB-34BF-4B51-A684-70744E18D85C}" dt="2020-04-27T16:39:00.251" v="687"/>
        <pc:sldMkLst>
          <pc:docMk/>
          <pc:sldMk cId="2368807100" sldId="282"/>
        </pc:sldMkLst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30:34.810" v="63" actId="205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7T15:30:34.810" v="63" actId="20577"/>
          <ac:spMkLst>
            <pc:docMk/>
            <pc:sldMk cId="1264982433" sldId="28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7:12.680" v="17" actId="6549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7T15:27:12.680" v="17" actId="6549"/>
          <ac:spMkLst>
            <pc:docMk/>
            <pc:sldMk cId="3928120278" sldId="28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43.772" v="1320" actId="20577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7T21:05:43.772" v="1320" actId="20577"/>
          <ac:spMkLst>
            <pc:docMk/>
            <pc:sldMk cId="1823937539" sldId="28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0:04.154" v="1552" actId="20577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7T22:00:04.154" v="1552" actId="20577"/>
          <ac:spMkLst>
            <pc:docMk/>
            <pc:sldMk cId="396767174" sldId="289"/>
            <ac:spMk id="3" creationId="{00000000-0000-0000-0000-000000000000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19:27.979" v="16" actId="6549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7T15:19:27.979" v="16" actId="6549"/>
          <ac:spMkLst>
            <pc:docMk/>
            <pc:sldMk cId="3278815306" sldId="292"/>
            <ac:spMk id="2" creationId="{00000000-0000-0000-0000-000000000000}"/>
          </ac:spMkLst>
        </pc:spChg>
      </pc:sldChg>
      <pc:sldChg chg="modSp add">
        <pc:chgData name="Doney, Jylisa (jylisadoney@uidaho.edu)" userId="ca63ff72-312b-43e3-9de3-54afc5ff377f" providerId="ADAL" clId="{3A09B9FB-34BF-4B51-A684-70744E18D85C}" dt="2020-04-27T22:01:22.408" v="1620" actId="20577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7T22:00:52.892" v="1554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01:22.408" v="1620" actId="20577"/>
          <ac:spMkLst>
            <pc:docMk/>
            <pc:sldMk cId="1193147040" sldId="294"/>
            <ac:spMk id="3" creationId="{00000000-0000-0000-0000-00000000000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7T22:04:54.054" v="1764" actId="20577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</pc:sld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6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614573"/>
            <a:ext cx="11106873" cy="18718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or toll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or toll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 (gold)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(article processing charge) to publish an article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 (gold)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all other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model,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Pre-session video and 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example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Open access (green)</a:t>
            </a:r>
          </a:p>
          <a:p>
            <a:pPr lvl="2"/>
            <a:r>
              <a:rPr lang="en-US" dirty="0"/>
              <a:t>Authors make a version of their article (pre-print,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Open access (green)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</a:t>
            </a:r>
            <a:r>
              <a:rPr lang="en-US"/>
              <a:t>for two </a:t>
            </a:r>
            <a:r>
              <a:rPr lang="en-US" dirty="0"/>
              <a:t>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 = Impact factor (JIF)</a:t>
            </a:r>
          </a:p>
          <a:p>
            <a:pPr lvl="1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992" y="3617849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JIF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3617849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 = Impact factor (JIF)</a:t>
            </a:r>
          </a:p>
          <a:p>
            <a:pPr lvl="1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 = </a:t>
            </a:r>
            <a:r>
              <a:rPr lang="en-US" dirty="0" err="1"/>
              <a:t>Altmetrics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Supplement other metrics</a:t>
            </a:r>
          </a:p>
          <a:p>
            <a:pPr lvl="2"/>
            <a:r>
              <a:rPr lang="en-US" dirty="0"/>
              <a:t>Record of attention</a:t>
            </a:r>
          </a:p>
          <a:p>
            <a:pPr lvl="2"/>
            <a:r>
              <a:rPr lang="en-US" dirty="0"/>
              <a:t>Measure of dissemination</a:t>
            </a:r>
          </a:p>
          <a:p>
            <a:pPr lvl="2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 = </a:t>
            </a:r>
            <a:r>
              <a:rPr lang="en-US" dirty="0" err="1"/>
              <a:t>Altmetrics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Altmetric</a:t>
            </a:r>
            <a:r>
              <a:rPr lang="en-US" dirty="0"/>
              <a:t> It! Bookmarklet</a:t>
            </a:r>
          </a:p>
          <a:p>
            <a:pPr lvl="2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n.d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Pre-session video and 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video and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Calculated by listing articles in descending order by “times cited”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2128"/>
              </p:ext>
            </p:extLst>
          </p:nvPr>
        </p:nvGraphicFramePr>
        <p:xfrm>
          <a:off x="1765300" y="2105946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Articles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312580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1940072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4989559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Google Scholar</a:t>
            </a:r>
          </a:p>
          <a:p>
            <a:pPr lvl="1"/>
            <a:r>
              <a:rPr lang="en-US" dirty="0"/>
              <a:t>Scopus</a:t>
            </a:r>
          </a:p>
          <a:p>
            <a:pPr lvl="1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author’s and reviewers’ names are shared with each other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or toll access</a:t>
            </a:r>
          </a:p>
          <a:p>
            <a:r>
              <a:rPr lang="en-US" dirty="0"/>
              <a:t>Open access (gold)</a:t>
            </a:r>
          </a:p>
          <a:p>
            <a:r>
              <a:rPr lang="en-US" dirty="0"/>
              <a:t>Hybrid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schemas.openxmlformats.org/package/2006/metadata/core-properties"/>
    <ds:schemaRef ds:uri="115ac59a-381b-4183-bd5b-b04edbe7f2fc"/>
    <ds:schemaRef ds:uri="http://purl.org/dc/elements/1.1/"/>
    <ds:schemaRef ds:uri="http://purl.org/dc/dcmitype/"/>
    <ds:schemaRef ds:uri="eb6fc25e-8a44-440c-a3c6-cb56c05aabb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1576</Words>
  <Application>Microsoft Office PowerPoint</Application>
  <PresentationFormat>Widescreen</PresentationFormat>
  <Paragraphs>171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Pre-session video and 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Publishing models</vt:lpstr>
      <vt:lpstr>Publishing models</vt:lpstr>
      <vt:lpstr>Publishing models</vt:lpstr>
      <vt:lpstr>Publishing models</vt:lpstr>
      <vt:lpstr>Publishing models</vt:lpstr>
      <vt:lpstr>Publishing models</vt:lpstr>
      <vt:lpstr>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2020-04-28T00:48:10Z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