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B77D57-4B13-4D14-98DA-7CADB92E45C1}">
  <a:tblStyle styleId="{84B77D57-4B13-4D14-98DA-7CADB92E45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22470a8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22470a8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0956d2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0956d2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674427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674427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674427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674427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b="1" i="1" lang="en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{84B77D57-4B13-4D14-98DA-7CADB92E45C1}</a:tableStyleId>
              </a:tblPr>
              <a:tblGrid>
                <a:gridCol w="3999900"/>
              </a:tblGrid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11851" l="0" r="0" t="24189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311700" y="1057575"/>
            <a:ext cx="3706500" cy="34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Assume that you have a deck of some number of cards represented as a list of card tuples in the format 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(rank, suit, name, shorthand)</a:t>
            </a:r>
            <a:r>
              <a:rPr lang="en" sz="1200"/>
              <a:t>, e.g. 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(2, "Hearts", "2 of Hearts", "H02")</a:t>
            </a:r>
            <a:r>
              <a:rPr lang="en" sz="1200">
                <a:solidFill>
                  <a:schemeClr val="lt1"/>
                </a:solidFill>
              </a:rPr>
              <a:t>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Write the appropriate code to create a </a:t>
            </a:r>
            <a:r>
              <a:rPr b="1" i="1" lang="en" sz="1200">
                <a:solidFill>
                  <a:srgbClr val="EA9999"/>
                </a:solidFill>
              </a:rPr>
              <a:t>slice </a:t>
            </a:r>
            <a:r>
              <a:rPr lang="en" sz="1200">
                <a:solidFill>
                  <a:schemeClr val="lt1"/>
                </a:solidFill>
              </a:rPr>
              <a:t>of the deck to matching each description to the right. </a:t>
            </a:r>
            <a:r>
              <a:rPr b="1" i="1" lang="en" sz="1200">
                <a:solidFill>
                  <a:srgbClr val="EA9999"/>
                </a:solidFill>
              </a:rPr>
              <a:t>Do not</a:t>
            </a:r>
            <a:r>
              <a:rPr lang="en" sz="1200">
                <a:solidFill>
                  <a:schemeClr val="lt1"/>
                </a:solidFill>
              </a:rPr>
              <a:t> assume that the deck has exactly 52 cards in it. You may need to write more than one line of code.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" name="Google Shape;90;p15"/>
          <p:cNvGraphicFramePr/>
          <p:nvPr/>
        </p:nvGraphicFramePr>
        <p:xfrm>
          <a:off x="4485000" y="30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{84B77D57-4B13-4D14-98DA-7CADB92E45C1}</a:tableStyleId>
              </a:tblPr>
              <a:tblGrid>
                <a:gridCol w="4462475"/>
              </a:tblGrid>
              <a:tr h="8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first five cards in the 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deck</a:t>
                      </a:r>
                      <a:r>
                        <a:rPr lang="en" sz="1000"/>
                        <a:t>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last five cards in the 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deck</a:t>
                      </a:r>
                      <a:r>
                        <a:rPr lang="en" sz="1000"/>
                        <a:t>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centermost 5 cards in the 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deck</a:t>
                      </a:r>
                      <a:r>
                        <a:rPr lang="en" sz="1000"/>
                        <a:t>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first third of the 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deck</a:t>
                      </a:r>
                      <a:r>
                        <a:rPr lang="en" sz="1000"/>
                        <a:t>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Every other card in the 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deck</a:t>
                      </a:r>
                      <a:r>
                        <a:rPr lang="en" sz="1000"/>
                        <a:t>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5192225" y="1057575"/>
            <a:ext cx="37065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outcome of a game of Blackjack is determined by the score of the player and the dealer.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draw if both bust.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draw if both scores are equal.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only one player busts, the other wins.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neither player busts, the player with the higher score wins.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that, given the scores of the human player and the dealer, prints a message indicating which of the two won.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3675" y="2723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idx="2" type="body"/>
          </p:nvPr>
        </p:nvSpPr>
        <p:spPr>
          <a:xfrm>
            <a:off x="311700" y="1059775"/>
            <a:ext cx="3706500" cy="3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When playing Blackjack, every player must choose to </a:t>
            </a:r>
            <a:r>
              <a:rPr b="1" i="1" lang="en" sz="1100"/>
              <a:t>hit</a:t>
            </a:r>
            <a:r>
              <a:rPr lang="en" sz="1100"/>
              <a:t>, which is to draw another card to add to their hand, or </a:t>
            </a:r>
            <a:r>
              <a:rPr b="1" i="1" lang="en" sz="1100"/>
              <a:t>stand</a:t>
            </a:r>
            <a:r>
              <a:rPr b="1" lang="en" sz="1100"/>
              <a:t> </a:t>
            </a:r>
            <a:r>
              <a:rPr lang="en" sz="1100"/>
              <a:t>to stick with only the cards that they already have.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Choosing to stand means that the player can’t get any closer to 21. Choosing to hit risks busting (getting a score that is over 21).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dealer uses a simple algorithm: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If the human player has busted, </a:t>
            </a:r>
            <a:r>
              <a:rPr i="1" lang="en" sz="1100"/>
              <a:t>stand</a:t>
            </a:r>
            <a:r>
              <a:rPr lang="en" sz="1100"/>
              <a:t>.</a:t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If the dealer has a score under 17 </a:t>
            </a:r>
            <a:r>
              <a:rPr i="1" lang="en" sz="1100"/>
              <a:t>or </a:t>
            </a:r>
            <a:r>
              <a:rPr lang="en" sz="1200"/>
              <a:t>the dealer’s score is less than the player’s, </a:t>
            </a:r>
            <a:r>
              <a:rPr i="1" lang="en" sz="1200"/>
              <a:t>hit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the dealer has a score greater than or equal to 17, stay.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Write a function that, given the player’s current score and the dealer’s current score, return True if the dealer hits and False if the dealer stands.</a:t>
            </a:r>
            <a:endParaRPr sz="1200"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720875" y="2723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5188500" y="905175"/>
            <a:ext cx="3706500" cy="3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goal of a game of Blackjack is to get a score as close to 21 as possible without going over. A score higher than 21 is a “bust,” which is an automatic loss.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score for a hand of cards in Blackjack is based on the following: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Cards with a numeric rank (2-10) are worth the same number of points as the rank.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Face cards (Jack, Queen, King) are all worth 10 points.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Aces are worth 11 points or 1 point. This depends on whether or not an 11-point-Ace would cause the hand to “bust.”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Write an algorithm that, given a hand of cards, computes the correct score. Assume that the hand will never have more than </a:t>
            </a:r>
            <a:r>
              <a:rPr b="1" i="1" lang="en" sz="1200">
                <a:solidFill>
                  <a:srgbClr val="EA9999"/>
                </a:solidFill>
              </a:rPr>
              <a:t>one Ace</a:t>
            </a:r>
            <a:r>
              <a:rPr lang="en" sz="1200"/>
              <a:t> (for now).</a:t>
            </a:r>
            <a:endParaRPr sz="1200"/>
          </a:p>
        </p:txBody>
      </p:sp>
      <p:sp>
        <p:nvSpPr>
          <p:cNvPr id="114" name="Google Shape;114;p18"/>
          <p:cNvSpPr txBox="1"/>
          <p:nvPr/>
        </p:nvSpPr>
        <p:spPr>
          <a:xfrm>
            <a:off x="296650" y="348525"/>
            <a:ext cx="4443900" cy="439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