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8BD451-0A85-42F5-B270-E5451EEB460C}">
  <a:tblStyle styleId="{298BD451-0A85-42F5-B270-E5451EEB4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abbca0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abbca0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oncentration_(card_game)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en.wikipedia.org/wiki/Concentration_(card_game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{298BD451-0A85-42F5-B270-E5451EEB460C}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your next assignment you will be implementing a text-based version of the classing matching game: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Memory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Cards are played face-down. The number of cards must be even, but is otherwise chosen by the player.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each round of play, the player flips two cards so that they are face up.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cards match, they are removed from the board and the player earns a point.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not, they are flipped face-down.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 continues until all of the matches have been found.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is to find all of the matches as quickly as possible.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00" y="1505625"/>
            <a:ext cx="35337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4921200" y="3833250"/>
            <a:ext cx="3533700" cy="681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version of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Memory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you implement will of course be text-based, but will also be fully playable.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311700" y="1057575"/>
            <a:ext cx="3706500" cy="3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Assume that you are using tuples to represent cards in the format </a:t>
            </a:r>
            <a:r>
              <a:rPr lang="en" sz="11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(rank, suit, name, shorthand)</a:t>
            </a:r>
            <a:r>
              <a:rPr lang="en" sz="1100"/>
              <a:t>, e.g. </a:t>
            </a:r>
            <a:r>
              <a:rPr lang="en" sz="11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(2, "Hearts", "2 of Hearts", "H02")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 Memory, the cards must be </a:t>
            </a:r>
            <a:r>
              <a:rPr b="1" i="1" lang="en" sz="1100">
                <a:solidFill>
                  <a:srgbClr val="EA9999"/>
                </a:solidFill>
              </a:rPr>
              <a:t>flippable</a:t>
            </a:r>
            <a:r>
              <a:rPr lang="en" sz="1100"/>
              <a:t>, meaning that they can be placed face-down or face-up. This is particularly important when displaying the board: cards will appear differently if they are face-down vs. face-up.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Solving the problem is not as simple as adding a 5th value to the card tuple because tuples are </a:t>
            </a:r>
            <a:r>
              <a:rPr b="1" i="1" lang="en" sz="1100"/>
              <a:t>immutable</a:t>
            </a:r>
            <a:r>
              <a:rPr lang="en" sz="1100"/>
              <a:t>, meaning that the values inside cannot be changed.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Discuss a possible solution with your team, and then  write a function that, given a card tuple, will return a </a:t>
            </a:r>
            <a:r>
              <a:rPr b="1" i="1" lang="en" sz="1100">
                <a:solidFill>
                  <a:srgbClr val="EA9999"/>
                </a:solidFill>
              </a:rPr>
              <a:t>flippable</a:t>
            </a:r>
            <a:r>
              <a:rPr lang="en" sz="1100">
                <a:solidFill>
                  <a:srgbClr val="EA9999"/>
                </a:solidFill>
              </a:rPr>
              <a:t> </a:t>
            </a:r>
            <a:r>
              <a:rPr lang="en" sz="1100"/>
              <a:t>version of that card. Note that all cards start face-down.</a:t>
            </a:r>
            <a:endParaRPr sz="11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6446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5264725" y="2723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5192225" y="828975"/>
            <a:ext cx="37065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game of memory is played with a selection of cards in which there must be two of every card. Without this, there would be no way to find matches!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desired </a:t>
            </a:r>
            <a:r>
              <a:rPr b="1" i="1" lang="en">
                <a:solidFill>
                  <a:srgbClr val="EA9999"/>
                </a:solidFill>
              </a:rPr>
              <a:t>number </a:t>
            </a:r>
            <a:r>
              <a:rPr lang="en"/>
              <a:t>of cards and a </a:t>
            </a:r>
            <a:r>
              <a:rPr b="1" i="1" lang="en">
                <a:solidFill>
                  <a:srgbClr val="EA9999"/>
                </a:solidFill>
              </a:rPr>
              <a:t>deck </a:t>
            </a:r>
            <a:r>
              <a:rPr lang="en"/>
              <a:t>of cards, returns a list of the specific number of cards. The list should contain two of every card!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the </a:t>
            </a:r>
            <a:r>
              <a:rPr b="1" i="1" lang="en">
                <a:solidFill>
                  <a:srgbClr val="EA9999"/>
                </a:solidFill>
              </a:rPr>
              <a:t>number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is </a:t>
            </a:r>
            <a:r>
              <a:rPr b="1" i="1" lang="en">
                <a:solidFill>
                  <a:srgbClr val="EA9999"/>
                </a:solidFill>
              </a:rPr>
              <a:t>10</a:t>
            </a:r>
            <a:r>
              <a:rPr lang="en"/>
              <a:t>, the list should contain </a:t>
            </a:r>
            <a:r>
              <a:rPr b="1" i="1" lang="en">
                <a:solidFill>
                  <a:srgbClr val="EA9999"/>
                </a:solidFill>
              </a:rPr>
              <a:t>2 copies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of each of </a:t>
            </a:r>
            <a:r>
              <a:rPr b="1" i="1" lang="en">
                <a:solidFill>
                  <a:srgbClr val="EA9999"/>
                </a:solidFill>
              </a:rPr>
              <a:t>5 unique cards</a:t>
            </a:r>
            <a:r>
              <a:rPr lang="en"/>
              <a:t>.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311700" y="1059775"/>
            <a:ext cx="3706500" cy="25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 this point you should have a function that creates a flippable version of a playing card, and a function that can create a list of cards from a deck that you can use to play.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next step is to build the board. Write a function that, given a number of rows and columns, will create a 2D board filled with the correct number of flippable cards.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</a:t>
            </a:r>
            <a:r>
              <a:rPr b="1" i="1" lang="en" sz="1100">
                <a:solidFill>
                  <a:srgbClr val="EA9999"/>
                </a:solidFill>
              </a:rPr>
              <a:t>must</a:t>
            </a:r>
            <a:r>
              <a:rPr lang="en" sz="1100">
                <a:solidFill>
                  <a:srgbClr val="EA9999"/>
                </a:solidFill>
              </a:rPr>
              <a:t> </a:t>
            </a:r>
            <a:r>
              <a:rPr lang="en" sz="1100"/>
              <a:t>use a 2D-array and you </a:t>
            </a:r>
            <a:r>
              <a:rPr b="1" i="1" lang="en" sz="1100">
                <a:solidFill>
                  <a:srgbClr val="EA9999"/>
                </a:solidFill>
              </a:rPr>
              <a:t>must</a:t>
            </a:r>
            <a:r>
              <a:rPr lang="en" sz="1100">
                <a:solidFill>
                  <a:srgbClr val="EA9999"/>
                </a:solidFill>
              </a:rPr>
              <a:t> </a:t>
            </a:r>
            <a:r>
              <a:rPr lang="en" sz="1100"/>
              <a:t>use list comprehension in some way.</a:t>
            </a:r>
            <a:endParaRPr sz="11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7208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5188500" y="905175"/>
            <a:ext cx="3706500" cy="21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player must be aware of the current configuration of the board including: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cards are face-down.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cards have been removed.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cards are face-up (during a turn).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a function that will print the board. For now ignore the “removed” cards and focus only on cards that are face-up or face-down.</a:t>
            </a:r>
            <a:endParaRPr sz="1200"/>
          </a:p>
        </p:txBody>
      </p:sp>
      <p:sp>
        <p:nvSpPr>
          <p:cNvPr id="123" name="Google Shape;123;p19"/>
          <p:cNvSpPr txBox="1"/>
          <p:nvPr/>
        </p:nvSpPr>
        <p:spPr>
          <a:xfrm>
            <a:off x="296650" y="348525"/>
            <a:ext cx="4443900" cy="43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999725" y="3107175"/>
            <a:ext cx="2084100" cy="12930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2 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2D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[-] [-] [-] [-]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[-] [-] [-] [-] [-]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[-] [-] 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2D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[-] [-]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[-] [-] [-] [-] [-]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