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087BB3-6557-4785-B9D2-D2D3A3687E55}">
  <a:tblStyle styleId="{EF087BB3-6557-4785-B9D2-D2D3A3687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0b30dd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0b30dd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22470a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22470a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674427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674427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674427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674427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0956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0956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udoku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{EF087BB3-6557-4785-B9D2-D2D3A3687E55}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Sudoku</a:t>
            </a:r>
            <a:r>
              <a:rPr lang="en"/>
              <a:t> is a number logic puzzle game that challenges players to fill a grid with digits ranging from 1 to 9.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grid is divided into 9 </a:t>
            </a:r>
            <a:r>
              <a:rPr i="1" lang="en"/>
              <a:t>rows </a:t>
            </a:r>
            <a:r>
              <a:rPr lang="en"/>
              <a:t>and 9 </a:t>
            </a:r>
            <a:r>
              <a:rPr i="1" lang="en"/>
              <a:t>columns</a:t>
            </a:r>
            <a:r>
              <a:rPr lang="en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further divided into 9 </a:t>
            </a:r>
            <a:r>
              <a:rPr i="1" lang="en"/>
              <a:t>regions</a:t>
            </a:r>
            <a:r>
              <a:rPr lang="en"/>
              <a:t>, each of which comprises a 3x3 grid of squares.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digit between 1-9 must be written in every one of the 81 squares in the grid.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solution is </a:t>
            </a:r>
            <a:r>
              <a:rPr b="1" i="1" lang="en">
                <a:solidFill>
                  <a:srgbClr val="FF0000"/>
                </a:solidFill>
              </a:rPr>
              <a:t>valid</a:t>
            </a:r>
            <a:r>
              <a:rPr b="1" lang="en"/>
              <a:t> </a:t>
            </a:r>
            <a:r>
              <a:rPr lang="en"/>
              <a:t>if each digit appears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FF0000"/>
                </a:solidFill>
              </a:rPr>
              <a:t>exactly once</a:t>
            </a:r>
            <a:r>
              <a:rPr lang="en"/>
              <a:t> in each row, column, and region of the board.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solution is therefore </a:t>
            </a:r>
            <a:r>
              <a:rPr b="1" i="1" lang="en">
                <a:solidFill>
                  <a:srgbClr val="FF0000"/>
                </a:solidFill>
              </a:rPr>
              <a:t>invalid</a:t>
            </a:r>
            <a:r>
              <a:rPr lang="en"/>
              <a:t> if a digit appears more than once in any row, column, or region.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825" y="1389250"/>
            <a:ext cx="2638474" cy="26814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4988175" y="41380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partially completed Sudoku puzzle. The red rectangles are used to highlight one row, column, and 3x3 region on the board.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25" y="6533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311700" y="1362375"/>
            <a:ext cx="3706500" cy="18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 make sure that everyone has a shared understanding of the rules of Sudoku, complete the puzzle depicted to the right.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Remember, each digit must appear </a:t>
            </a:r>
            <a:r>
              <a:rPr b="1" i="1" lang="en" sz="1200">
                <a:solidFill>
                  <a:srgbClr val="EA9999"/>
                </a:solidFill>
              </a:rPr>
              <a:t>exactly once</a:t>
            </a:r>
            <a:r>
              <a:rPr lang="en" sz="1200">
                <a:solidFill>
                  <a:srgbClr val="EA9999"/>
                </a:solidFill>
              </a:rPr>
              <a:t> </a:t>
            </a:r>
            <a:r>
              <a:rPr lang="en" sz="1200"/>
              <a:t>in each row, column, and region on the board.</a:t>
            </a:r>
            <a:endParaRPr sz="1200"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9" name="Google Shape;99;p16"/>
          <p:cNvGraphicFramePr/>
          <p:nvPr/>
        </p:nvGraphicFramePr>
        <p:xfrm>
          <a:off x="4879563" y="6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{EF087BB3-6557-4785-B9D2-D2D3A3687E55}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7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5188500" y="905175"/>
            <a:ext cx="3706500" cy="10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solution to the left is not valid because it contains at least one error. Determine the location of the error(s) and change the text color to </a:t>
            </a:r>
            <a:r>
              <a:rPr b="1" i="1" lang="en" sz="1200">
                <a:solidFill>
                  <a:srgbClr val="EA9999"/>
                </a:solidFill>
              </a:rPr>
              <a:t>red</a:t>
            </a:r>
            <a:r>
              <a:rPr lang="en" sz="1200"/>
              <a:t>.  Then explain the error(s) in the space below.</a:t>
            </a:r>
            <a:endParaRPr sz="1200"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715338" y="6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{EF087BB3-6557-4785-B9D2-D2D3A3687E55}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5155750" y="2070875"/>
            <a:ext cx="3706500" cy="2684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11700" y="1059775"/>
            <a:ext cx="3706500" cy="3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Consider a file that contains a Sudoku puzzle solution in the format below.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579836412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846152973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312947586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157423698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684579231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923681754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491365827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765218349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238794165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Write a function that, given the name of such a file, will return the file as a two-dimensional list of integers.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 not worry about error handling. You may assume that the file exists, contains only numeric data, and has the correct configuration of rows and columns.</a:t>
            </a:r>
            <a:endParaRPr sz="1200"/>
          </a:p>
        </p:txBody>
      </p:sp>
      <p:sp>
        <p:nvSpPr>
          <p:cNvPr id="116" name="Google Shape;116;p18"/>
          <p:cNvSpPr txBox="1"/>
          <p:nvPr/>
        </p:nvSpPr>
        <p:spPr>
          <a:xfrm>
            <a:off x="4451050" y="281575"/>
            <a:ext cx="4317000" cy="471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5192225" y="1057575"/>
            <a:ext cx="37065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</a:t>
            </a:r>
            <a:r>
              <a:rPr lang="en"/>
              <a:t>a</a:t>
            </a:r>
            <a:r>
              <a:rPr lang="en"/>
              <a:t> Sudoku puzzle solution as a two-dimensional list, will validate that none of the </a:t>
            </a:r>
            <a:r>
              <a:rPr b="1" i="1" lang="en">
                <a:solidFill>
                  <a:srgbClr val="EA9999"/>
                </a:solidFill>
              </a:rPr>
              <a:t>rows or columns</a:t>
            </a:r>
            <a:r>
              <a:rPr lang="en"/>
              <a:t> in the board contains the same digit more than once. You should use at least one Python set to keep track of the numbers that have been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EA9999"/>
                </a:solidFill>
              </a:rPr>
              <a:t>Do not</a:t>
            </a:r>
            <a:r>
              <a:rPr lang="en"/>
              <a:t> worry about checking the 3x3 regions for this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function should return </a:t>
            </a:r>
            <a:r>
              <a:rPr lang="en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if the board is valid with respect to its rows and columns, and </a:t>
            </a:r>
            <a:r>
              <a:rPr lang="en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 otherwise.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3675" y="2723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