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386" r:id="rId2"/>
    <p:sldId id="278" r:id="rId3"/>
    <p:sldId id="420" r:id="rId4"/>
    <p:sldId id="334" r:id="rId5"/>
    <p:sldId id="335" r:id="rId6"/>
    <p:sldId id="423" r:id="rId7"/>
    <p:sldId id="42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4" clrIdx="0"/>
  <p:cmAuthor id="2" name="Bobby St. Jacques" initials="BJ" lastIdx="31" clrIdx="1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3" name="Bruce Herring" initials="BH" lastIdx="16" clrIdx="2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4" name="Tony Audi" initials="TA" lastIdx="1" clrIdx="3">
    <p:extLst>
      <p:ext uri="{19B8F6BF-5375-455C-9EA6-DF929625EA0E}">
        <p15:presenceInfo xmlns:p15="http://schemas.microsoft.com/office/powerpoint/2012/main" userId="f6898cfdbd175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528"/>
    <a:srgbClr val="000000"/>
    <a:srgbClr val="FFF2CC"/>
    <a:srgbClr val="006ED6"/>
    <a:srgbClr val="000080"/>
    <a:srgbClr val="000064"/>
    <a:srgbClr val="26354E"/>
    <a:srgbClr val="D2691E"/>
    <a:srgbClr val="F5DEB3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74C20-3B50-4975-8D3A-BCF17BB9C405}" v="1862" dt="2020-10-25T23:48:59.375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15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16074C20-3B50-4975-8D3A-BCF17BB9C405}"/>
    <pc:docChg chg="undo custSel addSld delSld modSld sldOrd">
      <pc:chgData name="Bruce Herring" userId="da3c994283af7ec4" providerId="LiveId" clId="{16074C20-3B50-4975-8D3A-BCF17BB9C405}" dt="2020-10-25T23:55:29.931" v="19221" actId="2711"/>
      <pc:docMkLst>
        <pc:docMk/>
      </pc:docMkLst>
      <pc:sldChg chg="modSp mod delCm">
        <pc:chgData name="Bruce Herring" userId="da3c994283af7ec4" providerId="LiveId" clId="{16074C20-3B50-4975-8D3A-BCF17BB9C405}" dt="2020-10-21T01:22:46.348" v="7911" actId="1592"/>
        <pc:sldMkLst>
          <pc:docMk/>
          <pc:sldMk cId="0" sldId="256"/>
        </pc:sldMkLst>
        <pc:spChg chg="mod">
          <ac:chgData name="Bruce Herring" userId="da3c994283af7ec4" providerId="LiveId" clId="{16074C20-3B50-4975-8D3A-BCF17BB9C405}" dt="2020-10-18T00:25:05.506" v="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delCm">
        <pc:chgData name="Bruce Herring" userId="da3c994283af7ec4" providerId="LiveId" clId="{16074C20-3B50-4975-8D3A-BCF17BB9C405}" dt="2020-10-21T01:23:02.268" v="7912" actId="1592"/>
        <pc:sldMkLst>
          <pc:docMk/>
          <pc:sldMk cId="0" sldId="257"/>
        </pc:sldMkLst>
        <pc:spChg chg="mod">
          <ac:chgData name="Bruce Herring" userId="da3c994283af7ec4" providerId="LiveId" clId="{16074C20-3B50-4975-8D3A-BCF17BB9C405}" dt="2020-10-18T00:25:10.822" v="7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16074C20-3B50-4975-8D3A-BCF17BB9C405}" dt="2020-10-18T14:38:16.743" v="120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16074C20-3B50-4975-8D3A-BCF17BB9C405}" dt="2020-10-25T15:44:53.269" v="14433" actId="21"/>
        <pc:sldMkLst>
          <pc:docMk/>
          <pc:sldMk cId="2076723522" sldId="277"/>
        </pc:sldMkLst>
        <pc:spChg chg="mod">
          <ac:chgData name="Bruce Herring" userId="da3c994283af7ec4" providerId="LiveId" clId="{16074C20-3B50-4975-8D3A-BCF17BB9C405}" dt="2020-10-18T00:30:58.705" v="83" actId="20577"/>
          <ac:spMkLst>
            <pc:docMk/>
            <pc:sldMk cId="2076723522" sldId="277"/>
            <ac:spMk id="2" creationId="{00000000-0000-0000-0000-000000000000}"/>
          </ac:spMkLst>
        </pc:spChg>
        <pc:spChg chg="add del">
          <ac:chgData name="Bruce Herring" userId="da3c994283af7ec4" providerId="LiveId" clId="{16074C20-3B50-4975-8D3A-BCF17BB9C405}" dt="2020-10-25T15:31:03.340" v="14058" actId="22"/>
          <ac:spMkLst>
            <pc:docMk/>
            <pc:sldMk cId="2076723522" sldId="277"/>
            <ac:spMk id="6" creationId="{D63F2804-2837-44D9-9985-C6AE3F01168A}"/>
          </ac:spMkLst>
        </pc:spChg>
        <pc:spChg chg="mod">
          <ac:chgData name="Bruce Herring" userId="da3c994283af7ec4" providerId="LiveId" clId="{16074C20-3B50-4975-8D3A-BCF17BB9C405}" dt="2020-10-24T23:10:29.997" v="10731" actId="33524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16074C20-3B50-4975-8D3A-BCF17BB9C405}" dt="2020-10-25T15:41:30.833" v="14419" actId="404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16074C20-3B50-4975-8D3A-BCF17BB9C405}" dt="2020-10-18T00:31:01.083" v="84" actId="478"/>
          <ac:picMkLst>
            <pc:docMk/>
            <pc:sldMk cId="2076723522" sldId="277"/>
            <ac:picMk id="7" creationId="{ADA43444-D1F8-45AF-9F93-34AB950345AA}"/>
          </ac:picMkLst>
        </pc:picChg>
        <pc:picChg chg="add del mod">
          <ac:chgData name="Bruce Herring" userId="da3c994283af7ec4" providerId="LiveId" clId="{16074C20-3B50-4975-8D3A-BCF17BB9C405}" dt="2020-10-25T15:31:37.111" v="14065" actId="478"/>
          <ac:picMkLst>
            <pc:docMk/>
            <pc:sldMk cId="2076723522" sldId="277"/>
            <ac:picMk id="3074" creationId="{2247DE63-FB1C-48A3-9485-B12EF73719ED}"/>
          </ac:picMkLst>
        </pc:picChg>
        <pc:picChg chg="add del mod">
          <ac:chgData name="Bruce Herring" userId="da3c994283af7ec4" providerId="LiveId" clId="{16074C20-3B50-4975-8D3A-BCF17BB9C405}" dt="2020-10-25T15:44:50.480" v="14432" actId="21"/>
          <ac:picMkLst>
            <pc:docMk/>
            <pc:sldMk cId="2076723522" sldId="277"/>
            <ac:picMk id="3076" creationId="{D98E8115-4CE2-4060-A8CF-78F73B5FF81F}"/>
          </ac:picMkLst>
        </pc:picChg>
        <pc:picChg chg="add del">
          <ac:chgData name="Bruce Herring" userId="da3c994283af7ec4" providerId="LiveId" clId="{16074C20-3B50-4975-8D3A-BCF17BB9C405}" dt="2020-10-25T15:44:53.269" v="14433" actId="21"/>
          <ac:picMkLst>
            <pc:docMk/>
            <pc:sldMk cId="2076723522" sldId="277"/>
            <ac:picMk id="3078" creationId="{3BAE8531-3B26-4B3A-9BF4-E23AE2644C6A}"/>
          </ac:picMkLst>
        </pc:picChg>
      </pc:sldChg>
      <pc:sldChg chg="modSp mod delCm modCm">
        <pc:chgData name="Bruce Herring" userId="da3c994283af7ec4" providerId="LiveId" clId="{16074C20-3B50-4975-8D3A-BCF17BB9C405}" dt="2020-10-25T17:47:43.760" v="15618" actId="20577"/>
        <pc:sldMkLst>
          <pc:docMk/>
          <pc:sldMk cId="0" sldId="279"/>
        </pc:sldMkLst>
        <pc:spChg chg="mod">
          <ac:chgData name="Bruce Herring" userId="da3c994283af7ec4" providerId="LiveId" clId="{16074C20-3B50-4975-8D3A-BCF17BB9C405}" dt="2020-10-25T17:47:43.760" v="15618" actId="20577"/>
          <ac:spMkLst>
            <pc:docMk/>
            <pc:sldMk cId="0" sldId="279"/>
            <ac:spMk id="524" creationId="{00000000-0000-0000-0000-000000000000}"/>
          </ac:spMkLst>
        </pc:spChg>
      </pc:sldChg>
      <pc:sldChg chg="modSp mod">
        <pc:chgData name="Bruce Herring" userId="da3c994283af7ec4" providerId="LiveId" clId="{16074C20-3B50-4975-8D3A-BCF17BB9C405}" dt="2020-10-24T23:42:25.191" v="10767" actId="14100"/>
        <pc:sldMkLst>
          <pc:docMk/>
          <pc:sldMk cId="2538161272" sldId="308"/>
        </pc:sldMkLst>
        <pc:spChg chg="mod">
          <ac:chgData name="Bruce Herring" userId="da3c994283af7ec4" providerId="LiveId" clId="{16074C20-3B50-4975-8D3A-BCF17BB9C405}" dt="2020-10-24T23:05:54.898" v="1004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16074C20-3B50-4975-8D3A-BCF17BB9C405}" dt="2020-10-24T23:42:25.191" v="10767" actId="14100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16074C20-3B50-4975-8D3A-BCF17BB9C405}" dt="2020-10-21T01:27:00.439" v="8214" actId="20577"/>
        <pc:sldMkLst>
          <pc:docMk/>
          <pc:sldMk cId="2721345438" sldId="334"/>
        </pc:sldMkLst>
        <pc:spChg chg="mod">
          <ac:chgData name="Bruce Herring" userId="da3c994283af7ec4" providerId="LiveId" clId="{16074C20-3B50-4975-8D3A-BCF17BB9C405}" dt="2020-10-21T01:27:00.439" v="8214" actId="20577"/>
          <ac:spMkLst>
            <pc:docMk/>
            <pc:sldMk cId="2721345438" sldId="334"/>
            <ac:spMk id="6" creationId="{FFA354C0-7E35-4DC8-A1A8-CC4B5276EC7B}"/>
          </ac:spMkLst>
        </pc:spChg>
      </pc:sldChg>
      <pc:sldChg chg="modSp mod">
        <pc:chgData name="Bruce Herring" userId="da3c994283af7ec4" providerId="LiveId" clId="{16074C20-3B50-4975-8D3A-BCF17BB9C405}" dt="2020-10-25T23:55:29.931" v="19221" actId="2711"/>
        <pc:sldMkLst>
          <pc:docMk/>
          <pc:sldMk cId="2103368791" sldId="335"/>
        </pc:sldMkLst>
        <pc:spChg chg="mod">
          <ac:chgData name="Bruce Herring" userId="da3c994283af7ec4" providerId="LiveId" clId="{16074C20-3B50-4975-8D3A-BCF17BB9C405}" dt="2020-10-21T01:34:57.211" v="8737" actId="14100"/>
          <ac:spMkLst>
            <pc:docMk/>
            <pc:sldMk cId="2103368791" sldId="335"/>
            <ac:spMk id="7" creationId="{2FD509E6-DBCF-4AC4-B7C9-D95330878D10}"/>
          </ac:spMkLst>
        </pc:spChg>
        <pc:spChg chg="mod">
          <ac:chgData name="Bruce Herring" userId="da3c994283af7ec4" providerId="LiveId" clId="{16074C20-3B50-4975-8D3A-BCF17BB9C405}" dt="2020-10-25T23:55:29.931" v="19221" actId="2711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mod">
        <pc:chgData name="Bruce Herring" userId="da3c994283af7ec4" providerId="LiveId" clId="{16074C20-3B50-4975-8D3A-BCF17BB9C405}" dt="2020-10-25T18:26:28.476" v="16095" actId="20577"/>
        <pc:sldMkLst>
          <pc:docMk/>
          <pc:sldMk cId="2753181989" sldId="338"/>
        </pc:sldMkLst>
        <pc:spChg chg="add mod">
          <ac:chgData name="Bruce Herring" userId="da3c994283af7ec4" providerId="LiveId" clId="{16074C20-3B50-4975-8D3A-BCF17BB9C405}" dt="2020-10-25T18:24:30.113" v="15783" actId="1038"/>
          <ac:spMkLst>
            <pc:docMk/>
            <pc:sldMk cId="2753181989" sldId="338"/>
            <ac:spMk id="5" creationId="{EED1DC12-6290-48CE-9832-1C9950F296D2}"/>
          </ac:spMkLst>
        </pc:spChg>
        <pc:spChg chg="mod">
          <ac:chgData name="Bruce Herring" userId="da3c994283af7ec4" providerId="LiveId" clId="{16074C20-3B50-4975-8D3A-BCF17BB9C405}" dt="2020-10-25T18:26:28.476" v="16095" actId="20577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16074C20-3B50-4975-8D3A-BCF17BB9C405}" dt="2020-10-25T18:24:22.617" v="15773" actId="1035"/>
          <ac:picMkLst>
            <pc:docMk/>
            <pc:sldMk cId="2753181989" sldId="338"/>
            <ac:picMk id="4" creationId="{92242149-9319-452A-B35F-CD1871CB4E4A}"/>
          </ac:picMkLst>
        </pc:picChg>
        <pc:picChg chg="del">
          <ac:chgData name="Bruce Herring" userId="da3c994283af7ec4" providerId="LiveId" clId="{16074C20-3B50-4975-8D3A-BCF17BB9C405}" dt="2020-10-21T01:50:57.952" v="10033" actId="478"/>
          <ac:picMkLst>
            <pc:docMk/>
            <pc:sldMk cId="2753181989" sldId="338"/>
            <ac:picMk id="18" creationId="{8435A7AA-2E3D-4888-AA91-B71FD919AE6F}"/>
          </ac:picMkLst>
        </pc:picChg>
        <pc:picChg chg="del">
          <ac:chgData name="Bruce Herring" userId="da3c994283af7ec4" providerId="LiveId" clId="{16074C20-3B50-4975-8D3A-BCF17BB9C405}" dt="2020-10-21T01:51:00.607" v="10034" actId="478"/>
          <ac:picMkLst>
            <pc:docMk/>
            <pc:sldMk cId="2753181989" sldId="338"/>
            <ac:picMk id="3078" creationId="{7CC66362-8578-4F40-A36F-CB8C1B7CA256}"/>
          </ac:picMkLst>
        </pc:picChg>
      </pc:sldChg>
      <pc:sldChg chg="addSp delSp modSp mod modClrScheme delAnim modAnim delCm chgLayout">
        <pc:chgData name="Bruce Herring" userId="da3c994283af7ec4" providerId="LiveId" clId="{16074C20-3B50-4975-8D3A-BCF17BB9C405}" dt="2020-10-25T23:31:19.736" v="18950" actId="20577"/>
        <pc:sldMkLst>
          <pc:docMk/>
          <pc:sldMk cId="629001027" sldId="389"/>
        </pc:sldMkLst>
        <pc:spChg chg="add mod ord">
          <ac:chgData name="Bruce Herring" userId="da3c994283af7ec4" providerId="LiveId" clId="{16074C20-3B50-4975-8D3A-BCF17BB9C405}" dt="2020-10-18T14:38:52.409" v="132" actId="20577"/>
          <ac:spMkLst>
            <pc:docMk/>
            <pc:sldMk cId="629001027" sldId="389"/>
            <ac:spMk id="2" creationId="{ACC2C9D6-CBF3-4ACF-BE0F-6DDEBB377FE6}"/>
          </ac:spMkLst>
        </pc:spChg>
        <pc:spChg chg="add mod ord">
          <ac:chgData name="Bruce Herring" userId="da3c994283af7ec4" providerId="LiveId" clId="{16074C20-3B50-4975-8D3A-BCF17BB9C405}" dt="2020-10-18T14:50:59.919" v="1292" actId="1076"/>
          <ac:spMkLst>
            <pc:docMk/>
            <pc:sldMk cId="629001027" sldId="389"/>
            <ac:spMk id="3" creationId="{82257C93-7938-46BC-BBB7-22D00CCD4778}"/>
          </ac:spMkLst>
        </pc:spChg>
        <pc:spChg chg="add mod ord">
          <ac:chgData name="Bruce Herring" userId="da3c994283af7ec4" providerId="LiveId" clId="{16074C20-3B50-4975-8D3A-BCF17BB9C405}" dt="2020-10-25T23:31:19.736" v="18950" actId="20577"/>
          <ac:spMkLst>
            <pc:docMk/>
            <pc:sldMk cId="629001027" sldId="389"/>
            <ac:spMk id="4" creationId="{7780FDEB-CF19-4EC3-B67C-0D733C113413}"/>
          </ac:spMkLst>
        </pc:spChg>
        <pc:spChg chg="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5" creationId="{1A1FF0EC-E845-42D7-897D-100B694C1D71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6" creationId="{066A73E6-DC25-47A3-9556-D23FF35ADD7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16074C20-3B50-4975-8D3A-BCF17BB9C405}" dt="2020-10-24T23:34:39.129" v="10732" actId="478"/>
          <ac:spMkLst>
            <pc:docMk/>
            <pc:sldMk cId="629001027" sldId="389"/>
            <ac:spMk id="8" creationId="{726CE5C0-EDC8-494F-A86C-6AC729E4A86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9" creationId="{3065B89E-274C-421A-BFDD-77C50D393284}"/>
          </ac:spMkLst>
        </pc:spChg>
        <pc:spChg chg="add mod">
          <ac:chgData name="Bruce Herring" userId="da3c994283af7ec4" providerId="LiveId" clId="{16074C20-3B50-4975-8D3A-BCF17BB9C405}" dt="2020-10-18T14:50:54.312" v="1290" actId="14100"/>
          <ac:spMkLst>
            <pc:docMk/>
            <pc:sldMk cId="629001027" sldId="389"/>
            <ac:spMk id="13" creationId="{F2591EBE-3BFF-4510-95CF-218DCF11A57A}"/>
          </ac:spMkLst>
        </pc:spChg>
        <pc:grpChg chg="del">
          <ac:chgData name="Bruce Herring" userId="da3c994283af7ec4" providerId="LiveId" clId="{16074C20-3B50-4975-8D3A-BCF17BB9C405}" dt="2020-10-18T00:31:51.041" v="91" actId="478"/>
          <ac:grpSpMkLst>
            <pc:docMk/>
            <pc:sldMk cId="629001027" sldId="389"/>
            <ac:grpSpMk id="11" creationId="{133F88C9-F355-48B0-8737-57B6DC0939C3}"/>
          </ac:grpSpMkLst>
        </pc:grpChg>
        <pc:picChg chg="add mod">
          <ac:chgData name="Bruce Herring" userId="da3c994283af7ec4" providerId="LiveId" clId="{16074C20-3B50-4975-8D3A-BCF17BB9C405}" dt="2020-10-24T23:35:39.121" v="10737" actId="692"/>
          <ac:picMkLst>
            <pc:docMk/>
            <pc:sldMk cId="629001027" sldId="389"/>
            <ac:picMk id="1026" creationId="{698818B6-43FB-494B-B47A-0967E885F52C}"/>
          </ac:picMkLst>
        </pc:picChg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62662372" sldId="390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344687405" sldId="391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3071992776" sldId="392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959626721" sldId="393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24966940" sldId="39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662949882" sldId="39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96474570" sldId="396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436257131" sldId="40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29265991" sldId="402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108729391" sldId="403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9291309" sldId="40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412297611" sldId="40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20587486" sldId="406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215662475" sldId="407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3986871258" sldId="408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587878986" sldId="409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653129975" sldId="410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731388142" sldId="41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655410089" sldId="41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769165044" sldId="413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496831500" sldId="414"/>
        </pc:sldMkLst>
      </pc:sldChg>
      <pc:sldChg chg="del">
        <pc:chgData name="Bruce Herring" userId="da3c994283af7ec4" providerId="LiveId" clId="{16074C20-3B50-4975-8D3A-BCF17BB9C405}" dt="2020-10-18T14:54:02.066" v="1298" actId="47"/>
        <pc:sldMkLst>
          <pc:docMk/>
          <pc:sldMk cId="1501190573" sldId="41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00293779" sldId="41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828165245" sldId="417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13598828" sldId="418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6189949" sldId="419"/>
        </pc:sldMkLst>
      </pc:sldChg>
      <pc:sldChg chg="addSp delSp modSp mod modClrScheme chgLayout">
        <pc:chgData name="Bruce Herring" userId="da3c994283af7ec4" providerId="LiveId" clId="{16074C20-3B50-4975-8D3A-BCF17BB9C405}" dt="2020-10-25T18:23:36.430" v="15748" actId="207"/>
        <pc:sldMkLst>
          <pc:docMk/>
          <pc:sldMk cId="1510755870" sldId="420"/>
        </pc:sldMkLst>
        <pc:spChg chg="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2" creationId="{BE97C861-A2DF-442A-851A-C475A339B204}"/>
          </ac:spMkLst>
        </pc:spChg>
        <pc:spChg chg="del 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3" creationId="{499809B2-F279-439A-9043-CB57ECB0FA95}"/>
          </ac:spMkLst>
        </pc:spChg>
        <pc:spChg chg="add mod">
          <ac:chgData name="Bruce Herring" userId="da3c994283af7ec4" providerId="LiveId" clId="{16074C20-3B50-4975-8D3A-BCF17BB9C405}" dt="2020-10-25T18:23:36.430" v="15748" actId="207"/>
          <ac:spMkLst>
            <pc:docMk/>
            <pc:sldMk cId="1510755870" sldId="420"/>
            <ac:spMk id="3" creationId="{E885FE64-C29C-4492-9E07-F557B5E1FB3F}"/>
          </ac:spMkLst>
        </pc:spChg>
        <pc:spChg chg="add mod ord">
          <ac:chgData name="Bruce Herring" userId="da3c994283af7ec4" providerId="LiveId" clId="{16074C20-3B50-4975-8D3A-BCF17BB9C405}" dt="2020-10-25T00:38:53.559" v="14054" actId="20577"/>
          <ac:spMkLst>
            <pc:docMk/>
            <pc:sldMk cId="1510755870" sldId="420"/>
            <ac:spMk id="4" creationId="{AAB05893-D960-41EC-8EA4-69FE6E5F2C4E}"/>
          </ac:spMkLst>
        </pc:spChg>
        <pc:spChg chg="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5" creationId="{59CDC074-6B6B-40BE-B307-F58AC14767F2}"/>
          </ac:spMkLst>
        </pc:spChg>
        <pc:spChg chg="add del mod ord">
          <ac:chgData name="Bruce Herring" userId="da3c994283af7ec4" providerId="LiveId" clId="{16074C20-3B50-4975-8D3A-BCF17BB9C405}" dt="2020-10-25T18:19:01.874" v="15704" actId="478"/>
          <ac:spMkLst>
            <pc:docMk/>
            <pc:sldMk cId="1510755870" sldId="420"/>
            <ac:spMk id="6" creationId="{22586B4C-31C8-42E9-8F6F-FA463DAF5065}"/>
          </ac:spMkLst>
        </pc:spChg>
        <pc:picChg chg="del">
          <ac:chgData name="Bruce Herring" userId="da3c994283af7ec4" providerId="LiveId" clId="{16074C20-3B50-4975-8D3A-BCF17BB9C405}" dt="2020-10-21T01:23:17.278" v="7913" actId="478"/>
          <ac:picMkLst>
            <pc:docMk/>
            <pc:sldMk cId="1510755870" sldId="420"/>
            <ac:picMk id="2050" creationId="{88BB46DA-458D-4346-91BF-AC8840709037}"/>
          </ac:picMkLst>
        </pc:picChg>
        <pc:picChg chg="add mod">
          <ac:chgData name="Bruce Herring" userId="da3c994283af7ec4" providerId="LiveId" clId="{16074C20-3B50-4975-8D3A-BCF17BB9C405}" dt="2020-10-25T18:19:30.782" v="15708" actId="692"/>
          <ac:picMkLst>
            <pc:docMk/>
            <pc:sldMk cId="1510755870" sldId="420"/>
            <ac:picMk id="12290" creationId="{27A44225-4B1B-4B1C-BB70-BCCBE4B673DD}"/>
          </ac:picMkLst>
        </pc:picChg>
      </pc:sldChg>
      <pc:sldChg chg="modSp add del mod delCm">
        <pc:chgData name="Bruce Herring" userId="da3c994283af7ec4" providerId="LiveId" clId="{16074C20-3B50-4975-8D3A-BCF17BB9C405}" dt="2020-10-25T23:21:13.876" v="18888" actId="20577"/>
        <pc:sldMkLst>
          <pc:docMk/>
          <pc:sldMk cId="3073119951" sldId="421"/>
        </pc:sldMkLst>
        <pc:spChg chg="mod">
          <ac:chgData name="Bruce Herring" userId="da3c994283af7ec4" providerId="LiveId" clId="{16074C20-3B50-4975-8D3A-BCF17BB9C405}" dt="2020-10-25T23:21:13.876" v="18888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modSp add del mod delCm">
        <pc:chgData name="Bruce Herring" userId="da3c994283af7ec4" providerId="LiveId" clId="{16074C20-3B50-4975-8D3A-BCF17BB9C405}" dt="2020-10-21T01:50:53.773" v="10032" actId="47"/>
        <pc:sldMkLst>
          <pc:docMk/>
          <pc:sldMk cId="1659691589" sldId="422"/>
        </pc:sldMkLst>
        <pc:spChg chg="mod">
          <ac:chgData name="Bruce Herring" userId="da3c994283af7ec4" providerId="LiveId" clId="{16074C20-3B50-4975-8D3A-BCF17BB9C405}" dt="2020-10-21T01:23:55.351" v="7921" actId="6549"/>
          <ac:spMkLst>
            <pc:docMk/>
            <pc:sldMk cId="1659691589" sldId="422"/>
            <ac:spMk id="9" creationId="{D8ACE889-9901-476A-9E60-826339D3639E}"/>
          </ac:spMkLst>
        </pc:spChg>
        <pc:spChg chg="mod">
          <ac:chgData name="Bruce Herring" userId="da3c994283af7ec4" providerId="LiveId" clId="{16074C20-3B50-4975-8D3A-BCF17BB9C405}" dt="2020-10-21T01:24:16.327" v="7925" actId="2711"/>
          <ac:spMkLst>
            <pc:docMk/>
            <pc:sldMk cId="1659691589" sldId="422"/>
            <ac:spMk id="10" creationId="{40676A74-76B3-4373-9FBB-B835948F9377}"/>
          </ac:spMkLst>
        </pc:spChg>
      </pc:sldChg>
      <pc:sldChg chg="modSp mod">
        <pc:chgData name="Bruce Herring" userId="da3c994283af7ec4" providerId="LiveId" clId="{16074C20-3B50-4975-8D3A-BCF17BB9C405}" dt="2020-10-25T23:17:59.644" v="18881" actId="20577"/>
        <pc:sldMkLst>
          <pc:docMk/>
          <pc:sldMk cId="2023747141" sldId="423"/>
        </pc:sldMkLst>
        <pc:spChg chg="mod">
          <ac:chgData name="Bruce Herring" userId="da3c994283af7ec4" providerId="LiveId" clId="{16074C20-3B50-4975-8D3A-BCF17BB9C405}" dt="2020-10-25T23:17:59.644" v="18881" actId="20577"/>
          <ac:spMkLst>
            <pc:docMk/>
            <pc:sldMk cId="2023747141" sldId="423"/>
            <ac:spMk id="6" creationId="{391D815D-3288-4366-B418-CAD62CAD10A6}"/>
          </ac:spMkLst>
        </pc:spChg>
      </pc:sldChg>
      <pc:sldChg chg="addSp delSp modSp new mod modClrScheme modAnim chgLayout">
        <pc:chgData name="Bruce Herring" userId="da3c994283af7ec4" providerId="LiveId" clId="{16074C20-3B50-4975-8D3A-BCF17BB9C405}" dt="2020-10-25T23:32:06.049" v="18951" actId="20577"/>
        <pc:sldMkLst>
          <pc:docMk/>
          <pc:sldMk cId="3538453234" sldId="424"/>
        </pc:sldMkLst>
        <pc:spChg chg="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2" creationId="{FD6FA9F7-C9EF-4DA7-98C0-F6EB09464BB0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3" creationId="{1BF52CBB-C53B-44BB-8699-120DEF9CDE86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4" creationId="{5EBC3262-567E-4246-B9E4-E9DF4704F22F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5" creationId="{70093161-E4BD-46BD-9CD9-3110B037CF1D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6" creationId="{7B2B7701-C6F5-4C9F-865C-0F5665BFB521}"/>
          </ac:spMkLst>
        </pc:spChg>
        <pc:spChg chg="add mod ord">
          <ac:chgData name="Bruce Herring" userId="da3c994283af7ec4" providerId="LiveId" clId="{16074C20-3B50-4975-8D3A-BCF17BB9C405}" dt="2020-10-18T14:56:30.851" v="1314" actId="20577"/>
          <ac:spMkLst>
            <pc:docMk/>
            <pc:sldMk cId="3538453234" sldId="424"/>
            <ac:spMk id="7" creationId="{96DA472E-88B8-4DC2-942A-DF68114B5822}"/>
          </ac:spMkLst>
        </pc:spChg>
        <pc:spChg chg="add mod ord">
          <ac:chgData name="Bruce Herring" userId="da3c994283af7ec4" providerId="LiveId" clId="{16074C20-3B50-4975-8D3A-BCF17BB9C405}" dt="2020-10-25T20:06:27.583" v="18563"/>
          <ac:spMkLst>
            <pc:docMk/>
            <pc:sldMk cId="3538453234" sldId="424"/>
            <ac:spMk id="8" creationId="{93040F82-5FAE-4E30-84F9-5978FD26C3B2}"/>
          </ac:spMkLst>
        </pc:spChg>
        <pc:spChg chg="add del mod ord">
          <ac:chgData name="Bruce Herring" userId="da3c994283af7ec4" providerId="LiveId" clId="{16074C20-3B50-4975-8D3A-BCF17BB9C405}" dt="2020-10-24T23:37:49.952" v="10738" actId="478"/>
          <ac:spMkLst>
            <pc:docMk/>
            <pc:sldMk cId="3538453234" sldId="424"/>
            <ac:spMk id="9" creationId="{48DF1C39-FA45-43ED-AC8A-F02B03365479}"/>
          </ac:spMkLst>
        </pc:spChg>
        <pc:spChg chg="add mod ord">
          <ac:chgData name="Bruce Herring" userId="da3c994283af7ec4" providerId="LiveId" clId="{16074C20-3B50-4975-8D3A-BCF17BB9C405}" dt="2020-10-25T23:32:06.049" v="18951" actId="20577"/>
          <ac:spMkLst>
            <pc:docMk/>
            <pc:sldMk cId="3538453234" sldId="424"/>
            <ac:spMk id="10" creationId="{DCD3EFF3-9016-49C1-A3BE-32F2E1BB1D24}"/>
          </ac:spMkLst>
        </pc:spChg>
        <pc:spChg chg="add del">
          <ac:chgData name="Bruce Herring" userId="da3c994283af7ec4" providerId="LiveId" clId="{16074C20-3B50-4975-8D3A-BCF17BB9C405}" dt="2020-10-24T23:37:55.692" v="10740" actId="22"/>
          <ac:spMkLst>
            <pc:docMk/>
            <pc:sldMk cId="3538453234" sldId="424"/>
            <ac:spMk id="11" creationId="{1E1933BB-D5D4-476A-990F-6FCB72CCC45C}"/>
          </ac:spMkLst>
        </pc:spChg>
        <pc:picChg chg="add mod">
          <ac:chgData name="Bruce Herring" userId="da3c994283af7ec4" providerId="LiveId" clId="{16074C20-3B50-4975-8D3A-BCF17BB9C405}" dt="2020-10-24T23:38:15.461" v="10743" actId="1076"/>
          <ac:picMkLst>
            <pc:docMk/>
            <pc:sldMk cId="3538453234" sldId="424"/>
            <ac:picMk id="2050" creationId="{6ACEBB37-9C1C-4796-871C-3CB9B43090F3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34:01.352" v="18955"/>
        <pc:sldMkLst>
          <pc:docMk/>
          <pc:sldMk cId="3145507408" sldId="425"/>
        </pc:sldMkLst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2" creationId="{959347BF-808F-4B39-A0C8-C4D2E3AE51DF}"/>
          </ac:spMkLst>
        </pc:spChg>
        <pc:spChg chg="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3" creationId="{2CE11CC5-C581-4524-A777-20997F0CD7D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4" creationId="{664F4564-8C9F-4BE0-8E6D-4CD3D988197A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5" creationId="{34B5EF15-8D6C-4520-A0E6-1240A7877C7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6" creationId="{DE98A054-7B5E-4ACD-BE72-E57799E5A771}"/>
          </ac:spMkLst>
        </pc:spChg>
        <pc:spChg chg="add mod ord">
          <ac:chgData name="Bruce Herring" userId="da3c994283af7ec4" providerId="LiveId" clId="{16074C20-3B50-4975-8D3A-BCF17BB9C405}" dt="2020-10-18T15:39:18.395" v="2259" actId="20577"/>
          <ac:spMkLst>
            <pc:docMk/>
            <pc:sldMk cId="3145507408" sldId="425"/>
            <ac:spMk id="7" creationId="{582430B4-B9E0-45EE-B9FE-84269E08CA54}"/>
          </ac:spMkLst>
        </pc:spChg>
        <pc:spChg chg="add mod ord">
          <ac:chgData name="Bruce Herring" userId="da3c994283af7ec4" providerId="LiveId" clId="{16074C20-3B50-4975-8D3A-BCF17BB9C405}" dt="2020-10-25T15:47:24.032" v="14605" actId="2711"/>
          <ac:spMkLst>
            <pc:docMk/>
            <pc:sldMk cId="3145507408" sldId="425"/>
            <ac:spMk id="8" creationId="{2148C894-8C2E-44E5-A387-56C81EC85E09}"/>
          </ac:spMkLst>
        </pc:spChg>
        <pc:spChg chg="add mod ord">
          <ac:chgData name="Bruce Herring" userId="da3c994283af7ec4" providerId="LiveId" clId="{16074C20-3B50-4975-8D3A-BCF17BB9C405}" dt="2020-10-25T23:33:18.185" v="18954" actId="2711"/>
          <ac:spMkLst>
            <pc:docMk/>
            <pc:sldMk cId="3145507408" sldId="425"/>
            <ac:spMk id="9" creationId="{C888DBF8-5F98-4740-9F7C-FE0405F63C91}"/>
          </ac:spMkLst>
        </pc:spChg>
        <pc:spChg chg="add del mod ord">
          <ac:chgData name="Bruce Herring" userId="da3c994283af7ec4" providerId="LiveId" clId="{16074C20-3B50-4975-8D3A-BCF17BB9C405}" dt="2020-10-25T15:44:57.424" v="14434" actId="478"/>
          <ac:spMkLst>
            <pc:docMk/>
            <pc:sldMk cId="3145507408" sldId="425"/>
            <ac:spMk id="10" creationId="{1FA1CD54-FC93-4845-B429-0E2BB48E682A}"/>
          </ac:spMkLst>
        </pc:spChg>
        <pc:spChg chg="add mod">
          <ac:chgData name="Bruce Herring" userId="da3c994283af7ec4" providerId="LiveId" clId="{16074C20-3B50-4975-8D3A-BCF17BB9C405}" dt="2020-10-25T16:30:28.866" v="15050" actId="20577"/>
          <ac:spMkLst>
            <pc:docMk/>
            <pc:sldMk cId="3145507408" sldId="425"/>
            <ac:spMk id="12" creationId="{7DDC651D-EC42-4ACA-BADA-629536ADB241}"/>
          </ac:spMkLst>
        </pc:spChg>
        <pc:picChg chg="add del mod">
          <ac:chgData name="Bruce Herring" userId="da3c994283af7ec4" providerId="LiveId" clId="{16074C20-3B50-4975-8D3A-BCF17BB9C405}" dt="2020-10-25T15:44:47.377" v="14430" actId="22"/>
          <ac:picMkLst>
            <pc:docMk/>
            <pc:sldMk cId="3145507408" sldId="425"/>
            <ac:picMk id="4" creationId="{31E93325-35B3-45BF-AA87-F9D5EECBD3BB}"/>
          </ac:picMkLst>
        </pc:picChg>
        <pc:picChg chg="add del mod">
          <ac:chgData name="Bruce Herring" userId="da3c994283af7ec4" providerId="LiveId" clId="{16074C20-3B50-4975-8D3A-BCF17BB9C405}" dt="2020-10-25T16:33:20.283" v="15051" actId="478"/>
          <ac:picMkLst>
            <pc:docMk/>
            <pc:sldMk cId="3145507408" sldId="425"/>
            <ac:picMk id="5" creationId="{951CEACF-EE6F-4A41-AD40-ADB7056D9B12}"/>
          </ac:picMkLst>
        </pc:picChg>
        <pc:picChg chg="add mod">
          <ac:chgData name="Bruce Herring" userId="da3c994283af7ec4" providerId="LiveId" clId="{16074C20-3B50-4975-8D3A-BCF17BB9C405}" dt="2020-10-25T16:33:34.426" v="15057" actId="14100"/>
          <ac:picMkLst>
            <pc:docMk/>
            <pc:sldMk cId="3145507408" sldId="425"/>
            <ac:picMk id="5122" creationId="{044FCD4A-90A0-4FEB-B790-E1B16D92AFED}"/>
          </ac:picMkLst>
        </pc:picChg>
      </pc:sldChg>
      <pc:sldChg chg="addSp delSp modSp new mod modClrScheme modAnim chgLayout modNotesTx">
        <pc:chgData name="Bruce Herring" userId="da3c994283af7ec4" providerId="LiveId" clId="{16074C20-3B50-4975-8D3A-BCF17BB9C405}" dt="2020-10-25T23:35:53.214" v="18957" actId="207"/>
        <pc:sldMkLst>
          <pc:docMk/>
          <pc:sldMk cId="1407204250" sldId="426"/>
        </pc:sldMkLst>
        <pc:spChg chg="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2" creationId="{2BB4554F-0301-4230-A6D1-ED1DEE98EB5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3" creationId="{6796B314-A8CE-40B3-901F-B0096CAA3E6B}"/>
          </ac:spMkLst>
        </pc:spChg>
        <pc:spChg chg="add mod">
          <ac:chgData name="Bruce Herring" userId="da3c994283af7ec4" providerId="LiveId" clId="{16074C20-3B50-4975-8D3A-BCF17BB9C405}" dt="2020-10-25T16:06:16.102" v="14888" actId="1076"/>
          <ac:spMkLst>
            <pc:docMk/>
            <pc:sldMk cId="1407204250" sldId="426"/>
            <ac:spMk id="3" creationId="{C11A103C-54B5-46F9-99C0-086748958EC0}"/>
          </ac:spMkLst>
        </pc:spChg>
        <pc:spChg chg="add mod">
          <ac:chgData name="Bruce Herring" userId="da3c994283af7ec4" providerId="LiveId" clId="{16074C20-3B50-4975-8D3A-BCF17BB9C405}" dt="2020-10-25T16:05:05.403" v="14874" actId="20577"/>
          <ac:spMkLst>
            <pc:docMk/>
            <pc:sldMk cId="1407204250" sldId="426"/>
            <ac:spMk id="4" creationId="{89499539-3FFD-4E9A-90F5-0A4D30050B4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4" creationId="{C5E68AAE-3679-495A-A95B-FE90CE3FD2B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5" creationId="{A2B1C698-FB58-4168-879E-7A6FD07575E5}"/>
          </ac:spMkLst>
        </pc:spChg>
        <pc:spChg chg="add mod">
          <ac:chgData name="Bruce Herring" userId="da3c994283af7ec4" providerId="LiveId" clId="{16074C20-3B50-4975-8D3A-BCF17BB9C405}" dt="2020-10-25T16:11:56.563" v="14943" actId="20577"/>
          <ac:spMkLst>
            <pc:docMk/>
            <pc:sldMk cId="1407204250" sldId="426"/>
            <ac:spMk id="5" creationId="{F9D95774-4679-4FF7-964F-D7BFD1F92492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6" creationId="{15E69B9A-733B-4D50-8AA8-CA24E02EB4BD}"/>
          </ac:spMkLst>
        </pc:spChg>
        <pc:spChg chg="add mod ord">
          <ac:chgData name="Bruce Herring" userId="da3c994283af7ec4" providerId="LiveId" clId="{16074C20-3B50-4975-8D3A-BCF17BB9C405}" dt="2020-10-18T15:51:00.123" v="2987" actId="20577"/>
          <ac:spMkLst>
            <pc:docMk/>
            <pc:sldMk cId="1407204250" sldId="426"/>
            <ac:spMk id="7" creationId="{655048C2-75AC-4006-A84F-ECA6C8A4B4B5}"/>
          </ac:spMkLst>
        </pc:spChg>
        <pc:spChg chg="add mod ord">
          <ac:chgData name="Bruce Herring" userId="da3c994283af7ec4" providerId="LiveId" clId="{16074C20-3B50-4975-8D3A-BCF17BB9C405}" dt="2020-10-25T23:35:53.214" v="18957" actId="207"/>
          <ac:spMkLst>
            <pc:docMk/>
            <pc:sldMk cId="1407204250" sldId="426"/>
            <ac:spMk id="8" creationId="{7AF22713-2B83-4672-8CAE-A282BE2CD086}"/>
          </ac:spMkLst>
        </pc:spChg>
        <pc:spChg chg="add del mod ord">
          <ac:chgData name="Bruce Herring" userId="da3c994283af7ec4" providerId="LiveId" clId="{16074C20-3B50-4975-8D3A-BCF17BB9C405}" dt="2020-10-25T15:59:36.761" v="14716" actId="478"/>
          <ac:spMkLst>
            <pc:docMk/>
            <pc:sldMk cId="1407204250" sldId="426"/>
            <ac:spMk id="9" creationId="{BD069C21-2922-4589-929E-6481C5A20A39}"/>
          </ac:spMkLst>
        </pc:spChg>
        <pc:spChg chg="add mod ord">
          <ac:chgData name="Bruce Herring" userId="da3c994283af7ec4" providerId="LiveId" clId="{16074C20-3B50-4975-8D3A-BCF17BB9C405}" dt="2020-10-25T21:36:58.773" v="18568" actId="2711"/>
          <ac:spMkLst>
            <pc:docMk/>
            <pc:sldMk cId="1407204250" sldId="426"/>
            <ac:spMk id="10" creationId="{3C21D551-FE94-4827-BCB4-0C2C5CA3897D}"/>
          </ac:spMkLst>
        </pc:spChg>
        <pc:spChg chg="add mod">
          <ac:chgData name="Bruce Herring" userId="da3c994283af7ec4" providerId="LiveId" clId="{16074C20-3B50-4975-8D3A-BCF17BB9C405}" dt="2020-10-25T16:07:10.820" v="14903" actId="1076"/>
          <ac:spMkLst>
            <pc:docMk/>
            <pc:sldMk cId="1407204250" sldId="426"/>
            <ac:spMk id="18" creationId="{A8DCBBA0-8624-4F05-8FB3-0C776331308F}"/>
          </ac:spMkLst>
        </pc:spChg>
        <pc:spChg chg="add mod">
          <ac:chgData name="Bruce Herring" userId="da3c994283af7ec4" providerId="LiveId" clId="{16074C20-3B50-4975-8D3A-BCF17BB9C405}" dt="2020-10-25T16:07:16.007" v="14904" actId="1076"/>
          <ac:spMkLst>
            <pc:docMk/>
            <pc:sldMk cId="1407204250" sldId="426"/>
            <ac:spMk id="19" creationId="{DEB01327-AC7B-4647-8FDA-8A32B79924F9}"/>
          </ac:spMkLst>
        </pc:spChg>
        <pc:spChg chg="add mod">
          <ac:chgData name="Bruce Herring" userId="da3c994283af7ec4" providerId="LiveId" clId="{16074C20-3B50-4975-8D3A-BCF17BB9C405}" dt="2020-10-25T16:07:37.321" v="14914" actId="20577"/>
          <ac:spMkLst>
            <pc:docMk/>
            <pc:sldMk cId="1407204250" sldId="426"/>
            <ac:spMk id="21" creationId="{BAD9904A-A5D4-4CD2-B511-4376CA840006}"/>
          </ac:spMkLst>
        </pc:spChg>
        <pc:spChg chg="add mod">
          <ac:chgData name="Bruce Herring" userId="da3c994283af7ec4" providerId="LiveId" clId="{16074C20-3B50-4975-8D3A-BCF17BB9C405}" dt="2020-10-25T16:09:19.418" v="14927" actId="20577"/>
          <ac:spMkLst>
            <pc:docMk/>
            <pc:sldMk cId="1407204250" sldId="426"/>
            <ac:spMk id="23" creationId="{2CD56C6E-0E7C-4F35-B2B5-7AC7B2B06205}"/>
          </ac:spMkLst>
        </pc:spChg>
        <pc:picChg chg="add del mod">
          <ac:chgData name="Bruce Herring" userId="da3c994283af7ec4" providerId="LiveId" clId="{16074C20-3B50-4975-8D3A-BCF17BB9C405}" dt="2020-10-25T16:09:51.428" v="14928" actId="478"/>
          <ac:picMkLst>
            <pc:docMk/>
            <pc:sldMk cId="1407204250" sldId="426"/>
            <ac:picMk id="4098" creationId="{803F3639-5B60-4AAA-B7A1-BA05EE66E6BB}"/>
          </ac:picMkLst>
        </pc:picChg>
        <pc:picChg chg="add mod">
          <ac:chgData name="Bruce Herring" userId="da3c994283af7ec4" providerId="LiveId" clId="{16074C20-3B50-4975-8D3A-BCF17BB9C405}" dt="2020-10-25T16:11:27.023" v="14933" actId="1076"/>
          <ac:picMkLst>
            <pc:docMk/>
            <pc:sldMk cId="1407204250" sldId="426"/>
            <ac:picMk id="4100" creationId="{CD937C3A-3B91-45F3-B0F0-A1D059CCAB47}"/>
          </ac:picMkLst>
        </pc:picChg>
        <pc:picChg chg="add mod">
          <ac:chgData name="Bruce Herring" userId="da3c994283af7ec4" providerId="LiveId" clId="{16074C20-3B50-4975-8D3A-BCF17BB9C405}" dt="2020-10-25T16:12:50.054" v="14953" actId="14100"/>
          <ac:picMkLst>
            <pc:docMk/>
            <pc:sldMk cId="1407204250" sldId="426"/>
            <ac:picMk id="4102" creationId="{91AE3A93-9836-4E26-BA09-FCF20EA7DC01}"/>
          </ac:picMkLst>
        </pc:picChg>
        <pc:cxnChg chg="add mod">
          <ac:chgData name="Bruce Herring" userId="da3c994283af7ec4" providerId="LiveId" clId="{16074C20-3B50-4975-8D3A-BCF17BB9C405}" dt="2020-10-25T16:06:22.885" v="14889" actId="1076"/>
          <ac:cxnSpMkLst>
            <pc:docMk/>
            <pc:sldMk cId="1407204250" sldId="426"/>
            <ac:cxnSpMk id="12" creationId="{5AE7A7B5-6B4A-47E0-9739-99E704C610A4}"/>
          </ac:cxnSpMkLst>
        </pc:cxnChg>
        <pc:cxnChg chg="add mod">
          <ac:chgData name="Bruce Herring" userId="da3c994283af7ec4" providerId="LiveId" clId="{16074C20-3B50-4975-8D3A-BCF17BB9C405}" dt="2020-10-25T16:06:16.102" v="14888" actId="1076"/>
          <ac:cxnSpMkLst>
            <pc:docMk/>
            <pc:sldMk cId="1407204250" sldId="426"/>
            <ac:cxnSpMk id="14" creationId="{5B3B1CF4-73E5-414D-85FB-9F24D9D4C0E1}"/>
          </ac:cxnSpMkLst>
        </pc:cxnChg>
      </pc:sldChg>
      <pc:sldChg chg="addSp delSp modSp new mod modClrScheme modAnim addCm chgLayout">
        <pc:chgData name="Bruce Herring" userId="da3c994283af7ec4" providerId="LiveId" clId="{16074C20-3B50-4975-8D3A-BCF17BB9C405}" dt="2020-10-25T21:40:27.912" v="18591"/>
        <pc:sldMkLst>
          <pc:docMk/>
          <pc:sldMk cId="3664332885" sldId="427"/>
        </pc:sldMkLst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2" creationId="{DECB9E78-82D0-4959-B029-4AA6DD477F68}"/>
          </ac:spMkLst>
        </pc:spChg>
        <pc:spChg chg="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3" creationId="{783CB11A-245D-43D2-831E-DBC4DAD88404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4" creationId="{895E7418-261C-440F-A4F0-A0D22A8EC79B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5" creationId="{2A99C60A-0549-4F78-BFC8-FC0DD33E2935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6" creationId="{6BD6575C-B585-415C-9C8A-94E122A94A5A}"/>
          </ac:spMkLst>
        </pc:spChg>
        <pc:spChg chg="add mod ord">
          <ac:chgData name="Bruce Herring" userId="da3c994283af7ec4" providerId="LiveId" clId="{16074C20-3B50-4975-8D3A-BCF17BB9C405}" dt="2020-10-18T16:16:19.043" v="4039" actId="20577"/>
          <ac:spMkLst>
            <pc:docMk/>
            <pc:sldMk cId="3664332885" sldId="427"/>
            <ac:spMk id="7" creationId="{B5E0A209-020A-4F03-9AC9-AE6BE88CE5A6}"/>
          </ac:spMkLst>
        </pc:spChg>
        <pc:spChg chg="add mod ord">
          <ac:chgData name="Bruce Herring" userId="da3c994283af7ec4" providerId="LiveId" clId="{16074C20-3B50-4975-8D3A-BCF17BB9C405}" dt="2020-10-18T19:54:53.548" v="5348" actId="20577"/>
          <ac:spMkLst>
            <pc:docMk/>
            <pc:sldMk cId="3664332885" sldId="427"/>
            <ac:spMk id="8" creationId="{C7D3FE8D-7D3A-4BD2-8EFF-8910F7204830}"/>
          </ac:spMkLst>
        </pc:spChg>
        <pc:spChg chg="add mod ord">
          <ac:chgData name="Bruce Herring" userId="da3c994283af7ec4" providerId="LiveId" clId="{16074C20-3B50-4975-8D3A-BCF17BB9C405}" dt="2020-10-18T20:27:05.370" v="6245" actId="20577"/>
          <ac:spMkLst>
            <pc:docMk/>
            <pc:sldMk cId="3664332885" sldId="427"/>
            <ac:spMk id="9" creationId="{9E557B0A-6097-46C3-860F-779A5CDB99F0}"/>
          </ac:spMkLst>
        </pc:spChg>
        <pc:spChg chg="add del mod ord">
          <ac:chgData name="Bruce Herring" userId="da3c994283af7ec4" providerId="LiveId" clId="{16074C20-3B50-4975-8D3A-BCF17BB9C405}" dt="2020-10-25T16:35:30.576" v="15058" actId="478"/>
          <ac:spMkLst>
            <pc:docMk/>
            <pc:sldMk cId="3664332885" sldId="427"/>
            <ac:spMk id="10" creationId="{B4A9D883-B336-4D45-A8D9-E29181FF8F6D}"/>
          </ac:spMkLst>
        </pc:spChg>
        <pc:spChg chg="add mod">
          <ac:chgData name="Bruce Herring" userId="da3c994283af7ec4" providerId="LiveId" clId="{16074C20-3B50-4975-8D3A-BCF17BB9C405}" dt="2020-10-18T19:54:39.459" v="5347" actId="14100"/>
          <ac:spMkLst>
            <pc:docMk/>
            <pc:sldMk cId="3664332885" sldId="427"/>
            <ac:spMk id="11" creationId="{40E8D1E2-F40E-4A39-9371-765A6A1E1216}"/>
          </ac:spMkLst>
        </pc:spChg>
        <pc:picChg chg="add mod">
          <ac:chgData name="Bruce Herring" userId="da3c994283af7ec4" providerId="LiveId" clId="{16074C20-3B50-4975-8D3A-BCF17BB9C405}" dt="2020-10-25T16:35:41.504" v="15062" actId="1076"/>
          <ac:picMkLst>
            <pc:docMk/>
            <pc:sldMk cId="3664332885" sldId="427"/>
            <ac:picMk id="6146" creationId="{F47B1C3F-63B7-42B6-8404-CA9458CB8067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41:33.123" v="19066" actId="20577"/>
        <pc:sldMkLst>
          <pc:docMk/>
          <pc:sldMk cId="3439304597" sldId="428"/>
        </pc:sldMkLst>
        <pc:spChg chg="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2" creationId="{4AFCBBFB-DCD6-4CC2-AC40-4AF6032E193F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3" creationId="{6DE6392E-0800-4B0B-923E-D879A9CC3F3C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4" creationId="{1CB26D30-A94A-4837-8637-C57BF20B3232}"/>
          </ac:spMkLst>
        </pc:spChg>
        <pc:spChg chg="add mod">
          <ac:chgData name="Bruce Herring" userId="da3c994283af7ec4" providerId="LiveId" clId="{16074C20-3B50-4975-8D3A-BCF17BB9C405}" dt="2020-10-25T17:12:40.666" v="15103" actId="14100"/>
          <ac:spMkLst>
            <pc:docMk/>
            <pc:sldMk cId="3439304597" sldId="428"/>
            <ac:spMk id="4" creationId="{27B3DDE6-FB72-4998-8F39-4B53776D7B26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5" creationId="{578F49AC-CC4D-46EF-B27B-8A370E5ECC4A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6" creationId="{0C43DC56-2197-4DB8-823A-732085EF402A}"/>
          </ac:spMkLst>
        </pc:spChg>
        <pc:spChg chg="add mod ord">
          <ac:chgData name="Bruce Herring" userId="da3c994283af7ec4" providerId="LiveId" clId="{16074C20-3B50-4975-8D3A-BCF17BB9C405}" dt="2020-10-18T20:17:40.929" v="5363" actId="20577"/>
          <ac:spMkLst>
            <pc:docMk/>
            <pc:sldMk cId="3439304597" sldId="428"/>
            <ac:spMk id="7" creationId="{BBFB002D-B38F-4104-A405-C7A87410D8F6}"/>
          </ac:spMkLst>
        </pc:spChg>
        <pc:spChg chg="add mod ord">
          <ac:chgData name="Bruce Herring" userId="da3c994283af7ec4" providerId="LiveId" clId="{16074C20-3B50-4975-8D3A-BCF17BB9C405}" dt="2020-10-25T17:31:51.016" v="15257" actId="20577"/>
          <ac:spMkLst>
            <pc:docMk/>
            <pc:sldMk cId="3439304597" sldId="428"/>
            <ac:spMk id="8" creationId="{FFB172DF-E04C-4F14-995F-A875A1C1824D}"/>
          </ac:spMkLst>
        </pc:spChg>
        <pc:spChg chg="add del mod ord">
          <ac:chgData name="Bruce Herring" userId="da3c994283af7ec4" providerId="LiveId" clId="{16074C20-3B50-4975-8D3A-BCF17BB9C405}" dt="2020-10-25T17:07:14.652" v="15063" actId="478"/>
          <ac:spMkLst>
            <pc:docMk/>
            <pc:sldMk cId="3439304597" sldId="428"/>
            <ac:spMk id="9" creationId="{EB266C46-FDAD-4F3A-A1B3-77F24885AAC7}"/>
          </ac:spMkLst>
        </pc:spChg>
        <pc:spChg chg="add mod ord">
          <ac:chgData name="Bruce Herring" userId="da3c994283af7ec4" providerId="LiveId" clId="{16074C20-3B50-4975-8D3A-BCF17BB9C405}" dt="2020-10-25T23:41:33.123" v="19066" actId="20577"/>
          <ac:spMkLst>
            <pc:docMk/>
            <pc:sldMk cId="3439304597" sldId="428"/>
            <ac:spMk id="10" creationId="{B6256BC7-B278-4FC7-9DEA-553CB1A2B914}"/>
          </ac:spMkLst>
        </pc:spChg>
        <pc:picChg chg="add mod">
          <ac:chgData name="Bruce Herring" userId="da3c994283af7ec4" providerId="LiveId" clId="{16074C20-3B50-4975-8D3A-BCF17BB9C405}" dt="2020-10-25T17:08:39.284" v="15074" actId="1036"/>
          <ac:picMkLst>
            <pc:docMk/>
            <pc:sldMk cId="3439304597" sldId="428"/>
            <ac:picMk id="3" creationId="{A65A5386-CC5F-4C96-8313-9EC78B09D7A8}"/>
          </ac:picMkLst>
        </pc:picChg>
      </pc:sldChg>
      <pc:sldChg chg="addSp delSp modSp new mod ord modClrScheme chgLayout">
        <pc:chgData name="Bruce Herring" userId="da3c994283af7ec4" providerId="LiveId" clId="{16074C20-3B50-4975-8D3A-BCF17BB9C405}" dt="2020-10-25T23:47:26.484" v="19117" actId="6549"/>
        <pc:sldMkLst>
          <pc:docMk/>
          <pc:sldMk cId="1617890970" sldId="429"/>
        </pc:sldMkLst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2" creationId="{E4472DF9-F198-470B-B39E-CFB00D776A12}"/>
          </ac:spMkLst>
        </pc:spChg>
        <pc:spChg chg="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3" creationId="{9430070D-B133-4680-8415-987DC6A53266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4" creationId="{26ACA158-F867-48D6-AE15-01849039B924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5" creationId="{30ADF823-4A4B-48C7-AAF0-373C4F92359D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6" creationId="{57BB911B-2554-41BF-BF01-0FF3B3EBE92A}"/>
          </ac:spMkLst>
        </pc:spChg>
        <pc:spChg chg="add mod ord">
          <ac:chgData name="Bruce Herring" userId="da3c994283af7ec4" providerId="LiveId" clId="{16074C20-3B50-4975-8D3A-BCF17BB9C405}" dt="2020-10-25T18:27:45.298" v="16183" actId="1036"/>
          <ac:spMkLst>
            <pc:docMk/>
            <pc:sldMk cId="1617890970" sldId="429"/>
            <ac:spMk id="7" creationId="{2B5B498F-16CA-4C67-8464-CD1F6A5FDFAC}"/>
          </ac:spMkLst>
        </pc:spChg>
        <pc:spChg chg="add mod ord">
          <ac:chgData name="Bruce Herring" userId="da3c994283af7ec4" providerId="LiveId" clId="{16074C20-3B50-4975-8D3A-BCF17BB9C405}" dt="2020-10-25T23:47:26.484" v="19117" actId="6549"/>
          <ac:spMkLst>
            <pc:docMk/>
            <pc:sldMk cId="1617890970" sldId="429"/>
            <ac:spMk id="8" creationId="{BA684902-12EB-4CAF-85AF-7AC6B7469DE3}"/>
          </ac:spMkLst>
        </pc:spChg>
        <pc:spChg chg="add del mod ord">
          <ac:chgData name="Bruce Herring" userId="da3c994283af7ec4" providerId="LiveId" clId="{16074C20-3B50-4975-8D3A-BCF17BB9C405}" dt="2020-10-25T18:09:14.985" v="15694" actId="478"/>
          <ac:spMkLst>
            <pc:docMk/>
            <pc:sldMk cId="1617890970" sldId="429"/>
            <ac:spMk id="9" creationId="{2A1D3A87-FF51-4AD1-AD35-4101E82C5800}"/>
          </ac:spMkLst>
        </pc:spChg>
        <pc:spChg chg="add del mod ord">
          <ac:chgData name="Bruce Herring" userId="da3c994283af7ec4" providerId="LiveId" clId="{16074C20-3B50-4975-8D3A-BCF17BB9C405}" dt="2020-10-25T00:19:45.846" v="12504" actId="478"/>
          <ac:spMkLst>
            <pc:docMk/>
            <pc:sldMk cId="1617890970" sldId="429"/>
            <ac:spMk id="10" creationId="{5342C93F-FAF4-4991-8431-0B3CBDF0908D}"/>
          </ac:spMkLst>
        </pc:spChg>
        <pc:spChg chg="add mod ord">
          <ac:chgData name="Bruce Herring" userId="da3c994283af7ec4" providerId="LiveId" clId="{16074C20-3B50-4975-8D3A-BCF17BB9C405}" dt="2020-10-25T20:02:52.800" v="18537" actId="14100"/>
          <ac:spMkLst>
            <pc:docMk/>
            <pc:sldMk cId="1617890970" sldId="429"/>
            <ac:spMk id="11" creationId="{F2768F08-9D6D-4095-9AA5-6646D4F91248}"/>
          </ac:spMkLst>
        </pc:spChg>
        <pc:picChg chg="add mod">
          <ac:chgData name="Bruce Herring" userId="da3c994283af7ec4" providerId="LiveId" clId="{16074C20-3B50-4975-8D3A-BCF17BB9C405}" dt="2020-10-25T18:09:49.194" v="15703" actId="692"/>
          <ac:picMkLst>
            <pc:docMk/>
            <pc:sldMk cId="1617890970" sldId="429"/>
            <ac:picMk id="11266" creationId="{A308639C-EEEC-4F90-8BD3-4AFDD1DA88F9}"/>
          </ac:picMkLst>
        </pc:picChg>
      </pc:sldChg>
      <pc:sldChg chg="addSp delSp modSp new mod modClrScheme modAnim addCm chgLayout">
        <pc:chgData name="Bruce Herring" userId="da3c994283af7ec4" providerId="LiveId" clId="{16074C20-3B50-4975-8D3A-BCF17BB9C405}" dt="2020-10-25T23:46:42.616" v="19114" actId="113"/>
        <pc:sldMkLst>
          <pc:docMk/>
          <pc:sldMk cId="1614680467" sldId="430"/>
        </pc:sldMkLst>
        <pc:spChg chg="add mod">
          <ac:chgData name="Bruce Herring" userId="da3c994283af7ec4" providerId="LiveId" clId="{16074C20-3B50-4975-8D3A-BCF17BB9C405}" dt="2020-10-25T17:35:38.724" v="15289" actId="1076"/>
          <ac:spMkLst>
            <pc:docMk/>
            <pc:sldMk cId="1614680467" sldId="430"/>
            <ac:spMk id="2" creationId="{90750859-2ED3-4C20-B200-F5148650DBA5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2" creationId="{D5A43533-6CF5-4CA2-A09C-B58F45D361FE}"/>
          </ac:spMkLst>
        </pc:spChg>
        <pc:spChg chg="add mod">
          <ac:chgData name="Bruce Herring" userId="da3c994283af7ec4" providerId="LiveId" clId="{16074C20-3B50-4975-8D3A-BCF17BB9C405}" dt="2020-10-25T17:36:49.710" v="15314" actId="14100"/>
          <ac:spMkLst>
            <pc:docMk/>
            <pc:sldMk cId="1614680467" sldId="430"/>
            <ac:spMk id="3" creationId="{0BD87425-0415-4FCF-A5DF-256E1101B918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3" creationId="{10567A6B-9642-41D5-B9EF-BFF449A7B924}"/>
          </ac:spMkLst>
        </pc:spChg>
        <pc:spChg chg="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4" creationId="{D4B14FAB-D5F9-44AF-9DD3-2FB7CE92DE0F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5" creationId="{0627AB4E-C1F4-4A69-847E-FEF87238B54D}"/>
          </ac:spMkLst>
        </pc:spChg>
        <pc:spChg chg="add mod">
          <ac:chgData name="Bruce Herring" userId="da3c994283af7ec4" providerId="LiveId" clId="{16074C20-3B50-4975-8D3A-BCF17BB9C405}" dt="2020-10-25T17:36:40.587" v="15312" actId="1076"/>
          <ac:spMkLst>
            <pc:docMk/>
            <pc:sldMk cId="1614680467" sldId="430"/>
            <ac:spMk id="5" creationId="{D5C549FB-14B2-48B8-9593-0F7C937E141A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6" creationId="{1F60FB28-9FBA-42F9-B00F-8700A5074B83}"/>
          </ac:spMkLst>
        </pc:spChg>
        <pc:spChg chg="del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7" creationId="{169C7CCD-23FB-4F78-A243-5B8207EA9B66}"/>
          </ac:spMkLst>
        </pc:spChg>
        <pc:spChg chg="add mod ord">
          <ac:chgData name="Bruce Herring" userId="da3c994283af7ec4" providerId="LiveId" clId="{16074C20-3B50-4975-8D3A-BCF17BB9C405}" dt="2020-10-18T20:40:16.628" v="6268" actId="20577"/>
          <ac:spMkLst>
            <pc:docMk/>
            <pc:sldMk cId="1614680467" sldId="430"/>
            <ac:spMk id="8" creationId="{E75C5A04-76F9-4D2C-BBCA-006629BA05F7}"/>
          </ac:spMkLst>
        </pc:spChg>
        <pc:spChg chg="add mod ord">
          <ac:chgData name="Bruce Herring" userId="da3c994283af7ec4" providerId="LiveId" clId="{16074C20-3B50-4975-8D3A-BCF17BB9C405}" dt="2020-10-25T17:39:12.509" v="15540" actId="14100"/>
          <ac:spMkLst>
            <pc:docMk/>
            <pc:sldMk cId="1614680467" sldId="430"/>
            <ac:spMk id="9" creationId="{2F3D44C3-DD28-4F14-991C-75CF939412B4}"/>
          </ac:spMkLst>
        </pc:spChg>
        <pc:spChg chg="add mod ord">
          <ac:chgData name="Bruce Herring" userId="da3c994283af7ec4" providerId="LiveId" clId="{16074C20-3B50-4975-8D3A-BCF17BB9C405}" dt="2020-10-25T23:46:42.616" v="19114" actId="113"/>
          <ac:spMkLst>
            <pc:docMk/>
            <pc:sldMk cId="1614680467" sldId="430"/>
            <ac:spMk id="10" creationId="{580C3DE5-8899-4BD5-863B-7F03EBE3DB77}"/>
          </ac:spMkLst>
        </pc:spChg>
        <pc:spChg chg="add del mod ord">
          <ac:chgData name="Bruce Herring" userId="da3c994283af7ec4" providerId="LiveId" clId="{16074C20-3B50-4975-8D3A-BCF17BB9C405}" dt="2020-10-25T17:32:52.526" v="15258" actId="478"/>
          <ac:spMkLst>
            <pc:docMk/>
            <pc:sldMk cId="1614680467" sldId="430"/>
            <ac:spMk id="11" creationId="{F55CE546-E301-4BCA-A8A8-26FB02AC51A0}"/>
          </ac:spMkLst>
        </pc:spChg>
        <pc:spChg chg="add mod">
          <ac:chgData name="Bruce Herring" userId="da3c994283af7ec4" providerId="LiveId" clId="{16074C20-3B50-4975-8D3A-BCF17BB9C405}" dt="2020-10-25T17:39:13.811" v="15541" actId="1076"/>
          <ac:spMkLst>
            <pc:docMk/>
            <pc:sldMk cId="1614680467" sldId="430"/>
            <ac:spMk id="14" creationId="{33F6C616-01F6-42E4-A335-74D366B44121}"/>
          </ac:spMkLst>
        </pc:spChg>
      </pc:sldChg>
      <pc:sldChg chg="addSp delSp modSp new del mod modClrScheme chgLayout">
        <pc:chgData name="Bruce Herring" userId="da3c994283af7ec4" providerId="LiveId" clId="{16074C20-3B50-4975-8D3A-BCF17BB9C405}" dt="2020-10-19T00:34:33.348" v="7909" actId="47"/>
        <pc:sldMkLst>
          <pc:docMk/>
          <pc:sldMk cId="686771177" sldId="431"/>
        </pc:sldMkLst>
        <pc:spChg chg="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2" creationId="{86D50432-072A-4F33-878B-44346E7AF71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3" creationId="{91FC7630-A589-407B-9A5C-B739E79EBDD8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4" creationId="{B1F31A79-7D15-4B31-B291-A33F5782A437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5" creationId="{C06FB069-2C69-41D6-99A1-9562F857933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6" creationId="{6D1F2EAB-3AE3-4296-81FC-8FCE7A6AA9B4}"/>
          </ac:spMkLst>
        </pc:spChg>
        <pc:spChg chg="add mod ord">
          <ac:chgData name="Bruce Herring" userId="da3c994283af7ec4" providerId="LiveId" clId="{16074C20-3B50-4975-8D3A-BCF17BB9C405}" dt="2020-10-18T21:16:16.150" v="7465" actId="14100"/>
          <ac:spMkLst>
            <pc:docMk/>
            <pc:sldMk cId="686771177" sldId="431"/>
            <ac:spMk id="7" creationId="{594F114D-27E4-417E-90C6-BABE72E5C13A}"/>
          </ac:spMkLst>
        </pc:spChg>
        <pc:spChg chg="add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8" creationId="{DAF1F2EA-2951-40BA-99B0-AB00D49AA5FF}"/>
          </ac:spMkLst>
        </pc:spChg>
        <pc:spChg chg="add mod ord">
          <ac:chgData name="Bruce Herring" userId="da3c994283af7ec4" providerId="LiveId" clId="{16074C20-3B50-4975-8D3A-BCF17BB9C405}" dt="2020-10-18T21:16:18.413" v="7466" actId="14100"/>
          <ac:spMkLst>
            <pc:docMk/>
            <pc:sldMk cId="686771177" sldId="431"/>
            <ac:spMk id="9" creationId="{86C51AD5-C717-4628-9C60-5E0C41C34D25}"/>
          </ac:spMkLst>
        </pc:spChg>
        <pc:spChg chg="add mod ord">
          <ac:chgData name="Bruce Herring" userId="da3c994283af7ec4" providerId="LiveId" clId="{16074C20-3B50-4975-8D3A-BCF17BB9C405}" dt="2020-10-18T21:15:01.293" v="7353" actId="20577"/>
          <ac:spMkLst>
            <pc:docMk/>
            <pc:sldMk cId="686771177" sldId="431"/>
            <ac:spMk id="10" creationId="{0B0E159B-A5C5-4D26-9A52-2332ED52E6FF}"/>
          </ac:spMkLst>
        </pc:spChg>
      </pc:sldChg>
      <pc:sldChg chg="addSp delSp modSp new mod modClrScheme addCm chgLayout">
        <pc:chgData name="Bruce Herring" userId="da3c994283af7ec4" providerId="LiveId" clId="{16074C20-3B50-4975-8D3A-BCF17BB9C405}" dt="2020-10-25T20:05:33.631" v="18562"/>
        <pc:sldMkLst>
          <pc:docMk/>
          <pc:sldMk cId="1705853068" sldId="431"/>
        </pc:sldMkLst>
        <pc:spChg chg="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2" creationId="{23C684A6-8CB9-47BE-BBBC-DE6E2E4287A6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3" creationId="{D80E7A34-2FBA-4679-A2CD-3D066D664C71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4" creationId="{1FB6EAE9-811C-4A27-BFBB-B806780043C5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5" creationId="{B836A08E-AED9-49F2-9246-B83458F19050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6" creationId="{493A227B-1968-434B-9247-EAE847128E16}"/>
          </ac:spMkLst>
        </pc:spChg>
        <pc:spChg chg="add mod ord">
          <ac:chgData name="Bruce Herring" userId="da3c994283af7ec4" providerId="LiveId" clId="{16074C20-3B50-4975-8D3A-BCF17BB9C405}" dt="2020-10-25T17:48:03.327" v="15647" actId="1036"/>
          <ac:spMkLst>
            <pc:docMk/>
            <pc:sldMk cId="1705853068" sldId="431"/>
            <ac:spMk id="7" creationId="{D54CFE2F-3B01-44A2-AC45-194593798D28}"/>
          </ac:spMkLst>
        </pc:spChg>
        <pc:spChg chg="add mod ord">
          <ac:chgData name="Bruce Herring" userId="da3c994283af7ec4" providerId="LiveId" clId="{16074C20-3B50-4975-8D3A-BCF17BB9C405}" dt="2020-10-25T17:51:30.846" v="15654" actId="14100"/>
          <ac:spMkLst>
            <pc:docMk/>
            <pc:sldMk cId="1705853068" sldId="431"/>
            <ac:spMk id="8" creationId="{DBC6CD44-4A79-4769-805D-00819055704C}"/>
          </ac:spMkLst>
        </pc:spChg>
        <pc:spChg chg="add del mod ord">
          <ac:chgData name="Bruce Herring" userId="da3c994283af7ec4" providerId="LiveId" clId="{16074C20-3B50-4975-8D3A-BCF17BB9C405}" dt="2020-10-25T17:51:15.464" v="15648" actId="478"/>
          <ac:spMkLst>
            <pc:docMk/>
            <pc:sldMk cId="1705853068" sldId="431"/>
            <ac:spMk id="9" creationId="{CE2AD5C2-7FB3-46A9-9426-AAD6E5A05929}"/>
          </ac:spMkLst>
        </pc:spChg>
        <pc:spChg chg="add del mod ord">
          <ac:chgData name="Bruce Herring" userId="da3c994283af7ec4" providerId="LiveId" clId="{16074C20-3B50-4975-8D3A-BCF17BB9C405}" dt="2020-10-24T23:45:37.089" v="10823" actId="478"/>
          <ac:spMkLst>
            <pc:docMk/>
            <pc:sldMk cId="1705853068" sldId="431"/>
            <ac:spMk id="10" creationId="{4B329F86-BBB8-456A-BE60-C29976B1A9AA}"/>
          </ac:spMkLst>
        </pc:spChg>
        <pc:spChg chg="add mod ord">
          <ac:chgData name="Bruce Herring" userId="da3c994283af7ec4" providerId="LiveId" clId="{16074C20-3B50-4975-8D3A-BCF17BB9C405}" dt="2020-10-24T23:42:32.321" v="10769" actId="20577"/>
          <ac:spMkLst>
            <pc:docMk/>
            <pc:sldMk cId="1705853068" sldId="431"/>
            <ac:spMk id="11" creationId="{76592870-0F2B-4DFC-8FC5-19AAAC2BC2DA}"/>
          </ac:spMkLst>
        </pc:spChg>
        <pc:picChg chg="add mod">
          <ac:chgData name="Bruce Herring" userId="da3c994283af7ec4" providerId="LiveId" clId="{16074C20-3B50-4975-8D3A-BCF17BB9C405}" dt="2020-10-25T17:52:18.842" v="15670" actId="1036"/>
          <ac:picMkLst>
            <pc:docMk/>
            <pc:sldMk cId="1705853068" sldId="431"/>
            <ac:picMk id="7170" creationId="{AAB48791-7E99-4A1D-A68B-27911B2F3DB9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38:09.060" v="19003" actId="14100"/>
        <pc:sldMkLst>
          <pc:docMk/>
          <pc:sldMk cId="1212317023" sldId="432"/>
        </pc:sldMkLst>
        <pc:spChg chg="add mod">
          <ac:chgData name="Bruce Herring" userId="da3c994283af7ec4" providerId="LiveId" clId="{16074C20-3B50-4975-8D3A-BCF17BB9C405}" dt="2020-10-25T23:38:09.060" v="19003" actId="14100"/>
          <ac:spMkLst>
            <pc:docMk/>
            <pc:sldMk cId="1212317023" sldId="432"/>
            <ac:spMk id="2" creationId="{084058A1-4C0D-4F9C-8FE7-26E2D0B15324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2" creationId="{EE548D66-304C-4FD7-AFEA-F75AD6A09FB2}"/>
          </ac:spMkLst>
        </pc:spChg>
        <pc:spChg chg="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3" creationId="{B58EDD99-6EE8-42AC-8D16-EA17A62AD4E6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4" creationId="{48B85A6E-515A-437E-8764-E3831D2F43DF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5" creationId="{B1F28600-1440-400E-9452-F6B0D80CA9A2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6" creationId="{4309E990-FF40-4676-815E-52D1FA49D1FB}"/>
          </ac:spMkLst>
        </pc:spChg>
        <pc:spChg chg="add mod ord">
          <ac:chgData name="Bruce Herring" userId="da3c994283af7ec4" providerId="LiveId" clId="{16074C20-3B50-4975-8D3A-BCF17BB9C405}" dt="2020-10-25T18:26:54.894" v="16110" actId="1036"/>
          <ac:spMkLst>
            <pc:docMk/>
            <pc:sldMk cId="1212317023" sldId="432"/>
            <ac:spMk id="7" creationId="{1840575B-AA4C-4C9C-937F-F55024D87FD4}"/>
          </ac:spMkLst>
        </pc:spChg>
        <pc:spChg chg="add mod ord">
          <ac:chgData name="Bruce Herring" userId="da3c994283af7ec4" providerId="LiveId" clId="{16074C20-3B50-4975-8D3A-BCF17BB9C405}" dt="2020-10-25T23:36:28.315" v="18959" actId="113"/>
          <ac:spMkLst>
            <pc:docMk/>
            <pc:sldMk cId="1212317023" sldId="432"/>
            <ac:spMk id="8" creationId="{D2FBAB5C-81D1-4B25-A802-FAF151419FEB}"/>
          </ac:spMkLst>
        </pc:spChg>
        <pc:spChg chg="add del mod ord">
          <ac:chgData name="Bruce Herring" userId="da3c994283af7ec4" providerId="LiveId" clId="{16074C20-3B50-4975-8D3A-BCF17BB9C405}" dt="2020-10-25T18:04:14.005" v="15672" actId="478"/>
          <ac:spMkLst>
            <pc:docMk/>
            <pc:sldMk cId="1212317023" sldId="432"/>
            <ac:spMk id="9" creationId="{825617C1-B45A-426F-B586-DEA9B999EC1D}"/>
          </ac:spMkLst>
        </pc:spChg>
        <pc:spChg chg="add mod">
          <ac:chgData name="Bruce Herring" userId="da3c994283af7ec4" providerId="LiveId" clId="{16074C20-3B50-4975-8D3A-BCF17BB9C405}" dt="2020-10-25T23:37:56.674" v="19001" actId="1076"/>
          <ac:spMkLst>
            <pc:docMk/>
            <pc:sldMk cId="1212317023" sldId="432"/>
            <ac:spMk id="9" creationId="{CB72FE27-8F49-409D-9011-C730EF1482FD}"/>
          </ac:spMkLst>
        </pc:spChg>
        <pc:spChg chg="add del mod ord">
          <ac:chgData name="Bruce Herring" userId="da3c994283af7ec4" providerId="LiveId" clId="{16074C20-3B50-4975-8D3A-BCF17BB9C405}" dt="2020-10-25T00:05:05.517" v="11401" actId="478"/>
          <ac:spMkLst>
            <pc:docMk/>
            <pc:sldMk cId="1212317023" sldId="432"/>
            <ac:spMk id="10" creationId="{F3C1DE7C-52A4-4B4C-AC67-3535B395C12C}"/>
          </ac:spMkLst>
        </pc:spChg>
        <pc:spChg chg="add mod ord">
          <ac:chgData name="Bruce Herring" userId="da3c994283af7ec4" providerId="LiveId" clId="{16074C20-3B50-4975-8D3A-BCF17BB9C405}" dt="2020-10-25T00:02:37.455" v="11378" actId="14100"/>
          <ac:spMkLst>
            <pc:docMk/>
            <pc:sldMk cId="1212317023" sldId="432"/>
            <ac:spMk id="11" creationId="{10AD8C6F-3289-4344-8037-12502FD3C522}"/>
          </ac:spMkLst>
        </pc:spChg>
        <pc:picChg chg="add mod">
          <ac:chgData name="Bruce Herring" userId="da3c994283af7ec4" providerId="LiveId" clId="{16074C20-3B50-4975-8D3A-BCF17BB9C405}" dt="2020-10-25T18:04:34.350" v="15677" actId="692"/>
          <ac:picMkLst>
            <pc:docMk/>
            <pc:sldMk cId="1212317023" sldId="432"/>
            <ac:picMk id="8194" creationId="{F6C594C5-2454-426B-AA76-705992126789}"/>
          </ac:picMkLst>
        </pc:picChg>
      </pc:sldChg>
      <pc:sldChg chg="addSp delSp modSp new del mod modClrScheme chgLayout">
        <pc:chgData name="Bruce Herring" userId="da3c994283af7ec4" providerId="LiveId" clId="{16074C20-3B50-4975-8D3A-BCF17BB9C405}" dt="2020-10-19T00:34:35.047" v="7910" actId="47"/>
        <pc:sldMkLst>
          <pc:docMk/>
          <pc:sldMk cId="2338842840" sldId="432"/>
        </pc:sldMkLst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2" creationId="{8F15153E-F364-491D-9B98-3A96F48E4063}"/>
          </ac:spMkLst>
        </pc:spChg>
        <pc:spChg chg="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3" creationId="{89F05BD3-16F0-4F1C-94F9-CFB56FA1804B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4" creationId="{180ECF77-369E-4D68-BE7B-686F182D4600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5" creationId="{4D50ECCD-E448-4003-9E44-F5AAD6742A5A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6" creationId="{EC0AC017-1DBF-468B-ABA8-AF0B41F9A30B}"/>
          </ac:spMkLst>
        </pc:spChg>
        <pc:spChg chg="add mod ord">
          <ac:chgData name="Bruce Herring" userId="da3c994283af7ec4" providerId="LiveId" clId="{16074C20-3B50-4975-8D3A-BCF17BB9C405}" dt="2020-10-18T21:33:34.718" v="7496" actId="20577"/>
          <ac:spMkLst>
            <pc:docMk/>
            <pc:sldMk cId="2338842840" sldId="432"/>
            <ac:spMk id="7" creationId="{EC3C8498-CA2E-4645-AC86-BDEE8B971A58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8" creationId="{2E352A4B-5630-41C6-BBEB-49D35D0DDA18}"/>
          </ac:spMkLst>
        </pc:spChg>
        <pc:spChg chg="add mod ord">
          <ac:chgData name="Bruce Herring" userId="da3c994283af7ec4" providerId="LiveId" clId="{16074C20-3B50-4975-8D3A-BCF17BB9C405}" dt="2020-10-18T21:42:11.567" v="7907" actId="15"/>
          <ac:spMkLst>
            <pc:docMk/>
            <pc:sldMk cId="2338842840" sldId="432"/>
            <ac:spMk id="9" creationId="{867A5775-7DF3-44A0-80E7-A67B94BF1F0D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10" creationId="{BE097A54-7390-4077-A102-F39E411B11E2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25T23:40:20.222" v="19063" actId="113"/>
        <pc:sldMkLst>
          <pc:docMk/>
          <pc:sldMk cId="318693580" sldId="433"/>
        </pc:sldMkLst>
        <pc:spChg chg="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2" creationId="{6F03EB80-3C05-4BC3-A138-A9FA5C68CC57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3" creationId="{5605103B-1474-4386-804E-4423AF1458DB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4" creationId="{BCD7C801-7222-482B-B7A5-AEECDE74305F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5" creationId="{8145EF39-CE09-4D5A-93B3-942B1A68AF82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6" creationId="{11666322-4D14-4EC9-B693-DC3F140D8840}"/>
          </ac:spMkLst>
        </pc:spChg>
        <pc:spChg chg="add mod ord">
          <ac:chgData name="Bruce Herring" userId="da3c994283af7ec4" providerId="LiveId" clId="{16074C20-3B50-4975-8D3A-BCF17BB9C405}" dt="2020-10-25T18:27:07.465" v="16137" actId="1036"/>
          <ac:spMkLst>
            <pc:docMk/>
            <pc:sldMk cId="318693580" sldId="433"/>
            <ac:spMk id="7" creationId="{E594B518-998C-4ED9-A834-17B1F4EC1C3F}"/>
          </ac:spMkLst>
        </pc:spChg>
        <pc:spChg chg="add mod ord">
          <ac:chgData name="Bruce Herring" userId="da3c994283af7ec4" providerId="LiveId" clId="{16074C20-3B50-4975-8D3A-BCF17BB9C405}" dt="2020-10-25T23:40:20.222" v="19063" actId="113"/>
          <ac:spMkLst>
            <pc:docMk/>
            <pc:sldMk cId="318693580" sldId="433"/>
            <ac:spMk id="8" creationId="{CB1ACA5B-2041-4F9F-864C-EAC730D46C53}"/>
          </ac:spMkLst>
        </pc:spChg>
        <pc:spChg chg="add del mod ord">
          <ac:chgData name="Bruce Herring" userId="da3c994283af7ec4" providerId="LiveId" clId="{16074C20-3B50-4975-8D3A-BCF17BB9C405}" dt="2020-10-25T18:04:59.176" v="15679" actId="478"/>
          <ac:spMkLst>
            <pc:docMk/>
            <pc:sldMk cId="318693580" sldId="433"/>
            <ac:spMk id="9" creationId="{A997F6B4-AE08-4B31-AFAD-1F19EF7016D4}"/>
          </ac:spMkLst>
        </pc:spChg>
        <pc:spChg chg="add del mod ord">
          <ac:chgData name="Bruce Herring" userId="da3c994283af7ec4" providerId="LiveId" clId="{16074C20-3B50-4975-8D3A-BCF17BB9C405}" dt="2020-10-25T00:08:37.794" v="11661" actId="478"/>
          <ac:spMkLst>
            <pc:docMk/>
            <pc:sldMk cId="318693580" sldId="433"/>
            <ac:spMk id="10" creationId="{B4512871-ABCB-48A9-902C-BC4B6D3CC704}"/>
          </ac:spMkLst>
        </pc:spChg>
        <pc:spChg chg="add mod ord">
          <ac:chgData name="Bruce Herring" userId="da3c994283af7ec4" providerId="LiveId" clId="{16074C20-3B50-4975-8D3A-BCF17BB9C405}" dt="2020-10-25T20:02:09.995" v="18519" actId="14100"/>
          <ac:spMkLst>
            <pc:docMk/>
            <pc:sldMk cId="318693580" sldId="433"/>
            <ac:spMk id="11" creationId="{3DCE8020-105A-4ECE-9BE5-09EAD954509C}"/>
          </ac:spMkLst>
        </pc:spChg>
        <pc:picChg chg="add mod">
          <ac:chgData name="Bruce Herring" userId="da3c994283af7ec4" providerId="LiveId" clId="{16074C20-3B50-4975-8D3A-BCF17BB9C405}" dt="2020-10-25T18:06:28.204" v="15686" actId="1076"/>
          <ac:picMkLst>
            <pc:docMk/>
            <pc:sldMk cId="318693580" sldId="433"/>
            <ac:picMk id="9218" creationId="{802FCBB7-90C7-4771-B507-67794001E2E2}"/>
          </ac:picMkLst>
        </pc:picChg>
      </pc:sldChg>
      <pc:sldChg chg="addSp delSp modSp new mod">
        <pc:chgData name="Bruce Herring" userId="da3c994283af7ec4" providerId="LiveId" clId="{16074C20-3B50-4975-8D3A-BCF17BB9C405}" dt="2020-10-25T23:40:41.420" v="19065" actId="113"/>
        <pc:sldMkLst>
          <pc:docMk/>
          <pc:sldMk cId="1364632162" sldId="434"/>
        </pc:sldMkLst>
        <pc:spChg chg="mod">
          <ac:chgData name="Bruce Herring" userId="da3c994283af7ec4" providerId="LiveId" clId="{16074C20-3B50-4975-8D3A-BCF17BB9C405}" dt="2020-10-25T18:27:16.322" v="16154" actId="1036"/>
          <ac:spMkLst>
            <pc:docMk/>
            <pc:sldMk cId="1364632162" sldId="434"/>
            <ac:spMk id="2" creationId="{2BE81CE0-01F4-4582-994C-D57318787BEE}"/>
          </ac:spMkLst>
        </pc:spChg>
        <pc:spChg chg="mod">
          <ac:chgData name="Bruce Herring" userId="da3c994283af7ec4" providerId="LiveId" clId="{16074C20-3B50-4975-8D3A-BCF17BB9C405}" dt="2020-10-25T23:40:41.420" v="19065" actId="113"/>
          <ac:spMkLst>
            <pc:docMk/>
            <pc:sldMk cId="1364632162" sldId="434"/>
            <ac:spMk id="3" creationId="{FE89076B-A01E-4EE9-8BAD-ABD22835F9B6}"/>
          </ac:spMkLst>
        </pc:spChg>
        <pc:spChg chg="del">
          <ac:chgData name="Bruce Herring" userId="da3c994283af7ec4" providerId="LiveId" clId="{16074C20-3B50-4975-8D3A-BCF17BB9C405}" dt="2020-10-25T18:07:17.689" v="15688" actId="478"/>
          <ac:spMkLst>
            <pc:docMk/>
            <pc:sldMk cId="1364632162" sldId="434"/>
            <ac:spMk id="5" creationId="{22FF5130-CF59-4F44-9844-6AB54EAE3310}"/>
          </ac:spMkLst>
        </pc:spChg>
        <pc:spChg chg="del">
          <ac:chgData name="Bruce Herring" userId="da3c994283af7ec4" providerId="LiveId" clId="{16074C20-3B50-4975-8D3A-BCF17BB9C405}" dt="2020-10-25T00:13:07.276" v="11899" actId="478"/>
          <ac:spMkLst>
            <pc:docMk/>
            <pc:sldMk cId="1364632162" sldId="434"/>
            <ac:spMk id="6" creationId="{CB4A0D06-9A6E-4E72-8E73-F983E6B5E041}"/>
          </ac:spMkLst>
        </pc:spChg>
        <pc:spChg chg="mod">
          <ac:chgData name="Bruce Herring" userId="da3c994283af7ec4" providerId="LiveId" clId="{16074C20-3B50-4975-8D3A-BCF17BB9C405}" dt="2020-10-25T20:02:29.376" v="18528" actId="14100"/>
          <ac:spMkLst>
            <pc:docMk/>
            <pc:sldMk cId="1364632162" sldId="434"/>
            <ac:spMk id="7" creationId="{597F2B00-CBFB-4D66-84B0-592B0D20800B}"/>
          </ac:spMkLst>
        </pc:spChg>
        <pc:picChg chg="add mod">
          <ac:chgData name="Bruce Herring" userId="da3c994283af7ec4" providerId="LiveId" clId="{16074C20-3B50-4975-8D3A-BCF17BB9C405}" dt="2020-10-25T18:07:32.868" v="15693" actId="692"/>
          <ac:picMkLst>
            <pc:docMk/>
            <pc:sldMk cId="1364632162" sldId="434"/>
            <ac:picMk id="10242" creationId="{FE374535-79C1-47F4-9215-A991DB7EE3A3}"/>
          </ac:picMkLst>
        </pc:picChg>
      </pc:sldChg>
      <pc:sldChg chg="addSp delSp modSp new mod modAnim">
        <pc:chgData name="Bruce Herring" userId="da3c994283af7ec4" providerId="LiveId" clId="{16074C20-3B50-4975-8D3A-BCF17BB9C405}" dt="2020-10-25T23:50:11.413" v="19199" actId="14100"/>
        <pc:sldMkLst>
          <pc:docMk/>
          <pc:sldMk cId="1793085787" sldId="435"/>
        </pc:sldMkLst>
        <pc:spChg chg="mod">
          <ac:chgData name="Bruce Herring" userId="da3c994283af7ec4" providerId="LiveId" clId="{16074C20-3B50-4975-8D3A-BCF17BB9C405}" dt="2020-10-25T19:42:29.178" v="16400" actId="1036"/>
          <ac:spMkLst>
            <pc:docMk/>
            <pc:sldMk cId="1793085787" sldId="435"/>
            <ac:spMk id="2" creationId="{869CE4CD-8DC1-4E72-A3F0-0ECE56E54E23}"/>
          </ac:spMkLst>
        </pc:spChg>
        <pc:spChg chg="mod">
          <ac:chgData name="Bruce Herring" userId="da3c994283af7ec4" providerId="LiveId" clId="{16074C20-3B50-4975-8D3A-BCF17BB9C405}" dt="2020-10-25T23:48:28.574" v="19126" actId="20577"/>
          <ac:spMkLst>
            <pc:docMk/>
            <pc:sldMk cId="1793085787" sldId="435"/>
            <ac:spMk id="3" creationId="{6F74AB93-5353-4A8E-AEAC-5FEFA6899A9F}"/>
          </ac:spMkLst>
        </pc:spChg>
        <pc:spChg chg="del">
          <ac:chgData name="Bruce Herring" userId="da3c994283af7ec4" providerId="LiveId" clId="{16074C20-3B50-4975-8D3A-BCF17BB9C405}" dt="2020-10-25T19:42:50.238" v="16450" actId="478"/>
          <ac:spMkLst>
            <pc:docMk/>
            <pc:sldMk cId="1793085787" sldId="435"/>
            <ac:spMk id="5" creationId="{1B7CEF0D-760F-4CEB-B67C-C0FACDF217C3}"/>
          </ac:spMkLst>
        </pc:spChg>
        <pc:spChg chg="add mod">
          <ac:chgData name="Bruce Herring" userId="da3c994283af7ec4" providerId="LiveId" clId="{16074C20-3B50-4975-8D3A-BCF17BB9C405}" dt="2020-10-25T23:50:11.413" v="19199" actId="14100"/>
          <ac:spMkLst>
            <pc:docMk/>
            <pc:sldMk cId="1793085787" sldId="435"/>
            <ac:spMk id="5" creationId="{B55745BF-163E-4562-8B93-FC03A07F1B40}"/>
          </ac:spMkLst>
        </pc:spChg>
        <pc:spChg chg="del">
          <ac:chgData name="Bruce Herring" userId="da3c994283af7ec4" providerId="LiveId" clId="{16074C20-3B50-4975-8D3A-BCF17BB9C405}" dt="2020-10-25T19:39:58.774" v="16204" actId="478"/>
          <ac:spMkLst>
            <pc:docMk/>
            <pc:sldMk cId="1793085787" sldId="435"/>
            <ac:spMk id="6" creationId="{131BB406-EB18-45B1-ACB3-13E260AAC403}"/>
          </ac:spMkLst>
        </pc:spChg>
        <pc:spChg chg="mod">
          <ac:chgData name="Bruce Herring" userId="da3c994283af7ec4" providerId="LiveId" clId="{16074C20-3B50-4975-8D3A-BCF17BB9C405}" dt="2020-10-25T20:03:06.611" v="18545" actId="14100"/>
          <ac:spMkLst>
            <pc:docMk/>
            <pc:sldMk cId="1793085787" sldId="435"/>
            <ac:spMk id="7" creationId="{E64F0D1B-B367-4B4D-8874-732A287B4D64}"/>
          </ac:spMkLst>
        </pc:spChg>
        <pc:spChg chg="add del mod">
          <ac:chgData name="Bruce Herring" userId="da3c994283af7ec4" providerId="LiveId" clId="{16074C20-3B50-4975-8D3A-BCF17BB9C405}" dt="2020-10-25T23:48:59.375" v="19128"/>
          <ac:spMkLst>
            <pc:docMk/>
            <pc:sldMk cId="1793085787" sldId="435"/>
            <ac:spMk id="8" creationId="{256E8FD7-4023-4F89-8494-8EF60E411198}"/>
          </ac:spMkLst>
        </pc:spChg>
        <pc:picChg chg="add mod">
          <ac:chgData name="Bruce Herring" userId="da3c994283af7ec4" providerId="LiveId" clId="{16074C20-3B50-4975-8D3A-BCF17BB9C405}" dt="2020-10-25T19:43:28.713" v="16454" actId="1076"/>
          <ac:picMkLst>
            <pc:docMk/>
            <pc:sldMk cId="1793085787" sldId="435"/>
            <ac:picMk id="1026" creationId="{514C2583-0C90-4E81-A316-52D368C61151}"/>
          </ac:picMkLst>
        </pc:picChg>
      </pc:sldChg>
      <pc:sldChg chg="addSp delSp modSp new mod">
        <pc:chgData name="Bruce Herring" userId="da3c994283af7ec4" providerId="LiveId" clId="{16074C20-3B50-4975-8D3A-BCF17BB9C405}" dt="2020-10-25T23:50:58.461" v="19204" actId="2711"/>
        <pc:sldMkLst>
          <pc:docMk/>
          <pc:sldMk cId="3620329342" sldId="436"/>
        </pc:sldMkLst>
        <pc:spChg chg="mod">
          <ac:chgData name="Bruce Herring" userId="da3c994283af7ec4" providerId="LiveId" clId="{16074C20-3B50-4975-8D3A-BCF17BB9C405}" dt="2020-10-25T22:22:59.029" v="18830" actId="1036"/>
          <ac:spMkLst>
            <pc:docMk/>
            <pc:sldMk cId="3620329342" sldId="436"/>
            <ac:spMk id="2" creationId="{5E940763-6CBD-4900-BB62-6FF4191AF3E1}"/>
          </ac:spMkLst>
        </pc:spChg>
        <pc:spChg chg="mod">
          <ac:chgData name="Bruce Herring" userId="da3c994283af7ec4" providerId="LiveId" clId="{16074C20-3B50-4975-8D3A-BCF17BB9C405}" dt="2020-10-25T23:50:58.461" v="19204" actId="2711"/>
          <ac:spMkLst>
            <pc:docMk/>
            <pc:sldMk cId="3620329342" sldId="436"/>
            <ac:spMk id="3" creationId="{5ADCFD26-A83D-4F7E-8628-895D1D464DD2}"/>
          </ac:spMkLst>
        </pc:spChg>
        <pc:spChg chg="del">
          <ac:chgData name="Bruce Herring" userId="da3c994283af7ec4" providerId="LiveId" clId="{16074C20-3B50-4975-8D3A-BCF17BB9C405}" dt="2020-10-25T19:59:16.383" v="18473" actId="478"/>
          <ac:spMkLst>
            <pc:docMk/>
            <pc:sldMk cId="3620329342" sldId="436"/>
            <ac:spMk id="5" creationId="{E80C2D6B-ECF4-4F59-9931-0A846517C02E}"/>
          </ac:spMkLst>
        </pc:spChg>
        <pc:spChg chg="del">
          <ac:chgData name="Bruce Herring" userId="da3c994283af7ec4" providerId="LiveId" clId="{16074C20-3B50-4975-8D3A-BCF17BB9C405}" dt="2020-10-25T19:44:00.910" v="16472" actId="478"/>
          <ac:spMkLst>
            <pc:docMk/>
            <pc:sldMk cId="3620329342" sldId="436"/>
            <ac:spMk id="6" creationId="{E2DAE221-D78E-499C-BE49-01636C836876}"/>
          </ac:spMkLst>
        </pc:spChg>
        <pc:spChg chg="mod">
          <ac:chgData name="Bruce Herring" userId="da3c994283af7ec4" providerId="LiveId" clId="{16074C20-3B50-4975-8D3A-BCF17BB9C405}" dt="2020-10-25T20:03:23.663" v="18553" actId="14100"/>
          <ac:spMkLst>
            <pc:docMk/>
            <pc:sldMk cId="3620329342" sldId="436"/>
            <ac:spMk id="7" creationId="{CAC4546A-92A0-4A98-8118-7953BE056641}"/>
          </ac:spMkLst>
        </pc:spChg>
        <pc:picChg chg="add mod">
          <ac:chgData name="Bruce Herring" userId="da3c994283af7ec4" providerId="LiveId" clId="{16074C20-3B50-4975-8D3A-BCF17BB9C405}" dt="2020-10-25T19:59:36.413" v="18479" actId="14100"/>
          <ac:picMkLst>
            <pc:docMk/>
            <pc:sldMk cId="3620329342" sldId="436"/>
            <ac:picMk id="2050" creationId="{AC1DA0E7-F319-454C-B87B-D329FA528390}"/>
          </ac:picMkLst>
        </pc:picChg>
      </pc:sldChg>
      <pc:sldChg chg="addSp delSp modSp new mod">
        <pc:chgData name="Bruce Herring" userId="da3c994283af7ec4" providerId="LiveId" clId="{16074C20-3B50-4975-8D3A-BCF17BB9C405}" dt="2020-10-25T23:53:06.066" v="19214" actId="207"/>
        <pc:sldMkLst>
          <pc:docMk/>
          <pc:sldMk cId="531082863" sldId="437"/>
        </pc:sldMkLst>
        <pc:spChg chg="mod">
          <ac:chgData name="Bruce Herring" userId="da3c994283af7ec4" providerId="LiveId" clId="{16074C20-3B50-4975-8D3A-BCF17BB9C405}" dt="2020-10-25T20:01:19.543" v="18510" actId="1036"/>
          <ac:spMkLst>
            <pc:docMk/>
            <pc:sldMk cId="531082863" sldId="437"/>
            <ac:spMk id="2" creationId="{C1C3DE1B-4340-4252-82B7-34DD06FB71AC}"/>
          </ac:spMkLst>
        </pc:spChg>
        <pc:spChg chg="mod">
          <ac:chgData name="Bruce Herring" userId="da3c994283af7ec4" providerId="LiveId" clId="{16074C20-3B50-4975-8D3A-BCF17BB9C405}" dt="2020-10-25T23:53:06.066" v="19214" actId="207"/>
          <ac:spMkLst>
            <pc:docMk/>
            <pc:sldMk cId="531082863" sldId="437"/>
            <ac:spMk id="3" creationId="{DA1B6F8B-60BD-4592-AE0F-101D627FA42D}"/>
          </ac:spMkLst>
        </pc:spChg>
        <pc:spChg chg="del">
          <ac:chgData name="Bruce Herring" userId="da3c994283af7ec4" providerId="LiveId" clId="{16074C20-3B50-4975-8D3A-BCF17BB9C405}" dt="2020-10-25T20:00:45.768" v="18480" actId="478"/>
          <ac:spMkLst>
            <pc:docMk/>
            <pc:sldMk cId="531082863" sldId="437"/>
            <ac:spMk id="5" creationId="{06F1F1B1-998F-4E74-A812-DAF25213E131}"/>
          </ac:spMkLst>
        </pc:spChg>
        <pc:spChg chg="del">
          <ac:chgData name="Bruce Herring" userId="da3c994283af7ec4" providerId="LiveId" clId="{16074C20-3B50-4975-8D3A-BCF17BB9C405}" dt="2020-10-25T19:51:52.207" v="17541" actId="478"/>
          <ac:spMkLst>
            <pc:docMk/>
            <pc:sldMk cId="531082863" sldId="437"/>
            <ac:spMk id="6" creationId="{B2857E35-B164-42D5-97E0-B39A194C20BD}"/>
          </ac:spMkLst>
        </pc:spChg>
        <pc:spChg chg="mod">
          <ac:chgData name="Bruce Herring" userId="da3c994283af7ec4" providerId="LiveId" clId="{16074C20-3B50-4975-8D3A-BCF17BB9C405}" dt="2020-10-25T20:03:40.628" v="18561" actId="14100"/>
          <ac:spMkLst>
            <pc:docMk/>
            <pc:sldMk cId="531082863" sldId="437"/>
            <ac:spMk id="7" creationId="{D80FF8A7-1C13-4C59-A19B-20770CA17092}"/>
          </ac:spMkLst>
        </pc:spChg>
        <pc:picChg chg="add mod">
          <ac:chgData name="Bruce Herring" userId="da3c994283af7ec4" providerId="LiveId" clId="{16074C20-3B50-4975-8D3A-BCF17BB9C405}" dt="2020-10-25T20:01:12.191" v="18487" actId="1076"/>
          <ac:picMkLst>
            <pc:docMk/>
            <pc:sldMk cId="531082863" sldId="437"/>
            <ac:picMk id="3074" creationId="{11F55ADD-06F3-4BC5-BAC6-3D95075B85BD}"/>
          </ac:picMkLst>
        </pc:picChg>
      </pc:sldChg>
      <pc:sldMasterChg chg="delSldLayout">
        <pc:chgData name="Bruce Herring" userId="da3c994283af7ec4" providerId="LiveId" clId="{16074C20-3B50-4975-8D3A-BCF17BB9C405}" dt="2020-10-19T00:34:17.766" v="7908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16074C20-3B50-4975-8D3A-BCF17BB9C405}" dt="2020-10-19T00:34:17.766" v="7908" actId="47"/>
          <pc:sldLayoutMkLst>
            <pc:docMk/>
            <pc:sldMasterMk cId="0" sldId="2147483660"/>
            <pc:sldLayoutMk cId="0" sldId="2147483656"/>
          </pc:sldLayoutMkLst>
        </pc:sldLayoutChg>
      </pc:sldMasterChg>
    </pc:docChg>
  </pc:docChgLst>
  <pc:docChgLst>
    <pc:chgData name="Guest User" providerId="Windows Live" clId="Web-{A98CE017-3317-4302-B6E9-60A91E1E919B}"/>
    <pc:docChg chg="">
      <pc:chgData name="Guest User" userId="" providerId="Windows Live" clId="Web-{A98CE017-3317-4302-B6E9-60A91E1E919B}" dt="2020-09-24T23:44:15.462" v="0"/>
      <pc:docMkLst>
        <pc:docMk/>
      </pc:docMkLst>
      <pc:sldChg chg="addCm">
        <pc:chgData name="Guest User" userId="" providerId="Windows Live" clId="Web-{A98CE017-3317-4302-B6E9-60A91E1E919B}" dt="2020-09-24T23:44:15.462" v="0"/>
        <pc:sldMkLst>
          <pc:docMk/>
          <pc:sldMk cId="2459328365" sldId="368"/>
        </pc:sldMkLst>
      </pc:sldChg>
    </pc:docChg>
  </pc:docChgLst>
  <pc:docChgLst>
    <pc:chgData name="Tony Audi" userId="f6898cfdbd175f9e" providerId="Windows Live" clId="Web-{9B337F77-CFD4-408F-9497-A530925BE488}"/>
    <pc:docChg chg="modSld">
      <pc:chgData name="Tony Audi" userId="f6898cfdbd175f9e" providerId="Windows Live" clId="Web-{9B337F77-CFD4-408F-9497-A530925BE488}" dt="2020-09-30T04:24:03.046" v="12"/>
      <pc:docMkLst>
        <pc:docMk/>
      </pc:docMkLst>
      <pc:sldChg chg="modSp addCm">
        <pc:chgData name="Tony Audi" userId="f6898cfdbd175f9e" providerId="Windows Live" clId="Web-{9B337F77-CFD4-408F-9497-A530925BE488}" dt="2020-09-30T04:24:03.046" v="12"/>
        <pc:sldMkLst>
          <pc:docMk/>
          <pc:sldMk cId="3622096936" sldId="364"/>
        </pc:sldMkLst>
        <pc:graphicFrameChg chg="mod modGraphic">
          <ac:chgData name="Tony Audi" userId="f6898cfdbd175f9e" providerId="Windows Live" clId="Web-{9B337F77-CFD4-408F-9497-A530925BE488}" dt="2020-09-30T04:24:03.046" v="12"/>
          <ac:graphicFrameMkLst>
            <pc:docMk/>
            <pc:sldMk cId="3622096936" sldId="364"/>
            <ac:graphicFrameMk id="117" creationId="{D8B1682B-1A57-4987-8493-9D6DEC65758A}"/>
          </ac:graphicFrameMkLst>
        </pc:graphicFrameChg>
      </pc:sldChg>
    </pc:docChg>
  </pc:docChgLst>
  <pc:docChgLst>
    <pc:chgData name="Bruce Herring" userId="da3c994283af7ec4" providerId="LiveId" clId="{C77BAE67-E3F2-4E32-8337-A9FE4379B20B}"/>
    <pc:docChg chg="undo custSel addSld delSld modSld sldOrd">
      <pc:chgData name="Bruce Herring" userId="da3c994283af7ec4" providerId="LiveId" clId="{C77BAE67-E3F2-4E32-8337-A9FE4379B20B}" dt="2020-10-08T14:01:55.273" v="4041" actId="20577"/>
      <pc:docMkLst>
        <pc:docMk/>
      </pc:docMkLst>
      <pc:sldChg chg="del">
        <pc:chgData name="Bruce Herring" userId="da3c994283af7ec4" providerId="LiveId" clId="{C77BAE67-E3F2-4E32-8337-A9FE4379B20B}" dt="2020-10-07T23:27:29.144" v="0" actId="47"/>
        <pc:sldMkLst>
          <pc:docMk/>
          <pc:sldMk cId="3632233994" sldId="361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12297391" sldId="36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1923824" sldId="36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622096936" sldId="36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196533644" sldId="36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795949205" sldId="37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509612" sldId="37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8532317" sldId="38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001027" sldId="38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162662372" sldId="390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4687405" sldId="391"/>
        </pc:sldMkLst>
      </pc:sldChg>
      <pc:sldChg chg="modSp add del mod ord">
        <pc:chgData name="Bruce Herring" userId="da3c994283af7ec4" providerId="LiveId" clId="{C77BAE67-E3F2-4E32-8337-A9FE4379B20B}" dt="2020-10-08T13:59:39.859" v="4004" actId="20577"/>
        <pc:sldMkLst>
          <pc:docMk/>
          <pc:sldMk cId="3071992776" sldId="392"/>
        </pc:sldMkLst>
        <pc:spChg chg="mod">
          <ac:chgData name="Bruce Herring" userId="da3c994283af7ec4" providerId="LiveId" clId="{C77BAE67-E3F2-4E32-8337-A9FE4379B20B}" dt="2020-10-08T00:25:39.011" v="101" actId="1035"/>
          <ac:spMkLst>
            <pc:docMk/>
            <pc:sldMk cId="3071992776" sldId="392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13:59:39.859" v="4004" actId="20577"/>
          <ac:spMkLst>
            <pc:docMk/>
            <pc:sldMk cId="3071992776" sldId="392"/>
            <ac:spMk id="8" creationId="{1E4FAA48-CBB5-4444-BF35-7C393A86ED7C}"/>
          </ac:spMkLst>
        </pc:spChg>
        <pc:spChg chg="mod">
          <ac:chgData name="Bruce Herring" userId="da3c994283af7ec4" providerId="LiveId" clId="{C77BAE67-E3F2-4E32-8337-A9FE4379B20B}" dt="2020-10-08T00:25:44.547" v="105" actId="20577"/>
          <ac:spMkLst>
            <pc:docMk/>
            <pc:sldMk cId="3071992776" sldId="392"/>
            <ac:spMk id="11" creationId="{4E912DD5-C495-43A5-876B-BCAF2F1A4EC5}"/>
          </ac:spMkLst>
        </pc:spChg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424966940" sldId="39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62949882" sldId="395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896474570" sldId="396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6329630" sldId="39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871210350" sldId="39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37797107" sldId="39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277076203" sldId="400"/>
        </pc:sldMkLst>
      </pc:sldChg>
      <pc:sldChg chg="addSp delSp modSp new mod modClrScheme modAnim chgLayout">
        <pc:chgData name="Bruce Herring" userId="da3c994283af7ec4" providerId="LiveId" clId="{C77BAE67-E3F2-4E32-8337-A9FE4379B20B}" dt="2020-10-08T04:21:11.131" v="1371"/>
        <pc:sldMkLst>
          <pc:docMk/>
          <pc:sldMk cId="3129265991" sldId="402"/>
        </pc:sldMkLst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2" creationId="{EACD7238-097B-446C-B0AD-C492D1FB201D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3" creationId="{A8A974E1-A975-4C43-8811-76D8F8C747AB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4" creationId="{0D665593-2816-4855-B73A-E2ED7EA0E60D}"/>
          </ac:spMkLst>
        </pc:spChg>
        <pc:spChg chg="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5" creationId="{3760C309-EF1B-44B9-A8B2-B9A08C2C6552}"/>
          </ac:spMkLst>
        </pc:spChg>
        <pc:spChg chg="add mod ord">
          <ac:chgData name="Bruce Herring" userId="da3c994283af7ec4" providerId="LiveId" clId="{C77BAE67-E3F2-4E32-8337-A9FE4379B20B}" dt="2020-10-07T23:46:58.106" v="11" actId="20577"/>
          <ac:spMkLst>
            <pc:docMk/>
            <pc:sldMk cId="3129265991" sldId="402"/>
            <ac:spMk id="6" creationId="{7C63D587-035E-4F98-8DC8-E0C1917E9A54}"/>
          </ac:spMkLst>
        </pc:spChg>
        <pc:spChg chg="add mod ord">
          <ac:chgData name="Bruce Herring" userId="da3c994283af7ec4" providerId="LiveId" clId="{C77BAE67-E3F2-4E32-8337-A9FE4379B20B}" dt="2020-10-08T04:14:40.892" v="1309" actId="14100"/>
          <ac:spMkLst>
            <pc:docMk/>
            <pc:sldMk cId="3129265991" sldId="402"/>
            <ac:spMk id="7" creationId="{E1069483-2BCD-4763-B9A0-15C93BB41C5E}"/>
          </ac:spMkLst>
        </pc:spChg>
        <pc:spChg chg="add mod ord">
          <ac:chgData name="Bruce Herring" userId="da3c994283af7ec4" providerId="LiveId" clId="{C77BAE67-E3F2-4E32-8337-A9FE4379B20B}" dt="2020-10-08T03:59:35.436" v="1167" actId="113"/>
          <ac:spMkLst>
            <pc:docMk/>
            <pc:sldMk cId="3129265991" sldId="402"/>
            <ac:spMk id="8" creationId="{F7AC671F-358E-4B9D-A6F6-EB0D1190EB64}"/>
          </ac:spMkLst>
        </pc:spChg>
        <pc:spChg chg="add mod ord">
          <ac:chgData name="Bruce Herring" userId="da3c994283af7ec4" providerId="LiveId" clId="{C77BAE67-E3F2-4E32-8337-A9FE4379B20B}" dt="2020-10-08T04:11:09.779" v="1256" actId="1036"/>
          <ac:spMkLst>
            <pc:docMk/>
            <pc:sldMk cId="3129265991" sldId="402"/>
            <ac:spMk id="9" creationId="{399DFC85-2DBD-4E87-AD7E-A6A3810C0FC9}"/>
          </ac:spMkLst>
        </pc:spChg>
        <pc:spChg chg="add mod">
          <ac:chgData name="Bruce Herring" userId="da3c994283af7ec4" providerId="LiveId" clId="{C77BAE67-E3F2-4E32-8337-A9FE4379B20B}" dt="2020-10-08T04:18:10.467" v="1342" actId="14100"/>
          <ac:spMkLst>
            <pc:docMk/>
            <pc:sldMk cId="3129265991" sldId="402"/>
            <ac:spMk id="10" creationId="{DCB51E0D-FE02-49C4-8B20-46A4C7260EBD}"/>
          </ac:spMkLst>
        </pc:spChg>
        <pc:spChg chg="add mod">
          <ac:chgData name="Bruce Herring" userId="da3c994283af7ec4" providerId="LiveId" clId="{C77BAE67-E3F2-4E32-8337-A9FE4379B20B}" dt="2020-10-08T04:14:29.519" v="1307" actId="404"/>
          <ac:spMkLst>
            <pc:docMk/>
            <pc:sldMk cId="3129265991" sldId="402"/>
            <ac:spMk id="19" creationId="{F4750D49-0457-4A86-9C24-692DE3CF3680}"/>
          </ac:spMkLst>
        </pc:spChg>
        <pc:spChg chg="add mod">
          <ac:chgData name="Bruce Herring" userId="da3c994283af7ec4" providerId="LiveId" clId="{C77BAE67-E3F2-4E32-8337-A9FE4379B20B}" dt="2020-10-08T04:14:26.738" v="1306" actId="404"/>
          <ac:spMkLst>
            <pc:docMk/>
            <pc:sldMk cId="3129265991" sldId="402"/>
            <ac:spMk id="21" creationId="{666D3098-F918-4F9C-A391-47B98C53ECAD}"/>
          </ac:spMkLst>
        </pc:spChg>
        <pc:spChg chg="add mod">
          <ac:chgData name="Bruce Herring" userId="da3c994283af7ec4" providerId="LiveId" clId="{C77BAE67-E3F2-4E32-8337-A9FE4379B20B}" dt="2020-10-08T04:18:47.302" v="1355" actId="1035"/>
          <ac:spMkLst>
            <pc:docMk/>
            <pc:sldMk cId="3129265991" sldId="402"/>
            <ac:spMk id="24" creationId="{CBEA1F14-ED55-44B4-A7D4-E064CA38D496}"/>
          </ac:spMkLst>
        </pc:spChg>
        <pc:spChg chg="add mod">
          <ac:chgData name="Bruce Herring" userId="da3c994283af7ec4" providerId="LiveId" clId="{C77BAE67-E3F2-4E32-8337-A9FE4379B20B}" dt="2020-10-08T04:17:23.628" v="1336" actId="1582"/>
          <ac:spMkLst>
            <pc:docMk/>
            <pc:sldMk cId="3129265991" sldId="402"/>
            <ac:spMk id="26" creationId="{0C0EC2E9-EE28-4A32-A2CB-F744D53C6BDB}"/>
          </ac:spMkLst>
        </pc:spChg>
        <pc:spChg chg="add del">
          <ac:chgData name="Bruce Herring" userId="da3c994283af7ec4" providerId="LiveId" clId="{C77BAE67-E3F2-4E32-8337-A9FE4379B20B}" dt="2020-10-08T04:15:42.352" v="1320" actId="22"/>
          <ac:spMkLst>
            <pc:docMk/>
            <pc:sldMk cId="3129265991" sldId="402"/>
            <ac:spMk id="28" creationId="{DD082017-201C-4757-B44E-6023C9F0EA8F}"/>
          </ac:spMkLst>
        </pc:spChg>
        <pc:spChg chg="add mod">
          <ac:chgData name="Bruce Herring" userId="da3c994283af7ec4" providerId="LiveId" clId="{C77BAE67-E3F2-4E32-8337-A9FE4379B20B}" dt="2020-10-08T04:19:13.108" v="1358" actId="14100"/>
          <ac:spMkLst>
            <pc:docMk/>
            <pc:sldMk cId="3129265991" sldId="402"/>
            <ac:spMk id="44" creationId="{284BCEBE-56BA-419F-83DB-FD9C22F0CE4F}"/>
          </ac:spMkLst>
        </pc:spChg>
        <pc:cxnChg chg="add mod">
          <ac:chgData name="Bruce Herring" userId="da3c994283af7ec4" providerId="LiveId" clId="{C77BAE67-E3F2-4E32-8337-A9FE4379B20B}" dt="2020-10-08T04:18:10.467" v="1342" actId="14100"/>
          <ac:cxnSpMkLst>
            <pc:docMk/>
            <pc:sldMk cId="3129265991" sldId="402"/>
            <ac:cxnSpMk id="12" creationId="{C878E655-492C-4E0C-8AB8-D78C6F51D0F7}"/>
          </ac:cxnSpMkLst>
        </pc:cxnChg>
        <pc:cxnChg chg="add mod">
          <ac:chgData name="Bruce Herring" userId="da3c994283af7ec4" providerId="LiveId" clId="{C77BAE67-E3F2-4E32-8337-A9FE4379B20B}" dt="2020-10-08T04:18:47.302" v="1355" actId="1035"/>
          <ac:cxnSpMkLst>
            <pc:docMk/>
            <pc:sldMk cId="3129265991" sldId="402"/>
            <ac:cxnSpMk id="29" creationId="{E01398FA-666A-485E-8855-5FFA7BB17820}"/>
          </ac:cxnSpMkLst>
        </pc:cxnChg>
        <pc:cxnChg chg="add mod">
          <ac:chgData name="Bruce Herring" userId="da3c994283af7ec4" providerId="LiveId" clId="{C77BAE67-E3F2-4E32-8337-A9FE4379B20B}" dt="2020-10-08T04:17:32.858" v="1338" actId="14100"/>
          <ac:cxnSpMkLst>
            <pc:docMk/>
            <pc:sldMk cId="3129265991" sldId="402"/>
            <ac:cxnSpMk id="35" creationId="{0CE9FBAE-730A-42FB-A2EE-96A7E2700C20}"/>
          </ac:cxnSpMkLst>
        </pc:cxnChg>
        <pc:cxnChg chg="add mod">
          <ac:chgData name="Bruce Herring" userId="da3c994283af7ec4" providerId="LiveId" clId="{C77BAE67-E3F2-4E32-8337-A9FE4379B20B}" dt="2020-10-08T04:19:30.352" v="1362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addSp delSp modSp new mod modClrScheme chgLayout">
        <pc:chgData name="Bruce Herring" userId="da3c994283af7ec4" providerId="LiveId" clId="{C77BAE67-E3F2-4E32-8337-A9FE4379B20B}" dt="2020-10-08T13:37:51.688" v="2927" actId="14100"/>
        <pc:sldMkLst>
          <pc:docMk/>
          <pc:sldMk cId="1108729391" sldId="403"/>
        </pc:sldMkLst>
        <pc:spChg chg="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2" creationId="{2149479B-D8EF-4837-85EF-F8184E7A6398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3" creationId="{72ADDABA-A2B4-46D1-8C97-F01A0E7E673B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4" creationId="{952C4716-B7E6-4C1A-BEF2-BD0399BF9A26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5" creationId="{8BFB9621-890D-4BCA-BA09-B16179F8CC5E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6" creationId="{E94C62DA-6801-4E32-8E57-E0822F13B440}"/>
          </ac:spMkLst>
        </pc:spChg>
        <pc:spChg chg="add mod ord">
          <ac:chgData name="Bruce Herring" userId="da3c994283af7ec4" providerId="LiveId" clId="{C77BAE67-E3F2-4E32-8337-A9FE4379B20B}" dt="2020-10-08T13:17:19.447" v="1767" actId="20577"/>
          <ac:spMkLst>
            <pc:docMk/>
            <pc:sldMk cId="1108729391" sldId="403"/>
            <ac:spMk id="7" creationId="{C881EE90-5F51-42E9-ADAA-128D8EB4326C}"/>
          </ac:spMkLst>
        </pc:spChg>
        <pc:spChg chg="add mod ord">
          <ac:chgData name="Bruce Herring" userId="da3c994283af7ec4" providerId="LiveId" clId="{C77BAE67-E3F2-4E32-8337-A9FE4379B20B}" dt="2020-10-08T13:37:32.099" v="2926" actId="20577"/>
          <ac:spMkLst>
            <pc:docMk/>
            <pc:sldMk cId="1108729391" sldId="403"/>
            <ac:spMk id="8" creationId="{60101552-D14F-4B80-B227-4C65C218E376}"/>
          </ac:spMkLst>
        </pc:spChg>
        <pc:spChg chg="add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9" creationId="{A9CF82E1-7FC8-4D88-A316-E38E9D2D41B3}"/>
          </ac:spMkLst>
        </pc:spChg>
        <pc:spChg chg="add mod ord">
          <ac:chgData name="Bruce Herring" userId="da3c994283af7ec4" providerId="LiveId" clId="{C77BAE67-E3F2-4E32-8337-A9FE4379B20B}" dt="2020-10-08T13:37:51.688" v="2927" actId="14100"/>
          <ac:spMkLst>
            <pc:docMk/>
            <pc:sldMk cId="1108729391" sldId="403"/>
            <ac:spMk id="10" creationId="{8B51FD01-B2F3-47E0-B929-48B2E02677CE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7T23:47:28.065" v="33" actId="20577"/>
        <pc:sldMkLst>
          <pc:docMk/>
          <pc:sldMk cId="1499291309" sldId="404"/>
        </pc:sldMkLst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2" creationId="{02CB46EC-935A-4CCF-ABAC-37B4B9261F8F}"/>
          </ac:spMkLst>
        </pc:spChg>
        <pc:spChg chg="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3" creationId="{03F0CD00-8C92-4828-AE29-FBF8350FC9EA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4" creationId="{F10B8A1A-CDD4-469C-B973-3A30DEB2E15F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5" creationId="{A170A91D-46BC-402B-BD05-CA4A97505986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6" creationId="{142FBD8E-5E60-466B-80F5-A824B3B647EE}"/>
          </ac:spMkLst>
        </pc:spChg>
        <pc:spChg chg="add mod ord">
          <ac:chgData name="Bruce Herring" userId="da3c994283af7ec4" providerId="LiveId" clId="{C77BAE67-E3F2-4E32-8337-A9FE4379B20B}" dt="2020-10-07T23:47:28.065" v="33" actId="20577"/>
          <ac:spMkLst>
            <pc:docMk/>
            <pc:sldMk cId="1499291309" sldId="404"/>
            <ac:spMk id="7" creationId="{89804F6C-6563-4531-A07C-346A0094E3D0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8" creationId="{DA5B21DF-B910-4C76-B092-7F23BFEB2CFF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9" creationId="{5EE40287-F84F-4CF6-8DD2-BD293B28D114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10" creationId="{8E164B94-4904-40FC-BAA2-40EAFCCD793F}"/>
          </ac:spMkLst>
        </pc:spChg>
      </pc:sldChg>
      <pc:sldChg chg="modSp add mod">
        <pc:chgData name="Bruce Herring" userId="da3c994283af7ec4" providerId="LiveId" clId="{C77BAE67-E3F2-4E32-8337-A9FE4379B20B}" dt="2020-10-08T00:27:38.707" v="212" actId="20577"/>
        <pc:sldMkLst>
          <pc:docMk/>
          <pc:sldMk cId="3412297611" sldId="405"/>
        </pc:sldMkLst>
        <pc:spChg chg="mod">
          <ac:chgData name="Bruce Herring" userId="da3c994283af7ec4" providerId="LiveId" clId="{C77BAE67-E3F2-4E32-8337-A9FE4379B20B}" dt="2020-10-08T00:26:50.859" v="114" actId="20577"/>
          <ac:spMkLst>
            <pc:docMk/>
            <pc:sldMk cId="3412297611" sldId="405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0:27:38.707" v="212" actId="20577"/>
          <ac:spMkLst>
            <pc:docMk/>
            <pc:sldMk cId="3412297611" sldId="405"/>
            <ac:spMk id="8" creationId="{1E4FAA48-CBB5-4444-BF35-7C393A86ED7C}"/>
          </ac:spMkLst>
        </pc:spChg>
      </pc:sldChg>
      <pc:sldChg chg="delSp modSp add mod">
        <pc:chgData name="Bruce Herring" userId="da3c994283af7ec4" providerId="LiveId" clId="{C77BAE67-E3F2-4E32-8337-A9FE4379B20B}" dt="2020-10-08T04:22:22.752" v="1395" actId="2711"/>
        <pc:sldMkLst>
          <pc:docMk/>
          <pc:sldMk cId="820587486" sldId="406"/>
        </pc:sldMkLst>
        <pc:spChg chg="mod">
          <ac:chgData name="Bruce Herring" userId="da3c994283af7ec4" providerId="LiveId" clId="{C77BAE67-E3F2-4E32-8337-A9FE4379B20B}" dt="2020-10-08T04:21:58.111" v="1393" actId="20577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4:22:22.752" v="1395" actId="2711"/>
          <ac:spMkLst>
            <pc:docMk/>
            <pc:sldMk cId="820587486" sldId="406"/>
            <ac:spMk id="8" creationId="{1E4FAA48-CBB5-4444-BF35-7C393A86ED7C}"/>
          </ac:spMkLst>
        </pc:spChg>
        <pc:spChg chg="del">
          <ac:chgData name="Bruce Herring" userId="da3c994283af7ec4" providerId="LiveId" clId="{C77BAE67-E3F2-4E32-8337-A9FE4379B20B}" dt="2020-10-08T04:21:47.639" v="1373" actId="478"/>
          <ac:spMkLst>
            <pc:docMk/>
            <pc:sldMk cId="820587486" sldId="406"/>
            <ac:spMk id="15" creationId="{EF3453A6-3BBE-43CF-8D71-96FB854B8CE2}"/>
          </ac:spMkLst>
        </pc:spChg>
        <pc:spChg chg="del">
          <ac:chgData name="Bruce Herring" userId="da3c994283af7ec4" providerId="LiveId" clId="{C77BAE67-E3F2-4E32-8337-A9FE4379B20B}" dt="2020-10-08T04:21:49.503" v="1374" actId="478"/>
          <ac:spMkLst>
            <pc:docMk/>
            <pc:sldMk cId="820587486" sldId="406"/>
            <ac:spMk id="17" creationId="{D5959733-20F0-426D-AD41-ABFBA1967EDA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3:58:08.772" v="3943" actId="14100"/>
        <pc:sldMkLst>
          <pc:docMk/>
          <pc:sldMk cId="2215662475" sldId="407"/>
        </pc:sldMkLst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2" creationId="{0ED78533-B331-4137-A07F-6A50C877A002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3" creationId="{D20E51DE-8483-4034-A205-CEDF6C4D8189}"/>
          </ac:spMkLst>
        </pc:spChg>
        <pc:spChg chg="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4" creationId="{A315F4E4-3D35-4440-8AAF-2822A48C2DB3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5" creationId="{3D5D5993-1284-4DAE-86D9-18B6CF3EF72C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6" creationId="{C9083060-887A-4C77-B4E5-3C54FB22E789}"/>
          </ac:spMkLst>
        </pc:spChg>
        <pc:spChg chg="del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7" creationId="{7C9A3BBE-6208-4B49-A3D2-371CEA476417}"/>
          </ac:spMkLst>
        </pc:spChg>
        <pc:spChg chg="add mod ord">
          <ac:chgData name="Bruce Herring" userId="da3c994283af7ec4" providerId="LiveId" clId="{C77BAE67-E3F2-4E32-8337-A9FE4379B20B}" dt="2020-10-08T13:38:30.254" v="2930" actId="20577"/>
          <ac:spMkLst>
            <pc:docMk/>
            <pc:sldMk cId="2215662475" sldId="407"/>
            <ac:spMk id="8" creationId="{17AC9FC8-B26E-48CC-9860-4EA77AAFDAF2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9" creationId="{A17E9D19-EFC1-428F-9A97-6C550C9432B6}"/>
          </ac:spMkLst>
        </pc:spChg>
        <pc:spChg chg="add mod ord">
          <ac:chgData name="Bruce Herring" userId="da3c994283af7ec4" providerId="LiveId" clId="{C77BAE67-E3F2-4E32-8337-A9FE4379B20B}" dt="2020-10-08T13:58:08.772" v="3943" actId="14100"/>
          <ac:spMkLst>
            <pc:docMk/>
            <pc:sldMk cId="2215662475" sldId="407"/>
            <ac:spMk id="10" creationId="{C7EEA16C-1D77-479C-8B22-FB8C305221B4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11" creationId="{7049D21E-CB7A-4F7C-BC79-52EE67075B30}"/>
          </ac:spMkLst>
        </pc:spChg>
      </pc:sldChg>
      <pc:sldChg chg="addSp delSp modSp add mod modClrScheme chgLayout">
        <pc:chgData name="Bruce Herring" userId="da3c994283af7ec4" providerId="LiveId" clId="{C77BAE67-E3F2-4E32-8337-A9FE4379B20B}" dt="2020-10-08T04:23:58.832" v="1437" actId="20577"/>
        <pc:sldMkLst>
          <pc:docMk/>
          <pc:sldMk cId="3986871258" sldId="408"/>
        </pc:sldMkLst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2" creationId="{CA556DF2-0F13-4AB6-95B3-2E7513CA8C1D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3" creationId="{BB9FAED2-1486-4F28-8AA6-41F214A69A23}"/>
          </ac:spMkLst>
        </pc:spChg>
        <pc:spChg chg="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4" creationId="{A315F4E4-3D35-4440-8AAF-2822A48C2DB3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5" creationId="{BCF18E45-3A93-457F-AC6E-AAD9E931E3FA}"/>
          </ac:spMkLst>
        </pc:spChg>
        <pc:spChg chg="mod ord">
          <ac:chgData name="Bruce Herring" userId="da3c994283af7ec4" providerId="LiveId" clId="{C77BAE67-E3F2-4E32-8337-A9FE4379B20B}" dt="2020-10-08T04:23:58.832" v="1437" actId="20577"/>
          <ac:spMkLst>
            <pc:docMk/>
            <pc:sldMk cId="3986871258" sldId="408"/>
            <ac:spMk id="8" creationId="{17AC9FC8-B26E-48CC-9860-4EA77AAFDAF2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9" creationId="{A17E9D19-EFC1-428F-9A97-6C550C9432B6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0" creationId="{C7EEA16C-1D77-479C-8B22-FB8C305221B4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1" creationId="{7049D21E-CB7A-4F7C-BC79-52EE67075B30}"/>
          </ac:spMkLst>
        </pc:spChg>
      </pc:sldChg>
      <pc:sldChg chg="modSp add mod">
        <pc:chgData name="Bruce Herring" userId="da3c994283af7ec4" providerId="LiveId" clId="{C77BAE67-E3F2-4E32-8337-A9FE4379B20B}" dt="2020-10-08T04:24:20.248" v="1456" actId="20577"/>
        <pc:sldMkLst>
          <pc:docMk/>
          <pc:sldMk cId="1587878986" sldId="409"/>
        </pc:sldMkLst>
        <pc:spChg chg="mod">
          <ac:chgData name="Bruce Herring" userId="da3c994283af7ec4" providerId="LiveId" clId="{C77BAE67-E3F2-4E32-8337-A9FE4379B20B}" dt="2020-10-08T04:24:20.248" v="1456" actId="20577"/>
          <ac:spMkLst>
            <pc:docMk/>
            <pc:sldMk cId="1587878986" sldId="409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28.584" v="1466" actId="20577"/>
        <pc:sldMkLst>
          <pc:docMk/>
          <pc:sldMk cId="1653129975" sldId="410"/>
        </pc:sldMkLst>
        <pc:spChg chg="mod">
          <ac:chgData name="Bruce Herring" userId="da3c994283af7ec4" providerId="LiveId" clId="{C77BAE67-E3F2-4E32-8337-A9FE4379B20B}" dt="2020-10-08T04:24:28.584" v="1466" actId="20577"/>
          <ac:spMkLst>
            <pc:docMk/>
            <pc:sldMk cId="1653129975" sldId="410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38.183" v="1471" actId="20577"/>
        <pc:sldMkLst>
          <pc:docMk/>
          <pc:sldMk cId="1731388142" sldId="411"/>
        </pc:sldMkLst>
        <pc:spChg chg="mod">
          <ac:chgData name="Bruce Herring" userId="da3c994283af7ec4" providerId="LiveId" clId="{C77BAE67-E3F2-4E32-8337-A9FE4379B20B}" dt="2020-10-08T04:24:38.183" v="1471" actId="20577"/>
          <ac:spMkLst>
            <pc:docMk/>
            <pc:sldMk cId="1731388142" sldId="411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04:25:07.279" v="1496" actId="20577"/>
        <pc:sldMkLst>
          <pc:docMk/>
          <pc:sldMk cId="1655410089" sldId="412"/>
        </pc:sldMkLst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2" creationId="{D3B91E38-1962-4437-9EEE-F7F4BA9D8E9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3" creationId="{510A19D0-C8AD-4EE6-9072-8232DC26B4B7}"/>
          </ac:spMkLst>
        </pc:spChg>
        <pc:spChg chg="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4" creationId="{AC1339AC-459C-4EDE-8AB4-C57F55D942E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5" creationId="{36F42D92-1F75-4A09-BA9F-50C7D107DE94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6" creationId="{A9AF380D-A89A-4FE7-948C-11EEDF29F9C3}"/>
          </ac:spMkLst>
        </pc:spChg>
        <pc:spChg chg="del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7" creationId="{FF1C39F6-3827-4F6B-B513-96D02A394E7A}"/>
          </ac:spMkLst>
        </pc:spChg>
        <pc:spChg chg="add mod ord">
          <ac:chgData name="Bruce Herring" userId="da3c994283af7ec4" providerId="LiveId" clId="{C77BAE67-E3F2-4E32-8337-A9FE4379B20B}" dt="2020-10-08T04:25:07.279" v="1496" actId="20577"/>
          <ac:spMkLst>
            <pc:docMk/>
            <pc:sldMk cId="1655410089" sldId="412"/>
            <ac:spMk id="8" creationId="{A8D5DCC1-047D-44B9-B103-CF246C9DD6B7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9" creationId="{23BB8ED8-F6D2-433D-9BD1-7F90FC25E128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0" creationId="{78FAFCF3-467F-4257-A7E4-96A2723EEE91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1" creationId="{BFE3E1A9-445F-4F49-8FE2-64538FD7CBEA}"/>
          </ac:spMkLst>
        </pc:spChg>
      </pc:sldChg>
      <pc:sldChg chg="modSp add mod">
        <pc:chgData name="Bruce Herring" userId="da3c994283af7ec4" providerId="LiveId" clId="{C77BAE67-E3F2-4E32-8337-A9FE4379B20B}" dt="2020-10-08T04:25:39.696" v="1513" actId="20577"/>
        <pc:sldMkLst>
          <pc:docMk/>
          <pc:sldMk cId="2769165044" sldId="413"/>
        </pc:sldMkLst>
        <pc:spChg chg="mod">
          <ac:chgData name="Bruce Herring" userId="da3c994283af7ec4" providerId="LiveId" clId="{C77BAE67-E3F2-4E32-8337-A9FE4379B20B}" dt="2020-10-08T04:25:39.696" v="1513" actId="20577"/>
          <ac:spMkLst>
            <pc:docMk/>
            <pc:sldMk cId="2769165044" sldId="413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4:01:55.273" v="4041" actId="20577"/>
        <pc:sldMkLst>
          <pc:docMk/>
          <pc:sldMk cId="2496831500" sldId="414"/>
        </pc:sldMkLst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2" creationId="{D43C3A2D-EEC1-457A-99A6-4BB619E19562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3" creationId="{776CFC7F-6598-4701-AE2B-8556AEFD02CA}"/>
          </ac:spMkLst>
        </pc:spChg>
        <pc:spChg chg="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4" creationId="{C803E5CD-D313-43D9-9399-DA241E388FB9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5" creationId="{09E59C3A-197C-4461-86B9-CC0882A87C40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6" creationId="{34CBAA15-A558-4E25-A2B3-3C37419BABE6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7" creationId="{35E279F4-4F24-4C60-8FB5-FB8970461E83}"/>
          </ac:spMkLst>
        </pc:spChg>
        <pc:spChg chg="add mod ord">
          <ac:chgData name="Bruce Herring" userId="da3c994283af7ec4" providerId="LiveId" clId="{C77BAE67-E3F2-4E32-8337-A9FE4379B20B}" dt="2020-10-08T14:01:55.273" v="4041" actId="20577"/>
          <ac:spMkLst>
            <pc:docMk/>
            <pc:sldMk cId="2496831500" sldId="414"/>
            <ac:spMk id="8" creationId="{83B961D6-BB06-44D3-9DD4-BB1F8809BB54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9" creationId="{311CA110-3C95-4D2F-8DF1-2CA468D6A2A8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10" creationId="{E9040FBD-E84B-4079-9845-918BA243DC98}"/>
          </ac:spMkLst>
        </pc:spChg>
      </pc:sldChg>
    </pc:docChg>
  </pc:docChgLst>
  <pc:docChgLst>
    <pc:chgData name="Bobby St. Jacques" userId="f4a78f595efa0b0c" providerId="LiveId" clId="{24C2FB9F-4DB1-46C4-A47F-ED053E239E28}"/>
    <pc:docChg chg="custSel modSld">
      <pc:chgData name="Bobby St. Jacques" userId="f4a78f595efa0b0c" providerId="LiveId" clId="{24C2FB9F-4DB1-46C4-A47F-ED053E239E28}" dt="2020-10-13T20:44:29.772" v="65"/>
      <pc:docMkLst>
        <pc:docMk/>
      </pc:docMkLst>
      <pc:sldChg chg="addCm modCm">
        <pc:chgData name="Bobby St. Jacques" userId="f4a78f595efa0b0c" providerId="LiveId" clId="{24C2FB9F-4DB1-46C4-A47F-ED053E239E28}" dt="2020-10-13T20:12:49.464" v="3"/>
        <pc:sldMkLst>
          <pc:docMk/>
          <pc:sldMk cId="2076723522" sldId="277"/>
        </pc:sldMkLst>
      </pc:sldChg>
      <pc:sldChg chg="modSp addCm delCm modCm">
        <pc:chgData name="Bobby St. Jacques" userId="f4a78f595efa0b0c" providerId="LiveId" clId="{24C2FB9F-4DB1-46C4-A47F-ED053E239E28}" dt="2020-10-13T20:23:56.632" v="47" actId="1592"/>
        <pc:sldMkLst>
          <pc:docMk/>
          <pc:sldMk cId="629001027" sldId="389"/>
        </pc:sldMkLst>
        <pc:spChg chg="mod">
          <ac:chgData name="Bobby St. Jacques" userId="f4a78f595efa0b0c" providerId="LiveId" clId="{24C2FB9F-4DB1-46C4-A47F-ED053E239E28}" dt="2020-10-13T20:23:53.345" v="46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addCm modCm">
        <pc:chgData name="Bobby St. Jacques" userId="f4a78f595efa0b0c" providerId="LiveId" clId="{24C2FB9F-4DB1-46C4-A47F-ED053E239E28}" dt="2020-10-13T20:23:14.341" v="26"/>
        <pc:sldMkLst>
          <pc:docMk/>
          <pc:sldMk cId="2162662372" sldId="390"/>
        </pc:sldMkLst>
      </pc:sldChg>
      <pc:sldChg chg="addCm modCm">
        <pc:chgData name="Bobby St. Jacques" userId="f4a78f595efa0b0c" providerId="LiveId" clId="{24C2FB9F-4DB1-46C4-A47F-ED053E239E28}" dt="2020-10-13T20:28:40.722" v="51"/>
        <pc:sldMkLst>
          <pc:docMk/>
          <pc:sldMk cId="662949882" sldId="395"/>
        </pc:sldMkLst>
      </pc:sldChg>
      <pc:sldChg chg="addCm modCm">
        <pc:chgData name="Bobby St. Jacques" userId="f4a78f595efa0b0c" providerId="LiveId" clId="{24C2FB9F-4DB1-46C4-A47F-ED053E239E28}" dt="2020-10-13T20:34:22.526" v="55"/>
        <pc:sldMkLst>
          <pc:docMk/>
          <pc:sldMk cId="896474570" sldId="396"/>
        </pc:sldMkLst>
      </pc:sldChg>
      <pc:sldChg chg="addCm modCm">
        <pc:chgData name="Bobby St. Jacques" userId="f4a78f595efa0b0c" providerId="LiveId" clId="{24C2FB9F-4DB1-46C4-A47F-ED053E239E28}" dt="2020-10-13T20:36:06.952" v="59" actId="1589"/>
        <pc:sldMkLst>
          <pc:docMk/>
          <pc:sldMk cId="3129265991" sldId="402"/>
        </pc:sldMkLst>
      </pc:sldChg>
      <pc:sldChg chg="modSp addCm modCm">
        <pc:chgData name="Bobby St. Jacques" userId="f4a78f595efa0b0c" providerId="LiveId" clId="{24C2FB9F-4DB1-46C4-A47F-ED053E239E28}" dt="2020-10-13T20:44:29.772" v="65"/>
        <pc:sldMkLst>
          <pc:docMk/>
          <pc:sldMk cId="3100293779" sldId="416"/>
        </pc:sldMkLst>
        <pc:spChg chg="mod">
          <ac:chgData name="Bobby St. Jacques" userId="f4a78f595efa0b0c" providerId="LiveId" clId="{24C2FB9F-4DB1-46C4-A47F-ED053E239E28}" dt="2020-10-13T20:43:59.731" v="63" actId="20577"/>
          <ac:spMkLst>
            <pc:docMk/>
            <pc:sldMk cId="3100293779" sldId="416"/>
            <ac:spMk id="9" creationId="{750CFE2D-CB8E-4861-BE68-0A7D37E590B5}"/>
          </ac:spMkLst>
        </pc:spChg>
      </pc:sldChg>
    </pc:docChg>
  </pc:docChgLst>
  <pc:docChgLst>
    <pc:chgData name="Bobby St. Jacques" userId="f4a78f595efa0b0c" providerId="Windows Live" clId="Web-{EB2DB6F1-0C78-4C72-B92C-F8980F4B12E0}"/>
    <pc:docChg chg="">
      <pc:chgData name="Bobby St. Jacques" userId="f4a78f595efa0b0c" providerId="Windows Live" clId="Web-{EB2DB6F1-0C78-4C72-B92C-F8980F4B12E0}" dt="2020-09-27T15:32:36.198" v="0"/>
      <pc:docMkLst>
        <pc:docMk/>
      </pc:docMkLst>
      <pc:sldChg chg="addCm">
        <pc:chgData name="Bobby St. Jacques" userId="f4a78f595efa0b0c" providerId="Windows Live" clId="Web-{EB2DB6F1-0C78-4C72-B92C-F8980F4B12E0}" dt="2020-09-27T15:32:36.198" v="0"/>
        <pc:sldMkLst>
          <pc:docMk/>
          <pc:sldMk cId="2204875236" sldId="337"/>
        </pc:sldMkLst>
      </pc:sld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8C83E61B-0E45-4CA9-B50A-DB8D02D136B2}"/>
    <pc:docChg chg="undo custSel addSld delSld modSld">
      <pc:chgData name="Bruce Herring" userId="da3c994283af7ec4" providerId="LiveId" clId="{8C83E61B-0E45-4CA9-B50A-DB8D02D136B2}" dt="2020-09-01T18:46:20.637" v="5323" actId="20577"/>
      <pc:docMkLst>
        <pc:docMk/>
      </pc:docMkLst>
      <pc:sldChg chg="addSp modSp mod">
        <pc:chgData name="Bruce Herring" userId="da3c994283af7ec4" providerId="LiveId" clId="{8C83E61B-0E45-4CA9-B50A-DB8D02D136B2}" dt="2020-09-01T17:32:01.301" v="4337" actId="1076"/>
        <pc:sldMkLst>
          <pc:docMk/>
          <pc:sldMk cId="0" sldId="256"/>
        </pc:sldMkLst>
        <pc:spChg chg="mod">
          <ac:chgData name="Bruce Herring" userId="da3c994283af7ec4" providerId="LiveId" clId="{8C83E61B-0E45-4CA9-B50A-DB8D02D136B2}" dt="2020-08-14T15:34:35.764" v="4334" actId="20577"/>
          <ac:spMkLst>
            <pc:docMk/>
            <pc:sldMk cId="0" sldId="256"/>
            <ac:spMk id="80" creationId="{00000000-0000-0000-0000-000000000000}"/>
          </ac:spMkLst>
        </pc:spChg>
        <pc:picChg chg="add">
          <ac:chgData name="Bruce Herring" userId="da3c994283af7ec4" providerId="LiveId" clId="{8C83E61B-0E45-4CA9-B50A-DB8D02D136B2}" dt="2020-09-01T17:31:58.589" v="4336" actId="22"/>
          <ac:picMkLst>
            <pc:docMk/>
            <pc:sldMk cId="0" sldId="256"/>
            <ac:picMk id="2" creationId="{16949F2F-0A81-4C80-802E-D9B95948E7B5}"/>
          </ac:picMkLst>
        </pc:picChg>
        <pc:picChg chg="mod">
          <ac:chgData name="Bruce Herring" userId="da3c994283af7ec4" providerId="LiveId" clId="{8C83E61B-0E45-4CA9-B50A-DB8D02D136B2}" dt="2020-09-01T17:32:01.301" v="433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delSp modSp mod">
        <pc:chgData name="Bruce Herring" userId="da3c994283af7ec4" providerId="LiveId" clId="{8C83E61B-0E45-4CA9-B50A-DB8D02D136B2}" dt="2020-09-01T17:33:02.752" v="4339" actId="313"/>
        <pc:sldMkLst>
          <pc:docMk/>
          <pc:sldMk cId="0" sldId="257"/>
        </pc:sldMkLst>
        <pc:spChg chg="del">
          <ac:chgData name="Bruce Herring" userId="da3c994283af7ec4" providerId="LiveId" clId="{8C83E61B-0E45-4CA9-B50A-DB8D02D136B2}" dt="2020-09-01T17:32:21.259" v="4338" actId="478"/>
          <ac:spMkLst>
            <pc:docMk/>
            <pc:sldMk cId="0" sldId="257"/>
            <ac:spMk id="88" creationId="{00000000-0000-0000-0000-000000000000}"/>
          </ac:spMkLst>
        </pc:spChg>
        <pc:graphicFrameChg chg="modGraphic">
          <ac:chgData name="Bruce Herring" userId="da3c994283af7ec4" providerId="LiveId" clId="{8C83E61B-0E45-4CA9-B50A-DB8D02D136B2}" dt="2020-09-01T17:33:02.752" v="4339" actId="31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8C83E61B-0E45-4CA9-B50A-DB8D02D136B2}" dt="2020-09-01T17:46:39.692" v="4846"/>
        <pc:sldMkLst>
          <pc:docMk/>
          <pc:sldMk cId="2076723522" sldId="277"/>
        </pc:sldMkLst>
        <pc:spChg chg="mod">
          <ac:chgData name="Bruce Herring" userId="da3c994283af7ec4" providerId="LiveId" clId="{8C83E61B-0E45-4CA9-B50A-DB8D02D136B2}" dt="2020-09-01T17:35:51.004" v="4499" actId="20577"/>
          <ac:spMkLst>
            <pc:docMk/>
            <pc:sldMk cId="2076723522" sldId="277"/>
            <ac:spMk id="2" creationId="{00000000-0000-0000-0000-000000000000}"/>
          </ac:spMkLst>
        </pc:spChg>
        <pc:spChg chg="del">
          <ac:chgData name="Bruce Herring" userId="da3c994283af7ec4" providerId="LiveId" clId="{8C83E61B-0E45-4CA9-B50A-DB8D02D136B2}" dt="2020-09-01T17:39:42.924" v="4820" actId="478"/>
          <ac:spMkLst>
            <pc:docMk/>
            <pc:sldMk cId="2076723522" sldId="277"/>
            <ac:spMk id="4" creationId="{00000000-0000-0000-0000-000000000000}"/>
          </ac:spMkLst>
        </pc:spChg>
        <pc:spChg chg="add mod">
          <ac:chgData name="Bruce Herring" userId="da3c994283af7ec4" providerId="LiveId" clId="{8C83E61B-0E45-4CA9-B50A-DB8D02D136B2}" dt="2020-09-01T17:45:24.644" v="4838" actId="1076"/>
          <ac:spMkLst>
            <pc:docMk/>
            <pc:sldMk cId="2076723522" sldId="277"/>
            <ac:spMk id="5" creationId="{E18C6DF4-A13F-4558-8238-CD32A81E03F9}"/>
          </ac:spMkLst>
        </pc:spChg>
        <pc:spChg chg="add del">
          <ac:chgData name="Bruce Herring" userId="da3c994283af7ec4" providerId="LiveId" clId="{8C83E61B-0E45-4CA9-B50A-DB8D02D136B2}" dt="2020-09-01T17:43:42.387" v="4822" actId="22"/>
          <ac:spMkLst>
            <pc:docMk/>
            <pc:sldMk cId="2076723522" sldId="277"/>
            <ac:spMk id="6" creationId="{EC14AFB6-0A54-4769-8986-20D44F28F0B6}"/>
          </ac:spMkLst>
        </pc:spChg>
        <pc:spChg chg="mod">
          <ac:chgData name="Bruce Herring" userId="da3c994283af7ec4" providerId="LiveId" clId="{8C83E61B-0E45-4CA9-B50A-DB8D02D136B2}" dt="2020-09-01T17:39:32.580" v="4819" actId="20577"/>
          <ac:spMkLst>
            <pc:docMk/>
            <pc:sldMk cId="2076723522" sldId="277"/>
            <ac:spMk id="8" creationId="{F0BD3AA3-92CC-4D1B-ACCD-0BACBFB690F3}"/>
          </ac:spMkLst>
        </pc:spChg>
        <pc:spChg chg="add mod">
          <ac:chgData name="Bruce Herring" userId="da3c994283af7ec4" providerId="LiveId" clId="{8C83E61B-0E45-4CA9-B50A-DB8D02D136B2}" dt="2020-09-01T17:45:50.720" v="4844" actId="122"/>
          <ac:spMkLst>
            <pc:docMk/>
            <pc:sldMk cId="2076723522" sldId="277"/>
            <ac:spMk id="9" creationId="{8E2193AC-A2D8-4E27-8BBA-6EAA84282399}"/>
          </ac:spMkLst>
        </pc:spChg>
        <pc:grpChg chg="add mod">
          <ac:chgData name="Bruce Herring" userId="da3c994283af7ec4" providerId="LiveId" clId="{8C83E61B-0E45-4CA9-B50A-DB8D02D136B2}" dt="2020-09-01T17:45:24.644" v="4838" actId="1076"/>
          <ac:grpSpMkLst>
            <pc:docMk/>
            <pc:sldMk cId="2076723522" sldId="277"/>
            <ac:grpSpMk id="7" creationId="{2326F6B8-3181-4E74-B337-E8CD7B428DDE}"/>
          </ac:grpSpMkLst>
        </pc:grpChg>
        <pc:picChg chg="add mod">
          <ac:chgData name="Bruce Herring" userId="da3c994283af7ec4" providerId="LiveId" clId="{8C83E61B-0E45-4CA9-B50A-DB8D02D136B2}" dt="2020-09-01T17:45:24.644" v="4838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modSp mod">
        <pc:chgData name="Bruce Herring" userId="da3c994283af7ec4" providerId="LiveId" clId="{8C83E61B-0E45-4CA9-B50A-DB8D02D136B2}" dt="2020-09-01T18:46:20.637" v="5323" actId="20577"/>
        <pc:sldMkLst>
          <pc:docMk/>
          <pc:sldMk cId="0" sldId="279"/>
        </pc:sldMkLst>
        <pc:spChg chg="mod">
          <ac:chgData name="Bruce Herring" userId="da3c994283af7ec4" providerId="LiveId" clId="{8C83E61B-0E45-4CA9-B50A-DB8D02D136B2}" dt="2020-09-01T18:46:20.637" v="5323" actId="20577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8C83E61B-0E45-4CA9-B50A-DB8D02D136B2}" dt="2020-09-01T17:33:08.751" v="4340" actId="47"/>
        <pc:sldMkLst>
          <pc:docMk/>
          <pc:sldMk cId="1727217399" sldId="307"/>
        </pc:sldMkLst>
      </pc:sldChg>
      <pc:sldChg chg="modSp add mod">
        <pc:chgData name="Bruce Herring" userId="da3c994283af7ec4" providerId="LiveId" clId="{8C83E61B-0E45-4CA9-B50A-DB8D02D136B2}" dt="2020-09-01T17:48:45.943" v="4863" actId="20577"/>
        <pc:sldMkLst>
          <pc:docMk/>
          <pc:sldMk cId="2538161272" sldId="308"/>
        </pc:sldMkLst>
        <pc:spChg chg="mod">
          <ac:chgData name="Bruce Herring" userId="da3c994283af7ec4" providerId="LiveId" clId="{8C83E61B-0E45-4CA9-B50A-DB8D02D136B2}" dt="2020-09-01T17:48:39.146" v="486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8C83E61B-0E45-4CA9-B50A-DB8D02D136B2}" dt="2020-09-01T17:48:45.943" v="4863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8C83E61B-0E45-4CA9-B50A-DB8D02D136B2}" dt="2020-09-01T17:49:39.508" v="4875" actId="1076"/>
        <pc:sldMkLst>
          <pc:docMk/>
          <pc:sldMk cId="1467218858" sldId="349"/>
        </pc:sldMkLst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8C83E61B-0E45-4CA9-B50A-DB8D02D136B2}" dt="2020-09-01T17:49:05.891" v="4868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8C83E61B-0E45-4CA9-B50A-DB8D02D136B2}" dt="2020-09-01T17:47:28.035" v="4860" actId="20577"/>
        <pc:sldMkLst>
          <pc:docMk/>
          <pc:sldMk cId="3632233994" sldId="361"/>
        </pc:sldMkLst>
        <pc:spChg chg="mod">
          <ac:chgData name="Bruce Herring" userId="da3c994283af7ec4" providerId="LiveId" clId="{8C83E61B-0E45-4CA9-B50A-DB8D02D136B2}" dt="2020-09-01T17:47:28.035" v="4860" actId="20577"/>
          <ac:spMkLst>
            <pc:docMk/>
            <pc:sldMk cId="3632233994" sldId="361"/>
            <ac:spMk id="7" creationId="{D6DAABFF-8920-4F9F-B66B-3956A81287BD}"/>
          </ac:spMkLst>
        </pc:spChg>
      </pc:sldChg>
      <pc:sldChg chg="delSp modSp mod modAnim modNotesTx">
        <pc:chgData name="Bruce Herring" userId="da3c994283af7ec4" providerId="LiveId" clId="{8C83E61B-0E45-4CA9-B50A-DB8D02D136B2}" dt="2020-09-01T17:53:48.723" v="5017" actId="20577"/>
        <pc:sldMkLst>
          <pc:docMk/>
          <pc:sldMk cId="3312297391" sldId="362"/>
        </pc:sldMkLst>
        <pc:spChg chg="del">
          <ac:chgData name="Bruce Herring" userId="da3c994283af7ec4" providerId="LiveId" clId="{8C83E61B-0E45-4CA9-B50A-DB8D02D136B2}" dt="2020-08-11T15:17:00.166" v="1481" actId="478"/>
          <ac:spMkLst>
            <pc:docMk/>
            <pc:sldMk cId="3312297391" sldId="362"/>
            <ac:spMk id="9" creationId="{2F8B1F97-28C5-47D5-B42D-FCF68A64B69C}"/>
          </ac:spMkLst>
        </pc:spChg>
        <pc:spChg chg="mod ord">
          <ac:chgData name="Bruce Herring" userId="da3c994283af7ec4" providerId="LiveId" clId="{8C83E61B-0E45-4CA9-B50A-DB8D02D136B2}" dt="2020-09-01T17:51:39.027" v="4891" actId="20577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C83E61B-0E45-4CA9-B50A-DB8D02D136B2}" dt="2020-09-01T17:53:05.804" v="4983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delSp modSp mod modAnim">
        <pc:chgData name="Bruce Herring" userId="da3c994283af7ec4" providerId="LiveId" clId="{8C83E61B-0E45-4CA9-B50A-DB8D02D136B2}" dt="2020-09-01T17:54:35.570" v="5019" actId="20577"/>
        <pc:sldMkLst>
          <pc:docMk/>
          <pc:sldMk cId="2341923824" sldId="363"/>
        </pc:sldMkLst>
        <pc:spChg chg="mod">
          <ac:chgData name="Bruce Herring" userId="da3c994283af7ec4" providerId="LiveId" clId="{8C83E61B-0E45-4CA9-B50A-DB8D02D136B2}" dt="2020-09-01T17:54:35.570" v="5019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C83E61B-0E45-4CA9-B50A-DB8D02D136B2}" dt="2020-09-01T17:54:09.492" v="5018" actId="2711"/>
          <ac:spMkLst>
            <pc:docMk/>
            <pc:sldMk cId="2341923824" sldId="363"/>
            <ac:spMk id="8" creationId="{E5BBE8D2-9CEB-4CAF-B9C0-B17A2776FFEC}"/>
          </ac:spMkLst>
        </pc:spChg>
        <pc:spChg chg="del">
          <ac:chgData name="Bruce Herring" userId="da3c994283af7ec4" providerId="LiveId" clId="{8C83E61B-0E45-4CA9-B50A-DB8D02D136B2}" dt="2020-08-11T15:28:25.409" v="2264" actId="478"/>
          <ac:spMkLst>
            <pc:docMk/>
            <pc:sldMk cId="2341923824" sldId="363"/>
            <ac:spMk id="9" creationId="{DED1BE68-6987-4A53-9547-2C10FA78A017}"/>
          </ac:spMkLst>
        </pc:spChg>
      </pc:sldChg>
      <pc:sldChg chg="addSp delSp modSp mod">
        <pc:chgData name="Bruce Herring" userId="da3c994283af7ec4" providerId="LiveId" clId="{8C83E61B-0E45-4CA9-B50A-DB8D02D136B2}" dt="2020-08-11T20:46:20.369" v="2535" actId="122"/>
        <pc:sldMkLst>
          <pc:docMk/>
          <pc:sldMk cId="3622096936" sldId="364"/>
        </pc:sldMkLst>
        <pc:spChg chg="del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2" creationId="{2441BBC3-C113-42D7-BA60-2F343B61354E}"/>
          </ac:spMkLst>
        </pc:spChg>
        <pc:spChg chg="del">
          <ac:chgData name="Bruce Herring" userId="da3c994283af7ec4" providerId="LiveId" clId="{8C83E61B-0E45-4CA9-B50A-DB8D02D136B2}" dt="2020-08-11T15:38:05.426" v="2269" actId="478"/>
          <ac:spMkLst>
            <pc:docMk/>
            <pc:sldMk cId="3622096936" sldId="364"/>
            <ac:spMk id="8" creationId="{128D4A61-C68E-4304-B924-DB15B8787E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1" creationId="{3CFC1606-DD62-406E-AA01-DBB1BEEB6DDF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2" creationId="{2AEAA0AF-DCBD-4846-A792-E17458FFA5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3" creationId="{F7267EDE-5C02-4569-BA18-599B80DF69E7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4" creationId="{9A81FD87-3761-4282-A43C-934D97F3B7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5" creationId="{9B668178-3DB7-4C6A-8D93-930AD7ECC9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6" creationId="{9806834C-3AF0-40DD-9288-C04F8EC8884E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7" creationId="{96738723-94D8-4744-8FB7-077D764F520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8" creationId="{6079EC02-9C4F-48B7-A844-3818842EEA7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9" creationId="{97CE30D5-1FC7-4CA6-B5D8-322C1304035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0" creationId="{B0AE59FA-507A-4BFE-AFFB-763553C09C5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1" creationId="{68C497E0-0F8F-4CBE-B421-CDAF0C9676D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2" creationId="{DF143211-7475-4DC0-B36D-9654D7FF68C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3" creationId="{FE7F3137-BEB0-4210-B385-AE6882CA9870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4" creationId="{4D5D6FC7-50B2-4E09-BB52-F2C346828F1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5" creationId="{6697AD37-5DFD-4830-999F-1F382D47374A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6" creationId="{D183F258-AB8F-4BB4-93A7-59C7624081B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7" creationId="{42A58EE3-4ECA-460E-B567-785C433E6AB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8" creationId="{362CDBB9-AFF7-4350-8523-214F4603B851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9" creationId="{17CE16AD-F776-4175-AD9D-398C677189C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0" creationId="{6C78BBE8-4EFB-4909-B621-6B03E32FB6B2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1" creationId="{F2CCCBF0-FFBA-4846-BAE2-00BCE50A85CA}"/>
          </ac:spMkLst>
        </pc:spChg>
        <pc:spChg chg="add del mod">
          <ac:chgData name="Bruce Herring" userId="da3c994283af7ec4" providerId="LiveId" clId="{8C83E61B-0E45-4CA9-B50A-DB8D02D136B2}" dt="2020-08-11T20:18:53.344" v="2296" actId="478"/>
          <ac:spMkLst>
            <pc:docMk/>
            <pc:sldMk cId="3622096936" sldId="364"/>
            <ac:spMk id="74" creationId="{48ABD05D-2EE3-45AF-8C3B-DC1862F7FDF7}"/>
          </ac:spMkLst>
        </pc:spChg>
        <pc:spChg chg="add del mod">
          <ac:chgData name="Bruce Herring" userId="da3c994283af7ec4" providerId="LiveId" clId="{8C83E61B-0E45-4CA9-B50A-DB8D02D136B2}" dt="2020-08-11T20:19:48.615" v="2311" actId="478"/>
          <ac:spMkLst>
            <pc:docMk/>
            <pc:sldMk cId="3622096936" sldId="364"/>
            <ac:spMk id="75" creationId="{2F48662B-4AF2-4D44-870B-713EEAF37080}"/>
          </ac:spMkLst>
        </pc:spChg>
        <pc:spChg chg="add del mod">
          <ac:chgData name="Bruce Herring" userId="da3c994283af7ec4" providerId="LiveId" clId="{8C83E61B-0E45-4CA9-B50A-DB8D02D136B2}" dt="2020-08-11T20:19:58.839" v="2315" actId="478"/>
          <ac:spMkLst>
            <pc:docMk/>
            <pc:sldMk cId="3622096936" sldId="364"/>
            <ac:spMk id="76" creationId="{B23EAF2D-F536-4058-9EAB-8636C2935DD5}"/>
          </ac:spMkLst>
        </pc:spChg>
        <pc:spChg chg="add del mod">
          <ac:chgData name="Bruce Herring" userId="da3c994283af7ec4" providerId="LiveId" clId="{8C83E61B-0E45-4CA9-B50A-DB8D02D136B2}" dt="2020-08-11T20:20:46.436" v="2324" actId="478"/>
          <ac:spMkLst>
            <pc:docMk/>
            <pc:sldMk cId="3622096936" sldId="364"/>
            <ac:spMk id="77" creationId="{6AF05083-AE1C-4F6A-BEAD-12143670C962}"/>
          </ac:spMkLst>
        </pc:spChg>
        <pc:spChg chg="add del mod">
          <ac:chgData name="Bruce Herring" userId="da3c994283af7ec4" providerId="LiveId" clId="{8C83E61B-0E45-4CA9-B50A-DB8D02D136B2}" dt="2020-08-11T20:21:24.196" v="2330" actId="478"/>
          <ac:spMkLst>
            <pc:docMk/>
            <pc:sldMk cId="3622096936" sldId="364"/>
            <ac:spMk id="78" creationId="{2120D0E6-5164-417B-A4E5-0C598CB3752A}"/>
          </ac:spMkLst>
        </pc:spChg>
        <pc:spChg chg="add del mod">
          <ac:chgData name="Bruce Herring" userId="da3c994283af7ec4" providerId="LiveId" clId="{8C83E61B-0E45-4CA9-B50A-DB8D02D136B2}" dt="2020-08-11T20:21:45.811" v="2336" actId="478"/>
          <ac:spMkLst>
            <pc:docMk/>
            <pc:sldMk cId="3622096936" sldId="364"/>
            <ac:spMk id="79" creationId="{CB3D390D-AFAE-4DFF-867C-D27B74AA277B}"/>
          </ac:spMkLst>
        </pc:spChg>
        <pc:spChg chg="add del mod">
          <ac:chgData name="Bruce Herring" userId="da3c994283af7ec4" providerId="LiveId" clId="{8C83E61B-0E45-4CA9-B50A-DB8D02D136B2}" dt="2020-08-11T20:22:34.943" v="2343" actId="478"/>
          <ac:spMkLst>
            <pc:docMk/>
            <pc:sldMk cId="3622096936" sldId="364"/>
            <ac:spMk id="80" creationId="{21DE6CDC-176D-46F9-9943-CB341948EA62}"/>
          </ac:spMkLst>
        </pc:spChg>
        <pc:spChg chg="add del mod">
          <ac:chgData name="Bruce Herring" userId="da3c994283af7ec4" providerId="LiveId" clId="{8C83E61B-0E45-4CA9-B50A-DB8D02D136B2}" dt="2020-08-11T20:22:40.887" v="2346" actId="478"/>
          <ac:spMkLst>
            <pc:docMk/>
            <pc:sldMk cId="3622096936" sldId="364"/>
            <ac:spMk id="81" creationId="{06512B0D-EAC3-422B-8D67-41FA260C841B}"/>
          </ac:spMkLst>
        </pc:spChg>
        <pc:spChg chg="add del mod">
          <ac:chgData name="Bruce Herring" userId="da3c994283af7ec4" providerId="LiveId" clId="{8C83E61B-0E45-4CA9-B50A-DB8D02D136B2}" dt="2020-08-11T20:22:50.035" v="2350" actId="478"/>
          <ac:spMkLst>
            <pc:docMk/>
            <pc:sldMk cId="3622096936" sldId="364"/>
            <ac:spMk id="82" creationId="{9719FAA1-413B-4D92-8509-FED5837AEEB9}"/>
          </ac:spMkLst>
        </pc:spChg>
        <pc:spChg chg="add del mod">
          <ac:chgData name="Bruce Herring" userId="da3c994283af7ec4" providerId="LiveId" clId="{8C83E61B-0E45-4CA9-B50A-DB8D02D136B2}" dt="2020-08-11T20:22:55.117" v="2352" actId="478"/>
          <ac:spMkLst>
            <pc:docMk/>
            <pc:sldMk cId="3622096936" sldId="364"/>
            <ac:spMk id="83" creationId="{6969F864-852D-4BC5-917A-E8E4F2DE2B56}"/>
          </ac:spMkLst>
        </pc:spChg>
        <pc:spChg chg="add del mod">
          <ac:chgData name="Bruce Herring" userId="da3c994283af7ec4" providerId="LiveId" clId="{8C83E61B-0E45-4CA9-B50A-DB8D02D136B2}" dt="2020-08-11T20:23:04.727" v="2356" actId="478"/>
          <ac:spMkLst>
            <pc:docMk/>
            <pc:sldMk cId="3622096936" sldId="364"/>
            <ac:spMk id="84" creationId="{D4E4C80F-1374-4A2C-B9A8-ED10833BBA77}"/>
          </ac:spMkLst>
        </pc:spChg>
        <pc:spChg chg="add del mod">
          <ac:chgData name="Bruce Herring" userId="da3c994283af7ec4" providerId="LiveId" clId="{8C83E61B-0E45-4CA9-B50A-DB8D02D136B2}" dt="2020-08-11T20:23:22.196" v="2361" actId="478"/>
          <ac:spMkLst>
            <pc:docMk/>
            <pc:sldMk cId="3622096936" sldId="364"/>
            <ac:spMk id="85" creationId="{4926702F-9F19-4D2E-A97E-7572D4B14DA5}"/>
          </ac:spMkLst>
        </pc:spChg>
        <pc:spChg chg="add del mod">
          <ac:chgData name="Bruce Herring" userId="da3c994283af7ec4" providerId="LiveId" clId="{8C83E61B-0E45-4CA9-B50A-DB8D02D136B2}" dt="2020-08-11T20:23:27.271" v="2363" actId="478"/>
          <ac:spMkLst>
            <pc:docMk/>
            <pc:sldMk cId="3622096936" sldId="364"/>
            <ac:spMk id="86" creationId="{FF707C4A-5A4E-441F-BEF0-76EE9F3B95CC}"/>
          </ac:spMkLst>
        </pc:spChg>
        <pc:spChg chg="add del mod">
          <ac:chgData name="Bruce Herring" userId="da3c994283af7ec4" providerId="LiveId" clId="{8C83E61B-0E45-4CA9-B50A-DB8D02D136B2}" dt="2020-08-11T20:23:41.220" v="2368" actId="478"/>
          <ac:spMkLst>
            <pc:docMk/>
            <pc:sldMk cId="3622096936" sldId="364"/>
            <ac:spMk id="87" creationId="{98371E3A-67D4-478A-8C6F-47798B08B13F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8" creationId="{4446391C-B92A-4055-8048-0BC722D2AE93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9" creationId="{39B2284A-15FD-40A4-A8A5-8FDB88D47310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0" creationId="{B0EC5589-FD72-4DBA-866B-986EA13036AD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1" creationId="{2862D6F7-442D-4B8D-B712-376A0779A383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2" creationId="{DE6EEBE1-5E25-45CE-9940-99A3A6557DBE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3" creationId="{7A598E1D-A894-4E36-B17B-0F5092F8546D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4" creationId="{61DA7234-42B8-4B84-9B0E-D44DE7D2C114}"/>
          </ac:spMkLst>
        </pc:sp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6" creationId="{146B232A-2201-46D4-B231-EF9666E31C7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0" creationId="{F93064FC-98EF-4356-8D24-4229279B42E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1" creationId="{6AA4E225-0697-4F78-AB55-2BCAC68F889F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2" creationId="{276352D8-3869-4B7C-B88C-0079BFFE1821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3" creationId="{212877E6-1A67-44B9-9E36-72189AA548A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4" creationId="{A4C5F27E-2B84-4D91-A210-5F83AEE5450B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5" creationId="{975E106B-B201-451E-AC1A-4AACBFBE4DB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6" creationId="{1C36DA23-0282-41DB-B0A7-45BC068D89B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7" creationId="{F275CD4A-C282-495B-B802-429074CF328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8" creationId="{FAEF6E56-B0AE-4CC3-912B-334B97BB257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9" creationId="{A8806FE6-C496-49D5-A9CE-C00ABD4D0CC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0" creationId="{BD847615-FDDB-4D57-9798-5950A7C3DEA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1" creationId="{AA8F0BF0-B355-4C22-8777-9D58E6BB5F4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2" creationId="{8A4C13D3-127C-403B-81D1-0704637B73A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3" creationId="{1B9CAF51-26AD-48C1-BEA9-5A7854DE2DD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4" creationId="{07BC003B-6AAF-42E8-84B9-18FAEF45278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5" creationId="{9140BDE6-2E2F-4588-80F3-95872432B3C0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6" creationId="{068C06FB-1A39-401D-92DF-72FB35AB16A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7" creationId="{305DF3F9-EFBA-41E1-AE9F-AAC70CC609D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8" creationId="{73DDE1E5-340D-41F6-8568-DCBFAB48D00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9" creationId="{0263F76E-E16D-4B2C-B718-77117A1638B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30" creationId="{BDFCFB5B-E105-415C-B778-BDC874BC4677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5.326" v="2532" actId="122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57" creationId="{9202D4B3-FF81-496F-839A-10B68BB386F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8.874" v="2533" actId="122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0:57.991" v="2418" actId="478"/>
          <ac:graphicFrameMkLst>
            <pc:docMk/>
            <pc:sldMk cId="3622096936" sldId="364"/>
            <ac:graphicFrameMk id="60" creationId="{68AD6D35-FA24-40F3-B520-EA4A0F16508F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1" creationId="{56BC779E-6E5F-4EC7-841C-7FC056DE63F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2" creationId="{FECC99F3-9E1A-4BD4-B789-4013FB12B86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3" creationId="{3687747C-2452-4DB8-AAC5-ECF24D5FA31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4" creationId="{1389F8D7-7AC3-4436-9CEA-0FDD787BA66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1.976" v="2439" actId="478"/>
          <ac:graphicFrameMkLst>
            <pc:docMk/>
            <pc:sldMk cId="3622096936" sldId="364"/>
            <ac:graphicFrameMk id="65" creationId="{E16F6D0A-43E6-4A53-84C6-76173F8F6C3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3.823" v="2440" actId="478"/>
          <ac:graphicFrameMkLst>
            <pc:docMk/>
            <pc:sldMk cId="3622096936" sldId="364"/>
            <ac:graphicFrameMk id="66" creationId="{19B09162-2F10-4B68-82D6-2593EA97942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7" creationId="{18B0435C-CA5A-44EF-BC00-F00D08D2EDF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8" creationId="{4BA2E47E-DC7A-4383-A603-1E5EB81358B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9" creationId="{0BAC3351-82EC-45DB-B17B-A8F4637091C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70" creationId="{4AA44C75-36C5-45A5-8037-B6D1CECA161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1" creationId="{EE11B92E-009B-48EB-A908-B8F7E4BD6D2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2" creationId="{B560A55B-2A9B-46D2-8207-DD4BAC84DE2B}"/>
          </ac:graphicFrameMkLst>
        </pc:graphicFrameChg>
        <pc:graphicFrameChg chg="add mod modGraphic">
          <ac:chgData name="Bruce Herring" userId="da3c994283af7ec4" providerId="LiveId" clId="{8C83E61B-0E45-4CA9-B50A-DB8D02D136B2}" dt="2020-08-11T20:40:04.206" v="2493" actId="572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add mod modGraphic">
          <ac:chgData name="Bruce Herring" userId="da3c994283af7ec4" providerId="LiveId" clId="{8C83E61B-0E45-4CA9-B50A-DB8D02D136B2}" dt="2020-08-11T20:46:17.319" v="2534" actId="122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20.369" v="2535" actId="122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add mod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9" creationId="{F587815A-F8C9-4D23-9CAC-B6F2CA7C0A50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4:59.356" v="5024" actId="20577"/>
        <pc:sldMkLst>
          <pc:docMk/>
          <pc:sldMk cId="4159299198" sldId="365"/>
        </pc:sldMkLst>
        <pc:spChg chg="del">
          <ac:chgData name="Bruce Herring" userId="da3c994283af7ec4" providerId="LiveId" clId="{8C83E61B-0E45-4CA9-B50A-DB8D02D136B2}" dt="2020-08-13T18:40:02.271" v="2536" actId="478"/>
          <ac:spMkLst>
            <pc:docMk/>
            <pc:sldMk cId="4159299198" sldId="365"/>
            <ac:spMk id="9" creationId="{8BAFA61F-35F2-4B4E-A578-D2D7A821486D}"/>
          </ac:spMkLst>
        </pc:spChg>
        <pc:spChg chg="mod">
          <ac:chgData name="Bruce Herring" userId="da3c994283af7ec4" providerId="LiveId" clId="{8C83E61B-0E45-4CA9-B50A-DB8D02D136B2}" dt="2020-09-01T17:54:59.356" v="5024" actId="20577"/>
          <ac:spMkLst>
            <pc:docMk/>
            <pc:sldMk cId="4159299198" sldId="365"/>
            <ac:spMk id="10" creationId="{52DD50F2-A2AE-44C2-9EA8-D51D28EBBC8A}"/>
          </ac:spMkLst>
        </pc:spChg>
        <pc:graphicFrameChg chg="add mod modGraphic">
          <ac:chgData name="Bruce Herring" userId="da3c994283af7ec4" providerId="LiveId" clId="{8C83E61B-0E45-4CA9-B50A-DB8D02D136B2}" dt="2020-08-13T18:40:20.135" v="2539" actId="6549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1.338" v="2540" actId="6549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2.961" v="2541" actId="6549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4.099" v="2542" actId="6549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0.009" v="2545" actId="6549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1.111" v="2543" actId="6549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7.160" v="2544" actId="6549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add mod modGraphic">
          <ac:chgData name="Bruce Herring" userId="da3c994283af7ec4" providerId="LiveId" clId="{8C83E61B-0E45-4CA9-B50A-DB8D02D136B2}" dt="2020-08-13T20:18:40.400" v="2927" actId="20577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1.377" v="2546" actId="6549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2.521" v="2547" actId="6549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3.594" v="2548" actId="6549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4.721" v="2549" actId="6549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5.831" v="2550" actId="6549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6.820" v="2551" actId="6549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7.785" v="2552" actId="6549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1.068" v="2554" actId="6549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4.185" v="2556" actId="6549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6.715" v="2558" actId="6549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9.073" v="2560" actId="6549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0.495" v="2561" actId="6549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1.863" v="2562" actId="6549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3.400" v="2563" actId="6549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6:36.410" v="5038" actId="207"/>
        <pc:sldMkLst>
          <pc:docMk/>
          <pc:sldMk cId="1344455080" sldId="366"/>
        </pc:sldMkLst>
        <pc:spChg chg="mod">
          <ac:chgData name="Bruce Herring" userId="da3c994283af7ec4" providerId="LiveId" clId="{8C83E61B-0E45-4CA9-B50A-DB8D02D136B2}" dt="2020-09-01T17:55:28.631" v="5034" actId="2711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8C83E61B-0E45-4CA9-B50A-DB8D02D136B2}" dt="2020-09-01T17:56:06.964" v="5035" actId="478"/>
          <ac:spMkLst>
            <pc:docMk/>
            <pc:sldMk cId="1344455080" sldId="366"/>
            <ac:spMk id="5" creationId="{4DD06AF6-6964-46CD-8D42-6B022C3BC36D}"/>
          </ac:spMkLst>
        </pc:spChg>
        <pc:spChg chg="mod">
          <ac:chgData name="Bruce Herring" userId="da3c994283af7ec4" providerId="LiveId" clId="{8C83E61B-0E45-4CA9-B50A-DB8D02D136B2}" dt="2020-09-01T17:55:10.469" v="5031" actId="20577"/>
          <ac:spMkLst>
            <pc:docMk/>
            <pc:sldMk cId="1344455080" sldId="366"/>
            <ac:spMk id="7" creationId="{B5687262-F00C-46CF-B8CB-45035C5AA77E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9" creationId="{7B13E2B8-2DB1-4551-A25F-B4D04EA7BDA6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0" creationId="{8069B5C8-ECBD-4532-B2DD-9E74B7B5194A}"/>
          </ac:spMkLst>
        </pc:spChg>
        <pc:spChg chg="mod">
          <ac:chgData name="Bruce Herring" userId="da3c994283af7ec4" providerId="LiveId" clId="{8C83E61B-0E45-4CA9-B50A-DB8D02D136B2}" dt="2020-09-01T17:56:28.537" v="5037" actId="207"/>
          <ac:spMkLst>
            <pc:docMk/>
            <pc:sldMk cId="1344455080" sldId="366"/>
            <ac:spMk id="11" creationId="{2168F8F7-E7D4-4910-8B2F-E46883EFB3F2}"/>
          </ac:spMkLst>
        </pc:spChg>
        <pc:spChg chg="mod">
          <ac:chgData name="Bruce Herring" userId="da3c994283af7ec4" providerId="LiveId" clId="{8C83E61B-0E45-4CA9-B50A-DB8D02D136B2}" dt="2020-09-01T17:56:36.410" v="5038" actId="207"/>
          <ac:spMkLst>
            <pc:docMk/>
            <pc:sldMk cId="1344455080" sldId="366"/>
            <ac:spMk id="12" creationId="{DF9D9320-D539-44F6-8D22-2484C457CFA4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3" creationId="{27FE0C53-B764-46F3-AF0F-3FD04AB25967}"/>
          </ac:spMkLst>
        </pc:spChg>
        <pc:grpChg chg="add mod">
          <ac:chgData name="Bruce Herring" userId="da3c994283af7ec4" providerId="LiveId" clId="{8C83E61B-0E45-4CA9-B50A-DB8D02D136B2}" dt="2020-09-01T17:56:08.005" v="5036"/>
          <ac:grpSpMkLst>
            <pc:docMk/>
            <pc:sldMk cId="1344455080" sldId="366"/>
            <ac:grpSpMk id="8" creationId="{57B5B639-CA91-4F1B-9EFB-5F0944A46C5D}"/>
          </ac:grpSpMkLst>
        </pc:grpChg>
      </pc:sldChg>
      <pc:sldChg chg="modSp mod modAnim">
        <pc:chgData name="Bruce Herring" userId="da3c994283af7ec4" providerId="LiveId" clId="{8C83E61B-0E45-4CA9-B50A-DB8D02D136B2}" dt="2020-09-01T18:14:23.453" v="5093"/>
        <pc:sldMkLst>
          <pc:docMk/>
          <pc:sldMk cId="1196533644" sldId="367"/>
        </pc:sldMkLst>
        <pc:spChg chg="mod">
          <ac:chgData name="Bruce Herring" userId="da3c994283af7ec4" providerId="LiveId" clId="{8C83E61B-0E45-4CA9-B50A-DB8D02D136B2}" dt="2020-09-01T17:56:53.863" v="5039" actId="14100"/>
          <ac:spMkLst>
            <pc:docMk/>
            <pc:sldMk cId="1196533644" sldId="367"/>
            <ac:spMk id="11" creationId="{F2523427-41F8-4D9D-BD4A-11C20EDEDD20}"/>
          </ac:spMkLst>
        </pc:spChg>
      </pc:sldChg>
      <pc:sldChg chg="modSp mod modAnim">
        <pc:chgData name="Bruce Herring" userId="da3c994283af7ec4" providerId="LiveId" clId="{8C83E61B-0E45-4CA9-B50A-DB8D02D136B2}" dt="2020-09-01T18:14:34.888" v="5095"/>
        <pc:sldMkLst>
          <pc:docMk/>
          <pc:sldMk cId="2459328365" sldId="368"/>
        </pc:sldMkLst>
        <pc:spChg chg="mod">
          <ac:chgData name="Bruce Herring" userId="da3c994283af7ec4" providerId="LiveId" clId="{8C83E61B-0E45-4CA9-B50A-DB8D02D136B2}" dt="2020-08-13T20:11:36.186" v="2887" actId="1076"/>
          <ac:spMkLst>
            <pc:docMk/>
            <pc:sldMk cId="2459328365" sldId="368"/>
            <ac:spMk id="7" creationId="{EA68E309-4D27-4D23-BBC9-98BAFAD98EB3}"/>
          </ac:spMkLst>
        </pc:spChg>
        <pc:spChg chg="mod">
          <ac:chgData name="Bruce Herring" userId="da3c994283af7ec4" providerId="LiveId" clId="{8C83E61B-0E45-4CA9-B50A-DB8D02D136B2}" dt="2020-09-01T17:59:06.792" v="5086" actId="113"/>
          <ac:spMkLst>
            <pc:docMk/>
            <pc:sldMk cId="2459328365" sldId="368"/>
            <ac:spMk id="9" creationId="{2856E817-BF52-4787-BE16-61AF2E254839}"/>
          </ac:spMkLst>
        </pc:spChg>
        <pc:spChg chg="mod">
          <ac:chgData name="Bruce Herring" userId="da3c994283af7ec4" providerId="LiveId" clId="{8C83E61B-0E45-4CA9-B50A-DB8D02D136B2}" dt="2020-08-13T20:12:26.553" v="2915" actId="20577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mod">
        <pc:chgData name="Bruce Herring" userId="da3c994283af7ec4" providerId="LiveId" clId="{8C83E61B-0E45-4CA9-B50A-DB8D02D136B2}" dt="2020-09-01T18:13:41.873" v="5091" actId="20577"/>
        <pc:sldMkLst>
          <pc:docMk/>
          <pc:sldMk cId="1455951626" sldId="369"/>
        </pc:sldMkLst>
        <pc:spChg chg="mod">
          <ac:chgData name="Bruce Herring" userId="da3c994283af7ec4" providerId="LiveId" clId="{8C83E61B-0E45-4CA9-B50A-DB8D02D136B2}" dt="2020-08-13T20:25:53.952" v="2957" actId="1035"/>
          <ac:spMkLst>
            <pc:docMk/>
            <pc:sldMk cId="1455951626" sldId="369"/>
            <ac:spMk id="8" creationId="{AAB384CF-1863-4B81-99EB-C6E3026E3C5B}"/>
          </ac:spMkLst>
        </pc:spChg>
        <pc:spChg chg="del">
          <ac:chgData name="Bruce Herring" userId="da3c994283af7ec4" providerId="LiveId" clId="{8C83E61B-0E45-4CA9-B50A-DB8D02D136B2}" dt="2020-08-13T20:17:10.431" v="2917" actId="478"/>
          <ac:spMkLst>
            <pc:docMk/>
            <pc:sldMk cId="1455951626" sldId="369"/>
            <ac:spMk id="10" creationId="{34632201-F397-4385-B17C-D10B16227D89}"/>
          </ac:spMkLst>
        </pc:spChg>
        <pc:spChg chg="mod">
          <ac:chgData name="Bruce Herring" userId="da3c994283af7ec4" providerId="LiveId" clId="{8C83E61B-0E45-4CA9-B50A-DB8D02D136B2}" dt="2020-09-01T18:13:41.873" v="5091" actId="20577"/>
          <ac:spMkLst>
            <pc:docMk/>
            <pc:sldMk cId="1455951626" sldId="369"/>
            <ac:spMk id="11" creationId="{C9A571B2-58B1-496D-8444-106DBD6DA98C}"/>
          </ac:spMkLst>
        </pc:sp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" creationId="{F65CF565-9930-4B17-BF68-EFCF95CFCAD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" creationId="{55A22505-3626-48D5-B5DA-C242F1AE8F7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" creationId="{E630263A-80D8-4012-BA5F-4013058CD82D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6" creationId="{8DF077D9-D6C6-4954-942F-82A8A0EEE58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7" creationId="{9304DABC-5F5E-4A02-B36B-D7934A8AD308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9" creationId="{3EDC3B90-F594-4290-882B-B18C34700E4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1" creationId="{0626CBE1-6965-4B2C-A795-0CBA8594F5FC}"/>
          </ac:graphicFrameMkLst>
        </pc:graphicFrameChg>
        <pc:graphicFrameChg chg="add mod modGraphic">
          <ac:chgData name="Bruce Herring" userId="da3c994283af7ec4" providerId="LiveId" clId="{8C83E61B-0E45-4CA9-B50A-DB8D02D136B2}" dt="2020-08-13T20:25:26.640" v="2951" actId="20577"/>
          <ac:graphicFrameMkLst>
            <pc:docMk/>
            <pc:sldMk cId="1455951626" sldId="369"/>
            <ac:graphicFrameMk id="23" creationId="{2861DC5F-C6B4-44B9-B147-854CB32FB1AE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5" creationId="{FA0430EF-04D0-4CA5-8F8F-BD38B9E656A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7" creationId="{2083FBC6-A419-4774-9781-2C108A01B44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9" creationId="{2E0709E3-C3F0-4446-B40A-A3911BA66FA3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1" creationId="{A7042563-A98A-4A07-8A3E-B91CCCAA6B1B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3" creationId="{73FA3E61-59C2-4A78-92E2-050FB29AEF3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5" creationId="{C8237933-0B1C-4DA5-8C76-692D610218F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7" creationId="{0781FBB4-B899-4995-957C-5888B83A2C9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9" creationId="{D750A870-2AED-4EBC-9596-250914A68E9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1" creationId="{44D4664A-CF0E-4E4C-9614-CC0E94667A6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3" creationId="{523ADEDE-ABF7-4679-80B5-2FD14056BEC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5" creationId="{D5908015-5634-4156-8178-68CCEEAB1BE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7" creationId="{DCAD1DFE-696F-4CC9-AC71-119D002A69C0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9" creationId="{4D997E8E-7329-4DDE-93DD-BCD0DF66B214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1" creationId="{B68D948C-3FB9-491F-BCAF-03FF572F40C7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8:16:08.307" v="5139" actId="1036"/>
        <pc:sldMkLst>
          <pc:docMk/>
          <pc:sldMk cId="2147250842" sldId="370"/>
        </pc:sldMkLst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3" creationId="{90769C10-B2C7-4EAC-B855-7E95AB9AC2F1}"/>
          </ac:spMkLst>
        </pc:spChg>
        <pc:spChg chg="del">
          <ac:chgData name="Bruce Herring" userId="da3c994283af7ec4" providerId="LiveId" clId="{8C83E61B-0E45-4CA9-B50A-DB8D02D136B2}" dt="2020-09-01T18:15:03.563" v="5101" actId="478"/>
          <ac:spMkLst>
            <pc:docMk/>
            <pc:sldMk cId="2147250842" sldId="370"/>
            <ac:spMk id="5" creationId="{5313B34E-EC02-4D9C-A61C-28B5C6A3CDCA}"/>
          </ac:spMkLst>
        </pc:spChg>
        <pc:spChg chg="del">
          <ac:chgData name="Bruce Herring" userId="da3c994283af7ec4" providerId="LiveId" clId="{8C83E61B-0E45-4CA9-B50A-DB8D02D136B2}" dt="2020-09-01T18:15:56.184" v="5118" actId="478"/>
          <ac:spMkLst>
            <pc:docMk/>
            <pc:sldMk cId="2147250842" sldId="370"/>
            <ac:spMk id="6" creationId="{D70B5724-0B67-4C0B-956D-94CA49CF6299}"/>
          </ac:spMkLst>
        </pc:spChg>
        <pc:spChg chg="mod">
          <ac:chgData name="Bruce Herring" userId="da3c994283af7ec4" providerId="LiveId" clId="{8C83E61B-0E45-4CA9-B50A-DB8D02D136B2}" dt="2020-09-01T18:14:44.924" v="5100" actId="20577"/>
          <ac:spMkLst>
            <pc:docMk/>
            <pc:sldMk cId="2147250842" sldId="370"/>
            <ac:spMk id="7" creationId="{55A926B9-801E-4C0D-89E2-515A7437509D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9" creationId="{CA41E5F5-F86A-4321-85D6-6C40B093D1DF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10" creationId="{54447717-7724-4D64-A843-749F17F757E1}"/>
          </ac:spMkLst>
        </pc:spChg>
        <pc:spChg chg="mod">
          <ac:chgData name="Bruce Herring" userId="da3c994283af7ec4" providerId="LiveId" clId="{8C83E61B-0E45-4CA9-B50A-DB8D02D136B2}" dt="2020-09-01T18:15:26.374" v="5105" actId="3064"/>
          <ac:spMkLst>
            <pc:docMk/>
            <pc:sldMk cId="2147250842" sldId="370"/>
            <ac:spMk id="11" creationId="{9759BB4C-2963-4D6B-BA6E-282DD41F87C5}"/>
          </ac:spMkLst>
        </pc:spChg>
        <pc:spChg chg="mod">
          <ac:chgData name="Bruce Herring" userId="da3c994283af7ec4" providerId="LiveId" clId="{8C83E61B-0E45-4CA9-B50A-DB8D02D136B2}" dt="2020-09-01T18:15:39.330" v="5110" actId="404"/>
          <ac:spMkLst>
            <pc:docMk/>
            <pc:sldMk cId="2147250842" sldId="370"/>
            <ac:spMk id="12" creationId="{BD7E68E3-DB85-440A-82B5-DD4C76BDC105}"/>
          </ac:spMkLst>
        </pc:spChg>
        <pc:spChg chg="mod">
          <ac:chgData name="Bruce Herring" userId="da3c994283af7ec4" providerId="LiveId" clId="{8C83E61B-0E45-4CA9-B50A-DB8D02D136B2}" dt="2020-09-01T18:15:44.999" v="5116" actId="403"/>
          <ac:spMkLst>
            <pc:docMk/>
            <pc:sldMk cId="2147250842" sldId="370"/>
            <ac:spMk id="13" creationId="{5EEA8904-144F-4035-A162-6CC1A72F7B79}"/>
          </ac:spMkLst>
        </pc:spChg>
        <pc:grpChg chg="add mod">
          <ac:chgData name="Bruce Herring" userId="da3c994283af7ec4" providerId="LiveId" clId="{8C83E61B-0E45-4CA9-B50A-DB8D02D136B2}" dt="2020-09-01T18:15:48.907" v="5117" actId="1076"/>
          <ac:grpSpMkLst>
            <pc:docMk/>
            <pc:sldMk cId="2147250842" sldId="370"/>
            <ac:grpSpMk id="8" creationId="{16DC6DD0-5F30-4DCB-9BCA-647DA74DBCFB}"/>
          </ac:grpSpMkLst>
        </pc:grpChg>
      </pc:sldChg>
      <pc:sldChg chg="addSp delSp modSp mod">
        <pc:chgData name="Bruce Herring" userId="da3c994283af7ec4" providerId="LiveId" clId="{8C83E61B-0E45-4CA9-B50A-DB8D02D136B2}" dt="2020-09-01T18:19:04.042" v="5152" actId="207"/>
        <pc:sldMkLst>
          <pc:docMk/>
          <pc:sldMk cId="3920096620" sldId="371"/>
        </pc:sldMkLst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3" creationId="{E9B5B953-4E48-45F8-90E3-E94393BAA6BC}"/>
          </ac:spMkLst>
        </pc:spChg>
        <pc:spChg chg="del">
          <ac:chgData name="Bruce Herring" userId="da3c994283af7ec4" providerId="LiveId" clId="{8C83E61B-0E45-4CA9-B50A-DB8D02D136B2}" dt="2020-09-01T18:18:06.264" v="5146" actId="478"/>
          <ac:spMkLst>
            <pc:docMk/>
            <pc:sldMk cId="3920096620" sldId="371"/>
            <ac:spMk id="5" creationId="{FD077857-E383-4C67-8B2C-9C7F48347C0A}"/>
          </ac:spMkLst>
        </pc:spChg>
        <pc:spChg chg="del">
          <ac:chgData name="Bruce Herring" userId="da3c994283af7ec4" providerId="LiveId" clId="{8C83E61B-0E45-4CA9-B50A-DB8D02D136B2}" dt="2020-09-01T18:18:02.768" v="5145" actId="478"/>
          <ac:spMkLst>
            <pc:docMk/>
            <pc:sldMk cId="3920096620" sldId="371"/>
            <ac:spMk id="6" creationId="{4376FB44-7455-4D95-9D6F-706DE8FA67A8}"/>
          </ac:spMkLst>
        </pc:spChg>
        <pc:spChg chg="mod">
          <ac:chgData name="Bruce Herring" userId="da3c994283af7ec4" providerId="LiveId" clId="{8C83E61B-0E45-4CA9-B50A-DB8D02D136B2}" dt="2020-09-01T18:17:59.083" v="5144" actId="20577"/>
          <ac:spMkLst>
            <pc:docMk/>
            <pc:sldMk cId="3920096620" sldId="371"/>
            <ac:spMk id="7" creationId="{077F11B6-5824-4605-ADBF-83693C86AB9F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9" creationId="{A287A5A0-655C-4832-9BFB-3B956ED62AAF}"/>
          </ac:spMkLst>
        </pc:spChg>
        <pc:spChg chg="mod">
          <ac:chgData name="Bruce Herring" userId="da3c994283af7ec4" providerId="LiveId" clId="{8C83E61B-0E45-4CA9-B50A-DB8D02D136B2}" dt="2020-09-01T18:18:56.472" v="5151" actId="207"/>
          <ac:spMkLst>
            <pc:docMk/>
            <pc:sldMk cId="3920096620" sldId="371"/>
            <ac:spMk id="10" creationId="{C63419E7-12A1-4C2C-84B3-E0515F60DDDF}"/>
          </ac:spMkLst>
        </pc:spChg>
        <pc:spChg chg="mod">
          <ac:chgData name="Bruce Herring" userId="da3c994283af7ec4" providerId="LiveId" clId="{8C83E61B-0E45-4CA9-B50A-DB8D02D136B2}" dt="2020-09-01T18:19:04.042" v="5152" actId="207"/>
          <ac:spMkLst>
            <pc:docMk/>
            <pc:sldMk cId="3920096620" sldId="371"/>
            <ac:spMk id="11" creationId="{23C72A76-3580-4F08-A2F0-C906080E4DBD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2" creationId="{683FDAA1-5D0E-459C-8ED3-F6B08E520B8B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3" creationId="{D15BF8E7-4174-41B6-B03E-849702B14B68}"/>
          </ac:spMkLst>
        </pc:spChg>
        <pc:grpChg chg="add mod">
          <ac:chgData name="Bruce Herring" userId="da3c994283af7ec4" providerId="LiveId" clId="{8C83E61B-0E45-4CA9-B50A-DB8D02D136B2}" dt="2020-09-01T18:18:42.524" v="5150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modSp mod modAnim">
        <pc:chgData name="Bruce Herring" userId="da3c994283af7ec4" providerId="LiveId" clId="{8C83E61B-0E45-4CA9-B50A-DB8D02D136B2}" dt="2020-09-01T18:19:30.964" v="5153"/>
        <pc:sldMkLst>
          <pc:docMk/>
          <pc:sldMk cId="2795949205" sldId="372"/>
        </pc:sldMkLst>
        <pc:spChg chg="mod">
          <ac:chgData name="Bruce Herring" userId="da3c994283af7ec4" providerId="LiveId" clId="{8C83E61B-0E45-4CA9-B50A-DB8D02D136B2}" dt="2020-08-13T20:30:45.959" v="3006" actId="20577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C83E61B-0E45-4CA9-B50A-DB8D02D136B2}" dt="2020-08-13T20:49:47.940" v="3011" actId="208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mod modAnim">
        <pc:chgData name="Bruce Herring" userId="da3c994283af7ec4" providerId="LiveId" clId="{8C83E61B-0E45-4CA9-B50A-DB8D02D136B2}" dt="2020-09-01T18:21:35.100" v="5177"/>
        <pc:sldMkLst>
          <pc:docMk/>
          <pc:sldMk cId="629509612" sldId="373"/>
        </pc:sldMkLst>
        <pc:spChg chg="mod">
          <ac:chgData name="Bruce Herring" userId="da3c994283af7ec4" providerId="LiveId" clId="{8C83E61B-0E45-4CA9-B50A-DB8D02D136B2}" dt="2020-08-13T20:56:00.190" v="3576" actId="1076"/>
          <ac:spMkLst>
            <pc:docMk/>
            <pc:sldMk cId="629509612" sldId="373"/>
            <ac:spMk id="6" creationId="{508B2CED-5141-4501-ADD8-300B36723AB7}"/>
          </ac:spMkLst>
        </pc:spChg>
        <pc:spChg chg="mod ord">
          <ac:chgData name="Bruce Herring" userId="da3c994283af7ec4" providerId="LiveId" clId="{8C83E61B-0E45-4CA9-B50A-DB8D02D136B2}" dt="2020-08-13T20:59:02.698" v="3747" actId="207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C83E61B-0E45-4CA9-B50A-DB8D02D136B2}" dt="2020-08-13T20:56:40.343" v="3582" actId="94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C83E61B-0E45-4CA9-B50A-DB8D02D136B2}" dt="2020-09-01T18:20:57.301" v="5170" actId="14100"/>
          <ac:spMkLst>
            <pc:docMk/>
            <pc:sldMk cId="629509612" sldId="373"/>
            <ac:spMk id="9" creationId="{08D7BA47-667B-46C4-A4E6-2016A76A402D}"/>
          </ac:spMkLst>
        </pc:spChg>
        <pc:spChg chg="add mod">
          <ac:chgData name="Bruce Herring" userId="da3c994283af7ec4" providerId="LiveId" clId="{8C83E61B-0E45-4CA9-B50A-DB8D02D136B2}" dt="2020-08-13T20:58:51.521" v="3743" actId="207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8C83E61B-0E45-4CA9-B50A-DB8D02D136B2}" dt="2020-08-13T21:11:26.910" v="3934"/>
          <ac:spMkLst>
            <pc:docMk/>
            <pc:sldMk cId="629509612" sldId="373"/>
            <ac:spMk id="11" creationId="{BE0A222D-E9DA-4CEE-941E-09351AC7E390}"/>
          </ac:spMkLst>
        </pc:spChg>
      </pc:sldChg>
      <pc:sldChg chg="addSp delSp modSp mod">
        <pc:chgData name="Bruce Herring" userId="da3c994283af7ec4" providerId="LiveId" clId="{8C83E61B-0E45-4CA9-B50A-DB8D02D136B2}" dt="2020-09-01T18:22:19.935" v="5186" actId="2711"/>
        <pc:sldMkLst>
          <pc:docMk/>
          <pc:sldMk cId="3995990587" sldId="374"/>
        </pc:sldMkLst>
        <pc:spChg chg="mod">
          <ac:chgData name="Bruce Herring" userId="da3c994283af7ec4" providerId="LiveId" clId="{8C83E61B-0E45-4CA9-B50A-DB8D02D136B2}" dt="2020-09-01T18:22:19.935" v="5186" actId="2711"/>
          <ac:spMkLst>
            <pc:docMk/>
            <pc:sldMk cId="3995990587" sldId="374"/>
            <ac:spMk id="8" creationId="{BA436989-1655-43D4-ABB3-4CA35F195DE5}"/>
          </ac:spMkLst>
        </pc:spChg>
        <pc:spChg chg="del">
          <ac:chgData name="Bruce Herring" userId="da3c994283af7ec4" providerId="LiveId" clId="{8C83E61B-0E45-4CA9-B50A-DB8D02D136B2}" dt="2020-09-01T18:21:57.971" v="5183" actId="478"/>
          <ac:spMkLst>
            <pc:docMk/>
            <pc:sldMk cId="3995990587" sldId="374"/>
            <ac:spMk id="9" creationId="{AA471A5A-FBA3-4C9A-876D-ADADF92E5D39}"/>
          </ac:spMkLst>
        </pc:spChg>
        <pc:spChg chg="del">
          <ac:chgData name="Bruce Herring" userId="da3c994283af7ec4" providerId="LiveId" clId="{8C83E61B-0E45-4CA9-B50A-DB8D02D136B2}" dt="2020-08-13T20:59:17.184" v="3748" actId="478"/>
          <ac:spMkLst>
            <pc:docMk/>
            <pc:sldMk cId="3995990587" sldId="374"/>
            <ac:spMk id="10" creationId="{D3E005AE-15D3-4F32-9F33-2883A39E3BCD}"/>
          </ac:spMkLst>
        </pc:spChg>
        <pc:spChg chg="mod">
          <ac:chgData name="Bruce Herring" userId="da3c994283af7ec4" providerId="LiveId" clId="{8C83E61B-0E45-4CA9-B50A-DB8D02D136B2}" dt="2020-09-01T18:21:52.596" v="5182" actId="20577"/>
          <ac:spMkLst>
            <pc:docMk/>
            <pc:sldMk cId="3995990587" sldId="374"/>
            <ac:spMk id="11" creationId="{49FE77A8-DABC-4404-A1FF-7DDD128B6371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2" creationId="{70D8FD59-32C3-4A65-B26C-E08B55474CC5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3" creationId="{7C498BE0-EE44-4873-8622-5D927AE86B9D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4" creationId="{8E62A6BF-1C7A-44E9-9BAC-1C53F9343239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5" creationId="{9D2D49CC-96E5-4F16-B8D8-D781C458DDAA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6" creationId="{D737CFF5-A302-461B-88D0-BFAA6D3C21E4}"/>
          </ac:spMkLst>
        </pc:spChg>
        <pc:grpChg chg="add mod">
          <ac:chgData name="Bruce Herring" userId="da3c994283af7ec4" providerId="LiveId" clId="{8C83E61B-0E45-4CA9-B50A-DB8D02D136B2}" dt="2020-09-01T18:22:04.483" v="5184"/>
          <ac:grpSpMkLst>
            <pc:docMk/>
            <pc:sldMk cId="3995990587" sldId="374"/>
            <ac:grpSpMk id="10" creationId="{F9B4B0EF-D990-47A2-A04D-896A1F64718A}"/>
          </ac:grpSpMkLst>
        </pc:grpChg>
      </pc:sldChg>
      <pc:sldChg chg="addSp delSp modSp mod">
        <pc:chgData name="Bruce Herring" userId="da3c994283af7ec4" providerId="LiveId" clId="{8C83E61B-0E45-4CA9-B50A-DB8D02D136B2}" dt="2020-09-01T18:23:06.154" v="5215"/>
        <pc:sldMkLst>
          <pc:docMk/>
          <pc:sldMk cId="1608919472" sldId="375"/>
        </pc:sldMkLst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3" creationId="{2C570C6D-9ACE-4CF5-BFB2-2D371C10FF97}"/>
          </ac:spMkLst>
        </pc:spChg>
        <pc:spChg chg="del">
          <ac:chgData name="Bruce Herring" userId="da3c994283af7ec4" providerId="LiveId" clId="{8C83E61B-0E45-4CA9-B50A-DB8D02D136B2}" dt="2020-09-01T18:23:05.360" v="5214" actId="478"/>
          <ac:spMkLst>
            <pc:docMk/>
            <pc:sldMk cId="1608919472" sldId="375"/>
            <ac:spMk id="5" creationId="{EE44A3C1-98DA-4174-A4DE-0E8D8EBCF1FD}"/>
          </ac:spMkLst>
        </pc:spChg>
        <pc:spChg chg="del">
          <ac:chgData name="Bruce Herring" userId="da3c994283af7ec4" providerId="LiveId" clId="{8C83E61B-0E45-4CA9-B50A-DB8D02D136B2}" dt="2020-08-13T20:59:24.578" v="3749" actId="478"/>
          <ac:spMkLst>
            <pc:docMk/>
            <pc:sldMk cId="1608919472" sldId="375"/>
            <ac:spMk id="6" creationId="{4D054A34-2281-4AD7-8285-1ADBFBDF3867}"/>
          </ac:spMkLst>
        </pc:spChg>
        <pc:spChg chg="mod">
          <ac:chgData name="Bruce Herring" userId="da3c994283af7ec4" providerId="LiveId" clId="{8C83E61B-0E45-4CA9-B50A-DB8D02D136B2}" dt="2020-09-01T18:22:32.377" v="5191" actId="20577"/>
          <ac:spMkLst>
            <pc:docMk/>
            <pc:sldMk cId="1608919472" sldId="375"/>
            <ac:spMk id="7" creationId="{B0A7AFB9-DD5C-4F0A-87BF-43625BF33AD4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9" creationId="{571A1B72-0795-4A13-84C1-ECE50C16E219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0" creationId="{6331FE13-9C15-49CE-BF70-A7FF6661F3EF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1" creationId="{26B73922-FDE6-45E2-BFCE-C25AE9BC642D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2" creationId="{62D6F2E7-E064-405E-AF7F-1D25D2715107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3" creationId="{32628F53-2096-407E-87A3-1F8509F20531}"/>
          </ac:spMkLst>
        </pc:spChg>
        <pc:grpChg chg="add mod">
          <ac:chgData name="Bruce Herring" userId="da3c994283af7ec4" providerId="LiveId" clId="{8C83E61B-0E45-4CA9-B50A-DB8D02D136B2}" dt="2020-09-01T18:23:06.154" v="5215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C83E61B-0E45-4CA9-B50A-DB8D02D136B2}" dt="2020-09-01T18:23:18.780" v="5220" actId="20577"/>
        <pc:sldMkLst>
          <pc:docMk/>
          <pc:sldMk cId="2923728163" sldId="376"/>
        </pc:sldMkLst>
        <pc:spChg chg="mod">
          <ac:chgData name="Bruce Herring" userId="da3c994283af7ec4" providerId="LiveId" clId="{8C83E61B-0E45-4CA9-B50A-DB8D02D136B2}" dt="2020-08-13T20:59:43.089" v="3752" actId="1076"/>
          <ac:spMkLst>
            <pc:docMk/>
            <pc:sldMk cId="2923728163" sldId="376"/>
            <ac:spMk id="3" creationId="{91202DF5-4577-48AF-9ED4-DDEF358811F1}"/>
          </ac:spMkLst>
        </pc:spChg>
        <pc:spChg chg="del">
          <ac:chgData name="Bruce Herring" userId="da3c994283af7ec4" providerId="LiveId" clId="{8C83E61B-0E45-4CA9-B50A-DB8D02D136B2}" dt="2020-08-13T20:59:46.353" v="3753" actId="478"/>
          <ac:spMkLst>
            <pc:docMk/>
            <pc:sldMk cId="2923728163" sldId="376"/>
            <ac:spMk id="6" creationId="{696783D8-5805-41A3-B186-FF31EA8D7193}"/>
          </ac:spMkLst>
        </pc:spChg>
        <pc:spChg chg="mod">
          <ac:chgData name="Bruce Herring" userId="da3c994283af7ec4" providerId="LiveId" clId="{8C83E61B-0E45-4CA9-B50A-DB8D02D136B2}" dt="2020-09-01T18:23:18.780" v="5220" actId="20577"/>
          <ac:spMkLst>
            <pc:docMk/>
            <pc:sldMk cId="2923728163" sldId="376"/>
            <ac:spMk id="7" creationId="{7D397567-C35D-4D2C-A7F7-C60A94ADF09F}"/>
          </ac:spMkLst>
        </pc:sp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9" creationId="{1D41D99F-F8C8-4F38-8A13-3BB1E2F22ED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1" creationId="{4018A106-B23F-4829-8A54-61AE39ECB9B8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3" creationId="{15AEF459-A31A-4B88-9859-35D2070BDB1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5" creationId="{0CA64916-4C34-4EFC-80BB-6C2B9CB1E17C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7" creationId="{7585EC47-2D29-45E1-9E26-4FE4AEF2B7C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9" creationId="{F6F6917E-A61C-4BB1-85DC-38D97AAAB67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1" creationId="{D2828D1B-D920-48F1-9DAC-B73703DAF777}"/>
          </ac:graphicFrameMkLst>
        </pc:graphicFrameChg>
        <pc:graphicFrameChg chg="add modGraphic">
          <ac:chgData name="Bruce Herring" userId="da3c994283af7ec4" providerId="LiveId" clId="{8C83E61B-0E45-4CA9-B50A-DB8D02D136B2}" dt="2020-08-13T21:00:49.264" v="3786" actId="20577"/>
          <ac:graphicFrameMkLst>
            <pc:docMk/>
            <pc:sldMk cId="2923728163" sldId="376"/>
            <ac:graphicFrameMk id="23" creationId="{EBEF26F7-467B-49E0-91B0-C06C76B251EE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5" creationId="{DDD0BF2F-ECFC-4780-98F3-F92339AE96A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7" creationId="{549B933F-6CB5-4C72-B569-6F2EA2B9E14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9" creationId="{F20C7087-8FD6-4E36-87B1-03EDBA22FB84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1" creationId="{4D357635-0254-4695-9AF7-19F0C7C049C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3" creationId="{C54B6BCF-69E8-4394-A43F-A9AB9B983632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5" creationId="{6C9B474F-1D35-4842-BA0D-698D626D6B3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7" creationId="{7D678116-4831-4B12-83F0-BABCD83D2805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9" creationId="{1222745F-15E9-4E23-BAD1-15DF98F0EEC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1" creationId="{DC34E58A-F51D-42DB-8A09-DAE8D9805310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3" creationId="{F9D6D43B-371E-40AF-A3EE-4129DAAFB4D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5" creationId="{3C20DD1A-9680-4D4E-B78F-75B59F1642B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7" creationId="{78DA71FE-D6D4-4651-BE80-81D2EE10A017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9" creationId="{5EB41B83-B44F-4673-8868-EF21CAB1C10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51" creationId="{2553FF43-9932-4241-B076-49D40C20E903}"/>
          </ac:graphicFrameMkLst>
        </pc:graphicFrameChg>
      </pc:sldChg>
      <pc:sldChg chg="modSp mod modAnim">
        <pc:chgData name="Bruce Herring" userId="da3c994283af7ec4" providerId="LiveId" clId="{8C83E61B-0E45-4CA9-B50A-DB8D02D136B2}" dt="2020-09-01T18:27:55.278" v="5254" actId="20577"/>
        <pc:sldMkLst>
          <pc:docMk/>
          <pc:sldMk cId="1414971796" sldId="377"/>
        </pc:sldMkLst>
        <pc:spChg chg="mod">
          <ac:chgData name="Bruce Herring" userId="da3c994283af7ec4" providerId="LiveId" clId="{8C83E61B-0E45-4CA9-B50A-DB8D02D136B2}" dt="2020-09-01T18:27:55.278" v="5254" actId="20577"/>
          <ac:spMkLst>
            <pc:docMk/>
            <pc:sldMk cId="1414971796" sldId="377"/>
            <ac:spMk id="10" creationId="{3CE31C96-93CD-4DE2-A329-401F7B912331}"/>
          </ac:spMkLst>
        </pc:spChg>
      </pc:sldChg>
      <pc:sldChg chg="addSp modSp mod modAnim">
        <pc:chgData name="Bruce Herring" userId="da3c994283af7ec4" providerId="LiveId" clId="{8C83E61B-0E45-4CA9-B50A-DB8D02D136B2}" dt="2020-09-01T18:28:35.748" v="5258"/>
        <pc:sldMkLst>
          <pc:docMk/>
          <pc:sldMk cId="2392905449" sldId="378"/>
        </pc:sldMkLst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3" creationId="{518EFFA0-86E1-4F55-A12C-3D04B9984C14}"/>
          </ac:spMkLst>
        </pc:spChg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6" creationId="{2E1F32D7-2454-4BA9-8DB7-DE3A91858C9E}"/>
          </ac:spMkLst>
        </pc:spChg>
        <pc:spChg chg="mod">
          <ac:chgData name="Bruce Herring" userId="da3c994283af7ec4" providerId="LiveId" clId="{8C83E61B-0E45-4CA9-B50A-DB8D02D136B2}" dt="2020-08-13T21:10:07.401" v="3926" actId="14100"/>
          <ac:spMkLst>
            <pc:docMk/>
            <pc:sldMk cId="2392905449" sldId="378"/>
            <ac:spMk id="8" creationId="{661E8045-14D1-4AD2-88E8-FDD93EDA5524}"/>
          </ac:spMkLst>
        </pc:spChg>
        <pc:spChg chg="mod">
          <ac:chgData name="Bruce Herring" userId="da3c994283af7ec4" providerId="LiveId" clId="{8C83E61B-0E45-4CA9-B50A-DB8D02D136B2}" dt="2020-08-13T21:13:28.298" v="4103" actId="6549"/>
          <ac:spMkLst>
            <pc:docMk/>
            <pc:sldMk cId="2392905449" sldId="378"/>
            <ac:spMk id="9" creationId="{9E0898EA-8A08-4AD0-9B0B-B2DEE14D7273}"/>
          </ac:spMkLst>
        </pc:spChg>
      </pc:sldChg>
      <pc:sldChg chg="modSp mod modAnim">
        <pc:chgData name="Bruce Herring" userId="da3c994283af7ec4" providerId="LiveId" clId="{8C83E61B-0E45-4CA9-B50A-DB8D02D136B2}" dt="2020-09-01T18:39:23.991" v="5262"/>
        <pc:sldMkLst>
          <pc:docMk/>
          <pc:sldMk cId="982457037" sldId="379"/>
        </pc:sldMkLst>
        <pc:spChg chg="mod">
          <ac:chgData name="Bruce Herring" userId="da3c994283af7ec4" providerId="LiveId" clId="{8C83E61B-0E45-4CA9-B50A-DB8D02D136B2}" dt="2020-08-13T21:54:14.779" v="4320" actId="207"/>
          <ac:spMkLst>
            <pc:docMk/>
            <pc:sldMk cId="982457037" sldId="379"/>
            <ac:spMk id="8" creationId="{28EE3991-8BBF-4F59-9A89-03DFDDF6C953}"/>
          </ac:spMkLst>
        </pc:spChg>
        <pc:spChg chg="mod">
          <ac:chgData name="Bruce Herring" userId="da3c994283af7ec4" providerId="LiveId" clId="{8C83E61B-0E45-4CA9-B50A-DB8D02D136B2}" dt="2020-09-01T18:39:02.274" v="5260" actId="403"/>
          <ac:spMkLst>
            <pc:docMk/>
            <pc:sldMk cId="982457037" sldId="379"/>
            <ac:spMk id="9" creationId="{C889CB83-F595-4425-908F-53C7AD1AF851}"/>
          </ac:spMkLst>
        </pc:spChg>
      </pc:sldChg>
      <pc:sldChg chg="delSp modSp mod">
        <pc:chgData name="Bruce Herring" userId="da3c994283af7ec4" providerId="LiveId" clId="{8C83E61B-0E45-4CA9-B50A-DB8D02D136B2}" dt="2020-09-01T18:23:53.880" v="5233" actId="478"/>
        <pc:sldMkLst>
          <pc:docMk/>
          <pc:sldMk cId="2018408248" sldId="380"/>
        </pc:sldMkLst>
        <pc:spChg chg="del">
          <ac:chgData name="Bruce Herring" userId="da3c994283af7ec4" providerId="LiveId" clId="{8C83E61B-0E45-4CA9-B50A-DB8D02D136B2}" dt="2020-09-01T18:23:53.880" v="5233" actId="478"/>
          <ac:spMkLst>
            <pc:docMk/>
            <pc:sldMk cId="2018408248" sldId="380"/>
            <ac:spMk id="9" creationId="{4FEA4102-3813-4E13-B92C-59EFDF6A04AC}"/>
          </ac:spMkLst>
        </pc:spChg>
        <pc:spChg chg="mod">
          <ac:chgData name="Bruce Herring" userId="da3c994283af7ec4" providerId="LiveId" clId="{8C83E61B-0E45-4CA9-B50A-DB8D02D136B2}" dt="2020-09-01T18:23:44.342" v="5232" actId="3064"/>
          <ac:spMkLst>
            <pc:docMk/>
            <pc:sldMk cId="2018408248" sldId="380"/>
            <ac:spMk id="11" creationId="{2BBBD08A-0853-4B9E-99D6-1BA375A84A7F}"/>
          </ac:spMkLst>
        </pc:spChg>
      </pc:sldChg>
    </pc:docChg>
  </pc:docChgLst>
  <pc:docChgLst>
    <pc:chgData name="Ahmed Hamza" userId="b8b44e27119afb7e" providerId="Windows Live" clId="Web-{7BBFDECE-8F96-4A8C-966C-FED0E12536D7}"/>
    <pc:docChg chg="modSld">
      <pc:chgData name="Ahmed Hamza" userId="b8b44e27119afb7e" providerId="Windows Live" clId="Web-{7BBFDECE-8F96-4A8C-966C-FED0E12536D7}" dt="2020-09-30T16:00:27.302" v="3"/>
      <pc:docMkLst>
        <pc:docMk/>
      </pc:docMkLst>
      <pc:sldChg chg="modSp">
        <pc:chgData name="Ahmed Hamza" userId="b8b44e27119afb7e" providerId="Windows Live" clId="Web-{7BBFDECE-8F96-4A8C-966C-FED0E12536D7}" dt="2020-09-30T16:00:27.302" v="3"/>
        <pc:sldMkLst>
          <pc:docMk/>
          <pc:sldMk cId="2103368791" sldId="335"/>
        </pc:sldMkLst>
        <pc:graphicFrameChg chg="mod modGraphic">
          <ac:chgData name="Ahmed Hamza" userId="b8b44e27119afb7e" providerId="Windows Live" clId="Web-{7BBFDECE-8F96-4A8C-966C-FED0E12536D7}" dt="2020-09-30T16:00:27.302" v="3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</pc:docChg>
  </pc:docChgLst>
  <pc:docChgLst>
    <pc:chgData name="Bruce Herring" userId="da3c994283af7ec4" providerId="LiveId" clId="{9232D07F-03C8-4C6B-8E15-C946C823EA6B}"/>
    <pc:docChg chg="delSld">
      <pc:chgData name="Bruce Herring" userId="da3c994283af7ec4" providerId="LiveId" clId="{9232D07F-03C8-4C6B-8E15-C946C823EA6B}" dt="2020-10-26T02:34:08.866" v="1" actId="47"/>
      <pc:docMkLst>
        <pc:docMk/>
      </pc:docMkLst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0" sldId="256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0" sldId="257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2076723522" sldId="277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0" sldId="279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2538161272" sldId="308"/>
        </pc:sldMkLst>
      </pc:sldChg>
      <pc:sldChg chg="del">
        <pc:chgData name="Bruce Herring" userId="da3c994283af7ec4" providerId="LiveId" clId="{9232D07F-03C8-4C6B-8E15-C946C823EA6B}" dt="2020-10-26T02:34:08.866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629001027" sldId="389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538453234" sldId="424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145507408" sldId="425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407204250" sldId="426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664332885" sldId="427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439304597" sldId="428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617890970" sldId="429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614680467" sldId="430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705853068" sldId="431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212317023" sldId="432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18693580" sldId="433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364632162" sldId="434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1793085787" sldId="435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3620329342" sldId="436"/>
        </pc:sldMkLst>
      </pc:sldChg>
      <pc:sldChg chg="del">
        <pc:chgData name="Bruce Herring" userId="da3c994283af7ec4" providerId="LiveId" clId="{9232D07F-03C8-4C6B-8E15-C946C823EA6B}" dt="2020-10-26T02:34:04.506" v="0" actId="47"/>
        <pc:sldMkLst>
          <pc:docMk/>
          <pc:sldMk cId="531082863" sldId="437"/>
        </pc:sldMkLst>
      </pc:sldChg>
      <pc:sldMasterChg chg="delSldLayout">
        <pc:chgData name="Bruce Herring" userId="da3c994283af7ec4" providerId="LiveId" clId="{9232D07F-03C8-4C6B-8E15-C946C823EA6B}" dt="2020-10-26T02:34:08.866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9232D07F-03C8-4C6B-8E15-C946C823EA6B}" dt="2020-10-26T02:34:04.506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9232D07F-03C8-4C6B-8E15-C946C823EA6B}" dt="2020-10-26T02:34:08.866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9232D07F-03C8-4C6B-8E15-C946C823EA6B}" dt="2020-10-26T02:34:04.506" v="0" actId="47"/>
          <pc:sldLayoutMkLst>
            <pc:docMk/>
            <pc:sldMasterMk cId="0" sldId="2147483660"/>
            <pc:sldLayoutMk cId="1807092287" sldId="2147483667"/>
          </pc:sldLayoutMkLst>
        </pc:sldLayoutChg>
        <pc:sldLayoutChg chg="del">
          <pc:chgData name="Bruce Herring" userId="da3c994283af7ec4" providerId="LiveId" clId="{9232D07F-03C8-4C6B-8E15-C946C823EA6B}" dt="2020-10-26T02:34:04.506" v="0" actId="47"/>
          <pc:sldLayoutMkLst>
            <pc:docMk/>
            <pc:sldMasterMk cId="0" sldId="2147483660"/>
            <pc:sldLayoutMk cId="2971201684" sldId="2147483669"/>
          </pc:sldLayoutMkLst>
        </pc:sldLayoutChg>
      </pc:sldMaster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Guest User" providerId="Windows Live" clId="Web-{A8681D86-BAF8-42D0-A6BC-D7B69E9BFDA1}"/>
    <pc:docChg chg="">
      <pc:chgData name="Guest User" userId="" providerId="Windows Live" clId="Web-{A8681D86-BAF8-42D0-A6BC-D7B69E9BFDA1}" dt="2020-10-12T14:34:17.463" v="0"/>
      <pc:docMkLst>
        <pc:docMk/>
      </pc:docMkLst>
      <pc:sldChg chg="addCm">
        <pc:chgData name="Guest User" userId="" providerId="Windows Live" clId="Web-{A8681D86-BAF8-42D0-A6BC-D7B69E9BFDA1}" dt="2020-10-12T14:34:17.463" v="0"/>
        <pc:sldMkLst>
          <pc:docMk/>
          <pc:sldMk cId="3100293779" sldId="416"/>
        </pc:sldMkLst>
      </pc:sldChg>
    </pc:docChg>
  </pc:docChgLst>
  <pc:docChgLst>
    <pc:chgData name="Guest User" providerId="Windows Live" clId="Web-{7197CCEB-7319-43BD-BF29-55BF4B69C652}"/>
    <pc:docChg chg="">
      <pc:chgData name="Guest User" userId="" providerId="Windows Live" clId="Web-{7197CCEB-7319-43BD-BF29-55BF4B69C652}" dt="2020-09-24T23:03:17.561" v="0"/>
      <pc:docMkLst>
        <pc:docMk/>
      </pc:docMkLst>
      <pc:sldChg chg="addCm">
        <pc:chgData name="Guest User" userId="" providerId="Windows Live" clId="Web-{7197CCEB-7319-43BD-BF29-55BF4B69C652}" dt="2020-09-24T23:03:17.561" v="0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EBE4ED02-E878-4FD7-A446-A38072B85695}"/>
    <pc:docChg chg="undo custSel addSld delSld modSld sldOrd">
      <pc:chgData name="Bruce Herring" userId="da3c994283af7ec4" providerId="LiveId" clId="{EBE4ED02-E878-4FD7-A446-A38072B85695}" dt="2020-10-07T00:43:49.681" v="10141" actId="20577"/>
      <pc:docMkLst>
        <pc:docMk/>
      </pc:docMkLst>
      <pc:sldChg chg="modSp mod">
        <pc:chgData name="Bruce Herring" userId="da3c994283af7ec4" providerId="LiveId" clId="{EBE4ED02-E878-4FD7-A446-A38072B85695}" dt="2020-10-01T19:50:42.151" v="76" actId="6549"/>
        <pc:sldMkLst>
          <pc:docMk/>
          <pc:sldMk cId="0" sldId="257"/>
        </pc:sldMkLst>
        <pc:graphicFrameChg chg="modGraphic">
          <ac:chgData name="Bruce Herring" userId="da3c994283af7ec4" providerId="LiveId" clId="{EBE4ED02-E878-4FD7-A446-A38072B85695}" dt="2020-10-01T19:50:42.151" v="76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EBE4ED02-E878-4FD7-A446-A38072B85695}" dt="2020-10-06T21:08:44.255" v="7136"/>
        <pc:sldMkLst>
          <pc:docMk/>
          <pc:sldMk cId="2076723522" sldId="277"/>
        </pc:sldMkLst>
        <pc:spChg chg="mod">
          <ac:chgData name="Bruce Herring" userId="da3c994283af7ec4" providerId="LiveId" clId="{EBE4ED02-E878-4FD7-A446-A38072B85695}" dt="2020-10-01T20:56:59.912" v="889" actId="14100"/>
          <ac:spMkLst>
            <pc:docMk/>
            <pc:sldMk cId="2076723522" sldId="277"/>
            <ac:spMk id="2" creationId="{00000000-0000-0000-0000-000000000000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3" creationId="{71131AF6-2DBF-4009-9665-AC7AEBA0317E}"/>
          </ac:spMkLst>
        </pc:spChg>
        <pc:spChg chg="add del mod">
          <ac:chgData name="Bruce Herring" userId="da3c994283af7ec4" providerId="LiveId" clId="{EBE4ED02-E878-4FD7-A446-A38072B85695}" dt="2020-10-06T20:55:10.438" v="6947" actId="478"/>
          <ac:spMkLst>
            <pc:docMk/>
            <pc:sldMk cId="2076723522" sldId="277"/>
            <ac:spMk id="4" creationId="{BDDD1411-B2E8-4D8F-8D62-F090CD1E03CF}"/>
          </ac:spMkLst>
        </pc:spChg>
        <pc:spChg chg="add del mod">
          <ac:chgData name="Bruce Herring" userId="da3c994283af7ec4" providerId="LiveId" clId="{EBE4ED02-E878-4FD7-A446-A38072B85695}" dt="2020-10-06T20:55:11.899" v="6948" actId="478"/>
          <ac:spMkLst>
            <pc:docMk/>
            <pc:sldMk cId="2076723522" sldId="277"/>
            <ac:spMk id="5" creationId="{8EFC9B55-5D6A-4838-9AA4-B8B075D1F44C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6" creationId="{731D4B36-8930-4339-8D3D-356618DAA403}"/>
          </ac:spMkLst>
        </pc:spChg>
        <pc:spChg chg="mod">
          <ac:chgData name="Bruce Herring" userId="da3c994283af7ec4" providerId="LiveId" clId="{EBE4ED02-E878-4FD7-A446-A38072B85695}" dt="2020-10-06T21:04:39.545" v="7134" actId="207"/>
          <ac:spMkLst>
            <pc:docMk/>
            <pc:sldMk cId="2076723522" sldId="277"/>
            <ac:spMk id="8" creationId="{F0BD3AA3-92CC-4D1B-ACCD-0BACBFB690F3}"/>
          </ac:spMkLst>
        </pc:spChg>
        <pc:spChg chg="del">
          <ac:chgData name="Bruce Herring" userId="da3c994283af7ec4" providerId="LiveId" clId="{EBE4ED02-E878-4FD7-A446-A38072B85695}" dt="2020-10-01T19:52:26.868" v="102" actId="478"/>
          <ac:spMkLst>
            <pc:docMk/>
            <pc:sldMk cId="2076723522" sldId="277"/>
            <ac:spMk id="9" creationId="{8E2193AC-A2D8-4E27-8BBA-6EAA84282399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9" creationId="{FF17D4FD-C93B-448F-88ED-62079E3A8025}"/>
          </ac:spMkLst>
        </pc:spChg>
        <pc:spChg chg="mod">
          <ac:chgData name="Bruce Herring" userId="da3c994283af7ec4" providerId="LiveId" clId="{EBE4ED02-E878-4FD7-A446-A38072B85695}" dt="2020-10-06T21:04:23.018" v="7124" actId="14100"/>
          <ac:spMkLst>
            <pc:docMk/>
            <pc:sldMk cId="2076723522" sldId="277"/>
            <ac:spMk id="10" creationId="{B3343861-377D-4DD0-9C9A-1178E811BE42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1" creationId="{1705D027-69FC-4DA4-8AA4-66A4A718A9CB}"/>
          </ac:spMkLst>
        </pc:spChg>
        <pc:spChg chg="add mod or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3" creationId="{9CE58A61-C0B5-4A05-ABA6-5D7C99DDB5F1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6" creationId="{E1581B99-12F4-49D8-A540-EF350A84FB37}"/>
          </ac:spMkLst>
        </pc:spChg>
        <pc:grpChg chg="del">
          <ac:chgData name="Bruce Herring" userId="da3c994283af7ec4" providerId="LiveId" clId="{EBE4ED02-E878-4FD7-A446-A38072B85695}" dt="2020-10-01T19:52:11.636" v="79" actId="478"/>
          <ac:grpSpMkLst>
            <pc:docMk/>
            <pc:sldMk cId="2076723522" sldId="277"/>
            <ac:grpSpMk id="7" creationId="{2326F6B8-3181-4E74-B337-E8CD7B428DDE}"/>
          </ac:grpSpMkLst>
        </pc:grpChg>
        <pc:grpChg chg="add mod">
          <ac:chgData name="Bruce Herring" userId="da3c994283af7ec4" providerId="LiveId" clId="{EBE4ED02-E878-4FD7-A446-A38072B85695}" dt="2020-10-06T21:04:13.589" v="7123" actId="1036"/>
          <ac:grpSpMkLst>
            <pc:docMk/>
            <pc:sldMk cId="2076723522" sldId="277"/>
            <ac:grpSpMk id="17" creationId="{1B3758F3-D040-4424-83CD-280E57273952}"/>
          </ac:grpSpMkLst>
        </pc:grpChg>
        <pc:cxnChg chg="add mod ord">
          <ac:chgData name="Bruce Herring" userId="da3c994283af7ec4" providerId="LiveId" clId="{EBE4ED02-E878-4FD7-A446-A38072B85695}" dt="2020-10-06T21:04:09.436" v="7107" actId="164"/>
          <ac:cxnSpMkLst>
            <pc:docMk/>
            <pc:sldMk cId="2076723522" sldId="277"/>
            <ac:cxnSpMk id="15" creationId="{AB294DDF-6553-4386-B25D-E7D89AA0DAAD}"/>
          </ac:cxnSpMkLst>
        </pc:cxnChg>
      </pc:sldChg>
      <pc:sldChg chg="modSp mod">
        <pc:chgData name="Bruce Herring" userId="da3c994283af7ec4" providerId="LiveId" clId="{EBE4ED02-E878-4FD7-A446-A38072B85695}" dt="2020-10-06T23:36:16.493" v="7276" actId="20577"/>
        <pc:sldMkLst>
          <pc:docMk/>
          <pc:sldMk cId="2538161272" sldId="308"/>
        </pc:sldMkLst>
        <pc:spChg chg="mod">
          <ac:chgData name="Bruce Herring" userId="da3c994283af7ec4" providerId="LiveId" clId="{EBE4ED02-E878-4FD7-A446-A38072B85695}" dt="2020-10-01T19:52:00.504" v="78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EBE4ED02-E878-4FD7-A446-A38072B85695}" dt="2020-10-06T23:36:16.493" v="7276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addSp delSp modSp mod">
        <pc:chgData name="Bruce Herring" userId="da3c994283af7ec4" providerId="LiveId" clId="{EBE4ED02-E878-4FD7-A446-A38072B85695}" dt="2020-10-07T00:42:27.178" v="10007" actId="20577"/>
        <pc:sldMkLst>
          <pc:docMk/>
          <pc:sldMk cId="2721345438" sldId="334"/>
        </pc:sldMkLst>
        <pc:spChg chg="mod">
          <ac:chgData name="Bruce Herring" userId="da3c994283af7ec4" providerId="LiveId" clId="{EBE4ED02-E878-4FD7-A446-A38072B85695}" dt="2020-10-07T00:38:26.424" v="9660" actId="6549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EBE4ED02-E878-4FD7-A446-A38072B85695}" dt="2020-10-07T00:42:27.178" v="10007" actId="20577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EBE4ED02-E878-4FD7-A446-A38072B85695}" dt="2020-10-07T00:39:02.679" v="9734"/>
          <ac:spMkLst>
            <pc:docMk/>
            <pc:sldMk cId="2721345438" sldId="334"/>
            <ac:spMk id="26" creationId="{1049D3D2-3433-4A51-BC85-1BF720406479}"/>
          </ac:spMkLst>
        </pc:spChg>
        <pc:grpChg chg="del">
          <ac:chgData name="Bruce Herring" userId="da3c994283af7ec4" providerId="LiveId" clId="{EBE4ED02-E878-4FD7-A446-A38072B85695}" dt="2020-10-07T00:38:24.344" v="9659" actId="478"/>
          <ac:grpSpMkLst>
            <pc:docMk/>
            <pc:sldMk cId="2721345438" sldId="334"/>
            <ac:grpSpMk id="7" creationId="{D18BC83D-1620-452A-AAF7-B9E7A10439C7}"/>
          </ac:grpSpMkLst>
        </pc:grpChg>
        <pc:graphicFrameChg chg="del">
          <ac:chgData name="Bruce Herring" userId="da3c994283af7ec4" providerId="LiveId" clId="{EBE4ED02-E878-4FD7-A446-A38072B85695}" dt="2020-10-07T00:38:28.412" v="9661" actId="478"/>
          <ac:graphicFrameMkLst>
            <pc:docMk/>
            <pc:sldMk cId="2721345438" sldId="334"/>
            <ac:graphicFrameMk id="2" creationId="{1106B2A1-BFB5-478C-A204-9EA3623A278D}"/>
          </ac:graphicFrameMkLst>
        </pc:graphicFrameChg>
      </pc:sldChg>
      <pc:sldChg chg="delSp modSp mod">
        <pc:chgData name="Bruce Herring" userId="da3c994283af7ec4" providerId="LiveId" clId="{EBE4ED02-E878-4FD7-A446-A38072B85695}" dt="2020-10-07T00:43:28.481" v="10119" actId="20577"/>
        <pc:sldMkLst>
          <pc:docMk/>
          <pc:sldMk cId="2103368791" sldId="335"/>
        </pc:sldMkLst>
        <pc:spChg chg="mod">
          <ac:chgData name="Bruce Herring" userId="da3c994283af7ec4" providerId="LiveId" clId="{EBE4ED02-E878-4FD7-A446-A38072B85695}" dt="2020-10-07T00:43:28.481" v="10119" actId="20577"/>
          <ac:spMkLst>
            <pc:docMk/>
            <pc:sldMk cId="2103368791" sldId="335"/>
            <ac:spMk id="10" creationId="{1FA2DC87-21EF-4B85-B11D-383FABAF1B1A}"/>
          </ac:spMkLst>
        </pc:spChg>
        <pc:graphicFrameChg chg="del">
          <ac:chgData name="Bruce Herring" userId="da3c994283af7ec4" providerId="LiveId" clId="{EBE4ED02-E878-4FD7-A446-A38072B85695}" dt="2020-10-07T00:39:06.872" v="9735" actId="478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Sp modSp mod delCm modCm">
        <pc:chgData name="Bruce Herring" userId="da3c994283af7ec4" providerId="LiveId" clId="{EBE4ED02-E878-4FD7-A446-A38072B85695}" dt="2020-10-07T00:43:35.505" v="10133" actId="20577"/>
        <pc:sldMkLst>
          <pc:docMk/>
          <pc:sldMk cId="2204875236" sldId="337"/>
        </pc:sldMkLst>
        <pc:spChg chg="mod">
          <ac:chgData name="Bruce Herring" userId="da3c994283af7ec4" providerId="LiveId" clId="{EBE4ED02-E878-4FD7-A446-A38072B85695}" dt="2020-10-07T00:43:35.505" v="10133" actId="20577"/>
          <ac:spMkLst>
            <pc:docMk/>
            <pc:sldMk cId="2204875236" sldId="337"/>
            <ac:spMk id="6" creationId="{391D815D-3288-4366-B418-CAD62CAD10A6}"/>
          </ac:spMkLst>
        </pc:spChg>
        <pc:picChg chg="del">
          <ac:chgData name="Bruce Herring" userId="da3c994283af7ec4" providerId="LiveId" clId="{EBE4ED02-E878-4FD7-A446-A38072B85695}" dt="2020-10-07T00:39:18.591" v="9740" actId="478"/>
          <ac:picMkLst>
            <pc:docMk/>
            <pc:sldMk cId="2204875236" sldId="337"/>
            <ac:picMk id="1026" creationId="{A7944BB3-2A62-421A-98E0-A4C49C2CD6C0}"/>
          </ac:picMkLst>
        </pc:picChg>
      </pc:sldChg>
      <pc:sldChg chg="delSp modSp mod">
        <pc:chgData name="Bruce Herring" userId="da3c994283af7ec4" providerId="LiveId" clId="{EBE4ED02-E878-4FD7-A446-A38072B85695}" dt="2020-10-07T00:43:49.681" v="10141" actId="20577"/>
        <pc:sldMkLst>
          <pc:docMk/>
          <pc:sldMk cId="2753181989" sldId="338"/>
        </pc:sldMkLst>
        <pc:spChg chg="mod">
          <ac:chgData name="Bruce Herring" userId="da3c994283af7ec4" providerId="LiveId" clId="{EBE4ED02-E878-4FD7-A446-A38072B85695}" dt="2020-10-07T00:43:49.681" v="10141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EBE4ED02-E878-4FD7-A446-A38072B85695}" dt="2020-10-07T00:43:42.056" v="10134" actId="478"/>
          <ac:picMkLst>
            <pc:docMk/>
            <pc:sldMk cId="2753181989" sldId="338"/>
            <ac:picMk id="5" creationId="{92031900-D8DD-424D-9476-7317C84F1BAC}"/>
          </ac:picMkLst>
        </pc:picChg>
      </pc:sldChg>
      <pc:sldChg chg="del">
        <pc:chgData name="Bruce Herring" userId="da3c994283af7ec4" providerId="LiveId" clId="{EBE4ED02-E878-4FD7-A446-A38072B85695}" dt="2020-10-01T21:25:41.364" v="966" actId="47"/>
        <pc:sldMkLst>
          <pc:docMk/>
          <pc:sldMk cId="1467218858" sldId="349"/>
        </pc:sldMkLst>
      </pc:sldChg>
      <pc:sldChg chg="del">
        <pc:chgData name="Bruce Herring" userId="da3c994283af7ec4" providerId="LiveId" clId="{EBE4ED02-E878-4FD7-A446-A38072B85695}" dt="2020-10-07T00:39:20.046" v="9741" actId="47"/>
        <pc:sldMkLst>
          <pc:docMk/>
          <pc:sldMk cId="124529616" sldId="360"/>
        </pc:sldMkLst>
      </pc:sldChg>
      <pc:sldChg chg="addSp delSp modSp mod delAnim modAnim delCm modCm">
        <pc:chgData name="Bruce Herring" userId="da3c994283af7ec4" providerId="LiveId" clId="{EBE4ED02-E878-4FD7-A446-A38072B85695}" dt="2020-10-06T21:09:02.121" v="7138"/>
        <pc:sldMkLst>
          <pc:docMk/>
          <pc:sldMk cId="3632233994" sldId="361"/>
        </pc:sldMkLst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3" creationId="{717C5AC7-C024-41B2-8BDC-A353DEAE3406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EBE4ED02-E878-4FD7-A446-A38072B85695}" dt="2020-10-01T21:19:45.344" v="907" actId="20577"/>
          <ac:spMkLst>
            <pc:docMk/>
            <pc:sldMk cId="3632233994" sldId="361"/>
            <ac:spMk id="6" creationId="{C5C69F3F-B4B6-4A50-9C52-7E142B3F49E5}"/>
          </ac:spMkLst>
        </pc:spChg>
        <pc:spChg chg="mod">
          <ac:chgData name="Bruce Herring" userId="da3c994283af7ec4" providerId="LiveId" clId="{EBE4ED02-E878-4FD7-A446-A38072B85695}" dt="2020-10-01T21:21:05.159" v="944" actId="403"/>
          <ac:spMkLst>
            <pc:docMk/>
            <pc:sldMk cId="3632233994" sldId="361"/>
            <ac:spMk id="7" creationId="{D6DAABFF-8920-4F9F-B66B-3956A81287BD}"/>
          </ac:spMkLst>
        </pc:spChg>
        <pc:spChg chg="add mod">
          <ac:chgData name="Bruce Herring" userId="da3c994283af7ec4" providerId="LiveId" clId="{EBE4ED02-E878-4FD7-A446-A38072B85695}" dt="2020-10-03T01:15:13.048" v="1994" actId="1076"/>
          <ac:spMkLst>
            <pc:docMk/>
            <pc:sldMk cId="3632233994" sldId="361"/>
            <ac:spMk id="8" creationId="{026DC864-2958-4C21-99F7-E727030D566C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0" creationId="{BA8F350E-C2F8-4ADA-BAC2-E8771657266D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2" creationId="{C3E88DDA-40AE-4ACA-88A3-8373FAF500C5}"/>
          </ac:spMkLst>
        </pc:spChg>
        <pc:spChg chg="add del mod">
          <ac:chgData name="Bruce Herring" userId="da3c994283af7ec4" providerId="LiveId" clId="{EBE4ED02-E878-4FD7-A446-A38072B85695}" dt="2020-10-03T01:14:45.028" v="1955" actId="478"/>
          <ac:spMkLst>
            <pc:docMk/>
            <pc:sldMk cId="3632233994" sldId="361"/>
            <ac:spMk id="14" creationId="{CF8CFA70-FA77-4CC2-B128-9F35BE40E1E8}"/>
          </ac:spMkLst>
        </pc:spChg>
        <pc:picChg chg="add del mod">
          <ac:chgData name="Bruce Herring" userId="da3c994283af7ec4" providerId="LiveId" clId="{EBE4ED02-E878-4FD7-A446-A38072B85695}" dt="2020-10-01T21:24:00.760" v="956" actId="478"/>
          <ac:picMkLst>
            <pc:docMk/>
            <pc:sldMk cId="3632233994" sldId="361"/>
            <ac:picMk id="2" creationId="{F995EC46-5B3D-4061-B981-07473032D6E5}"/>
          </ac:picMkLst>
        </pc:picChg>
        <pc:picChg chg="add mod">
          <ac:chgData name="Bruce Herring" userId="da3c994283af7ec4" providerId="LiveId" clId="{EBE4ED02-E878-4FD7-A446-A38072B85695}" dt="2020-10-03T01:15:07.947" v="1993" actId="1076"/>
          <ac:picMkLst>
            <pc:docMk/>
            <pc:sldMk cId="3632233994" sldId="361"/>
            <ac:picMk id="3" creationId="{4F0B45BE-3144-4668-91A1-8CA5926F6A9A}"/>
          </ac:picMkLst>
        </pc:picChg>
        <pc:picChg chg="add del mod">
          <ac:chgData name="Bruce Herring" userId="da3c994283af7ec4" providerId="LiveId" clId="{EBE4ED02-E878-4FD7-A446-A38072B85695}" dt="2020-10-03T01:14:45.028" v="1955" actId="478"/>
          <ac:picMkLst>
            <pc:docMk/>
            <pc:sldMk cId="3632233994" sldId="361"/>
            <ac:picMk id="16" creationId="{C8733C1E-6F37-47F7-9358-C3CB234710BE}"/>
          </ac:picMkLst>
        </pc:picChg>
      </pc:sldChg>
      <pc:sldChg chg="addSp delSp modSp mod modAnim delCm modNotesTx">
        <pc:chgData name="Bruce Herring" userId="da3c994283af7ec4" providerId="LiveId" clId="{EBE4ED02-E878-4FD7-A446-A38072B85695}" dt="2020-10-06T21:09:48.850" v="7141" actId="20577"/>
        <pc:sldMkLst>
          <pc:docMk/>
          <pc:sldMk cId="3312297391" sldId="362"/>
        </pc:sldMkLst>
        <pc:spChg chg="add del mod">
          <ac:chgData name="Bruce Herring" userId="da3c994283af7ec4" providerId="LiveId" clId="{EBE4ED02-E878-4FD7-A446-A38072B85695}" dt="2020-10-01T21:29:06.335" v="1068" actId="478"/>
          <ac:spMkLst>
            <pc:docMk/>
            <pc:sldMk cId="3312297391" sldId="362"/>
            <ac:spMk id="3" creationId="{6786D036-D954-4947-91EE-0C0D96E118A2}"/>
          </ac:spMkLst>
        </pc:spChg>
        <pc:spChg chg="add del mod">
          <ac:chgData name="Bruce Herring" userId="da3c994283af7ec4" providerId="LiveId" clId="{EBE4ED02-E878-4FD7-A446-A38072B85695}" dt="2020-10-03T01:15:29.667" v="1997" actId="478"/>
          <ac:spMkLst>
            <pc:docMk/>
            <pc:sldMk cId="3312297391" sldId="362"/>
            <ac:spMk id="6" creationId="{7B1B5C87-277C-4040-B45F-F44C7EA9A2C7}"/>
          </ac:spMkLst>
        </pc:spChg>
        <pc:spChg chg="mod">
          <ac:chgData name="Bruce Herring" userId="da3c994283af7ec4" providerId="LiveId" clId="{EBE4ED02-E878-4FD7-A446-A38072B85695}" dt="2020-10-01T21:26:15.976" v="985" actId="242"/>
          <ac:spMkLst>
            <pc:docMk/>
            <pc:sldMk cId="3312297391" sldId="362"/>
            <ac:spMk id="8" creationId="{F4F066D2-56B5-449A-9347-62568D7F7110}"/>
          </ac:spMkLst>
        </pc:spChg>
        <pc:spChg chg="del">
          <ac:chgData name="Bruce Herring" userId="da3c994283af7ec4" providerId="LiveId" clId="{EBE4ED02-E878-4FD7-A446-A38072B85695}" dt="2020-10-01T21:29:03.410" v="1067" actId="478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EBE4ED02-E878-4FD7-A446-A38072B85695}" dt="2020-10-01T21:29:57.873" v="1075" actId="1076"/>
          <ac:spMkLst>
            <pc:docMk/>
            <pc:sldMk cId="3312297391" sldId="362"/>
            <ac:spMk id="11" creationId="{5884278A-2478-4E3A-987E-11C63DEEFD6B}"/>
          </ac:spMkLst>
        </pc:spChg>
        <pc:spChg chg="add mod">
          <ac:chgData name="Bruce Herring" userId="da3c994283af7ec4" providerId="LiveId" clId="{EBE4ED02-E878-4FD7-A446-A38072B85695}" dt="2020-10-06T21:09:48.850" v="7141" actId="20577"/>
          <ac:spMkLst>
            <pc:docMk/>
            <pc:sldMk cId="3312297391" sldId="362"/>
            <ac:spMk id="14" creationId="{53601239-BD1B-4BC1-A197-5E7798CA9BF6}"/>
          </ac:spMkLst>
        </pc:spChg>
        <pc:spChg chg="add mod">
          <ac:chgData name="Bruce Herring" userId="da3c994283af7ec4" providerId="LiveId" clId="{EBE4ED02-E878-4FD7-A446-A38072B85695}" dt="2020-10-03T01:20:00.196" v="2199" actId="20577"/>
          <ac:spMkLst>
            <pc:docMk/>
            <pc:sldMk cId="3312297391" sldId="362"/>
            <ac:spMk id="15" creationId="{511222E8-E357-4CC9-B8B0-678F115B2A9E}"/>
          </ac:spMkLst>
        </pc:spChg>
        <pc:spChg chg="add del mod">
          <ac:chgData name="Bruce Herring" userId="da3c994283af7ec4" providerId="LiveId" clId="{EBE4ED02-E878-4FD7-A446-A38072B85695}" dt="2020-10-03T01:15:24.227" v="1995" actId="478"/>
          <ac:spMkLst>
            <pc:docMk/>
            <pc:sldMk cId="3312297391" sldId="362"/>
            <ac:spMk id="16" creationId="{615D6A84-647F-4564-9C2C-19859AD422CA}"/>
          </ac:spMkLst>
        </pc:spChg>
        <pc:spChg chg="add mod">
          <ac:chgData name="Bruce Herring" userId="da3c994283af7ec4" providerId="LiveId" clId="{EBE4ED02-E878-4FD7-A446-A38072B85695}" dt="2020-10-03T01:19:52.372" v="2198" actId="1036"/>
          <ac:spMkLst>
            <pc:docMk/>
            <pc:sldMk cId="3312297391" sldId="362"/>
            <ac:spMk id="18" creationId="{DE158435-064C-4611-87FD-3850F920E7DD}"/>
          </ac:spMkLst>
        </pc:spChg>
        <pc:picChg chg="add del mod">
          <ac:chgData name="Bruce Herring" userId="da3c994283af7ec4" providerId="LiveId" clId="{EBE4ED02-E878-4FD7-A446-A38072B85695}" dt="2020-10-03T01:11:49.059" v="1924" actId="478"/>
          <ac:picMkLst>
            <pc:docMk/>
            <pc:sldMk cId="3312297391" sldId="362"/>
            <ac:picMk id="3" creationId="{802FF569-3EAF-4D9F-9D19-2990B4D63B0E}"/>
          </ac:picMkLst>
        </pc:picChg>
        <pc:picChg chg="add del mod">
          <ac:chgData name="Bruce Herring" userId="da3c994283af7ec4" providerId="LiveId" clId="{EBE4ED02-E878-4FD7-A446-A38072B85695}" dt="2020-10-03T01:15:27.883" v="1996" actId="478"/>
          <ac:picMkLst>
            <pc:docMk/>
            <pc:sldMk cId="3312297391" sldId="362"/>
            <ac:picMk id="5" creationId="{BB805760-FBEF-41FD-A91E-1AEC68A3F8E6}"/>
          </ac:picMkLst>
        </pc:picChg>
        <pc:picChg chg="add del mod">
          <ac:chgData name="Bruce Herring" userId="da3c994283af7ec4" providerId="LiveId" clId="{EBE4ED02-E878-4FD7-A446-A38072B85695}" dt="2020-10-03T01:11:11.479" v="1916" actId="478"/>
          <ac:picMkLst>
            <pc:docMk/>
            <pc:sldMk cId="3312297391" sldId="362"/>
            <ac:picMk id="7" creationId="{11752215-D6B4-4557-8F58-A0683F8783E6}"/>
          </ac:picMkLst>
        </pc:picChg>
        <pc:picChg chg="add mod">
          <ac:chgData name="Bruce Herring" userId="da3c994283af7ec4" providerId="LiveId" clId="{EBE4ED02-E878-4FD7-A446-A38072B85695}" dt="2020-10-03T01:16:43.738" v="2008" actId="692"/>
          <ac:picMkLst>
            <pc:docMk/>
            <pc:sldMk cId="3312297391" sldId="362"/>
            <ac:picMk id="10" creationId="{7EA80A64-DAC7-43DD-9CB6-D622A08DB21D}"/>
          </ac:picMkLst>
        </pc:picChg>
        <pc:picChg chg="add mod">
          <ac:chgData name="Bruce Herring" userId="da3c994283af7ec4" providerId="LiveId" clId="{EBE4ED02-E878-4FD7-A446-A38072B85695}" dt="2020-10-03T01:16:18.609" v="2005" actId="1076"/>
          <ac:picMkLst>
            <pc:docMk/>
            <pc:sldMk cId="3312297391" sldId="362"/>
            <ac:picMk id="13" creationId="{1497EAFC-D7AD-4B69-B3D3-D48D0DFDB5D3}"/>
          </ac:picMkLst>
        </pc:picChg>
      </pc:sldChg>
      <pc:sldChg chg="addSp delSp modSp mod modAnim delCm">
        <pc:chgData name="Bruce Herring" userId="da3c994283af7ec4" providerId="LiveId" clId="{EBE4ED02-E878-4FD7-A446-A38072B85695}" dt="2020-10-02T00:08:12.286" v="1181" actId="207"/>
        <pc:sldMkLst>
          <pc:docMk/>
          <pc:sldMk cId="2341923824" sldId="363"/>
        </pc:sldMkLst>
        <pc:spChg chg="add del mod">
          <ac:chgData name="Bruce Herring" userId="da3c994283af7ec4" providerId="LiveId" clId="{EBE4ED02-E878-4FD7-A446-A38072B85695}" dt="2020-10-02T00:05:58.651" v="1110" actId="478"/>
          <ac:spMkLst>
            <pc:docMk/>
            <pc:sldMk cId="2341923824" sldId="363"/>
            <ac:spMk id="3" creationId="{4CD7F05F-3674-4929-AE5B-04CF5AEF20FB}"/>
          </ac:spMkLst>
        </pc:spChg>
        <pc:spChg chg="mod">
          <ac:chgData name="Bruce Herring" userId="da3c994283af7ec4" providerId="LiveId" clId="{EBE4ED02-E878-4FD7-A446-A38072B85695}" dt="2020-10-02T00:05:41.821" v="1106" actId="20577"/>
          <ac:spMkLst>
            <pc:docMk/>
            <pc:sldMk cId="2341923824" sldId="363"/>
            <ac:spMk id="6" creationId="{0102C890-7530-4505-A4FA-7F2C758F98BB}"/>
          </ac:spMkLst>
        </pc:spChg>
        <pc:spChg chg="del">
          <ac:chgData name="Bruce Herring" userId="da3c994283af7ec4" providerId="LiveId" clId="{EBE4ED02-E878-4FD7-A446-A38072B85695}" dt="2020-10-02T00:05:47.100" v="1108" actId="478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EBE4ED02-E878-4FD7-A446-A38072B85695}" dt="2020-10-02T00:08:12.286" v="1181" actId="207"/>
          <ac:spMkLst>
            <pc:docMk/>
            <pc:sldMk cId="2341923824" sldId="363"/>
            <ac:spMk id="8" creationId="{E5BBE8D2-9CEB-4CAF-B9C0-B17A2776FFEC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0" creationId="{8F5A5F5C-C476-49D1-AAD2-7611BE175278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2" creationId="{43A930B7-0CD5-4091-8EC7-64814299F580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4" creationId="{B904FB22-E4C3-4058-ADE6-293364CDCAEE}"/>
          </ac:spMkLst>
        </pc:spChg>
        <pc:picChg chg="add mod">
          <ac:chgData name="Bruce Herring" userId="da3c994283af7ec4" providerId="LiveId" clId="{EBE4ED02-E878-4FD7-A446-A38072B85695}" dt="2020-10-02T00:06:45.654" v="1148" actId="1036"/>
          <ac:picMkLst>
            <pc:docMk/>
            <pc:sldMk cId="2341923824" sldId="363"/>
            <ac:picMk id="4" creationId="{28E2E783-C751-4293-AF19-14B94C0144EC}"/>
          </ac:picMkLst>
        </pc:picChg>
        <pc:picChg chg="del">
          <ac:chgData name="Bruce Herring" userId="da3c994283af7ec4" providerId="LiveId" clId="{EBE4ED02-E878-4FD7-A446-A38072B85695}" dt="2020-10-02T00:05:45.951" v="1107" actId="478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delAnim delCm">
        <pc:chgData name="Bruce Herring" userId="da3c994283af7ec4" providerId="LiveId" clId="{EBE4ED02-E878-4FD7-A446-A38072B85695}" dt="2020-10-03T01:28:31.912" v="2218" actId="1076"/>
        <pc:sldMkLst>
          <pc:docMk/>
          <pc:sldMk cId="3622096936" sldId="364"/>
        </pc:sldMkLst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" creationId="{EA540C8E-447E-4D3F-A89D-53445ABA9F1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6" creationId="{38087CC3-8EE6-4AE3-9EAA-4EA234DE4851}"/>
          </ac:spMkLst>
        </pc:spChg>
        <pc:spChg chg="mod">
          <ac:chgData name="Bruce Herring" userId="da3c994283af7ec4" providerId="LiveId" clId="{EBE4ED02-E878-4FD7-A446-A38072B85695}" dt="2020-10-02T00:09:31.195" v="1182"/>
          <ac:spMkLst>
            <pc:docMk/>
            <pc:sldMk cId="3622096936" sldId="364"/>
            <ac:spMk id="7" creationId="{D6F0F033-6807-4FA7-8753-43315C1534C1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0" creationId="{39783B67-03C9-4EDD-8BB1-BE0288B30B7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1" creationId="{CCDB6E59-D726-43DB-B2A5-0563FE3F6E2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2" creationId="{26CB09AB-8386-4558-B0FE-2FD8F1BD635E}"/>
          </ac:spMkLst>
        </pc:spChg>
        <pc:spChg chg="add mod">
          <ac:chgData name="Bruce Herring" userId="da3c994283af7ec4" providerId="LiveId" clId="{EBE4ED02-E878-4FD7-A446-A38072B85695}" dt="2020-10-03T01:28:31.912" v="2218" actId="1076"/>
          <ac:spMkLst>
            <pc:docMk/>
            <pc:sldMk cId="3622096936" sldId="364"/>
            <ac:spMk id="13" creationId="{F52CD042-EF4A-4E7D-AEFB-2CAAC47F3EDA}"/>
          </ac:spMkLst>
        </pc:spChg>
        <pc:spChg chg="add del mod">
          <ac:chgData name="Bruce Herring" userId="da3c994283af7ec4" providerId="LiveId" clId="{EBE4ED02-E878-4FD7-A446-A38072B85695}" dt="2020-10-03T01:23:42.388" v="2200" actId="478"/>
          <ac:spMkLst>
            <pc:docMk/>
            <pc:sldMk cId="3622096936" sldId="364"/>
            <ac:spMk id="15" creationId="{0DD57ABD-C040-4E70-BE79-8C4F26F2A19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6" creationId="{C208A456-0719-4D53-9402-D0AF22808697}"/>
          </ac:spMkLst>
        </pc:spChg>
        <pc:spChg chg="add mod">
          <ac:chgData name="Bruce Herring" userId="da3c994283af7ec4" providerId="LiveId" clId="{EBE4ED02-E878-4FD7-A446-A38072B85695}" dt="2020-10-02T00:11:05.618" v="1195" actId="33524"/>
          <ac:spMkLst>
            <pc:docMk/>
            <pc:sldMk cId="3622096936" sldId="364"/>
            <ac:spMk id="33" creationId="{72C4BCE9-120C-4E29-8210-527B7B614637}"/>
          </ac:spMkLst>
        </pc:sp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9" creationId="{F587815A-F8C9-4D23-9CAC-B6F2CA7C0A50}"/>
          </ac:graphicFrameMkLst>
        </pc:graphicFrameChg>
        <pc:picChg chg="add del mod">
          <ac:chgData name="Bruce Herring" userId="da3c994283af7ec4" providerId="LiveId" clId="{EBE4ED02-E878-4FD7-A446-A38072B85695}" dt="2020-10-03T01:27:21.016" v="2207" actId="478"/>
          <ac:picMkLst>
            <pc:docMk/>
            <pc:sldMk cId="3622096936" sldId="364"/>
            <ac:picMk id="3" creationId="{3D0E33ED-EA2D-4F82-ADD3-D0E0ABE702B8}"/>
          </ac:picMkLst>
        </pc:picChg>
        <pc:picChg chg="add del mod">
          <ac:chgData name="Bruce Herring" userId="da3c994283af7ec4" providerId="LiveId" clId="{EBE4ED02-E878-4FD7-A446-A38072B85695}" dt="2020-10-03T01:27:43.412" v="2211" actId="478"/>
          <ac:picMkLst>
            <pc:docMk/>
            <pc:sldMk cId="3622096936" sldId="364"/>
            <ac:picMk id="5" creationId="{44B2E750-8974-4C30-94EB-46ADC20828D0}"/>
          </ac:picMkLst>
        </pc:picChg>
        <pc:picChg chg="add mod">
          <ac:chgData name="Bruce Herring" userId="da3c994283af7ec4" providerId="LiveId" clId="{EBE4ED02-E878-4FD7-A446-A38072B85695}" dt="2020-10-03T01:28:24.665" v="2217" actId="692"/>
          <ac:picMkLst>
            <pc:docMk/>
            <pc:sldMk cId="3622096936" sldId="364"/>
            <ac:picMk id="8" creationId="{975699E8-997B-457F-988A-B784DED7ECE0}"/>
          </ac:picMkLst>
        </pc:picChg>
        <pc:picChg chg="add del mod">
          <ac:chgData name="Bruce Herring" userId="da3c994283af7ec4" providerId="LiveId" clId="{EBE4ED02-E878-4FD7-A446-A38072B85695}" dt="2020-10-03T01:27:10.062" v="2201" actId="478"/>
          <ac:picMkLst>
            <pc:docMk/>
            <pc:sldMk cId="3622096936" sldId="364"/>
            <ac:picMk id="14" creationId="{4CC5CFD9-7CF7-4D1E-95FF-11F6FE00ACAC}"/>
          </ac:picMkLst>
        </pc:picChg>
      </pc:sldChg>
      <pc:sldChg chg="del">
        <pc:chgData name="Bruce Herring" userId="da3c994283af7ec4" providerId="LiveId" clId="{EBE4ED02-E878-4FD7-A446-A38072B85695}" dt="2020-10-02T00:12:02.493" v="1201" actId="47"/>
        <pc:sldMkLst>
          <pc:docMk/>
          <pc:sldMk cId="4159299198" sldId="365"/>
        </pc:sldMkLst>
      </pc:sldChg>
      <pc:sldChg chg="del">
        <pc:chgData name="Bruce Herring" userId="da3c994283af7ec4" providerId="LiveId" clId="{EBE4ED02-E878-4FD7-A446-A38072B85695}" dt="2020-10-02T00:12:03.460" v="1202" actId="47"/>
        <pc:sldMkLst>
          <pc:docMk/>
          <pc:sldMk cId="1344455080" sldId="366"/>
        </pc:sldMkLst>
      </pc:sldChg>
      <pc:sldChg chg="addSp delSp modSp mod modClrScheme delAnim modAnim delCm chgLayout">
        <pc:chgData name="Bruce Herring" userId="da3c994283af7ec4" providerId="LiveId" clId="{EBE4ED02-E878-4FD7-A446-A38072B85695}" dt="2020-10-03T01:49:47.289" v="2680" actId="2711"/>
        <pc:sldMkLst>
          <pc:docMk/>
          <pc:sldMk cId="1196533644" sldId="367"/>
        </pc:sldMkLst>
        <pc:spChg chg="add del mod ord">
          <ac:chgData name="Bruce Herring" userId="da3c994283af7ec4" providerId="LiveId" clId="{EBE4ED02-E878-4FD7-A446-A38072B85695}" dt="2020-10-02T00:13:23.029" v="1223" actId="478"/>
          <ac:spMkLst>
            <pc:docMk/>
            <pc:sldMk cId="1196533644" sldId="367"/>
            <ac:spMk id="3" creationId="{9097915A-ADBB-4AC9-95EA-AB8C2494DEEA}"/>
          </ac:spMkLst>
        </pc:spChg>
        <pc:spChg chg="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4" creationId="{493B5000-E830-4352-AC0D-501695C6D7B2}"/>
          </ac:spMkLst>
        </pc:spChg>
        <pc:spChg chg="add del mod ord">
          <ac:chgData name="Bruce Herring" userId="da3c994283af7ec4" providerId="LiveId" clId="{EBE4ED02-E878-4FD7-A446-A38072B85695}" dt="2020-10-02T00:13:24.539" v="1224" actId="478"/>
          <ac:spMkLst>
            <pc:docMk/>
            <pc:sldMk cId="1196533644" sldId="367"/>
            <ac:spMk id="5" creationId="{4AF9D54B-405A-4525-BA76-5EC721166E66}"/>
          </ac:spMkLst>
        </pc:spChg>
        <pc:spChg chg="add del mod">
          <ac:chgData name="Bruce Herring" userId="da3c994283af7ec4" providerId="LiveId" clId="{EBE4ED02-E878-4FD7-A446-A38072B85695}" dt="2020-10-03T01:35:45.348" v="2276" actId="478"/>
          <ac:spMkLst>
            <pc:docMk/>
            <pc:sldMk cId="1196533644" sldId="367"/>
            <ac:spMk id="6" creationId="{AA114E71-DCC1-4DAB-9EB5-09A3B27F9330}"/>
          </ac:spMkLst>
        </pc:spChg>
        <pc:spChg chg="mod ord">
          <ac:chgData name="Bruce Herring" userId="da3c994283af7ec4" providerId="LiveId" clId="{EBE4ED02-E878-4FD7-A446-A38072B85695}" dt="2020-10-02T00:18:27.909" v="1358" actId="20577"/>
          <ac:spMkLst>
            <pc:docMk/>
            <pc:sldMk cId="1196533644" sldId="367"/>
            <ac:spMk id="8" creationId="{633D150F-3B3F-490A-8004-A96890C8C568}"/>
          </ac:spMkLst>
        </pc:spChg>
        <pc:spChg chg="del 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11" creationId="{F2523427-41F8-4D9D-BD4A-11C20EDEDD20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38" creationId="{79F82C77-3604-4D8B-8863-94221DCE4C2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0" creationId="{403ADD73-D39E-4C6D-9DC3-48D6463E1A2F}"/>
          </ac:spMkLst>
        </pc:spChg>
        <pc:spChg chg="add mod">
          <ac:chgData name="Bruce Herring" userId="da3c994283af7ec4" providerId="LiveId" clId="{EBE4ED02-E878-4FD7-A446-A38072B85695}" dt="2020-10-03T01:42:25.668" v="2472" actId="1038"/>
          <ac:spMkLst>
            <pc:docMk/>
            <pc:sldMk cId="1196533644" sldId="367"/>
            <ac:spMk id="41" creationId="{C875C383-FA7C-4551-A15F-9B5CE82E9F89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4" creationId="{0C9DA516-7920-43A4-AD64-A7250FC5E014}"/>
          </ac:spMkLst>
        </pc:spChg>
        <pc:spChg chg="add mod">
          <ac:chgData name="Bruce Herring" userId="da3c994283af7ec4" providerId="LiveId" clId="{EBE4ED02-E878-4FD7-A446-A38072B85695}" dt="2020-10-03T01:36:26.827" v="2320" actId="1037"/>
          <ac:spMkLst>
            <pc:docMk/>
            <pc:sldMk cId="1196533644" sldId="367"/>
            <ac:spMk id="45" creationId="{BD524068-FF77-4DD4-8E16-FB270F69BF71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8" creationId="{49BFABA9-1771-4846-946B-5F86CC60E200}"/>
          </ac:spMkLst>
        </pc:spChg>
        <pc:spChg chg="add mod">
          <ac:chgData name="Bruce Herring" userId="da3c994283af7ec4" providerId="LiveId" clId="{EBE4ED02-E878-4FD7-A446-A38072B85695}" dt="2020-10-03T01:40:56.595" v="2442" actId="1076"/>
          <ac:spMkLst>
            <pc:docMk/>
            <pc:sldMk cId="1196533644" sldId="367"/>
            <ac:spMk id="49" creationId="{AC308260-306E-4506-8085-B9FE17DD1F0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55" creationId="{D0C4E2C5-F757-406C-91B8-CC4490E25B5D}"/>
          </ac:spMkLst>
        </pc:spChg>
        <pc:spChg chg="add mod">
          <ac:chgData name="Bruce Herring" userId="da3c994283af7ec4" providerId="LiveId" clId="{EBE4ED02-E878-4FD7-A446-A38072B85695}" dt="2020-10-03T01:44:38.493" v="2632" actId="1037"/>
          <ac:spMkLst>
            <pc:docMk/>
            <pc:sldMk cId="1196533644" sldId="367"/>
            <ac:spMk id="62" creationId="{90795E83-B176-4517-83C5-51656DFB9EDE}"/>
          </ac:spMkLst>
        </pc:spChg>
        <pc:grpChg chg="del">
          <ac:chgData name="Bruce Herring" userId="da3c994283af7ec4" providerId="LiveId" clId="{EBE4ED02-E878-4FD7-A446-A38072B85695}" dt="2020-10-02T00:12:09.714" v="1204" actId="478"/>
          <ac:grpSpMkLst>
            <pc:docMk/>
            <pc:sldMk cId="1196533644" sldId="367"/>
            <ac:grpSpMk id="2" creationId="{575A3D14-5062-4510-8FC0-B3F78F186FC6}"/>
          </ac:grpSpMkLst>
        </pc:grpChg>
        <pc:picChg chg="add mod ord">
          <ac:chgData name="Bruce Herring" userId="da3c994283af7ec4" providerId="LiveId" clId="{EBE4ED02-E878-4FD7-A446-A38072B85695}" dt="2020-10-03T01:36:26.827" v="2320" actId="1037"/>
          <ac:picMkLst>
            <pc:docMk/>
            <pc:sldMk cId="1196533644" sldId="367"/>
            <ac:picMk id="3" creationId="{B5E7E7AD-5AB3-40F8-96AE-C6E3C514171C}"/>
          </ac:picMkLst>
        </pc:picChg>
        <pc:picChg chg="add mod ord">
          <ac:chgData name="Bruce Herring" userId="da3c994283af7ec4" providerId="LiveId" clId="{EBE4ED02-E878-4FD7-A446-A38072B85695}" dt="2020-10-03T01:42:25.668" v="2472" actId="1038"/>
          <ac:picMkLst>
            <pc:docMk/>
            <pc:sldMk cId="1196533644" sldId="367"/>
            <ac:picMk id="7" creationId="{D6968197-335F-4CE3-872C-8F15CB93B750}"/>
          </ac:picMkLst>
        </pc:picChg>
        <pc:picChg chg="add mod ord">
          <ac:chgData name="Bruce Herring" userId="da3c994283af7ec4" providerId="LiveId" clId="{EBE4ED02-E878-4FD7-A446-A38072B85695}" dt="2020-10-03T01:40:52.803" v="2441" actId="1076"/>
          <ac:picMkLst>
            <pc:docMk/>
            <pc:sldMk cId="1196533644" sldId="367"/>
            <ac:picMk id="10" creationId="{DECE8320-5FEE-4D22-BE8C-D91BF4F43BC2}"/>
          </ac:picMkLst>
        </pc:picChg>
        <pc:picChg chg="add del mod">
          <ac:chgData name="Bruce Herring" userId="da3c994283af7ec4" providerId="LiveId" clId="{EBE4ED02-E878-4FD7-A446-A38072B85695}" dt="2020-10-03T01:30:44.375" v="2219" actId="478"/>
          <ac:picMkLst>
            <pc:docMk/>
            <pc:sldMk cId="1196533644" sldId="367"/>
            <ac:picMk id="39" creationId="{7201CD68-05D7-494E-BED0-D4D0B219B903}"/>
          </ac:picMkLst>
        </pc:picChg>
        <pc:picChg chg="add del mod">
          <ac:chgData name="Bruce Herring" userId="da3c994283af7ec4" providerId="LiveId" clId="{EBE4ED02-E878-4FD7-A446-A38072B85695}" dt="2020-10-03T01:31:07.869" v="2225" actId="478"/>
          <ac:picMkLst>
            <pc:docMk/>
            <pc:sldMk cId="1196533644" sldId="367"/>
            <ac:picMk id="43" creationId="{EA6EBA93-8F3A-4F36-80C8-C3F1E388D7A7}"/>
          </ac:picMkLst>
        </pc:picChg>
        <pc:picChg chg="add del mod">
          <ac:chgData name="Bruce Herring" userId="da3c994283af7ec4" providerId="LiveId" clId="{EBE4ED02-E878-4FD7-A446-A38072B85695}" dt="2020-10-03T01:32:34.884" v="2234" actId="478"/>
          <ac:picMkLst>
            <pc:docMk/>
            <pc:sldMk cId="1196533644" sldId="367"/>
            <ac:picMk id="47" creationId="{7CEA8B95-B0A9-4548-8E5D-89350E273CB1}"/>
          </ac:picMkLst>
        </pc:picChg>
        <pc:cxnChg chg="add mod">
          <ac:chgData name="Bruce Herring" userId="da3c994283af7ec4" providerId="LiveId" clId="{EBE4ED02-E878-4FD7-A446-A38072B85695}" dt="2020-10-03T01:42:25.668" v="2472" actId="1038"/>
          <ac:cxnSpMkLst>
            <pc:docMk/>
            <pc:sldMk cId="1196533644" sldId="367"/>
            <ac:cxnSpMk id="42" creationId="{4E0EB0D6-6C04-49A6-8146-DCB953F7A8F0}"/>
          </ac:cxnSpMkLst>
        </pc:cxnChg>
        <pc:cxnChg chg="add mod">
          <ac:chgData name="Bruce Herring" userId="da3c994283af7ec4" providerId="LiveId" clId="{EBE4ED02-E878-4FD7-A446-A38072B85695}" dt="2020-10-03T01:44:06.497" v="2619" actId="14100"/>
          <ac:cxnSpMkLst>
            <pc:docMk/>
            <pc:sldMk cId="1196533644" sldId="367"/>
            <ac:cxnSpMk id="46" creationId="{9E5D4465-8449-4F34-A187-02192212477C}"/>
          </ac:cxnSpMkLst>
        </pc:cxnChg>
        <pc:cxnChg chg="add mod">
          <ac:chgData name="Bruce Herring" userId="da3c994283af7ec4" providerId="LiveId" clId="{EBE4ED02-E878-4FD7-A446-A38072B85695}" dt="2020-10-03T01:41:53.036" v="2459" actId="1076"/>
          <ac:cxnSpMkLst>
            <pc:docMk/>
            <pc:sldMk cId="1196533644" sldId="367"/>
            <ac:cxnSpMk id="50" creationId="{94E51E3E-A3F3-4723-A431-D70D210FDECF}"/>
          </ac:cxnSpMkLst>
        </pc:cxnChg>
        <pc:cxnChg chg="add mod">
          <ac:chgData name="Bruce Herring" userId="da3c994283af7ec4" providerId="LiveId" clId="{EBE4ED02-E878-4FD7-A446-A38072B85695}" dt="2020-10-03T01:44:43.586" v="2633" actId="14100"/>
          <ac:cxnSpMkLst>
            <pc:docMk/>
            <pc:sldMk cId="1196533644" sldId="367"/>
            <ac:cxnSpMk id="58" creationId="{C496B395-3C69-4922-80A2-6DEDCFA2FF90}"/>
          </ac:cxnSpMkLst>
        </pc:cxnChg>
      </pc:sldChg>
      <pc:sldChg chg="addSp delSp modSp del mod ord delAnim delCm">
        <pc:chgData name="Bruce Herring" userId="da3c994283af7ec4" providerId="LiveId" clId="{EBE4ED02-E878-4FD7-A446-A38072B85695}" dt="2020-10-03T01:45:44.068" v="2653" actId="47"/>
        <pc:sldMkLst>
          <pc:docMk/>
          <pc:sldMk cId="2459328365" sldId="368"/>
        </pc:sldMkLst>
        <pc:spChg chg="add del mod">
          <ac:chgData name="Bruce Herring" userId="da3c994283af7ec4" providerId="LiveId" clId="{EBE4ED02-E878-4FD7-A446-A38072B85695}" dt="2020-10-02T00:34:47.948" v="1447" actId="478"/>
          <ac:spMkLst>
            <pc:docMk/>
            <pc:sldMk cId="2459328365" sldId="368"/>
            <ac:spMk id="4" creationId="{0CDCA291-D6BE-4259-8DAE-7A863B15533C}"/>
          </ac:spMkLst>
        </pc:spChg>
        <pc:spChg chg="add del mod">
          <ac:chgData name="Bruce Herring" userId="da3c994283af7ec4" providerId="LiveId" clId="{EBE4ED02-E878-4FD7-A446-A38072B85695}" dt="2020-10-02T00:35:00.337" v="1449" actId="478"/>
          <ac:spMkLst>
            <pc:docMk/>
            <pc:sldMk cId="2459328365" sldId="368"/>
            <ac:spMk id="6" creationId="{FADFCCFC-A582-4868-86A5-6FC85D9F2382}"/>
          </ac:spMkLst>
        </pc:spChg>
        <pc:spChg chg="mod">
          <ac:chgData name="Bruce Herring" userId="da3c994283af7ec4" providerId="LiveId" clId="{EBE4ED02-E878-4FD7-A446-A38072B85695}" dt="2020-10-02T00:34:38.374" v="1443" actId="20577"/>
          <ac:spMkLst>
            <pc:docMk/>
            <pc:sldMk cId="2459328365" sldId="368"/>
            <ac:spMk id="7" creationId="{EA68E309-4D27-4D23-BBC9-98BAFAD98EB3}"/>
          </ac:spMkLst>
        </pc:spChg>
        <pc:spChg chg="add mod">
          <ac:chgData name="Bruce Herring" userId="da3c994283af7ec4" providerId="LiveId" clId="{EBE4ED02-E878-4FD7-A446-A38072B85695}" dt="2020-10-02T00:36:07.302" v="1468" actId="1076"/>
          <ac:spMkLst>
            <pc:docMk/>
            <pc:sldMk cId="2459328365" sldId="368"/>
            <ac:spMk id="8" creationId="{2160EB61-0712-4B2E-8E92-D8C8053C7132}"/>
          </ac:spMkLst>
        </pc:spChg>
        <pc:spChg chg="del">
          <ac:chgData name="Bruce Herring" userId="da3c994283af7ec4" providerId="LiveId" clId="{EBE4ED02-E878-4FD7-A446-A38072B85695}" dt="2020-10-02T00:34:51.318" v="1448" actId="478"/>
          <ac:spMkLst>
            <pc:docMk/>
            <pc:sldMk cId="2459328365" sldId="368"/>
            <ac:spMk id="9" creationId="{2856E817-BF52-4787-BE16-61AF2E254839}"/>
          </ac:spMkLst>
        </pc:spChg>
        <pc:spChg chg="del">
          <ac:chgData name="Bruce Herring" userId="da3c994283af7ec4" providerId="LiveId" clId="{EBE4ED02-E878-4FD7-A446-A38072B85695}" dt="2020-10-02T00:34:40.865" v="1444" actId="478"/>
          <ac:spMkLst>
            <pc:docMk/>
            <pc:sldMk cId="2459328365" sldId="368"/>
            <ac:spMk id="10" creationId="{0B6555EB-FFAD-4E05-A0B1-72F27A67A112}"/>
          </ac:spMkLst>
        </pc:spChg>
        <pc:spChg chg="del">
          <ac:chgData name="Bruce Herring" userId="da3c994283af7ec4" providerId="LiveId" clId="{EBE4ED02-E878-4FD7-A446-A38072B85695}" dt="2020-10-02T00:34:46.495" v="1446" actId="478"/>
          <ac:spMkLst>
            <pc:docMk/>
            <pc:sldMk cId="2459328365" sldId="368"/>
            <ac:spMk id="11" creationId="{D33EB290-4DC2-4876-B2F4-AB2FFD722F68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3" creationId="{0BF0E472-77D8-4F50-AA52-725D3640568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4" creationId="{CA7C8182-2F6D-4212-B298-15FD7A519ABC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6" creationId="{A9AC3557-038C-4BD3-98B3-E2F65D9DBD7D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7" creationId="{95486138-2F3E-4C33-BB08-1DC9AF1D5F07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9" creationId="{CBF07FF8-84A5-482F-82C1-7C31D3A7A6A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0" creationId="{99EF97C8-5D95-45AA-B5AC-156F9005C75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2" creationId="{BBEECCFE-08B8-4337-89FF-F0A2DA4346B3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3" creationId="{AEBFFC7A-88F6-4275-8E0F-21400B711DF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6" creationId="{A362C0FE-5BA2-41A0-90C0-74D9D1F00B4E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7" creationId="{9D1F69EB-2F9F-4FD4-A976-CB3D8225C303}"/>
          </ac:spMkLst>
        </pc:spChg>
        <pc:picChg chg="add mod">
          <ac:chgData name="Bruce Herring" userId="da3c994283af7ec4" providerId="LiveId" clId="{EBE4ED02-E878-4FD7-A446-A38072B85695}" dt="2020-10-02T00:35:18.469" v="1465" actId="1036"/>
          <ac:picMkLst>
            <pc:docMk/>
            <pc:sldMk cId="2459328365" sldId="368"/>
            <ac:picMk id="12" creationId="{4DCF0451-8EF4-46BF-89E2-790BD0926706}"/>
          </ac:picMkLst>
        </pc:picChg>
        <pc:picChg chg="add mod">
          <ac:chgData name="Bruce Herring" userId="da3c994283af7ec4" providerId="LiveId" clId="{EBE4ED02-E878-4FD7-A446-A38072B85695}" dt="2020-10-02T00:35:08.765" v="1452" actId="1076"/>
          <ac:picMkLst>
            <pc:docMk/>
            <pc:sldMk cId="2459328365" sldId="368"/>
            <ac:picMk id="25" creationId="{EC403B96-A9F7-41D3-AE3E-5AAE37CB1A1F}"/>
          </ac:picMkLst>
        </pc:pic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5" creationId="{109779F2-2C61-4E50-9E30-BD958F2C4B72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8" creationId="{6FAE840A-562A-4F35-8298-90BF1B20710E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1" creationId="{935C8AB9-6234-4340-B261-AEB2B7C5F944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4" creationId="{A1939889-4465-4282-A5E5-4FF1DE80A4B8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8" creationId="{F3CF2D5A-D458-4C3B-B67F-C2E7D720CB2F}"/>
          </ac:cxnSpMkLst>
        </pc:cxnChg>
      </pc:sldChg>
      <pc:sldChg chg="del">
        <pc:chgData name="Bruce Herring" userId="da3c994283af7ec4" providerId="LiveId" clId="{EBE4ED02-E878-4FD7-A446-A38072B85695}" dt="2020-10-02T00:17:56.528" v="1328" actId="47"/>
        <pc:sldMkLst>
          <pc:docMk/>
          <pc:sldMk cId="1455951626" sldId="369"/>
        </pc:sldMkLst>
      </pc:sldChg>
      <pc:sldChg chg="del">
        <pc:chgData name="Bruce Herring" userId="da3c994283af7ec4" providerId="LiveId" clId="{EBE4ED02-E878-4FD7-A446-A38072B85695}" dt="2020-10-02T00:17:59.984" v="1329" actId="47"/>
        <pc:sldMkLst>
          <pc:docMk/>
          <pc:sldMk cId="2147250842" sldId="370"/>
        </pc:sldMkLst>
      </pc:sldChg>
      <pc:sldChg chg="del">
        <pc:chgData name="Bruce Herring" userId="da3c994283af7ec4" providerId="LiveId" clId="{EBE4ED02-E878-4FD7-A446-A38072B85695}" dt="2020-10-02T00:18:01.014" v="1330" actId="47"/>
        <pc:sldMkLst>
          <pc:docMk/>
          <pc:sldMk cId="3920096620" sldId="371"/>
        </pc:sldMkLst>
      </pc:sldChg>
      <pc:sldChg chg="addSp delSp modSp mod ord delAnim delCm modNotesTx">
        <pc:chgData name="Bruce Herring" userId="da3c994283af7ec4" providerId="LiveId" clId="{EBE4ED02-E878-4FD7-A446-A38072B85695}" dt="2020-10-03T01:55:13.541" v="2776" actId="1037"/>
        <pc:sldMkLst>
          <pc:docMk/>
          <pc:sldMk cId="2795949205" sldId="372"/>
        </pc:sldMkLst>
        <pc:spChg chg="add del mod">
          <ac:chgData name="Bruce Herring" userId="da3c994283af7ec4" providerId="LiveId" clId="{EBE4ED02-E878-4FD7-A446-A38072B85695}" dt="2020-10-02T00:19:02.515" v="1368" actId="478"/>
          <ac:spMkLst>
            <pc:docMk/>
            <pc:sldMk cId="2795949205" sldId="372"/>
            <ac:spMk id="3" creationId="{27996E13-CE94-44C3-9308-F4B981BF10FC}"/>
          </ac:spMkLst>
        </pc:spChg>
        <pc:spChg chg="del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4" creationId="{1320FA38-4BBD-4471-8804-6F8F26BFB54C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EBE4ED02-E878-4FD7-A446-A38072B85695}" dt="2020-10-02T00:19:00.245" v="1367" actId="478"/>
          <ac:spMkLst>
            <pc:docMk/>
            <pc:sldMk cId="2795949205" sldId="372"/>
            <ac:spMk id="7" creationId="{F39A08C5-5406-40C0-99F0-0743007427C8}"/>
          </ac:spMkLst>
        </pc:spChg>
        <pc:spChg chg="mod">
          <ac:chgData name="Bruce Herring" userId="da3c994283af7ec4" providerId="LiveId" clId="{EBE4ED02-E878-4FD7-A446-A38072B85695}" dt="2020-10-02T00:18:49.630" v="1364" actId="20577"/>
          <ac:spMkLst>
            <pc:docMk/>
            <pc:sldMk cId="2795949205" sldId="372"/>
            <ac:spMk id="8" creationId="{C6C07395-43C8-4ED3-8771-96DBCEB0C94F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9" creationId="{2E9DF9A5-B3B2-42B3-ABCF-E693E562BF36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10" creationId="{81BBE215-751D-4F92-95A5-3318E164778B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1" creationId="{8F909324-264D-4BC1-BC21-C63E597CEFF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3" creationId="{B2534FE6-EDA8-454E-AF15-FFBBB89FC892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4" creationId="{B081C4C4-2B8C-45C7-860F-08E83DF1BA74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7" creationId="{E4D2DD56-A6F9-4E22-9F39-893F1BAFBDAF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8" creationId="{0F48F04D-9897-40A2-ACE3-8FD373A74F4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1" creationId="{B9B0663D-9F52-401D-B611-7F5E211D0D7A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2" creationId="{E2A2FE2F-BF14-40F9-942D-68A822286C96}"/>
          </ac:spMkLst>
        </pc:spChg>
        <pc:spChg chg="add del mod ord">
          <ac:chgData name="Bruce Herring" userId="da3c994283af7ec4" providerId="LiveId" clId="{EBE4ED02-E878-4FD7-A446-A38072B85695}" dt="2020-10-03T01:51:15.573" v="2703" actId="478"/>
          <ac:spMkLst>
            <pc:docMk/>
            <pc:sldMk cId="2795949205" sldId="372"/>
            <ac:spMk id="25" creationId="{5FE068B6-2817-4036-8D17-FA4D2AB8CB1A}"/>
          </ac:spMkLst>
        </pc:spChg>
        <pc:spChg chg="add mod">
          <ac:chgData name="Bruce Herring" userId="da3c994283af7ec4" providerId="LiveId" clId="{EBE4ED02-E878-4FD7-A446-A38072B85695}" dt="2020-10-03T01:51:09.627" v="2702" actId="1076"/>
          <ac:spMkLst>
            <pc:docMk/>
            <pc:sldMk cId="2795949205" sldId="372"/>
            <ac:spMk id="27" creationId="{0B633A00-E12D-49CF-90A4-4931A7C41128}"/>
          </ac:spMkLst>
        </pc:spChg>
        <pc:spChg chg="add mod">
          <ac:chgData name="Bruce Herring" userId="da3c994283af7ec4" providerId="LiveId" clId="{EBE4ED02-E878-4FD7-A446-A38072B85695}" dt="2020-10-03T01:50:17.117" v="2687" actId="20577"/>
          <ac:spMkLst>
            <pc:docMk/>
            <pc:sldMk cId="2795949205" sldId="372"/>
            <ac:spMk id="28" creationId="{DFE59667-49C1-4187-B2C8-7CE162631590}"/>
          </ac:spMkLst>
        </pc:spChg>
        <pc:spChg chg="add del mod ord">
          <ac:chgData name="Bruce Herring" userId="da3c994283af7ec4" providerId="LiveId" clId="{EBE4ED02-E878-4FD7-A446-A38072B85695}" dt="2020-10-03T01:51:00.589" v="2701" actId="478"/>
          <ac:spMkLst>
            <pc:docMk/>
            <pc:sldMk cId="2795949205" sldId="372"/>
            <ac:spMk id="29" creationId="{61DEFB95-16D2-4A1C-A0A5-2AA708D79999}"/>
          </ac:spMkLst>
        </pc:spChg>
        <pc:spChg chg="add mod">
          <ac:chgData name="Bruce Herring" userId="da3c994283af7ec4" providerId="LiveId" clId="{EBE4ED02-E878-4FD7-A446-A38072B85695}" dt="2020-10-03T01:55:13.541" v="2776" actId="1037"/>
          <ac:spMkLst>
            <pc:docMk/>
            <pc:sldMk cId="2795949205" sldId="372"/>
            <ac:spMk id="30" creationId="{9B787A4F-B7F1-41CE-BE24-14DC90C3790C}"/>
          </ac:spMkLst>
        </pc:spChg>
        <pc:spChg chg="add mod">
          <ac:chgData name="Bruce Herring" userId="da3c994283af7ec4" providerId="LiveId" clId="{EBE4ED02-E878-4FD7-A446-A38072B85695}" dt="2020-10-03T01:53:50.027" v="2756" actId="1076"/>
          <ac:spMkLst>
            <pc:docMk/>
            <pc:sldMk cId="2795949205" sldId="372"/>
            <ac:spMk id="33" creationId="{79FB71D2-B276-41E8-A6D4-FB069173E7FF}"/>
          </ac:spMkLst>
        </pc:spChg>
        <pc:spChg chg="add mod ord">
          <ac:chgData name="Bruce Herring" userId="da3c994283af7ec4" providerId="LiveId" clId="{EBE4ED02-E878-4FD7-A446-A38072B85695}" dt="2020-10-03T01:54:49.349" v="2771" actId="14100"/>
          <ac:spMkLst>
            <pc:docMk/>
            <pc:sldMk cId="2795949205" sldId="372"/>
            <ac:spMk id="34" creationId="{B3F81FA2-8503-4897-92D3-B862B86D9495}"/>
          </ac:spMkLst>
        </pc:spChg>
        <pc:spChg chg="add mod">
          <ac:chgData name="Bruce Herring" userId="da3c994283af7ec4" providerId="LiveId" clId="{EBE4ED02-E878-4FD7-A446-A38072B85695}" dt="2020-10-03T01:53:25.019" v="2750" actId="1076"/>
          <ac:spMkLst>
            <pc:docMk/>
            <pc:sldMk cId="2795949205" sldId="372"/>
            <ac:spMk id="36" creationId="{EFFD3F35-E43D-4365-9211-5DBFACC9714C}"/>
          </ac:spMkLst>
        </pc:spChg>
        <pc:spChg chg="add mod ord">
          <ac:chgData name="Bruce Herring" userId="da3c994283af7ec4" providerId="LiveId" clId="{EBE4ED02-E878-4FD7-A446-A38072B85695}" dt="2020-10-03T01:52:23.084" v="2737" actId="1038"/>
          <ac:spMkLst>
            <pc:docMk/>
            <pc:sldMk cId="2795949205" sldId="372"/>
            <ac:spMk id="37" creationId="{9EC4D308-7F1F-4D8E-BD54-EB04E4BC3D19}"/>
          </ac:spMkLst>
        </pc:spChg>
        <pc:spChg chg="add mod">
          <ac:chgData name="Bruce Herring" userId="da3c994283af7ec4" providerId="LiveId" clId="{EBE4ED02-E878-4FD7-A446-A38072B85695}" dt="2020-10-03T01:53:21.427" v="2749" actId="1076"/>
          <ac:spMkLst>
            <pc:docMk/>
            <pc:sldMk cId="2795949205" sldId="372"/>
            <ac:spMk id="39" creationId="{EF7DA83E-5339-409A-A236-9A22A55B96A0}"/>
          </ac:spMkLst>
        </pc:spChg>
        <pc:spChg chg="add mod">
          <ac:chgData name="Bruce Herring" userId="da3c994283af7ec4" providerId="LiveId" clId="{EBE4ED02-E878-4FD7-A446-A38072B85695}" dt="2020-10-03T01:53:43.311" v="2755" actId="14100"/>
          <ac:spMkLst>
            <pc:docMk/>
            <pc:sldMk cId="2795949205" sldId="372"/>
            <ac:spMk id="40" creationId="{C402DA29-17EC-4B4F-8B72-2251596CAD26}"/>
          </ac:spMkLst>
        </pc:spChg>
        <pc:picChg chg="add mod ord">
          <ac:chgData name="Bruce Herring" userId="da3c994283af7ec4" providerId="LiveId" clId="{EBE4ED02-E878-4FD7-A446-A38072B85695}" dt="2020-10-03T01:53:32.615" v="2753" actId="1076"/>
          <ac:picMkLst>
            <pc:docMk/>
            <pc:sldMk cId="2795949205" sldId="372"/>
            <ac:picMk id="3" creationId="{A009666E-A0DE-4DDD-94BC-FE48090BEE66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2" creationId="{A68E7E02-95CA-4418-9CB8-A75341B4C9B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6" creationId="{2C5EE69F-2770-45C2-8568-BC3E32BA76D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20" creationId="{5E1BC16D-4EAA-4B05-A7CF-9CF31BC3C9B4}"/>
          </ac:picMkLst>
        </pc:picChg>
        <pc:picChg chg="add del mod">
          <ac:chgData name="Bruce Herring" userId="da3c994283af7ec4" providerId="LiveId" clId="{EBE4ED02-E878-4FD7-A446-A38072B85695}" dt="2020-10-03T01:48:25.456" v="2660" actId="478"/>
          <ac:picMkLst>
            <pc:docMk/>
            <pc:sldMk cId="2795949205" sldId="372"/>
            <ac:picMk id="26" creationId="{23484408-537B-4C0B-9DD0-52A26F9BFFC0}"/>
          </ac:picMkLst>
        </pc:pic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5" creationId="{876B8321-956C-468C-AB77-0BFFF3AC786A}"/>
          </ac:cxnSpMkLst>
        </pc:cxn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9" creationId="{8E7F19B5-6AAE-4D9C-A46C-18FCB3C43416}"/>
          </ac:cxnSpMkLst>
        </pc:cxnChg>
        <pc:cxnChg chg="add del mod">
          <ac:chgData name="Bruce Herring" userId="da3c994283af7ec4" providerId="LiveId" clId="{EBE4ED02-E878-4FD7-A446-A38072B85695}" dt="2020-10-02T00:32:28.360" v="1375" actId="478"/>
          <ac:cxnSpMkLst>
            <pc:docMk/>
            <pc:sldMk cId="2795949205" sldId="372"/>
            <ac:cxnSpMk id="23" creationId="{DE075309-4254-4D92-A8E4-ADD974381704}"/>
          </ac:cxnSpMkLst>
        </pc:cxnChg>
        <pc:cxnChg chg="add del mod">
          <ac:chgData name="Bruce Herring" userId="da3c994283af7ec4" providerId="LiveId" clId="{EBE4ED02-E878-4FD7-A446-A38072B85695}" dt="2020-10-03T01:50:57.181" v="2700" actId="478"/>
          <ac:cxnSpMkLst>
            <pc:docMk/>
            <pc:sldMk cId="2795949205" sldId="372"/>
            <ac:cxnSpMk id="31" creationId="{545EC5F3-438E-4EEE-986B-8537E84ADB26}"/>
          </ac:cxnSpMkLst>
        </pc:cxnChg>
        <pc:cxnChg chg="add mod">
          <ac:chgData name="Bruce Herring" userId="da3c994283af7ec4" providerId="LiveId" clId="{EBE4ED02-E878-4FD7-A446-A38072B85695}" dt="2020-10-03T01:55:13.541" v="2776" actId="1037"/>
          <ac:cxnSpMkLst>
            <pc:docMk/>
            <pc:sldMk cId="2795949205" sldId="372"/>
            <ac:cxnSpMk id="32" creationId="{B6DE878F-A7F2-464D-8B05-4966D90B56F6}"/>
          </ac:cxnSpMkLst>
        </pc:cxnChg>
        <pc:cxnChg chg="add mod ord">
          <ac:chgData name="Bruce Herring" userId="da3c994283af7ec4" providerId="LiveId" clId="{EBE4ED02-E878-4FD7-A446-A38072B85695}" dt="2020-10-03T01:54:54.799" v="2772" actId="14100"/>
          <ac:cxnSpMkLst>
            <pc:docMk/>
            <pc:sldMk cId="2795949205" sldId="372"/>
            <ac:cxnSpMk id="35" creationId="{F982B822-6D31-47AD-8065-3506C72B6D51}"/>
          </ac:cxnSpMkLst>
        </pc:cxnChg>
        <pc:cxnChg chg="add mod ord">
          <ac:chgData name="Bruce Herring" userId="da3c994283af7ec4" providerId="LiveId" clId="{EBE4ED02-E878-4FD7-A446-A38072B85695}" dt="2020-10-03T01:53:25.019" v="2750" actId="1076"/>
          <ac:cxnSpMkLst>
            <pc:docMk/>
            <pc:sldMk cId="2795949205" sldId="372"/>
            <ac:cxnSpMk id="38" creationId="{061E6FE9-7379-4202-9531-17EDC185091D}"/>
          </ac:cxnSpMkLst>
        </pc:cxnChg>
        <pc:cxnChg chg="add mod ord">
          <ac:chgData name="Bruce Herring" userId="da3c994283af7ec4" providerId="LiveId" clId="{EBE4ED02-E878-4FD7-A446-A38072B85695}" dt="2020-10-03T01:53:43.311" v="2755" actId="14100"/>
          <ac:cxnSpMkLst>
            <pc:docMk/>
            <pc:sldMk cId="2795949205" sldId="372"/>
            <ac:cxnSpMk id="41" creationId="{C4BD816F-F4C8-4410-B63A-1007EB37C31B}"/>
          </ac:cxnSpMkLst>
        </pc:cxnChg>
      </pc:sldChg>
      <pc:sldChg chg="addSp delSp modSp mod ord delAnim modAnim delCm">
        <pc:chgData name="Bruce Herring" userId="da3c994283af7ec4" providerId="LiveId" clId="{EBE4ED02-E878-4FD7-A446-A38072B85695}" dt="2020-10-02T00:54:54.946" v="1567" actId="692"/>
        <pc:sldMkLst>
          <pc:docMk/>
          <pc:sldMk cId="629509612" sldId="373"/>
        </pc:sldMkLst>
        <pc:spChg chg="add del mod">
          <ac:chgData name="Bruce Herring" userId="da3c994283af7ec4" providerId="LiveId" clId="{EBE4ED02-E878-4FD7-A446-A38072B85695}" dt="2020-10-02T00:14:08.283" v="1233" actId="478"/>
          <ac:spMkLst>
            <pc:docMk/>
            <pc:sldMk cId="629509612" sldId="373"/>
            <ac:spMk id="3" creationId="{07A3C1ED-EE28-4803-8788-43AB9FC2EE6F}"/>
          </ac:spMkLst>
        </pc:spChg>
        <pc:spChg chg="mod">
          <ac:chgData name="Bruce Herring" userId="da3c994283af7ec4" providerId="LiveId" clId="{EBE4ED02-E878-4FD7-A446-A38072B85695}" dt="2020-10-02T00:16:13.637" v="1254" actId="20577"/>
          <ac:spMkLst>
            <pc:docMk/>
            <pc:sldMk cId="629509612" sldId="373"/>
            <ac:spMk id="6" creationId="{508B2CED-5141-4501-ADD8-300B36723AB7}"/>
          </ac:spMkLst>
        </pc:spChg>
        <pc:spChg chg="del">
          <ac:chgData name="Bruce Herring" userId="da3c994283af7ec4" providerId="LiveId" clId="{EBE4ED02-E878-4FD7-A446-A38072B85695}" dt="2020-10-02T00:14:05.183" v="1231" actId="478"/>
          <ac:spMkLst>
            <pc:docMk/>
            <pc:sldMk cId="629509612" sldId="373"/>
            <ac:spMk id="7" creationId="{73A08985-7012-40FB-B4D0-F6EFC34D58FE}"/>
          </ac:spMkLst>
        </pc:spChg>
        <pc:spChg chg="del">
          <ac:chgData name="Bruce Herring" userId="da3c994283af7ec4" providerId="LiveId" clId="{EBE4ED02-E878-4FD7-A446-A38072B85695}" dt="2020-10-02T00:14:10.621" v="1234" actId="47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EBE4ED02-E878-4FD7-A446-A38072B85695}" dt="2020-10-02T00:17:13.624" v="1322" actId="33524"/>
          <ac:spMkLst>
            <pc:docMk/>
            <pc:sldMk cId="629509612" sldId="373"/>
            <ac:spMk id="9" creationId="{08D7BA47-667B-46C4-A4E6-2016A76A402D}"/>
          </ac:spMkLst>
        </pc:spChg>
        <pc:spChg chg="del">
          <ac:chgData name="Bruce Herring" userId="da3c994283af7ec4" providerId="LiveId" clId="{EBE4ED02-E878-4FD7-A446-A38072B85695}" dt="2020-10-02T00:14:06.524" v="1232" actId="478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EBE4ED02-E878-4FD7-A446-A38072B85695}" dt="2020-10-02T00:17:18.476" v="1323" actId="478"/>
          <ac:spMkLst>
            <pc:docMk/>
            <pc:sldMk cId="629509612" sldId="373"/>
            <ac:spMk id="11" creationId="{5EBC6450-C4B5-4BFE-A051-AA283F80D3FD}"/>
          </ac:spMkLst>
        </pc:spChg>
        <pc:spChg chg="add mod">
          <ac:chgData name="Bruce Herring" userId="da3c994283af7ec4" providerId="LiveId" clId="{EBE4ED02-E878-4FD7-A446-A38072B85695}" dt="2020-10-02T00:49:42.797" v="1504" actId="1036"/>
          <ac:spMkLst>
            <pc:docMk/>
            <pc:sldMk cId="629509612" sldId="373"/>
            <ac:spMk id="13" creationId="{32332910-6FAC-4B6A-8469-2EAF7A409D59}"/>
          </ac:spMkLst>
        </pc:spChg>
        <pc:spChg chg="mod topLvl">
          <ac:chgData name="Bruce Herring" userId="da3c994283af7ec4" providerId="LiveId" clId="{EBE4ED02-E878-4FD7-A446-A38072B85695}" dt="2020-10-02T00:50:56.285" v="1512" actId="20577"/>
          <ac:spMkLst>
            <pc:docMk/>
            <pc:sldMk cId="629509612" sldId="373"/>
            <ac:spMk id="15" creationId="{40A0AB14-3622-450C-9BED-2AABED1422D8}"/>
          </ac:spMkLst>
        </pc:spChg>
        <pc:spChg chg="add mod">
          <ac:chgData name="Bruce Herring" userId="da3c994283af7ec4" providerId="LiveId" clId="{EBE4ED02-E878-4FD7-A446-A38072B85695}" dt="2020-10-02T00:49:31.266" v="1488" actId="14100"/>
          <ac:spMkLst>
            <pc:docMk/>
            <pc:sldMk cId="629509612" sldId="373"/>
            <ac:spMk id="17" creationId="{E753AA48-9B49-49FE-9E8E-EA249D9DBFD4}"/>
          </ac:spMkLst>
        </pc:spChg>
        <pc:spChg chg="add del mod ord">
          <ac:chgData name="Bruce Herring" userId="da3c994283af7ec4" providerId="LiveId" clId="{EBE4ED02-E878-4FD7-A446-A38072B85695}" dt="2020-10-02T00:50:14.372" v="1507" actId="478"/>
          <ac:spMkLst>
            <pc:docMk/>
            <pc:sldMk cId="629509612" sldId="373"/>
            <ac:spMk id="19" creationId="{371F9737-5A64-43DB-9EAD-7ACF875DEF06}"/>
          </ac:spMkLst>
        </pc:spChg>
        <pc:spChg chg="add mod">
          <ac:chgData name="Bruce Herring" userId="da3c994283af7ec4" providerId="LiveId" clId="{EBE4ED02-E878-4FD7-A446-A38072B85695}" dt="2020-10-02T00:51:49.423" v="1557" actId="1038"/>
          <ac:spMkLst>
            <pc:docMk/>
            <pc:sldMk cId="629509612" sldId="373"/>
            <ac:spMk id="24" creationId="{EB2552C3-3909-4519-B3D0-2FFE6C4DA0AC}"/>
          </ac:spMkLst>
        </pc:spChg>
        <pc:grpChg chg="add del mod">
          <ac:chgData name="Bruce Herring" userId="da3c994283af7ec4" providerId="LiveId" clId="{EBE4ED02-E878-4FD7-A446-A38072B85695}" dt="2020-10-02T00:49:24.629" v="1486" actId="478"/>
          <ac:grpSpMkLst>
            <pc:docMk/>
            <pc:sldMk cId="629509612" sldId="373"/>
            <ac:grpSpMk id="14" creationId="{A936B49E-8EE3-44BB-BBF1-039E69B935FD}"/>
          </ac:grpSpMkLst>
        </pc:grpChg>
        <pc:picChg chg="add del mod">
          <ac:chgData name="Bruce Herring" userId="da3c994283af7ec4" providerId="LiveId" clId="{EBE4ED02-E878-4FD7-A446-A38072B85695}" dt="2020-10-02T00:48:48.124" v="1474" actId="478"/>
          <ac:picMkLst>
            <pc:docMk/>
            <pc:sldMk cId="629509612" sldId="373"/>
            <ac:picMk id="12" creationId="{E3C22675-2898-4904-AED0-167BC5B4D60B}"/>
          </ac:picMkLst>
        </pc:picChg>
        <pc:picChg chg="del mod topLvl">
          <ac:chgData name="Bruce Herring" userId="da3c994283af7ec4" providerId="LiveId" clId="{EBE4ED02-E878-4FD7-A446-A38072B85695}" dt="2020-10-02T00:49:24.629" v="1486" actId="478"/>
          <ac:picMkLst>
            <pc:docMk/>
            <pc:sldMk cId="629509612" sldId="373"/>
            <ac:picMk id="16" creationId="{5681B3CE-D2B3-429A-910F-EB01F197488E}"/>
          </ac:picMkLst>
        </pc:picChg>
        <pc:picChg chg="add del mod">
          <ac:chgData name="Bruce Herring" userId="da3c994283af7ec4" providerId="LiveId" clId="{EBE4ED02-E878-4FD7-A446-A38072B85695}" dt="2020-10-02T00:54:30.223" v="1558" actId="478"/>
          <ac:picMkLst>
            <pc:docMk/>
            <pc:sldMk cId="629509612" sldId="373"/>
            <ac:picMk id="21" creationId="{1E6D9C31-E15A-4B73-B825-A1E75FC8A737}"/>
          </ac:picMkLst>
        </pc:picChg>
        <pc:picChg chg="add del mod">
          <ac:chgData name="Bruce Herring" userId="da3c994283af7ec4" providerId="LiveId" clId="{EBE4ED02-E878-4FD7-A446-A38072B85695}" dt="2020-10-02T00:51:12.061" v="1525" actId="478"/>
          <ac:picMkLst>
            <pc:docMk/>
            <pc:sldMk cId="629509612" sldId="373"/>
            <ac:picMk id="23" creationId="{6AD83768-A7B1-48FE-938B-AAD345B75C7C}"/>
          </ac:picMkLst>
        </pc:picChg>
        <pc:picChg chg="add mod">
          <ac:chgData name="Bruce Herring" userId="da3c994283af7ec4" providerId="LiveId" clId="{EBE4ED02-E878-4FD7-A446-A38072B85695}" dt="2020-10-02T00:54:54.946" v="1567" actId="692"/>
          <ac:picMkLst>
            <pc:docMk/>
            <pc:sldMk cId="629509612" sldId="373"/>
            <ac:picMk id="26" creationId="{D0D74290-712D-493A-8504-AF7ADBA53BA5}"/>
          </ac:picMkLst>
        </pc:picChg>
      </pc:sldChg>
      <pc:sldChg chg="del">
        <pc:chgData name="Bruce Herring" userId="da3c994283af7ec4" providerId="LiveId" clId="{EBE4ED02-E878-4FD7-A446-A38072B85695}" dt="2020-10-02T00:36:10.576" v="1469" actId="47"/>
        <pc:sldMkLst>
          <pc:docMk/>
          <pc:sldMk cId="3995990587" sldId="374"/>
        </pc:sldMkLst>
      </pc:sldChg>
      <pc:sldChg chg="del">
        <pc:chgData name="Bruce Herring" userId="da3c994283af7ec4" providerId="LiveId" clId="{EBE4ED02-E878-4FD7-A446-A38072B85695}" dt="2020-10-02T00:36:11.776" v="1470" actId="47"/>
        <pc:sldMkLst>
          <pc:docMk/>
          <pc:sldMk cId="1608919472" sldId="375"/>
        </pc:sldMkLst>
      </pc:sldChg>
      <pc:sldChg chg="del">
        <pc:chgData name="Bruce Herring" userId="da3c994283af7ec4" providerId="LiveId" clId="{EBE4ED02-E878-4FD7-A446-A38072B85695}" dt="2020-10-02T00:36:13.170" v="1471" actId="47"/>
        <pc:sldMkLst>
          <pc:docMk/>
          <pc:sldMk cId="2923728163" sldId="376"/>
        </pc:sldMkLst>
      </pc:sldChg>
      <pc:sldChg chg="del">
        <pc:chgData name="Bruce Herring" userId="da3c994283af7ec4" providerId="LiveId" clId="{EBE4ED02-E878-4FD7-A446-A38072B85695}" dt="2020-10-02T00:36:14.269" v="1472" actId="47"/>
        <pc:sldMkLst>
          <pc:docMk/>
          <pc:sldMk cId="1414971796" sldId="377"/>
        </pc:sldMkLst>
      </pc:sldChg>
      <pc:sldChg chg="del">
        <pc:chgData name="Bruce Herring" userId="da3c994283af7ec4" providerId="LiveId" clId="{EBE4ED02-E878-4FD7-A446-A38072B85695}" dt="2020-10-02T00:36:15.827" v="1473" actId="47"/>
        <pc:sldMkLst>
          <pc:docMk/>
          <pc:sldMk cId="2392905449" sldId="378"/>
        </pc:sldMkLst>
      </pc:sldChg>
      <pc:sldChg chg="del">
        <pc:chgData name="Bruce Herring" userId="da3c994283af7ec4" providerId="LiveId" clId="{EBE4ED02-E878-4FD7-A446-A38072B85695}" dt="2020-10-06T20:22:58.571" v="6483" actId="47"/>
        <pc:sldMkLst>
          <pc:docMk/>
          <pc:sldMk cId="2018408248" sldId="380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619915285" sldId="381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2885428101" sldId="382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38712976" sldId="383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3194560076" sldId="384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010661386" sldId="385"/>
        </pc:sldMkLst>
      </pc:sldChg>
      <pc:sldChg chg="del">
        <pc:chgData name="Bruce Herring" userId="da3c994283af7ec4" providerId="LiveId" clId="{EBE4ED02-E878-4FD7-A446-A38072B85695}" dt="2020-10-06T20:22:59.957" v="6484" actId="47"/>
        <pc:sldMkLst>
          <pc:docMk/>
          <pc:sldMk cId="1870612899" sldId="387"/>
        </pc:sldMkLst>
      </pc:sldChg>
      <pc:sldChg chg="addSp delSp modSp new mod">
        <pc:chgData name="Bruce Herring" userId="da3c994283af7ec4" providerId="LiveId" clId="{EBE4ED02-E878-4FD7-A446-A38072B85695}" dt="2020-10-03T01:46:09.454" v="2659" actId="1036"/>
        <pc:sldMkLst>
          <pc:docMk/>
          <pc:sldMk cId="338532317" sldId="388"/>
        </pc:sldMkLst>
        <pc:spChg chg="mod">
          <ac:chgData name="Bruce Herring" userId="da3c994283af7ec4" providerId="LiveId" clId="{EBE4ED02-E878-4FD7-A446-A38072B85695}" dt="2020-10-02T00:33:44.246" v="1417" actId="20577"/>
          <ac:spMkLst>
            <pc:docMk/>
            <pc:sldMk cId="338532317" sldId="388"/>
            <ac:spMk id="2" creationId="{CC4A03E7-AFB6-4312-8EE2-408873A608C4}"/>
          </ac:spMkLst>
        </pc:spChg>
        <pc:spChg chg="del">
          <ac:chgData name="Bruce Herring" userId="da3c994283af7ec4" providerId="LiveId" clId="{EBE4ED02-E878-4FD7-A446-A38072B85695}" dt="2020-10-02T00:33:36.284" v="1398" actId="478"/>
          <ac:spMkLst>
            <pc:docMk/>
            <pc:sldMk cId="338532317" sldId="388"/>
            <ac:spMk id="3" creationId="{CF1D9C92-0DE6-4491-B499-95DE4DDA65FD}"/>
          </ac:spMkLst>
        </pc:spChg>
        <pc:spChg chg="del">
          <ac:chgData name="Bruce Herring" userId="da3c994283af7ec4" providerId="LiveId" clId="{EBE4ED02-E878-4FD7-A446-A38072B85695}" dt="2020-10-02T00:33:37.973" v="1399" actId="478"/>
          <ac:spMkLst>
            <pc:docMk/>
            <pc:sldMk cId="338532317" sldId="388"/>
            <ac:spMk id="4" creationId="{E944FE83-467C-417C-ADEC-64595CA6ED26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7" creationId="{11FBAA0F-056B-41B4-ABC2-3D824215479D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8" creationId="{BCA6BD0A-2584-4BD0-B698-A71681ADEEE4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0" creationId="{989AB1EC-782B-4AC8-B9B5-36E90E124436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1" creationId="{B181FBB3-4001-4D8D-8198-25D017FD2522}"/>
          </ac:spMkLst>
        </pc:spChg>
        <pc:spChg chg="add del mod">
          <ac:chgData name="Bruce Herring" userId="da3c994283af7ec4" providerId="LiveId" clId="{EBE4ED02-E878-4FD7-A446-A38072B85695}" dt="2020-10-02T01:03:32.092" v="1579" actId="478"/>
          <ac:spMkLst>
            <pc:docMk/>
            <pc:sldMk cId="338532317" sldId="388"/>
            <ac:spMk id="13" creationId="{FC7F7BF8-D0D8-4D38-A461-7F8D0BD00F3C}"/>
          </ac:spMkLst>
        </pc:spChg>
        <pc:spChg chg="add del mod">
          <ac:chgData name="Bruce Herring" userId="da3c994283af7ec4" providerId="LiveId" clId="{EBE4ED02-E878-4FD7-A446-A38072B85695}" dt="2020-10-02T01:03:36.246" v="1581" actId="478"/>
          <ac:spMkLst>
            <pc:docMk/>
            <pc:sldMk cId="338532317" sldId="388"/>
            <ac:spMk id="14" creationId="{0F38A1E0-5B4E-4AD7-978D-303BF7B69899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6" creationId="{3C349113-0195-4FF0-96CC-B9DFC195CC9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7" creationId="{1FEA9251-F4B9-4BFE-94F6-3C24A9C5CBDA}"/>
          </ac:spMkLst>
        </pc:spChg>
        <pc:spChg chg="add mod">
          <ac:chgData name="Bruce Herring" userId="da3c994283af7ec4" providerId="LiveId" clId="{EBE4ED02-E878-4FD7-A446-A38072B85695}" dt="2020-10-02T01:10:35.806" v="1896" actId="20577"/>
          <ac:spMkLst>
            <pc:docMk/>
            <pc:sldMk cId="338532317" sldId="388"/>
            <ac:spMk id="19" creationId="{5166861C-F53E-4ABB-9ADB-668F4E170EA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20" creationId="{25E7DDB6-4E74-4841-8A94-97502D2C30CF}"/>
          </ac:spMkLst>
        </pc:spChg>
        <pc:spChg chg="add del">
          <ac:chgData name="Bruce Herring" userId="da3c994283af7ec4" providerId="LiveId" clId="{EBE4ED02-E878-4FD7-A446-A38072B85695}" dt="2020-10-02T01:05:15.517" v="1726" actId="478"/>
          <ac:spMkLst>
            <pc:docMk/>
            <pc:sldMk cId="338532317" sldId="388"/>
            <ac:spMk id="23" creationId="{3137467C-A498-4E1A-A2CC-93FE67930B0B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39" creationId="{A60A3712-DFCE-48EB-83C5-EC8EB09D4F89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41" creationId="{D517E208-8325-4FF0-963A-944F45960A75}"/>
          </ac:spMkLst>
        </pc:spChg>
        <pc:spChg chg="add mod">
          <ac:chgData name="Bruce Herring" userId="da3c994283af7ec4" providerId="LiveId" clId="{EBE4ED02-E878-4FD7-A446-A38072B85695}" dt="2020-10-02T01:08:19.941" v="1855" actId="14100"/>
          <ac:spMkLst>
            <pc:docMk/>
            <pc:sldMk cId="338532317" sldId="388"/>
            <ac:spMk id="43" creationId="{2AD8A376-1F3A-4B9E-A99C-021D2A8F7E30}"/>
          </ac:spMkLst>
        </pc:spChg>
        <pc:spChg chg="add mod">
          <ac:chgData name="Bruce Herring" userId="da3c994283af7ec4" providerId="LiveId" clId="{EBE4ED02-E878-4FD7-A446-A38072B85695}" dt="2020-10-02T01:10:59.726" v="1898" actId="20577"/>
          <ac:spMkLst>
            <pc:docMk/>
            <pc:sldMk cId="338532317" sldId="388"/>
            <ac:spMk id="48" creationId="{2FB725B2-265B-4E5C-949E-68EDABF3AC4C}"/>
          </ac:spMkLst>
        </pc:spChg>
        <pc:picChg chg="add del mod">
          <ac:chgData name="Bruce Herring" userId="da3c994283af7ec4" providerId="LiveId" clId="{EBE4ED02-E878-4FD7-A446-A38072B85695}" dt="2020-10-02T01:02:00.652" v="1568" actId="478"/>
          <ac:picMkLst>
            <pc:docMk/>
            <pc:sldMk cId="338532317" sldId="388"/>
            <ac:picMk id="6" creationId="{D700DF26-2D64-4F19-809C-85F7CCF74F91}"/>
          </ac:picMkLst>
        </pc:picChg>
        <pc:picChg chg="add del mod">
          <ac:chgData name="Bruce Herring" userId="da3c994283af7ec4" providerId="LiveId" clId="{EBE4ED02-E878-4FD7-A446-A38072B85695}" dt="2020-10-02T01:02:06.441" v="1571" actId="478"/>
          <ac:picMkLst>
            <pc:docMk/>
            <pc:sldMk cId="338532317" sldId="388"/>
            <ac:picMk id="25" creationId="{10AB8AFE-DAF9-43A6-AF85-EF1A7D858D2F}"/>
          </ac:picMkLst>
        </pc:picChg>
        <pc:picChg chg="add mod ord">
          <ac:chgData name="Bruce Herring" userId="da3c994283af7ec4" providerId="LiveId" clId="{EBE4ED02-E878-4FD7-A446-A38072B85695}" dt="2020-10-02T01:03:20.391" v="1578" actId="1076"/>
          <ac:picMkLst>
            <pc:docMk/>
            <pc:sldMk cId="338532317" sldId="388"/>
            <ac:picMk id="27" creationId="{2C209A3A-571F-4B88-B102-437D3B1D5367}"/>
          </ac:picMkLst>
        </pc:picChg>
        <pc:cxnChg chg="add del mod">
          <ac:chgData name="Bruce Herring" userId="da3c994283af7ec4" providerId="LiveId" clId="{EBE4ED02-E878-4FD7-A446-A38072B85695}" dt="2020-10-02T01:05:44.776" v="1729" actId="478"/>
          <ac:cxnSpMkLst>
            <pc:docMk/>
            <pc:sldMk cId="338532317" sldId="388"/>
            <ac:cxnSpMk id="9" creationId="{F6CFAC5D-7C12-4B5D-8A98-EF4C0ADAD166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2" creationId="{DB377942-7BFE-4DF8-B81E-397DE9AADB37}"/>
          </ac:cxnSpMkLst>
        </pc:cxnChg>
        <pc:cxnChg chg="add del mod">
          <ac:chgData name="Bruce Herring" userId="da3c994283af7ec4" providerId="LiveId" clId="{EBE4ED02-E878-4FD7-A446-A38072B85695}" dt="2020-10-02T01:03:33.984" v="1580" actId="478"/>
          <ac:cxnSpMkLst>
            <pc:docMk/>
            <pc:sldMk cId="338532317" sldId="388"/>
            <ac:cxnSpMk id="15" creationId="{FE1B4DA2-7A3F-45B6-930E-71D13569CC8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8" creationId="{C9909BDD-8A9F-44E2-AF35-4BAC921C32A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21" creationId="{8C3FAC4F-97F4-40C1-A202-2192D27514F9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37" creationId="{47679912-47E4-4F50-B4F7-A37AF08D4893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46" creationId="{36C87C26-C335-46BA-8E25-BE8C920F70E5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54" creationId="{6D0F022B-A1D7-4030-A531-DA983A0E56C2}"/>
          </ac:cxnSpMkLst>
        </pc:cxnChg>
      </pc:sldChg>
      <pc:sldChg chg="del">
        <pc:chgData name="Bruce Herring" userId="da3c994283af7ec4" providerId="LiveId" clId="{EBE4ED02-E878-4FD7-A446-A38072B85695}" dt="2020-10-02T00:12:04.995" v="1203" actId="47"/>
        <pc:sldMkLst>
          <pc:docMk/>
          <pc:sldMk cId="1151444069" sldId="388"/>
        </pc:sldMkLst>
      </pc:sldChg>
      <pc:sldChg chg="addSp delSp modSp new mod modClrScheme chgLayout">
        <pc:chgData name="Bruce Herring" userId="da3c994283af7ec4" providerId="LiveId" clId="{EBE4ED02-E878-4FD7-A446-A38072B85695}" dt="2020-10-06T01:30:00.981" v="4057" actId="20577"/>
        <pc:sldMkLst>
          <pc:docMk/>
          <pc:sldMk cId="629001027" sldId="389"/>
        </pc:sldMkLst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2" creationId="{58D62E6B-80E6-45E1-B4A8-70AF9FF8FFDA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3" creationId="{CA8CE369-9393-419D-889D-DA8C9935AB28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4" creationId="{51CEE48E-ABF3-4476-9A6E-DFED59A060F2}"/>
          </ac:spMkLst>
        </pc:spChg>
        <pc:spChg chg="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EBE4ED02-E878-4FD7-A446-A38072B85695}" dt="2020-10-06T01:00:32.994" v="2900" actId="20577"/>
          <ac:spMkLst>
            <pc:docMk/>
            <pc:sldMk cId="629001027" sldId="389"/>
            <ac:spMk id="6" creationId="{066A73E6-DC25-47A3-9556-D23FF35ADD7F}"/>
          </ac:spMkLst>
        </pc:spChg>
        <pc:spChg chg="add mod ord">
          <ac:chgData name="Bruce Herring" userId="da3c994283af7ec4" providerId="LiveId" clId="{EBE4ED02-E878-4FD7-A446-A38072B85695}" dt="2020-10-06T01:14:26.511" v="3502" actId="2711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EBE4ED02-E878-4FD7-A446-A38072B85695}" dt="2020-10-06T00:56:02.817" v="2808" actId="478"/>
          <ac:spMkLst>
            <pc:docMk/>
            <pc:sldMk cId="629001027" sldId="389"/>
            <ac:spMk id="8" creationId="{055FAD45-2AB2-4591-B809-426549D59458}"/>
          </ac:spMkLst>
        </pc:spChg>
        <pc:spChg chg="add mod ord">
          <ac:chgData name="Bruce Herring" userId="da3c994283af7ec4" providerId="LiveId" clId="{EBE4ED02-E878-4FD7-A446-A38072B85695}" dt="2020-10-06T01:30:00.981" v="4057" actId="20577"/>
          <ac:spMkLst>
            <pc:docMk/>
            <pc:sldMk cId="629001027" sldId="389"/>
            <ac:spMk id="9" creationId="{3065B89E-274C-421A-BFDD-77C50D393284}"/>
          </ac:spMkLst>
        </pc:spChg>
        <pc:spChg chg="add mod ord">
          <ac:chgData name="Bruce Herring" userId="da3c994283af7ec4" providerId="LiveId" clId="{EBE4ED02-E878-4FD7-A446-A38072B85695}" dt="2020-10-06T00:59:15.711" v="2825" actId="164"/>
          <ac:spMkLst>
            <pc:docMk/>
            <pc:sldMk cId="629001027" sldId="389"/>
            <ac:spMk id="10" creationId="{A1BF1777-4587-460C-9F84-158169DDEB89}"/>
          </ac:spMkLst>
        </pc:spChg>
        <pc:grpChg chg="add mod">
          <ac:chgData name="Bruce Herring" userId="da3c994283af7ec4" providerId="LiveId" clId="{EBE4ED02-E878-4FD7-A446-A38072B85695}" dt="2020-10-06T00:59:15.711" v="2825" actId="164"/>
          <ac:grpSpMkLst>
            <pc:docMk/>
            <pc:sldMk cId="629001027" sldId="389"/>
            <ac:grpSpMk id="11" creationId="{133F88C9-F355-48B0-8737-57B6DC0939C3}"/>
          </ac:grpSpMkLst>
        </pc:grpChg>
        <pc:picChg chg="add del mod">
          <ac:chgData name="Bruce Herring" userId="da3c994283af7ec4" providerId="LiveId" clId="{EBE4ED02-E878-4FD7-A446-A38072B85695}" dt="2020-10-06T00:56:16.384" v="2813" actId="478"/>
          <ac:picMkLst>
            <pc:docMk/>
            <pc:sldMk cId="629001027" sldId="389"/>
            <ac:picMk id="1026" creationId="{9F42EFB2-68BC-4787-85D3-D65EBCFBF471}"/>
          </ac:picMkLst>
        </pc:picChg>
        <pc:picChg chg="add mod">
          <ac:chgData name="Bruce Herring" userId="da3c994283af7ec4" providerId="LiveId" clId="{EBE4ED02-E878-4FD7-A446-A38072B85695}" dt="2020-10-06T01:00:16.446" v="2896"/>
          <ac:picMkLst>
            <pc:docMk/>
            <pc:sldMk cId="629001027" sldId="389"/>
            <ac:picMk id="1028" creationId="{8DD35805-16BC-4982-9199-AB89989DEA94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8:54:27.830" v="5526" actId="1035"/>
        <pc:sldMkLst>
          <pc:docMk/>
          <pc:sldMk cId="2162662372" sldId="390"/>
        </pc:sldMkLst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2" creationId="{003D98A0-A78C-4007-BBF6-E818C0E7D59A}"/>
          </ac:spMkLst>
        </pc:spChg>
        <pc:spChg chg="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3" creationId="{AC115DF1-A7F1-45DD-945C-75963A35E4A4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4" creationId="{E887DB57-858F-49D2-B1C7-55D3A978D23E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5" creationId="{15C65A00-9559-4926-AC9C-3DD6E199D1BC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6" creationId="{3311CF6C-6B1E-4F65-A908-1D6A4054699E}"/>
          </ac:spMkLst>
        </pc:spChg>
        <pc:spChg chg="add mod ord">
          <ac:chgData name="Bruce Herring" userId="da3c994283af7ec4" providerId="LiveId" clId="{EBE4ED02-E878-4FD7-A446-A38072B85695}" dt="2020-10-06T18:32:11.439" v="4629" actId="20577"/>
          <ac:spMkLst>
            <pc:docMk/>
            <pc:sldMk cId="2162662372" sldId="390"/>
            <ac:spMk id="7" creationId="{6C4E2B83-6104-457A-86BE-16D0E9A1B920}"/>
          </ac:spMkLst>
        </pc:spChg>
        <pc:spChg chg="add del mod ord">
          <ac:chgData name="Bruce Herring" userId="da3c994283af7ec4" providerId="LiveId" clId="{EBE4ED02-E878-4FD7-A446-A38072B85695}" dt="2020-10-06T18:53:43.703" v="5505" actId="478"/>
          <ac:spMkLst>
            <pc:docMk/>
            <pc:sldMk cId="2162662372" sldId="390"/>
            <ac:spMk id="8" creationId="{9C4E47B3-4908-4BCE-8FDA-63AC50206D6A}"/>
          </ac:spMkLst>
        </pc:spChg>
        <pc:spChg chg="add mod ord">
          <ac:chgData name="Bruce Herring" userId="da3c994283af7ec4" providerId="LiveId" clId="{EBE4ED02-E878-4FD7-A446-A38072B85695}" dt="2020-10-06T18:37:46.512" v="5476" actId="948"/>
          <ac:spMkLst>
            <pc:docMk/>
            <pc:sldMk cId="2162662372" sldId="390"/>
            <ac:spMk id="9" creationId="{5A258FE3-E2A7-4420-AB1C-BB1E2D9189D0}"/>
          </ac:spMkLst>
        </pc:spChg>
        <pc:spChg chg="add mod ord">
          <ac:chgData name="Bruce Herring" userId="da3c994283af7ec4" providerId="LiveId" clId="{EBE4ED02-E878-4FD7-A446-A38072B85695}" dt="2020-10-06T18:54:25.184" v="5511" actId="14100"/>
          <ac:spMkLst>
            <pc:docMk/>
            <pc:sldMk cId="2162662372" sldId="390"/>
            <ac:spMk id="10" creationId="{F966AFBD-05D7-40A5-8C8A-4F50F1EBE01B}"/>
          </ac:spMkLst>
        </pc:spChg>
        <pc:picChg chg="add mod">
          <ac:chgData name="Bruce Herring" userId="da3c994283af7ec4" providerId="LiveId" clId="{EBE4ED02-E878-4FD7-A446-A38072B85695}" dt="2020-10-06T18:54:27.830" v="5526" actId="1035"/>
          <ac:picMkLst>
            <pc:docMk/>
            <pc:sldMk cId="2162662372" sldId="390"/>
            <ac:picMk id="12" creationId="{EC799F01-3FF8-4519-B57A-EF79C5157FE7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9:42:26.296" v="6097" actId="207"/>
        <pc:sldMkLst>
          <pc:docMk/>
          <pc:sldMk cId="2344687405" sldId="391"/>
        </pc:sldMkLst>
        <pc:spChg chg="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2" creationId="{D8F81CE4-51ED-4533-9B8B-73E90349275F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3" creationId="{947282C3-C23D-4626-A759-4F700F448E04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4" creationId="{34AE4EF5-D2D4-4312-B7E3-CBF6E0C7F051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5" creationId="{3AD3508A-4E5D-4C7F-B033-888621FBE419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6" creationId="{FC7AD9AC-B424-4226-BBE6-E31EBD1EC4D3}"/>
          </ac:spMkLst>
        </pc:spChg>
        <pc:spChg chg="add mod ord">
          <ac:chgData name="Bruce Herring" userId="da3c994283af7ec4" providerId="LiveId" clId="{EBE4ED02-E878-4FD7-A446-A38072B85695}" dt="2020-10-06T01:02:39.714" v="2978" actId="14100"/>
          <ac:spMkLst>
            <pc:docMk/>
            <pc:sldMk cId="2344687405" sldId="391"/>
            <ac:spMk id="7" creationId="{98238741-D299-4CCE-B33C-1192A6C20734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8" creationId="{E4C1AE47-FB28-4AFF-8943-E64D0018270A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9" creationId="{51B0FAA5-0EA0-42F5-AA67-9F07D281AD2A}"/>
          </ac:spMkLst>
        </pc:spChg>
        <pc:spChg chg="add mod ord">
          <ac:chgData name="Bruce Herring" userId="da3c994283af7ec4" providerId="LiveId" clId="{EBE4ED02-E878-4FD7-A446-A38072B85695}" dt="2020-10-06T19:42:26.296" v="6097" actId="207"/>
          <ac:spMkLst>
            <pc:docMk/>
            <pc:sldMk cId="2344687405" sldId="391"/>
            <ac:spMk id="10" creationId="{344A4351-953F-4ADB-BCFF-1B5DB1EF4EFF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6T23:37:27.365" v="7307" actId="20577"/>
        <pc:sldMkLst>
          <pc:docMk/>
          <pc:sldMk cId="3071992776" sldId="392"/>
        </pc:sldMkLst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2" creationId="{A230AA02-7B35-4E9C-86F9-517E89C3AEC4}"/>
          </ac:spMkLst>
        </pc:spChg>
        <pc:spChg chg="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3" creationId="{5979E2FE-524E-4EF3-8A5B-0E8AA329016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4" creationId="{B31650E1-2468-459B-91A8-EA7E785E243F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5" creationId="{EDB1D80C-084A-40D2-A5FF-C0899B98612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6" creationId="{598D0B26-DA93-497E-BA2A-18B3006673D0}"/>
          </ac:spMkLst>
        </pc:spChg>
        <pc:spChg chg="add mod ord">
          <ac:chgData name="Bruce Herring" userId="da3c994283af7ec4" providerId="LiveId" clId="{EBE4ED02-E878-4FD7-A446-A38072B85695}" dt="2020-10-06T01:17:25.291" v="3520" actId="20577"/>
          <ac:spMkLst>
            <pc:docMk/>
            <pc:sldMk cId="3071992776" sldId="392"/>
            <ac:spMk id="7" creationId="{8A5907CC-7CBC-4833-AFBC-1B002DBDC69C}"/>
          </ac:spMkLst>
        </pc:spChg>
        <pc:spChg chg="add mod ord">
          <ac:chgData name="Bruce Herring" userId="da3c994283af7ec4" providerId="LiveId" clId="{EBE4ED02-E878-4FD7-A446-A38072B85695}" dt="2020-10-06T18:59:19.210" v="5529" actId="20577"/>
          <ac:spMkLst>
            <pc:docMk/>
            <pc:sldMk cId="3071992776" sldId="392"/>
            <ac:spMk id="8" creationId="{1E4FAA48-CBB5-4444-BF35-7C393A86ED7C}"/>
          </ac:spMkLst>
        </pc:spChg>
        <pc:spChg chg="add del mod ord">
          <ac:chgData name="Bruce Herring" userId="da3c994283af7ec4" providerId="LiveId" clId="{EBE4ED02-E878-4FD7-A446-A38072B85695}" dt="2020-10-06T18:11:19.799" v="4334" actId="478"/>
          <ac:spMkLst>
            <pc:docMk/>
            <pc:sldMk cId="3071992776" sldId="392"/>
            <ac:spMk id="9" creationId="{4C5F73D7-2265-4B6B-A4D9-8E4F42ADC154}"/>
          </ac:spMkLst>
        </pc:spChg>
        <pc:spChg chg="add del mod ord">
          <ac:chgData name="Bruce Herring" userId="da3c994283af7ec4" providerId="LiveId" clId="{EBE4ED02-E878-4FD7-A446-A38072B85695}" dt="2020-10-06T17:42:43.156" v="4188" actId="478"/>
          <ac:spMkLst>
            <pc:docMk/>
            <pc:sldMk cId="3071992776" sldId="392"/>
            <ac:spMk id="10" creationId="{7E87292F-D977-425E-8CA6-47F169843AA1}"/>
          </ac:spMkLst>
        </pc:spChg>
        <pc:spChg chg="add mod ord">
          <ac:chgData name="Bruce Herring" userId="da3c994283af7ec4" providerId="LiveId" clId="{EBE4ED02-E878-4FD7-A446-A38072B85695}" dt="2020-10-06T23:37:27.365" v="7307" actId="20577"/>
          <ac:spMkLst>
            <pc:docMk/>
            <pc:sldMk cId="3071992776" sldId="392"/>
            <ac:spMk id="11" creationId="{4E912DD5-C495-43A5-876B-BCAF2F1A4EC5}"/>
          </ac:spMkLst>
        </pc:spChg>
        <pc:spChg chg="add mod">
          <ac:chgData name="Bruce Herring" userId="da3c994283af7ec4" providerId="LiveId" clId="{EBE4ED02-E878-4FD7-A446-A38072B85695}" dt="2020-10-06T18:13:42.093" v="4558" actId="14100"/>
          <ac:spMkLst>
            <pc:docMk/>
            <pc:sldMk cId="3071992776" sldId="392"/>
            <ac:spMk id="15" creationId="{EF3453A6-3BBE-43CF-8D71-96FB854B8CE2}"/>
          </ac:spMkLst>
        </pc:spChg>
        <pc:spChg chg="add mod">
          <ac:chgData name="Bruce Herring" userId="da3c994283af7ec4" providerId="LiveId" clId="{EBE4ED02-E878-4FD7-A446-A38072B85695}" dt="2020-10-06T18:13:36.132" v="4557" actId="14100"/>
          <ac:spMkLst>
            <pc:docMk/>
            <pc:sldMk cId="3071992776" sldId="392"/>
            <ac:spMk id="17" creationId="{D5959733-20F0-426D-AD41-ABFBA1967EDA}"/>
          </ac:spMkLst>
        </pc:spChg>
        <pc:picChg chg="add del mod">
          <ac:chgData name="Bruce Herring" userId="da3c994283af7ec4" providerId="LiveId" clId="{EBE4ED02-E878-4FD7-A446-A38072B85695}" dt="2020-10-06T18:11:33.838" v="4337" actId="478"/>
          <ac:picMkLst>
            <pc:docMk/>
            <pc:sldMk cId="3071992776" sldId="392"/>
            <ac:picMk id="13" creationId="{AB729615-9058-44A8-BAC2-CF582DF707CC}"/>
          </ac:picMkLst>
        </pc:picChg>
      </pc:sldChg>
      <pc:sldChg chg="addSp delSp modSp new mod ord modClrScheme chgLayout">
        <pc:chgData name="Bruce Herring" userId="da3c994283af7ec4" providerId="LiveId" clId="{EBE4ED02-E878-4FD7-A446-A38072B85695}" dt="2020-10-06T20:22:56.941" v="6482"/>
        <pc:sldMkLst>
          <pc:docMk/>
          <pc:sldMk cId="2959626721" sldId="393"/>
        </pc:sldMkLst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2" creationId="{41E6084B-CCAE-45A6-9460-50BF2E45EBF2}"/>
          </ac:spMkLst>
        </pc:spChg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3" creationId="{66005727-7ED1-40D7-8DC6-47789F2BB54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4" creationId="{0C73F6EE-6459-46E2-A1E3-9B5C0549A7D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5" creationId="{F8671718-26F6-4A42-8FAF-99A4B35278D7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6" creationId="{293687DB-7095-4CCF-A3C2-F5D1B13EFF46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7" creationId="{434FC1CD-A1D3-4BAD-8DF6-ACA247774760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8" creationId="{EE93BECC-5BEF-45C4-8B0B-D5F20D1BFEAE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9" creationId="{D0EC9B7E-3EE4-4131-83C6-2B5AFC973C12}"/>
          </ac:spMkLst>
        </pc:spChg>
      </pc:sldChg>
      <pc:sldChg chg="addSp delSp modSp new mod ord modClrScheme chgLayout">
        <pc:chgData name="Bruce Herring" userId="da3c994283af7ec4" providerId="LiveId" clId="{EBE4ED02-E878-4FD7-A446-A38072B85695}" dt="2020-10-06T23:37:33.028" v="7309" actId="20577"/>
        <pc:sldMkLst>
          <pc:docMk/>
          <pc:sldMk cId="1424966940" sldId="394"/>
        </pc:sldMkLst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2" creationId="{16C3F17E-E18D-4305-9A07-B968CB5CF337}"/>
          </ac:spMkLst>
        </pc:spChg>
        <pc:spChg chg="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3" creationId="{1C4B3E67-192E-41E3-A0BC-1DA24DE4EA3F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4" creationId="{BF179776-B18B-4547-BFC2-4C50BB2BC27C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5" creationId="{1C9C0FB5-CC69-410D-A0DD-F1F93189892D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6" creationId="{DB5ED5FA-BD26-499D-9296-63453B3A23D9}"/>
          </ac:spMkLst>
        </pc:spChg>
        <pc:spChg chg="add mod ord">
          <ac:chgData name="Bruce Herring" userId="da3c994283af7ec4" providerId="LiveId" clId="{EBE4ED02-E878-4FD7-A446-A38072B85695}" dt="2020-10-06T20:21:24.555" v="6478" actId="1036"/>
          <ac:spMkLst>
            <pc:docMk/>
            <pc:sldMk cId="1424966940" sldId="394"/>
            <ac:spMk id="7" creationId="{FD46333A-C218-4B5D-82EF-81835EAADB4E}"/>
          </ac:spMkLst>
        </pc:spChg>
        <pc:spChg chg="add mod ord">
          <ac:chgData name="Bruce Herring" userId="da3c994283af7ec4" providerId="LiveId" clId="{EBE4ED02-E878-4FD7-A446-A38072B85695}" dt="2020-10-06T21:17:50.612" v="7256" actId="207"/>
          <ac:spMkLst>
            <pc:docMk/>
            <pc:sldMk cId="1424966940" sldId="394"/>
            <ac:spMk id="8" creationId="{28BEE153-88D2-4A82-B800-96D212D5FA58}"/>
          </ac:spMkLst>
        </pc:spChg>
        <pc:spChg chg="add mod ord">
          <ac:chgData name="Bruce Herring" userId="da3c994283af7ec4" providerId="LiveId" clId="{EBE4ED02-E878-4FD7-A446-A38072B85695}" dt="2020-10-06T20:21:31.424" v="6479" actId="208"/>
          <ac:spMkLst>
            <pc:docMk/>
            <pc:sldMk cId="1424966940" sldId="394"/>
            <ac:spMk id="9" creationId="{6A77202B-D5DB-443A-BC93-1808515BB4B1}"/>
          </ac:spMkLst>
        </pc:spChg>
        <pc:spChg chg="add del mod ord">
          <ac:chgData name="Bruce Herring" userId="da3c994283af7ec4" providerId="LiveId" clId="{EBE4ED02-E878-4FD7-A446-A38072B85695}" dt="2020-10-06T20:14:59.628" v="6275" actId="478"/>
          <ac:spMkLst>
            <pc:docMk/>
            <pc:sldMk cId="1424966940" sldId="394"/>
            <ac:spMk id="10" creationId="{930F619E-71B7-41BD-9446-17C420FD0CB4}"/>
          </ac:spMkLst>
        </pc:spChg>
        <pc:spChg chg="add mod ord">
          <ac:chgData name="Bruce Herring" userId="da3c994283af7ec4" providerId="LiveId" clId="{EBE4ED02-E878-4FD7-A446-A38072B85695}" dt="2020-10-06T23:37:33.028" v="7309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add mod">
        <pc:chgData name="Bruce Herring" userId="da3c994283af7ec4" providerId="LiveId" clId="{EBE4ED02-E878-4FD7-A446-A38072B85695}" dt="2020-10-06T23:37:38.125" v="7311" actId="20577"/>
        <pc:sldMkLst>
          <pc:docMk/>
          <pc:sldMk cId="662949882" sldId="395"/>
        </pc:sldMkLst>
        <pc:spChg chg="mod">
          <ac:chgData name="Bruce Herring" userId="da3c994283af7ec4" providerId="LiveId" clId="{EBE4ED02-E878-4FD7-A446-A38072B85695}" dt="2020-10-06T20:23:23.573" v="6524" actId="20577"/>
          <ac:spMkLst>
            <pc:docMk/>
            <pc:sldMk cId="662949882" sldId="395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7:16.589" v="7250" actId="207"/>
          <ac:spMkLst>
            <pc:docMk/>
            <pc:sldMk cId="662949882" sldId="395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3:37:38.125" v="731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addSp delSp modSp add mod">
        <pc:chgData name="Bruce Herring" userId="da3c994283af7ec4" providerId="LiveId" clId="{EBE4ED02-E878-4FD7-A446-A38072B85695}" dt="2020-10-06T23:37:43.740" v="7313" actId="20577"/>
        <pc:sldMkLst>
          <pc:docMk/>
          <pc:sldMk cId="896474570" sldId="396"/>
        </pc:sldMkLst>
        <pc:spChg chg="add mod">
          <ac:chgData name="Bruce Herring" userId="da3c994283af7ec4" providerId="LiveId" clId="{EBE4ED02-E878-4FD7-A446-A38072B85695}" dt="2020-10-06T20:27:25.011" v="6804" actId="14100"/>
          <ac:spMkLst>
            <pc:docMk/>
            <pc:sldMk cId="896474570" sldId="396"/>
            <ac:spMk id="2" creationId="{399D0CC1-1E73-49E6-8C9C-F2CD5C77AEFB}"/>
          </ac:spMkLst>
        </pc:spChg>
        <pc:spChg chg="add mod">
          <ac:chgData name="Bruce Herring" userId="da3c994283af7ec4" providerId="LiveId" clId="{EBE4ED02-E878-4FD7-A446-A38072B85695}" dt="2020-10-06T20:27:27.007" v="6805" actId="14100"/>
          <ac:spMkLst>
            <pc:docMk/>
            <pc:sldMk cId="896474570" sldId="396"/>
            <ac:spMk id="4" creationId="{A3002576-20C7-450B-9790-8728A6C7961A}"/>
          </ac:spMkLst>
        </pc:spChg>
        <pc:spChg chg="add del mod">
          <ac:chgData name="Bruce Herring" userId="da3c994283af7ec4" providerId="LiveId" clId="{EBE4ED02-E878-4FD7-A446-A38072B85695}" dt="2020-10-06T20:48:42.286" v="6816" actId="478"/>
          <ac:spMkLst>
            <pc:docMk/>
            <pc:sldMk cId="896474570" sldId="396"/>
            <ac:spMk id="5" creationId="{40138BF1-C5B5-4265-B1A0-09D202C40325}"/>
          </ac:spMkLst>
        </pc:spChg>
        <pc:spChg chg="mod">
          <ac:chgData name="Bruce Herring" userId="da3c994283af7ec4" providerId="LiveId" clId="{EBE4ED02-E878-4FD7-A446-A38072B85695}" dt="2020-10-06T20:24:47.885" v="6628" actId="20577"/>
          <ac:spMkLst>
            <pc:docMk/>
            <pc:sldMk cId="896474570" sldId="396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6:56.397" v="7246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0:27:22.801" v="6803" actId="14100"/>
          <ac:spMkLst>
            <pc:docMk/>
            <pc:sldMk cId="896474570" sldId="396"/>
            <ac:spMk id="9" creationId="{6A77202B-D5DB-443A-BC93-1808515BB4B1}"/>
          </ac:spMkLst>
        </pc:spChg>
        <pc:spChg chg="mod">
          <ac:chgData name="Bruce Herring" userId="da3c994283af7ec4" providerId="LiveId" clId="{EBE4ED02-E878-4FD7-A446-A38072B85695}" dt="2020-10-06T23:37:43.740" v="731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7:13.544" v="9658" actId="1036"/>
        <pc:sldMkLst>
          <pc:docMk/>
          <pc:sldMk cId="256329630" sldId="397"/>
        </pc:sldMkLst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2" creationId="{DB96511F-FAAA-44D0-AD23-3A270A63CEEE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3" creationId="{E10A2322-312B-45B1-9545-A244BD1DEBEF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4" creationId="{E0C577FE-A9AF-40A6-B2B8-2BA51967A8C0}"/>
          </ac:spMkLst>
        </pc:spChg>
        <pc:spChg chg="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5" creationId="{674DA5A9-75DF-482D-B16C-810FD1FCDAC7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6" creationId="{01F827FF-88C2-4D25-8AF0-BB47980779AB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7" creationId="{825128D2-6529-4BC5-A706-0CEF9D5A37D3}"/>
          </ac:spMkLst>
        </pc:spChg>
        <pc:spChg chg="add del mod ord">
          <ac:chgData name="Bruce Herring" userId="da3c994283af7ec4" providerId="LiveId" clId="{EBE4ED02-E878-4FD7-A446-A38072B85695}" dt="2020-10-06T23:49:44.734" v="7782" actId="478"/>
          <ac:spMkLst>
            <pc:docMk/>
            <pc:sldMk cId="256329630" sldId="397"/>
            <ac:spMk id="8" creationId="{581CAA70-C764-49AD-9218-2D45FA7AE9D0}"/>
          </ac:spMkLst>
        </pc:spChg>
        <pc:spChg chg="add del mod ord">
          <ac:chgData name="Bruce Herring" userId="da3c994283af7ec4" providerId="LiveId" clId="{EBE4ED02-E878-4FD7-A446-A38072B85695}" dt="2020-10-06T22:32:14.739" v="7259" actId="478"/>
          <ac:spMkLst>
            <pc:docMk/>
            <pc:sldMk cId="256329630" sldId="397"/>
            <ac:spMk id="9" creationId="{DFB3DE19-D80D-435C-8DA9-4F3A177AD681}"/>
          </ac:spMkLst>
        </pc:spChg>
        <pc:spChg chg="add mod ord">
          <ac:chgData name="Bruce Herring" userId="da3c994283af7ec4" providerId="LiveId" clId="{EBE4ED02-E878-4FD7-A446-A38072B85695}" dt="2020-10-06T23:37:21.030" v="7305" actId="20577"/>
          <ac:spMkLst>
            <pc:docMk/>
            <pc:sldMk cId="256329630" sldId="397"/>
            <ac:spMk id="10" creationId="{8D193055-E07B-4EA3-8875-7918E139CA7F}"/>
          </ac:spMkLst>
        </pc:spChg>
        <pc:picChg chg="add mod">
          <ac:chgData name="Bruce Herring" userId="da3c994283af7ec4" providerId="LiveId" clId="{EBE4ED02-E878-4FD7-A446-A38072B85695}" dt="2020-10-07T00:34:58.088" v="9363" actId="14100"/>
          <ac:picMkLst>
            <pc:docMk/>
            <pc:sldMk cId="256329630" sldId="397"/>
            <ac:picMk id="12" creationId="{F04F9A24-FFEA-4CA2-BAD1-555FD9680729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2:17.775" v="8213" actId="1038"/>
        <pc:sldMkLst>
          <pc:docMk/>
          <pc:sldMk cId="1871210350" sldId="398"/>
        </pc:sldMkLst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2" creationId="{6F6B132D-4FE1-40CA-9241-D4F77E93D83B}"/>
          </ac:spMkLst>
        </pc:spChg>
        <pc:spChg chg="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3" creationId="{A53B711C-A39F-48B6-BA2C-0D3D72B27B59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4" creationId="{8D9B7C4E-40BF-43E5-8255-90B42E25DFB0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5" creationId="{8B0FD2A4-A126-4E6A-94BA-3D8541035C5A}"/>
          </ac:spMkLst>
        </pc:spChg>
        <pc:spChg chg="add mod ord">
          <ac:chgData name="Bruce Herring" userId="da3c994283af7ec4" providerId="LiveId" clId="{EBE4ED02-E878-4FD7-A446-A38072B85695}" dt="2020-10-06T23:38:11.182" v="7329" actId="20577"/>
          <ac:spMkLst>
            <pc:docMk/>
            <pc:sldMk cId="1871210350" sldId="398"/>
            <ac:spMk id="6" creationId="{1138ECFE-2615-4E54-B424-4D755464763E}"/>
          </ac:spMkLst>
        </pc:spChg>
        <pc:spChg chg="add mod ord">
          <ac:chgData name="Bruce Herring" userId="da3c994283af7ec4" providerId="LiveId" clId="{EBE4ED02-E878-4FD7-A446-A38072B85695}" dt="2020-10-06T23:47:10.439" v="7775" actId="20577"/>
          <ac:spMkLst>
            <pc:docMk/>
            <pc:sldMk cId="1871210350" sldId="398"/>
            <ac:spMk id="7" creationId="{0FEF304F-36A8-401F-BCE0-6010828E76D7}"/>
          </ac:spMkLst>
        </pc:spChg>
        <pc:spChg chg="add del mod ord">
          <ac:chgData name="Bruce Herring" userId="da3c994283af7ec4" providerId="LiveId" clId="{EBE4ED02-E878-4FD7-A446-A38072B85695}" dt="2020-10-06T23:59:32.087" v="7784" actId="478"/>
          <ac:spMkLst>
            <pc:docMk/>
            <pc:sldMk cId="1871210350" sldId="398"/>
            <ac:spMk id="8" creationId="{83CB9F43-8D0E-406D-980F-8075B9242AAB}"/>
          </ac:spMkLst>
        </pc:spChg>
        <pc:spChg chg="add del mod ord">
          <ac:chgData name="Bruce Herring" userId="da3c994283af7ec4" providerId="LiveId" clId="{EBE4ED02-E878-4FD7-A446-A38072B85695}" dt="2020-10-06T23:39:24.733" v="7460" actId="478"/>
          <ac:spMkLst>
            <pc:docMk/>
            <pc:sldMk cId="1871210350" sldId="398"/>
            <ac:spMk id="9" creationId="{C8ADB523-B0BA-4D29-A407-30C4D15B715F}"/>
          </ac:spMkLst>
        </pc:spChg>
        <pc:spChg chg="add mod ord">
          <ac:chgData name="Bruce Herring" userId="da3c994283af7ec4" providerId="LiveId" clId="{EBE4ED02-E878-4FD7-A446-A38072B85695}" dt="2020-10-06T23:36:54.781" v="7297" actId="20577"/>
          <ac:spMkLst>
            <pc:docMk/>
            <pc:sldMk cId="1871210350" sldId="398"/>
            <ac:spMk id="10" creationId="{BC6E4206-1B1E-4A5F-84DD-D741265352E5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19" creationId="{691C436C-26CC-4700-A9B1-AB7AE48D8E75}"/>
          </ac:spMkLst>
        </pc:spChg>
        <pc:spChg chg="mod">
          <ac:chgData name="Bruce Herring" userId="da3c994283af7ec4" providerId="LiveId" clId="{EBE4ED02-E878-4FD7-A446-A38072B85695}" dt="2020-10-07T00:04:26.320" v="7970" actId="14861"/>
          <ac:spMkLst>
            <pc:docMk/>
            <pc:sldMk cId="1871210350" sldId="398"/>
            <ac:spMk id="20" creationId="{0C5375EE-40CA-470E-934B-3D7B15EE9588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21" creationId="{8C847297-0A26-4246-935A-CAA1BC93F319}"/>
          </ac:spMkLst>
        </pc:spChg>
        <pc:spChg chg="del mod">
          <ac:chgData name="Bruce Herring" userId="da3c994283af7ec4" providerId="LiveId" clId="{EBE4ED02-E878-4FD7-A446-A38072B85695}" dt="2020-10-07T00:00:07.655" v="7786" actId="478"/>
          <ac:spMkLst>
            <pc:docMk/>
            <pc:sldMk cId="1871210350" sldId="398"/>
            <ac:spMk id="22" creationId="{C778DB1E-FEBB-4DB8-84F2-40E5AC5F9CA7}"/>
          </ac:spMkLst>
        </pc:spChg>
        <pc:spChg chg="add del mod ord">
          <ac:chgData name="Bruce Herring" userId="da3c994283af7ec4" providerId="LiveId" clId="{EBE4ED02-E878-4FD7-A446-A38072B85695}" dt="2020-10-07T00:11:21.071" v="8192" actId="478"/>
          <ac:spMkLst>
            <pc:docMk/>
            <pc:sldMk cId="1871210350" sldId="398"/>
            <ac:spMk id="23" creationId="{055DEE71-CBB6-4D83-B533-40AC7BE30149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5" creationId="{8718C4FF-C533-42D5-BCE6-84190BB34A9F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9" creationId="{BC2BA71B-353C-49B9-AFAB-3A7FD6C2A24A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30" creationId="{C984BE5E-1591-4EFF-A49E-EC9AC23BAC09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2" creationId="{EA3C9C49-671B-4196-B92D-B6841705DC3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4" creationId="{AAA49741-B121-4F48-94DD-2D20FEBE9B80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8" creationId="{D320649F-EF66-4DDE-921B-56CFC7F137E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9" creationId="{8E7DE499-494F-4589-8B9F-653E92D6AB8D}"/>
          </ac:spMkLst>
        </pc:spChg>
        <pc:grpChg chg="add del mod">
          <ac:chgData name="Bruce Herring" userId="da3c994283af7ec4" providerId="LiveId" clId="{EBE4ED02-E878-4FD7-A446-A38072B85695}" dt="2020-10-07T00:11:22.350" v="8193" actId="478"/>
          <ac:grpSpMkLst>
            <pc:docMk/>
            <pc:sldMk cId="1871210350" sldId="398"/>
            <ac:grpSpMk id="17" creationId="{273F3D60-9724-44AB-8131-9104F4DB9B09}"/>
          </ac:grpSpMkLst>
        </pc:grpChg>
        <pc:grpChg chg="add del mod">
          <ac:chgData name="Bruce Herring" userId="da3c994283af7ec4" providerId="LiveId" clId="{EBE4ED02-E878-4FD7-A446-A38072B85695}" dt="2020-10-07T00:11:41.007" v="8197" actId="478"/>
          <ac:grpSpMkLst>
            <pc:docMk/>
            <pc:sldMk cId="1871210350" sldId="398"/>
            <ac:grpSpMk id="24" creationId="{7EFDC8FC-0DED-4BF9-99C2-4A9BFCB43D8F}"/>
          </ac:grpSpMkLst>
        </pc:grpChg>
        <pc:grpChg chg="add mod">
          <ac:chgData name="Bruce Herring" userId="da3c994283af7ec4" providerId="LiveId" clId="{EBE4ED02-E878-4FD7-A446-A38072B85695}" dt="2020-10-07T00:12:17.775" v="8213" actId="1038"/>
          <ac:grpSpMkLst>
            <pc:docMk/>
            <pc:sldMk cId="1871210350" sldId="398"/>
            <ac:grpSpMk id="31" creationId="{1519FA7D-F722-44E2-A54B-0F245333FC78}"/>
          </ac:grpSpMkLst>
        </pc:grpChg>
        <pc:grpChg chg="mod">
          <ac:chgData name="Bruce Herring" userId="da3c994283af7ec4" providerId="LiveId" clId="{EBE4ED02-E878-4FD7-A446-A38072B85695}" dt="2020-10-07T00:12:02.126" v="8199"/>
          <ac:grpSpMkLst>
            <pc:docMk/>
            <pc:sldMk cId="1871210350" sldId="398"/>
            <ac:grpSpMk id="33" creationId="{1F9F321F-DD7B-4943-9E7E-26A207255600}"/>
          </ac:grpSpMkLst>
        </pc:grpChg>
        <pc:picChg chg="add mod">
          <ac:chgData name="Bruce Herring" userId="da3c994283af7ec4" providerId="LiveId" clId="{EBE4ED02-E878-4FD7-A446-A38072B85695}" dt="2020-10-06T23:41:18.768" v="7615" actId="1367"/>
          <ac:picMkLst>
            <pc:docMk/>
            <pc:sldMk cId="1871210350" sldId="398"/>
            <ac:picMk id="12" creationId="{B7128651-C2E8-4F23-AAAA-640DB033F05A}"/>
          </ac:picMkLst>
        </pc:picChg>
        <pc:picChg chg="add mod">
          <ac:chgData name="Bruce Herring" userId="da3c994283af7ec4" providerId="LiveId" clId="{EBE4ED02-E878-4FD7-A446-A38072B85695}" dt="2020-10-06T23:45:36.619" v="7708"/>
          <ac:picMkLst>
            <pc:docMk/>
            <pc:sldMk cId="1871210350" sldId="398"/>
            <ac:picMk id="14" creationId="{EC3E4B57-D7E8-4CFE-B10F-7D0B126FD43C}"/>
          </ac:picMkLst>
        </pc:picChg>
        <pc:picChg chg="add mod">
          <ac:chgData name="Bruce Herring" userId="da3c994283af7ec4" providerId="LiveId" clId="{EBE4ED02-E878-4FD7-A446-A38072B85695}" dt="2020-10-06T23:47:04.655" v="7762" actId="1076"/>
          <ac:picMkLst>
            <pc:docMk/>
            <pc:sldMk cId="1871210350" sldId="398"/>
            <ac:picMk id="16" creationId="{498294E4-34B5-4E7C-B2D1-EC4F0B24DABB}"/>
          </ac:picMkLst>
        </pc:picChg>
        <pc:cxnChg chg="mod">
          <ac:chgData name="Bruce Herring" userId="da3c994283af7ec4" providerId="LiveId" clId="{EBE4ED02-E878-4FD7-A446-A38072B85695}" dt="2020-10-07T00:00:33.217" v="7790" actId="207"/>
          <ac:cxnSpMkLst>
            <pc:docMk/>
            <pc:sldMk cId="1871210350" sldId="398"/>
            <ac:cxnSpMk id="18" creationId="{C5511CF6-51B6-42DD-A7D1-6EC60958F15D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6" creationId="{96256A16-FE1A-4106-8CCC-A42DA9B04E8D}"/>
          </ac:cxnSpMkLst>
        </pc:cxnChg>
        <pc:cxnChg chg="mod">
          <ac:chgData name="Bruce Herring" userId="da3c994283af7ec4" providerId="LiveId" clId="{EBE4ED02-E878-4FD7-A446-A38072B85695}" dt="2020-10-07T00:11:41.007" v="8197" actId="478"/>
          <ac:cxnSpMkLst>
            <pc:docMk/>
            <pc:sldMk cId="1871210350" sldId="398"/>
            <ac:cxnSpMk id="27" creationId="{C1A9D3E2-7A8B-4E71-B909-8D1ABC8E2D13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8" creationId="{4A0B8039-57EA-4799-924B-31D50848B999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5" creationId="{926D33D6-04B6-428C-95D7-EE9194F2376A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6" creationId="{C6B3CFF4-D8D6-4CBA-90B7-9F51BC8E8632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7" creationId="{C684E333-70C9-48CB-AF79-6C739407F84A}"/>
          </ac:cxnSpMkLst>
        </pc:cxnChg>
      </pc:sldChg>
      <pc:sldChg chg="addSp delSp modSp new mod modClrScheme chgLayout modNotesTx">
        <pc:chgData name="Bruce Herring" userId="da3c994283af7ec4" providerId="LiveId" clId="{EBE4ED02-E878-4FD7-A446-A38072B85695}" dt="2020-10-07T00:31:51.217" v="9031" actId="20577"/>
        <pc:sldMkLst>
          <pc:docMk/>
          <pc:sldMk cId="2537797107" sldId="399"/>
        </pc:sldMkLst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2" creationId="{5F36FEDE-65E9-4137-8AA6-0E355CF8D6CA}"/>
          </ac:spMkLst>
        </pc:spChg>
        <pc:spChg chg="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3" creationId="{0CA9C3C7-69CC-41E9-8859-37477470015D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4" creationId="{D03616BE-E714-4E38-B281-2E28DF8C152A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5" creationId="{9FB77BD7-E96E-40AC-97AA-AFA2556EE3B0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6" creationId="{28C42E83-F99C-4E64-91C2-A4C7F85B8D4E}"/>
          </ac:spMkLst>
        </pc:spChg>
        <pc:spChg chg="add mod ord">
          <ac:chgData name="Bruce Herring" userId="da3c994283af7ec4" providerId="LiveId" clId="{EBE4ED02-E878-4FD7-A446-A38072B85695}" dt="2020-10-07T00:23:01.734" v="8427" actId="1036"/>
          <ac:spMkLst>
            <pc:docMk/>
            <pc:sldMk cId="2537797107" sldId="399"/>
            <ac:spMk id="7" creationId="{17F252A7-3BC2-43D2-99CB-55D606D34EAC}"/>
          </ac:spMkLst>
        </pc:spChg>
        <pc:spChg chg="add mod ord">
          <ac:chgData name="Bruce Herring" userId="da3c994283af7ec4" providerId="LiveId" clId="{EBE4ED02-E878-4FD7-A446-A38072B85695}" dt="2020-10-07T00:31:30.167" v="8987" actId="20577"/>
          <ac:spMkLst>
            <pc:docMk/>
            <pc:sldMk cId="2537797107" sldId="399"/>
            <ac:spMk id="8" creationId="{507B7D71-980F-46FD-80F2-4F016948EC8D}"/>
          </ac:spMkLst>
        </pc:spChg>
        <pc:spChg chg="add del mod ord">
          <ac:chgData name="Bruce Herring" userId="da3c994283af7ec4" providerId="LiveId" clId="{EBE4ED02-E878-4FD7-A446-A38072B85695}" dt="2020-10-07T00:23:09.638" v="8428" actId="478"/>
          <ac:spMkLst>
            <pc:docMk/>
            <pc:sldMk cId="2537797107" sldId="399"/>
            <ac:spMk id="9" creationId="{4E578BE5-2CA4-484D-AB9B-B8BA73B6DC16}"/>
          </ac:spMkLst>
        </pc:spChg>
        <pc:spChg chg="add del mod ord">
          <ac:chgData name="Bruce Herring" userId="da3c994283af7ec4" providerId="LiveId" clId="{EBE4ED02-E878-4FD7-A446-A38072B85695}" dt="2020-10-07T00:12:48.935" v="8214" actId="478"/>
          <ac:spMkLst>
            <pc:docMk/>
            <pc:sldMk cId="2537797107" sldId="399"/>
            <ac:spMk id="10" creationId="{FBF3EA48-CABE-4656-890A-A0124884B85F}"/>
          </ac:spMkLst>
        </pc:spChg>
        <pc:spChg chg="add mod ord">
          <ac:chgData name="Bruce Herring" userId="da3c994283af7ec4" providerId="LiveId" clId="{EBE4ED02-E878-4FD7-A446-A38072B85695}" dt="2020-10-06T23:37:09.253" v="7301" actId="20577"/>
          <ac:spMkLst>
            <pc:docMk/>
            <pc:sldMk cId="2537797107" sldId="399"/>
            <ac:spMk id="11" creationId="{F6C43601-03DB-47F0-B35D-422DBC1CDFFA}"/>
          </ac:spMkLst>
        </pc:spChg>
        <pc:spChg chg="add mod">
          <ac:chgData name="Bruce Herring" userId="da3c994283af7ec4" providerId="LiveId" clId="{EBE4ED02-E878-4FD7-A446-A38072B85695}" dt="2020-10-07T00:24:57.368" v="8436" actId="14861"/>
          <ac:spMkLst>
            <pc:docMk/>
            <pc:sldMk cId="2537797107" sldId="399"/>
            <ac:spMk id="13" creationId="{BC7466D8-90F3-4A2B-9430-BFEA3B2CBAFB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0:28.655" v="8887" actId="313"/>
        <pc:sldMkLst>
          <pc:docMk/>
          <pc:sldMk cId="1277076203" sldId="400"/>
        </pc:sldMkLst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2" creationId="{56114C76-23B0-4BCC-A72D-99C5F9A2F305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3" creationId="{D1F1D0BB-9A3C-4DD6-9111-6A3B7C9638F0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4" creationId="{E60ABF09-0B4F-4A55-BC9C-ED37A8B0AF51}"/>
          </ac:spMkLst>
        </pc:spChg>
        <pc:spChg chg="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5" creationId="{1F833FC1-90E6-4E5D-9D22-2B224A500397}"/>
          </ac:spMkLst>
        </pc:spChg>
        <pc:spChg chg="add mod ord">
          <ac:chgData name="Bruce Herring" userId="da3c994283af7ec4" providerId="LiveId" clId="{EBE4ED02-E878-4FD7-A446-A38072B85695}" dt="2020-10-07T00:26:52.321" v="8457" actId="20577"/>
          <ac:spMkLst>
            <pc:docMk/>
            <pc:sldMk cId="1277076203" sldId="400"/>
            <ac:spMk id="6" creationId="{69BA4018-A64F-47B2-8724-9E045825B83C}"/>
          </ac:spMkLst>
        </pc:spChg>
        <pc:spChg chg="add mod ord">
          <ac:chgData name="Bruce Herring" userId="da3c994283af7ec4" providerId="LiveId" clId="{EBE4ED02-E878-4FD7-A446-A38072B85695}" dt="2020-10-07T00:30:28.655" v="8887" actId="313"/>
          <ac:spMkLst>
            <pc:docMk/>
            <pc:sldMk cId="1277076203" sldId="400"/>
            <ac:spMk id="7" creationId="{FDF6B128-7171-4728-A08C-A4A9F856FBEF}"/>
          </ac:spMkLst>
        </pc:spChg>
        <pc:spChg chg="add del mod ord">
          <ac:chgData name="Bruce Herring" userId="da3c994283af7ec4" providerId="LiveId" clId="{EBE4ED02-E878-4FD7-A446-A38072B85695}" dt="2020-10-06T23:49:29.983" v="7779" actId="478"/>
          <ac:spMkLst>
            <pc:docMk/>
            <pc:sldMk cId="1277076203" sldId="400"/>
            <ac:spMk id="8" creationId="{2C955F50-DC43-4E7E-A236-C66FD37FB18A}"/>
          </ac:spMkLst>
        </pc:spChg>
        <pc:spChg chg="add del mod ord">
          <ac:chgData name="Bruce Herring" userId="da3c994283af7ec4" providerId="LiveId" clId="{EBE4ED02-E878-4FD7-A446-A38072B85695}" dt="2020-10-07T00:28:11.079" v="8613" actId="478"/>
          <ac:spMkLst>
            <pc:docMk/>
            <pc:sldMk cId="1277076203" sldId="400"/>
            <ac:spMk id="9" creationId="{F45B4D16-2BC1-48A6-BF72-584ED3DF22AC}"/>
          </ac:spMkLst>
        </pc:spChg>
        <pc:spChg chg="add mod ord">
          <ac:chgData name="Bruce Herring" userId="da3c994283af7ec4" providerId="LiveId" clId="{EBE4ED02-E878-4FD7-A446-A38072B85695}" dt="2020-10-06T23:37:15.053" v="7303" actId="20577"/>
          <ac:spMkLst>
            <pc:docMk/>
            <pc:sldMk cId="1277076203" sldId="400"/>
            <ac:spMk id="10" creationId="{8B36264D-9DF5-4357-B354-A1C0E5C5DFD5}"/>
          </ac:spMkLst>
        </pc:spChg>
        <pc:picChg chg="add del mod">
          <ac:chgData name="Bruce Herring" userId="da3c994283af7ec4" providerId="LiveId" clId="{EBE4ED02-E878-4FD7-A446-A38072B85695}" dt="2020-10-06T23:49:41.621" v="7781" actId="21"/>
          <ac:picMkLst>
            <pc:docMk/>
            <pc:sldMk cId="1277076203" sldId="400"/>
            <ac:picMk id="2050" creationId="{F64506B8-D1F7-4020-A237-24B991112748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1:52.574" v="8198" actId="164"/>
        <pc:sldMkLst>
          <pc:docMk/>
          <pc:sldMk cId="1436257131" sldId="401"/>
        </pc:sldMkLst>
        <pc:spChg chg="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2" creationId="{7129D501-4E1B-4D9B-903B-734D3612800A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3" creationId="{A079A5E7-570C-4358-B22A-C8EF8AEBC7AA}"/>
          </ac:spMkLst>
        </pc:spChg>
        <pc:spChg chg="del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4" creationId="{7E1C4B15-7E52-44E4-9438-81C7DE72F128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5" creationId="{7E2CE6B5-CC9A-4176-A5A8-6D6123E30F95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6" creationId="{6C96EECE-017C-45AA-8433-C287C2C73479}"/>
          </ac:spMkLst>
        </pc:spChg>
        <pc:spChg chg="add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7" creationId="{342714C1-87CE-4DF8-B499-76519C335A2B}"/>
          </ac:spMkLst>
        </pc:spChg>
        <pc:spChg chg="add mod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8" creationId="{5D3C0C01-95DE-417E-9653-3DD8E61ECC47}"/>
          </ac:spMkLst>
        </pc:spChg>
        <pc:spChg chg="mod topLvl">
          <ac:chgData name="Bruce Herring" userId="da3c994283af7ec4" providerId="LiveId" clId="{EBE4ED02-E878-4FD7-A446-A38072B85695}" dt="2020-10-07T00:11:52.574" v="8198" actId="164"/>
          <ac:spMkLst>
            <pc:docMk/>
            <pc:sldMk cId="1436257131" sldId="401"/>
            <ac:spMk id="11" creationId="{FCC2CBDC-30E5-4278-9459-C8C5D948BCC9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2" creationId="{6FB5831F-FCAA-49A6-BDE2-8888CDBD6E3D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3" creationId="{BBB0A081-C75F-4540-8BEA-F4249898AFB1}"/>
          </ac:spMkLst>
        </pc:spChg>
        <pc:grpChg chg="add del mod">
          <ac:chgData name="Bruce Herring" userId="da3c994283af7ec4" providerId="LiveId" clId="{EBE4ED02-E878-4FD7-A446-A38072B85695}" dt="2020-10-07T00:06:25.229" v="7975" actId="165"/>
          <ac:grpSpMkLst>
            <pc:docMk/>
            <pc:sldMk cId="1436257131" sldId="401"/>
            <ac:grpSpMk id="9" creationId="{B45413C0-55C1-4175-B015-9560F9790FA6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1" creationId="{1268901F-924B-4C4C-A1E0-4E2D6AF5121A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2" creationId="{2E40B5C5-F02A-4C2C-B369-002CF8FA7EA2}"/>
          </ac:grpSpMkLst>
        </pc:grpChg>
        <pc:cxnChg chg="mod topLvl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0" creationId="{66B48A0E-B81E-45B6-83ED-BFE7CC12C345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5" creationId="{08981E0E-CC79-41CB-BA1E-4990DF955132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9" creationId="{A9E2C8EB-D456-424E-B164-EC485FBD0B2C}"/>
          </ac:cxnSpMkLst>
        </pc:cxnChg>
      </pc:sldChg>
    </pc:docChg>
  </pc:docChgLst>
  <pc:docChgLst>
    <pc:chgData name="Guest User" providerId="Windows Live" clId="Web-{8C756396-C887-40B6-8FD4-D8C5E105D058}"/>
    <pc:docChg chg="modSld">
      <pc:chgData name="Guest User" userId="" providerId="Windows Live" clId="Web-{8C756396-C887-40B6-8FD4-D8C5E105D058}" dt="2020-09-24T22:48:02.934" v="27"/>
      <pc:docMkLst>
        <pc:docMk/>
      </pc:docMkLst>
      <pc:sldChg chg="addCm">
        <pc:chgData name="Guest User" userId="" providerId="Windows Live" clId="Web-{8C756396-C887-40B6-8FD4-D8C5E105D058}" dt="2020-09-24T22:48:02.934" v="27"/>
        <pc:sldMkLst>
          <pc:docMk/>
          <pc:sldMk cId="0" sldId="256"/>
        </pc:sldMkLst>
      </pc:sldChg>
      <pc:sldChg chg="addCm modCm">
        <pc:chgData name="Guest User" userId="" providerId="Windows Live" clId="Web-{8C756396-C887-40B6-8FD4-D8C5E105D058}" dt="2020-09-24T21:50:03.865" v="2"/>
        <pc:sldMkLst>
          <pc:docMk/>
          <pc:sldMk cId="2076723522" sldId="277"/>
        </pc:sldMkLst>
      </pc:sldChg>
      <pc:sldChg chg="modSp">
        <pc:chgData name="Guest User" userId="" providerId="Windows Live" clId="Web-{8C756396-C887-40B6-8FD4-D8C5E105D058}" dt="2020-09-24T22:46:03.650" v="14" actId="20577"/>
        <pc:sldMkLst>
          <pc:docMk/>
          <pc:sldMk cId="2538161272" sldId="308"/>
        </pc:sldMkLst>
        <pc:spChg chg="mod">
          <ac:chgData name="Guest User" userId="" providerId="Windows Live" clId="Web-{8C756396-C887-40B6-8FD4-D8C5E105D058}" dt="2020-09-24T22:46:03.650" v="14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addCm">
        <pc:chgData name="Guest User" userId="" providerId="Windows Live" clId="Web-{8C756396-C887-40B6-8FD4-D8C5E105D058}" dt="2020-09-24T22:45:54.056" v="11" actId="20577"/>
        <pc:sldMkLst>
          <pc:docMk/>
          <pc:sldMk cId="1467218858" sldId="349"/>
        </pc:sldMkLst>
        <pc:spChg chg="mod">
          <ac:chgData name="Guest User" userId="" providerId="Windows Live" clId="Web-{8C756396-C887-40B6-8FD4-D8C5E105D058}" dt="2020-09-24T22:45:54.056" v="11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">
        <pc:chgData name="Guest User" userId="" providerId="Windows Live" clId="Web-{8C756396-C887-40B6-8FD4-D8C5E105D058}" dt="2020-09-24T22:46:05.947" v="15" actId="20577"/>
        <pc:sldMkLst>
          <pc:docMk/>
          <pc:sldMk cId="4159299198" sldId="365"/>
        </pc:sldMkLst>
        <pc:spChg chg="mod">
          <ac:chgData name="Guest User" userId="" providerId="Windows Live" clId="Web-{8C756396-C887-40B6-8FD4-D8C5E105D058}" dt="2020-09-24T22:46:05.947" v="15" actId="20577"/>
          <ac:spMkLst>
            <pc:docMk/>
            <pc:sldMk cId="4159299198" sldId="365"/>
            <ac:spMk id="10" creationId="{52DD50F2-A2AE-44C2-9EA8-D51D28EBBC8A}"/>
          </ac:spMkLst>
        </pc:spChg>
      </pc:sldChg>
      <pc:sldChg chg="modSp">
        <pc:chgData name="Guest User" userId="" providerId="Windows Live" clId="Web-{8C756396-C887-40B6-8FD4-D8C5E105D058}" dt="2020-09-24T22:46:09.666" v="16" actId="20577"/>
        <pc:sldMkLst>
          <pc:docMk/>
          <pc:sldMk cId="1344455080" sldId="366"/>
        </pc:sldMkLst>
        <pc:spChg chg="mod">
          <ac:chgData name="Guest User" userId="" providerId="Windows Live" clId="Web-{8C756396-C887-40B6-8FD4-D8C5E105D058}" dt="2020-09-24T22:46:09.666" v="16" actId="20577"/>
          <ac:spMkLst>
            <pc:docMk/>
            <pc:sldMk cId="1344455080" sldId="366"/>
            <ac:spMk id="7" creationId="{B5687262-F00C-46CF-B8CB-45035C5AA77E}"/>
          </ac:spMkLst>
        </pc:spChg>
      </pc:sldChg>
      <pc:sldChg chg="addCm">
        <pc:chgData name="Guest User" userId="" providerId="Windows Live" clId="Web-{8C756396-C887-40B6-8FD4-D8C5E105D058}" dt="2020-09-24T22:10:55.724" v="4"/>
        <pc:sldMkLst>
          <pc:docMk/>
          <pc:sldMk cId="1196533644" sldId="367"/>
        </pc:sldMkLst>
      </pc:sldChg>
      <pc:sldChg chg="modSp">
        <pc:chgData name="Guest User" userId="" providerId="Windows Live" clId="Web-{8C756396-C887-40B6-8FD4-D8C5E105D058}" dt="2020-09-24T22:46:14.322" v="17" actId="20577"/>
        <pc:sldMkLst>
          <pc:docMk/>
          <pc:sldMk cId="1455951626" sldId="369"/>
        </pc:sldMkLst>
        <pc:spChg chg="mod">
          <ac:chgData name="Guest User" userId="" providerId="Windows Live" clId="Web-{8C756396-C887-40B6-8FD4-D8C5E105D058}" dt="2020-09-24T22:46:14.322" v="17" actId="20577"/>
          <ac:spMkLst>
            <pc:docMk/>
            <pc:sldMk cId="1455951626" sldId="369"/>
            <ac:spMk id="11" creationId="{C9A571B2-58B1-496D-8444-106DBD6DA98C}"/>
          </ac:spMkLst>
        </pc:spChg>
      </pc:sldChg>
      <pc:sldChg chg="modSp">
        <pc:chgData name="Guest User" userId="" providerId="Windows Live" clId="Web-{8C756396-C887-40B6-8FD4-D8C5E105D058}" dt="2020-09-24T22:46:16.853" v="18" actId="20577"/>
        <pc:sldMkLst>
          <pc:docMk/>
          <pc:sldMk cId="2147250842" sldId="370"/>
        </pc:sldMkLst>
        <pc:spChg chg="mod">
          <ac:chgData name="Guest User" userId="" providerId="Windows Live" clId="Web-{8C756396-C887-40B6-8FD4-D8C5E105D058}" dt="2020-09-24T22:46:16.853" v="18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modSp addCm">
        <pc:chgData name="Guest User" userId="" providerId="Windows Live" clId="Web-{8C756396-C887-40B6-8FD4-D8C5E105D058}" dt="2020-09-24T22:46:21.119" v="19" actId="20577"/>
        <pc:sldMkLst>
          <pc:docMk/>
          <pc:sldMk cId="3920096620" sldId="371"/>
        </pc:sldMkLst>
        <pc:spChg chg="mod">
          <ac:chgData name="Guest User" userId="" providerId="Windows Live" clId="Web-{8C756396-C887-40B6-8FD4-D8C5E105D058}" dt="2020-09-24T22:46:21.119" v="19" actId="20577"/>
          <ac:spMkLst>
            <pc:docMk/>
            <pc:sldMk cId="3920096620" sldId="371"/>
            <ac:spMk id="7" creationId="{077F11B6-5824-4605-ADBF-83693C86AB9F}"/>
          </ac:spMkLst>
        </pc:spChg>
      </pc:sldChg>
      <pc:sldChg chg="addCm">
        <pc:chgData name="Guest User" userId="" providerId="Windows Live" clId="Web-{8C756396-C887-40B6-8FD4-D8C5E105D058}" dt="2020-09-24T22:28:38.625" v="5"/>
        <pc:sldMkLst>
          <pc:docMk/>
          <pc:sldMk cId="2795949205" sldId="372"/>
        </pc:sldMkLst>
      </pc:sldChg>
      <pc:sldChg chg="addCm">
        <pc:chgData name="Guest User" userId="" providerId="Windows Live" clId="Web-{8C756396-C887-40B6-8FD4-D8C5E105D058}" dt="2020-09-24T22:29:04.282" v="6"/>
        <pc:sldMkLst>
          <pc:docMk/>
          <pc:sldMk cId="629509612" sldId="373"/>
        </pc:sldMkLst>
      </pc:sldChg>
      <pc:sldChg chg="modSp">
        <pc:chgData name="Guest User" userId="" providerId="Windows Live" clId="Web-{8C756396-C887-40B6-8FD4-D8C5E105D058}" dt="2020-09-24T22:46:28.026" v="20" actId="20577"/>
        <pc:sldMkLst>
          <pc:docMk/>
          <pc:sldMk cId="3995990587" sldId="374"/>
        </pc:sldMkLst>
        <pc:spChg chg="mod">
          <ac:chgData name="Guest User" userId="" providerId="Windows Live" clId="Web-{8C756396-C887-40B6-8FD4-D8C5E105D058}" dt="2020-09-24T22:46:28.026" v="2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modSp addCm">
        <pc:chgData name="Guest User" userId="" providerId="Windows Live" clId="Web-{8C756396-C887-40B6-8FD4-D8C5E105D058}" dt="2020-09-24T22:46:31.635" v="21" actId="20577"/>
        <pc:sldMkLst>
          <pc:docMk/>
          <pc:sldMk cId="1608919472" sldId="375"/>
        </pc:sldMkLst>
        <pc:spChg chg="mod">
          <ac:chgData name="Guest User" userId="" providerId="Windows Live" clId="Web-{8C756396-C887-40B6-8FD4-D8C5E105D058}" dt="2020-09-24T22:46:31.635" v="21" actId="20577"/>
          <ac:spMkLst>
            <pc:docMk/>
            <pc:sldMk cId="1608919472" sldId="375"/>
            <ac:spMk id="7" creationId="{B0A7AFB9-DD5C-4F0A-87BF-43625BF33AD4}"/>
          </ac:spMkLst>
        </pc:spChg>
      </pc:sldChg>
      <pc:sldChg chg="addSp delSp modSp">
        <pc:chgData name="Guest User" userId="" providerId="Windows Live" clId="Web-{8C756396-C887-40B6-8FD4-D8C5E105D058}" dt="2020-09-24T22:46:42.167" v="26" actId="20577"/>
        <pc:sldMkLst>
          <pc:docMk/>
          <pc:sldMk cId="2923728163" sldId="376"/>
        </pc:sldMkLst>
        <pc:spChg chg="add mod">
          <ac:chgData name="Guest User" userId="" providerId="Windows Live" clId="Web-{8C756396-C887-40B6-8FD4-D8C5E105D058}" dt="2020-09-24T22:46:42.167" v="26" actId="20577"/>
          <ac:spMkLst>
            <pc:docMk/>
            <pc:sldMk cId="2923728163" sldId="376"/>
            <ac:spMk id="6" creationId="{054843D7-251A-4448-A723-B1C01E7E21DB}"/>
          </ac:spMkLst>
        </pc:spChg>
        <pc:spChg chg="del">
          <ac:chgData name="Guest User" userId="" providerId="Windows Live" clId="Web-{8C756396-C887-40B6-8FD4-D8C5E105D058}" dt="2020-09-24T22:46:36.073" v="22"/>
          <ac:spMkLst>
            <pc:docMk/>
            <pc:sldMk cId="2923728163" sldId="376"/>
            <ac:spMk id="7" creationId="{7D397567-C35D-4D2C-A7F7-C60A94ADF09F}"/>
          </ac:spMkLst>
        </pc:spChg>
      </pc:sldChg>
      <pc:sldChg chg="addCm">
        <pc:chgData name="Guest User" userId="" providerId="Windows Live" clId="Web-{8C756396-C887-40B6-8FD4-D8C5E105D058}" dt="2020-09-24T22:06:43.593" v="3"/>
        <pc:sldMkLst>
          <pc:docMk/>
          <pc:sldMk cId="3194560076" sldId="384"/>
        </pc:sldMkLst>
      </pc:sldChg>
    </pc:docChg>
  </pc:docChgLst>
  <pc:docChgLst>
    <pc:chgData name="Bruce Herring" userId="da3c994283af7ec4" providerId="LiveId" clId="{35388439-3AAD-43D5-8BCD-B8FD032E5AC5}"/>
    <pc:docChg chg="custSel addSld delSld modSld sldOrd">
      <pc:chgData name="Bruce Herring" userId="da3c994283af7ec4" providerId="LiveId" clId="{35388439-3AAD-43D5-8BCD-B8FD032E5AC5}" dt="2020-08-10T19:22:07.444" v="2315" actId="207"/>
      <pc:docMkLst>
        <pc:docMk/>
      </pc:docMkLst>
      <pc:sldChg chg="modSp mod">
        <pc:chgData name="Bruce Herring" userId="da3c994283af7ec4" providerId="LiveId" clId="{35388439-3AAD-43D5-8BCD-B8FD032E5AC5}" dt="2020-08-10T14:57:14.397" v="33" actId="20577"/>
        <pc:sldMkLst>
          <pc:docMk/>
          <pc:sldMk cId="0" sldId="257"/>
        </pc:sldMkLst>
        <pc:graphicFrameChg chg="modGraphic">
          <ac:chgData name="Bruce Herring" userId="da3c994283af7ec4" providerId="LiveId" clId="{35388439-3AAD-43D5-8BCD-B8FD032E5AC5}" dt="2020-08-10T14:57:14.397" v="3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171923815" sldId="264"/>
        </pc:sldMkLst>
      </pc:sldChg>
      <pc:sldChg chg="modSp mod">
        <pc:chgData name="Bruce Herring" userId="da3c994283af7ec4" providerId="LiveId" clId="{35388439-3AAD-43D5-8BCD-B8FD032E5AC5}" dt="2020-08-10T14:58:50.321" v="198" actId="20577"/>
        <pc:sldMkLst>
          <pc:docMk/>
          <pc:sldMk cId="2076723522" sldId="277"/>
        </pc:sldMkLst>
        <pc:spChg chg="mod">
          <ac:chgData name="Bruce Herring" userId="da3c994283af7ec4" providerId="LiveId" clId="{35388439-3AAD-43D5-8BCD-B8FD032E5AC5}" dt="2020-08-10T14:58:01.354" v="11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388439-3AAD-43D5-8BCD-B8FD032E5AC5}" dt="2020-08-10T14:58:50.321" v="198" actId="20577"/>
          <ac:spMkLst>
            <pc:docMk/>
            <pc:sldMk cId="2076723522" sldId="277"/>
            <ac:spMk id="8" creationId="{F0BD3AA3-92CC-4D1B-ACCD-0BACBFB690F3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038763886" sldId="27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987844707" sldId="280"/>
        </pc:sldMkLst>
      </pc:sldChg>
      <pc:sldChg chg="modSp mod">
        <pc:chgData name="Bruce Herring" userId="da3c994283af7ec4" providerId="LiveId" clId="{35388439-3AAD-43D5-8BCD-B8FD032E5AC5}" dt="2020-08-10T14:57:40.092" v="60" actId="20577"/>
        <pc:sldMkLst>
          <pc:docMk/>
          <pc:sldMk cId="1727217399" sldId="307"/>
        </pc:sldMkLst>
        <pc:spChg chg="mod">
          <ac:chgData name="Bruce Herring" userId="da3c994283af7ec4" providerId="LiveId" clId="{35388439-3AAD-43D5-8BCD-B8FD032E5AC5}" dt="2020-08-10T14:57:40.092" v="60" actId="20577"/>
          <ac:spMkLst>
            <pc:docMk/>
            <pc:sldMk cId="1727217399" sldId="307"/>
            <ac:spMk id="4" creationId="{9A4F4223-D6F7-47BC-98D9-94E6AE165E45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23490625" sldId="309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80174531" sldId="317"/>
        </pc:sldMkLst>
      </pc:sldChg>
      <pc:sldChg chg="del">
        <pc:chgData name="Bruce Herring" userId="da3c994283af7ec4" providerId="LiveId" clId="{35388439-3AAD-43D5-8BCD-B8FD032E5AC5}" dt="2020-08-10T14:59:40.392" v="200" actId="47"/>
        <pc:sldMkLst>
          <pc:docMk/>
          <pc:sldMk cId="3496083894" sldId="333"/>
        </pc:sldMkLst>
      </pc:sldChg>
      <pc:sldChg chg="modSp mod">
        <pc:chgData name="Bruce Herring" userId="da3c994283af7ec4" providerId="LiveId" clId="{35388439-3AAD-43D5-8BCD-B8FD032E5AC5}" dt="2020-08-10T14:59:44.208" v="201" actId="6549"/>
        <pc:sldMkLst>
          <pc:docMk/>
          <pc:sldMk cId="2721345438" sldId="334"/>
        </pc:sldMkLst>
        <pc:spChg chg="mod">
          <ac:chgData name="Bruce Herring" userId="da3c994283af7ec4" providerId="LiveId" clId="{35388439-3AAD-43D5-8BCD-B8FD032E5AC5}" dt="2020-08-10T14:59:44.208" v="201" actId="6549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35388439-3AAD-43D5-8BCD-B8FD032E5AC5}" dt="2020-08-10T14:59:47.442" v="202" actId="6549"/>
        <pc:sldMkLst>
          <pc:docMk/>
          <pc:sldMk cId="2103368791" sldId="335"/>
        </pc:sldMkLst>
        <pc:spChg chg="mod">
          <ac:chgData name="Bruce Herring" userId="da3c994283af7ec4" providerId="LiveId" clId="{35388439-3AAD-43D5-8BCD-B8FD032E5AC5}" dt="2020-08-10T14:59:47.442" v="202" actId="6549"/>
          <ac:spMkLst>
            <pc:docMk/>
            <pc:sldMk cId="2103368791" sldId="335"/>
            <ac:spMk id="9" creationId="{496F1EBC-0F2F-4666-B8C0-EB3B05842726}"/>
          </ac:spMkLst>
        </pc:spChg>
      </pc:sldChg>
      <pc:sldChg chg="modSp mod">
        <pc:chgData name="Bruce Herring" userId="da3c994283af7ec4" providerId="LiveId" clId="{35388439-3AAD-43D5-8BCD-B8FD032E5AC5}" dt="2020-08-10T14:59:50.504" v="203" actId="6549"/>
        <pc:sldMkLst>
          <pc:docMk/>
          <pc:sldMk cId="3468852758" sldId="336"/>
        </pc:sldMkLst>
        <pc:spChg chg="mod">
          <ac:chgData name="Bruce Herring" userId="da3c994283af7ec4" providerId="LiveId" clId="{35388439-3AAD-43D5-8BCD-B8FD032E5AC5}" dt="2020-08-10T14:59:50.504" v="203" actId="6549"/>
          <ac:spMkLst>
            <pc:docMk/>
            <pc:sldMk cId="3468852758" sldId="336"/>
            <ac:spMk id="3" creationId="{03B98B91-53C5-4950-8BB2-D4E9E56954A5}"/>
          </ac:spMkLst>
        </pc:spChg>
      </pc:sldChg>
      <pc:sldChg chg="modSp mod">
        <pc:chgData name="Bruce Herring" userId="da3c994283af7ec4" providerId="LiveId" clId="{35388439-3AAD-43D5-8BCD-B8FD032E5AC5}" dt="2020-08-10T14:59:54.366" v="204" actId="6549"/>
        <pc:sldMkLst>
          <pc:docMk/>
          <pc:sldMk cId="2204875236" sldId="337"/>
        </pc:sldMkLst>
        <pc:spChg chg="mod">
          <ac:chgData name="Bruce Herring" userId="da3c994283af7ec4" providerId="LiveId" clId="{35388439-3AAD-43D5-8BCD-B8FD032E5AC5}" dt="2020-08-10T14:59:54.366" v="204" actId="6549"/>
          <ac:spMkLst>
            <pc:docMk/>
            <pc:sldMk cId="2204875236" sldId="337"/>
            <ac:spMk id="7" creationId="{31DF76F4-E158-4D4D-B15A-EA17A216E16A}"/>
          </ac:spMkLst>
        </pc:spChg>
      </pc:sldChg>
      <pc:sldChg chg="modSp mod">
        <pc:chgData name="Bruce Herring" userId="da3c994283af7ec4" providerId="LiveId" clId="{35388439-3AAD-43D5-8BCD-B8FD032E5AC5}" dt="2020-08-10T15:00:02.475" v="206" actId="6549"/>
        <pc:sldMkLst>
          <pc:docMk/>
          <pc:sldMk cId="2753181989" sldId="338"/>
        </pc:sldMkLst>
        <pc:spChg chg="mod">
          <ac:chgData name="Bruce Herring" userId="da3c994283af7ec4" providerId="LiveId" clId="{35388439-3AAD-43D5-8BCD-B8FD032E5AC5}" dt="2020-08-10T15:00:02.475" v="206" actId="6549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79826219" sldId="348"/>
        </pc:sldMkLst>
      </pc:sldChg>
      <pc:sldChg chg="modSp add del mod">
        <pc:chgData name="Bruce Herring" userId="da3c994283af7ec4" providerId="LiveId" clId="{35388439-3AAD-43D5-8BCD-B8FD032E5AC5}" dt="2020-08-10T19:22:07.444" v="2315" actId="207"/>
        <pc:sldMkLst>
          <pc:docMk/>
          <pc:sldMk cId="1467218858" sldId="349"/>
        </pc:sldMkLst>
        <pc:spChg chg="mod">
          <ac:chgData name="Bruce Herring" userId="da3c994283af7ec4" providerId="LiveId" clId="{35388439-3AAD-43D5-8BCD-B8FD032E5AC5}" dt="2020-08-10T15:03:59.883" v="354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35388439-3AAD-43D5-8BCD-B8FD032E5AC5}" dt="2020-08-10T15:02:30.247" v="33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35388439-3AAD-43D5-8BCD-B8FD032E5AC5}" dt="2020-08-10T19:22:07.444" v="231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35388439-3AAD-43D5-8BCD-B8FD032E5AC5}" dt="2020-08-10T15:03:11.487" v="334" actId="207"/>
          <ac:spMkLst>
            <pc:docMk/>
            <pc:sldMk cId="1467218858" sldId="349"/>
            <ac:spMk id="12" creationId="{EEBED829-7256-4592-80E1-6C6C305BA0F1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577070211" sldId="350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316138974" sldId="351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814126817" sldId="352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250875439" sldId="353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72001772" sldId="354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08033305" sldId="355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159983706" sldId="356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5573799" sldId="357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742437250" sldId="35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6975736" sldId="359"/>
        </pc:sldMkLst>
      </pc:sldChg>
      <pc:sldChg chg="modSp mod">
        <pc:chgData name="Bruce Herring" userId="da3c994283af7ec4" providerId="LiveId" clId="{35388439-3AAD-43D5-8BCD-B8FD032E5AC5}" dt="2020-08-10T14:59:57.288" v="205" actId="6549"/>
        <pc:sldMkLst>
          <pc:docMk/>
          <pc:sldMk cId="124529616" sldId="360"/>
        </pc:sldMkLst>
        <pc:spChg chg="mod">
          <ac:chgData name="Bruce Herring" userId="da3c994283af7ec4" providerId="LiveId" clId="{35388439-3AAD-43D5-8BCD-B8FD032E5AC5}" dt="2020-08-10T14:59:57.288" v="205" actId="6549"/>
          <ac:spMkLst>
            <pc:docMk/>
            <pc:sldMk cId="124529616" sldId="360"/>
            <ac:spMk id="9" creationId="{10447129-3A79-4911-865D-A4EF34DBF294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0:27.389" v="221" actId="20577"/>
        <pc:sldMkLst>
          <pc:docMk/>
          <pc:sldMk cId="3632233994" sldId="361"/>
        </pc:sldMkLst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2" creationId="{C5F9F40B-9391-4515-8CA2-BA93004D927E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3" creationId="{C372E809-5F01-4BBA-9C1A-6D213191298D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4" creationId="{02A87589-7B5C-4D36-AFCB-0F5FE26E4C55}"/>
          </ac:spMkLst>
        </pc:spChg>
        <pc:spChg chg="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5" creationId="{11A5BCDE-AC2E-4B0E-BDA9-0A2E90451E53}"/>
          </ac:spMkLst>
        </pc:spChg>
        <pc:spChg chg="add mod ord">
          <ac:chgData name="Bruce Herring" userId="da3c994283af7ec4" providerId="LiveId" clId="{35388439-3AAD-43D5-8BCD-B8FD032E5AC5}" dt="2020-08-10T15:00:27.389" v="221" actId="20577"/>
          <ac:spMkLst>
            <pc:docMk/>
            <pc:sldMk cId="3632233994" sldId="361"/>
            <ac:spMk id="6" creationId="{C5C69F3F-B4B6-4A50-9C52-7E142B3F49E5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7" creationId="{D6DAABFF-8920-4F9F-B66B-3956A81287BD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8" creationId="{74109FE4-7A59-4863-9934-1162888A9CEA}"/>
          </ac:spMkLst>
        </pc:spChg>
      </pc:sldChg>
      <pc:sldChg chg="addSp delSp modSp new del mod modClrScheme chgLayout">
        <pc:chgData name="Bruce Herring" userId="da3c994283af7ec4" providerId="LiveId" clId="{35388439-3AAD-43D5-8BCD-B8FD032E5AC5}" dt="2020-08-10T15:00:54.249" v="224" actId="47"/>
        <pc:sldMkLst>
          <pc:docMk/>
          <pc:sldMk cId="1629061365" sldId="362"/>
        </pc:sldMkLst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" creationId="{307E47D8-2DA7-4567-9B80-FE2282867044}"/>
          </ac:spMkLst>
        </pc:spChg>
        <pc:spChg chg="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3" creationId="{D27A279A-EC36-484C-A47F-0C8C13B8FFD1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4" creationId="{DAC6EC07-E144-4F50-8F59-4F821327FF77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5" creationId="{1F4A3323-786A-400B-BA18-46A76502E5BA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6" creationId="{394438FE-0FB5-4908-9E02-B5E9D6042D11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7" creationId="{955F6DEC-32AC-4315-A504-913C22451163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8" creationId="{509ABE50-0C07-4691-9E6B-2010367685FF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9" creationId="{04D09971-9579-4875-84AC-20DBF60E4CA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0" creationId="{2CFC59F8-9780-47AB-B1BB-251F7BA65DF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1" creationId="{ADF8A6E1-71FA-43D6-97B0-3E8B0CF3166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2" creationId="{674A274D-37F1-446F-A15E-AE7F289F2485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3" creationId="{466D1FE6-F79C-41F2-9DF6-4834498817D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4" creationId="{1D7CA4AA-D0B4-41FD-9E67-289C5EE1643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5" creationId="{8CFC502E-73BF-49A8-AC71-1418C391703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6" creationId="{FAE6CB83-F9C2-45A5-BD6B-9E7DEF1E75CC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7" creationId="{F73B48DD-93A6-43F9-8755-8831C86FBB77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8" creationId="{42366BD3-3C18-4051-AC40-014475FFAE18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9" creationId="{4BB7F500-172B-45FD-BDF0-FAD16D80BA64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0" creationId="{ED862E3A-F9EC-4553-B413-C593B348309A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7:42.190" v="381" actId="14100"/>
        <pc:sldMkLst>
          <pc:docMk/>
          <pc:sldMk cId="3312297391" sldId="362"/>
        </pc:sldMkLst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2" creationId="{7E430308-9879-45AD-A10F-6D07E5D16D0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3" creationId="{E0A61F50-61AE-49E7-9570-C605600F38B5}"/>
          </ac:spMkLst>
        </pc:spChg>
        <pc:spChg chg="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4" creationId="{918EAA16-CDA7-47BD-A25C-0F93B942CF50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5" creationId="{02BB8513-65C5-405E-927E-7CEE46E4561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6" creationId="{28795D6D-B319-4EA9-81AD-BB3A6B2BAE42}"/>
          </ac:spMkLst>
        </pc:spChg>
        <pc:spChg chg="del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7" creationId="{6D88C0D3-747D-4F4F-B199-D479977D437C}"/>
          </ac:spMkLst>
        </pc:spChg>
        <pc:spChg chg="add mod ord">
          <ac:chgData name="Bruce Herring" userId="da3c994283af7ec4" providerId="LiveId" clId="{35388439-3AAD-43D5-8BCD-B8FD032E5AC5}" dt="2020-08-10T15:07:42.190" v="381" actId="14100"/>
          <ac:spMkLst>
            <pc:docMk/>
            <pc:sldMk cId="3312297391" sldId="362"/>
            <ac:spMk id="8" creationId="{F4F066D2-56B5-449A-9347-62568D7F7110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9" creationId="{2F8B1F97-28C5-47D5-B42D-FCF68A64B69C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0" creationId="{5A9E7D68-2B78-4F06-B302-12F4A4D38296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1" creationId="{5884278A-2478-4E3A-987E-11C63DEEFD6B}"/>
          </ac:spMkLst>
        </pc:spChg>
      </pc:sldChg>
      <pc:sldChg chg="addSp delSp modSp new mod ord modClrScheme chgLayout">
        <pc:chgData name="Bruce Herring" userId="da3c994283af7ec4" providerId="LiveId" clId="{35388439-3AAD-43D5-8BCD-B8FD032E5AC5}" dt="2020-08-10T15:09:59.206" v="407"/>
        <pc:sldMkLst>
          <pc:docMk/>
          <pc:sldMk cId="2341923824" sldId="363"/>
        </pc:sldMkLst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2" creationId="{2139E8C1-1EC5-4EA1-B06D-D63F0CF2DF1D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3" creationId="{FFC82F7D-63EC-4E27-8DC0-27C46E327D79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4" creationId="{BD2AF956-86D6-4BEB-AF9A-D536AEFCC429}"/>
          </ac:spMkLst>
        </pc:spChg>
        <pc:spChg chg="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5" creationId="{95AAA74C-4E02-46B2-8BDB-A8222D4E0A11}"/>
          </ac:spMkLst>
        </pc:spChg>
        <pc:spChg chg="add mod ord">
          <ac:chgData name="Bruce Herring" userId="da3c994283af7ec4" providerId="LiveId" clId="{35388439-3AAD-43D5-8BCD-B8FD032E5AC5}" dt="2020-08-10T15:08:15.179" v="404" actId="14100"/>
          <ac:spMkLst>
            <pc:docMk/>
            <pc:sldMk cId="2341923824" sldId="363"/>
            <ac:spMk id="6" creationId="{0102C890-7530-4505-A4FA-7F2C758F98BB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7" creationId="{0C1A2FA4-289F-4699-89E0-3907610261CF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8" creationId="{E5BBE8D2-9CEB-4CAF-B9C0-B17A2776FFEC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9" creationId="{DED1BE68-6987-4A53-9547-2C10FA78A017}"/>
          </ac:spMkLst>
        </pc:spChg>
      </pc:sldChg>
      <pc:sldChg chg="new del">
        <pc:chgData name="Bruce Herring" userId="da3c994283af7ec4" providerId="LiveId" clId="{35388439-3AAD-43D5-8BCD-B8FD032E5AC5}" dt="2020-08-10T15:10:02.733" v="408" actId="47"/>
        <pc:sldMkLst>
          <pc:docMk/>
          <pc:sldMk cId="3602742940" sldId="364"/>
        </pc:sldMkLst>
      </pc:sldChg>
      <pc:sldChg chg="addSp delSp modSp new mod modClrScheme chgLayout">
        <pc:chgData name="Bruce Herring" userId="da3c994283af7ec4" providerId="LiveId" clId="{35388439-3AAD-43D5-8BCD-B8FD032E5AC5}" dt="2020-08-10T15:16:55.781" v="443" actId="20577"/>
        <pc:sldMkLst>
          <pc:docMk/>
          <pc:sldMk cId="3622096936" sldId="364"/>
        </pc:sldMkLst>
        <pc:spChg chg="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2" creationId="{2441BBC3-C113-42D7-BA60-2F343B61354E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3" creationId="{DA0B34D3-5A84-44F4-AF0F-567B26A0A607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4" creationId="{B0FA0F31-CD05-4854-A310-B2BEE19AB6DC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5" creationId="{4D0229FE-715D-417A-A552-CB80629F7F23}"/>
          </ac:spMkLst>
        </pc:spChg>
        <pc:spChg chg="del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6" creationId="{9609B089-9499-4321-8814-32AE5173E6B5}"/>
          </ac:spMkLst>
        </pc:spChg>
        <pc:spChg chg="add mod ord">
          <ac:chgData name="Bruce Herring" userId="da3c994283af7ec4" providerId="LiveId" clId="{35388439-3AAD-43D5-8BCD-B8FD032E5AC5}" dt="2020-08-10T15:16:55.781" v="443" actId="20577"/>
          <ac:spMkLst>
            <pc:docMk/>
            <pc:sldMk cId="3622096936" sldId="364"/>
            <ac:spMk id="7" creationId="{D6F0F033-6807-4FA7-8753-43315C1534C1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8" creationId="{128D4A61-C68E-4304-B924-DB15B8787E16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9" creationId="{D4D32B87-B8F9-4DAC-AB29-9842CC063DC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17:42.685" v="512" actId="20577"/>
        <pc:sldMkLst>
          <pc:docMk/>
          <pc:sldMk cId="4159299198" sldId="365"/>
        </pc:sldMkLst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2" creationId="{47F49EF4-8CAC-431B-B83B-BE97C73F8056}"/>
          </ac:spMkLst>
        </pc:spChg>
        <pc:spChg chg="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3" creationId="{E1D9B9FC-858D-4159-9BF1-E10AD71F417F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4" creationId="{E60A29A0-6114-432B-B730-66DF10A7E016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5" creationId="{3249C513-CD1A-4469-8E6A-7BD249AFFB9C}"/>
          </ac:spMkLst>
        </pc:spChg>
        <pc:spChg chg="add mod ord">
          <ac:chgData name="Bruce Herring" userId="da3c994283af7ec4" providerId="LiveId" clId="{35388439-3AAD-43D5-8BCD-B8FD032E5AC5}" dt="2020-08-10T15:17:20.083" v="454" actId="20577"/>
          <ac:spMkLst>
            <pc:docMk/>
            <pc:sldMk cId="4159299198" sldId="365"/>
            <ac:spMk id="6" creationId="{6E13FD74-5DF5-4FDD-9783-38C94F3341D6}"/>
          </ac:spMkLst>
        </pc:spChg>
        <pc:spChg chg="add mod ord">
          <ac:chgData name="Bruce Herring" userId="da3c994283af7ec4" providerId="LiveId" clId="{35388439-3AAD-43D5-8BCD-B8FD032E5AC5}" dt="2020-08-10T15:17:42.685" v="512" actId="20577"/>
          <ac:spMkLst>
            <pc:docMk/>
            <pc:sldMk cId="4159299198" sldId="365"/>
            <ac:spMk id="7" creationId="{55C952F8-8349-45F6-9AD7-899B48BE7F3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8" creationId="{807BCFCB-63F1-48A2-B51F-B71D0276C52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9" creationId="{8BAFA61F-35F2-4B4E-A578-D2D7A821486D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10" creationId="{52DD50F2-A2AE-44C2-9EA8-D51D28EBBC8A}"/>
          </ac:spMkLst>
        </pc:spChg>
      </pc:sldChg>
      <pc:sldChg chg="delSp modSp new mod">
        <pc:chgData name="Bruce Herring" userId="da3c994283af7ec4" providerId="LiveId" clId="{35388439-3AAD-43D5-8BCD-B8FD032E5AC5}" dt="2020-08-10T15:20:33.044" v="821" actId="20577"/>
        <pc:sldMkLst>
          <pc:docMk/>
          <pc:sldMk cId="1344455080" sldId="366"/>
        </pc:sldMkLst>
        <pc:spChg chg="mod">
          <ac:chgData name="Bruce Herring" userId="da3c994283af7ec4" providerId="LiveId" clId="{35388439-3AAD-43D5-8BCD-B8FD032E5AC5}" dt="2020-08-10T15:20:33.044" v="821" actId="20577"/>
          <ac:spMkLst>
            <pc:docMk/>
            <pc:sldMk cId="1344455080" sldId="366"/>
            <ac:spMk id="2" creationId="{0B6F013C-964D-40CB-9BD6-67FDD4A80C4F}"/>
          </ac:spMkLst>
        </pc:spChg>
        <pc:spChg chg="mod">
          <ac:chgData name="Bruce Herring" userId="da3c994283af7ec4" providerId="LiveId" clId="{35388439-3AAD-43D5-8BCD-B8FD032E5AC5}" dt="2020-08-10T15:20:15.808" v="806" actId="948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35388439-3AAD-43D5-8BCD-B8FD032E5AC5}" dt="2020-08-10T15:19:15.009" v="690" actId="478"/>
          <ac:spMkLst>
            <pc:docMk/>
            <pc:sldMk cId="1344455080" sldId="366"/>
            <ac:spMk id="6" creationId="{A7862998-C28F-4091-A126-AF220C823B87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00.793" v="843" actId="14100"/>
        <pc:sldMkLst>
          <pc:docMk/>
          <pc:sldMk cId="1196533644" sldId="367"/>
        </pc:sldMkLst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2" creationId="{31568687-A41A-4A6A-BF81-AF7CEE0746EE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3" creationId="{E6E19D89-9E61-4A43-A29F-623327117258}"/>
          </ac:spMkLst>
        </pc:spChg>
        <pc:spChg chg="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4" creationId="{493B5000-E830-4352-AC0D-501695C6D7B2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5" creationId="{3A66EF9A-78F7-4D2B-AD0C-91782CCE2BAF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6" creationId="{1FEE5010-6DCE-4CEC-819B-3A7C9EC322CA}"/>
          </ac:spMkLst>
        </pc:spChg>
        <pc:spChg chg="del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7" creationId="{7D3C52CE-677F-4E48-897D-238897889D39}"/>
          </ac:spMkLst>
        </pc:spChg>
        <pc:spChg chg="add mod ord">
          <ac:chgData name="Bruce Herring" userId="da3c994283af7ec4" providerId="LiveId" clId="{35388439-3AAD-43D5-8BCD-B8FD032E5AC5}" dt="2020-08-10T15:21:00.793" v="843" actId="14100"/>
          <ac:spMkLst>
            <pc:docMk/>
            <pc:sldMk cId="1196533644" sldId="367"/>
            <ac:spMk id="8" creationId="{633D150F-3B3F-490A-8004-A96890C8C568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9" creationId="{83CB27C5-5349-49DC-96D8-32EF3065AF96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0" creationId="{90C59EF0-A79A-43B9-9D68-B320FE26CE6F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1" creationId="{F2523427-41F8-4D9D-BD4A-11C20EDEDD20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18.319" v="850" actId="20577"/>
        <pc:sldMkLst>
          <pc:docMk/>
          <pc:sldMk cId="2459328365" sldId="368"/>
        </pc:sldMkLst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2" creationId="{665CEEE2-AAAF-475D-AE51-C52DE43B0806}"/>
          </ac:spMkLst>
        </pc:spChg>
        <pc:spChg chg="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3" creationId="{AF152D80-7816-441E-8EE7-39AA74512260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4" creationId="{A06E63BB-28B5-4DD5-9F6A-D2F4251965FD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5" creationId="{FD62D829-829C-4D50-B1EA-E754507AF227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6" creationId="{F3939D78-4D82-4EE3-B366-3AC626861A34}"/>
          </ac:spMkLst>
        </pc:spChg>
        <pc:spChg chg="add mod ord">
          <ac:chgData name="Bruce Herring" userId="da3c994283af7ec4" providerId="LiveId" clId="{35388439-3AAD-43D5-8BCD-B8FD032E5AC5}" dt="2020-08-10T15:21:18.319" v="850" actId="20577"/>
          <ac:spMkLst>
            <pc:docMk/>
            <pc:sldMk cId="2459328365" sldId="368"/>
            <ac:spMk id="7" creationId="{EA68E309-4D27-4D23-BBC9-98BAFAD98EB3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8" creationId="{59F89C5B-2CE1-4AFF-A85D-BC55722A6040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9" creationId="{2856E817-BF52-4787-BE16-61AF2E254839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7:38.294" v="977" actId="948"/>
        <pc:sldMkLst>
          <pc:docMk/>
          <pc:sldMk cId="1455951626" sldId="369"/>
        </pc:sldMkLst>
        <pc:spChg chg="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2" creationId="{BD58D3AD-7C70-4EBC-8904-2B60DDF4205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3" creationId="{715B1569-CA96-4308-85C6-9DD2281755E6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4" creationId="{7176E9E7-8743-46EE-93BA-0B632421E9F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5" creationId="{780B75A4-16E2-4BED-B16F-40B10AEE8589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6" creationId="{DE389236-FC4D-4508-88EB-0390F0DE105D}"/>
          </ac:spMkLst>
        </pc:spChg>
        <pc:spChg chg="add mod ord">
          <ac:chgData name="Bruce Herring" userId="da3c994283af7ec4" providerId="LiveId" clId="{35388439-3AAD-43D5-8BCD-B8FD032E5AC5}" dt="2020-08-10T15:36:55.903" v="876" actId="20577"/>
          <ac:spMkLst>
            <pc:docMk/>
            <pc:sldMk cId="1455951626" sldId="369"/>
            <ac:spMk id="7" creationId="{14E9E27D-34DA-49C0-8679-BC3422C37747}"/>
          </ac:spMkLst>
        </pc:spChg>
        <pc:spChg chg="add mod ord">
          <ac:chgData name="Bruce Herring" userId="da3c994283af7ec4" providerId="LiveId" clId="{35388439-3AAD-43D5-8BCD-B8FD032E5AC5}" dt="2020-08-10T15:37:38.294" v="977" actId="948"/>
          <ac:spMkLst>
            <pc:docMk/>
            <pc:sldMk cId="1455951626" sldId="369"/>
            <ac:spMk id="8" creationId="{AAB384CF-1863-4B81-99EB-C6E3026E3C5B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9" creationId="{CBA0B44C-00A0-45AB-9DB7-2529CCAEDB87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0" creationId="{34632201-F397-4385-B17C-D10B16227D89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1" creationId="{C9A571B2-58B1-496D-8444-106DBD6DA98C}"/>
          </ac:spMkLst>
        </pc:spChg>
      </pc:sldChg>
      <pc:sldChg chg="modSp new mod">
        <pc:chgData name="Bruce Herring" userId="da3c994283af7ec4" providerId="LiveId" clId="{35388439-3AAD-43D5-8BCD-B8FD032E5AC5}" dt="2020-08-10T15:39:23.811" v="1219" actId="313"/>
        <pc:sldMkLst>
          <pc:docMk/>
          <pc:sldMk cId="2147250842" sldId="370"/>
        </pc:sldMkLst>
        <pc:spChg chg="mod">
          <ac:chgData name="Bruce Herring" userId="da3c994283af7ec4" providerId="LiveId" clId="{35388439-3AAD-43D5-8BCD-B8FD032E5AC5}" dt="2020-08-10T15:37:57.466" v="999" actId="20577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35388439-3AAD-43D5-8BCD-B8FD032E5AC5}" dt="2020-08-10T15:39:23.811" v="1219" actId="313"/>
          <ac:spMkLst>
            <pc:docMk/>
            <pc:sldMk cId="2147250842" sldId="370"/>
            <ac:spMk id="3" creationId="{90769C10-B2C7-4EAC-B855-7E95AB9AC2F1}"/>
          </ac:spMkLst>
        </pc:spChg>
      </pc:sldChg>
      <pc:sldChg chg="modSp new mod">
        <pc:chgData name="Bruce Herring" userId="da3c994283af7ec4" providerId="LiveId" clId="{35388439-3AAD-43D5-8BCD-B8FD032E5AC5}" dt="2020-08-10T15:39:05.927" v="1183" actId="20577"/>
        <pc:sldMkLst>
          <pc:docMk/>
          <pc:sldMk cId="3920096620" sldId="371"/>
        </pc:sldMkLst>
        <pc:spChg chg="mod">
          <ac:chgData name="Bruce Herring" userId="da3c994283af7ec4" providerId="LiveId" clId="{35388439-3AAD-43D5-8BCD-B8FD032E5AC5}" dt="2020-08-10T15:38:47.156" v="1120" actId="20577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35388439-3AAD-43D5-8BCD-B8FD032E5AC5}" dt="2020-08-10T15:39:05.927" v="1183" actId="20577"/>
          <ac:spMkLst>
            <pc:docMk/>
            <pc:sldMk cId="3920096620" sldId="371"/>
            <ac:spMk id="3" creationId="{E9B5B953-4E48-45F8-90E3-E94393BAA6BC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9:58.227" v="1246" actId="20577"/>
        <pc:sldMkLst>
          <pc:docMk/>
          <pc:sldMk cId="2795949205" sldId="372"/>
        </pc:sldMkLst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2" creationId="{6B8BA2C8-7BAD-4533-8E05-71993B35194E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3" creationId="{CBB1A0EA-7BC7-416F-B373-A51900F243F4}"/>
          </ac:spMkLst>
        </pc:spChg>
        <pc:spChg chg="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4" creationId="{1320FA38-4BBD-4471-8804-6F8F26BFB54C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5" creationId="{6D56626D-4658-44F8-B578-2D1DDF0A7ECC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6" creationId="{7CE90072-23C0-4339-8CFF-D99F70F531B1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7" creationId="{835F331E-0D91-437B-AC13-32C009B4E29F}"/>
          </ac:spMkLst>
        </pc:spChg>
        <pc:spChg chg="add mod ord">
          <ac:chgData name="Bruce Herring" userId="da3c994283af7ec4" providerId="LiveId" clId="{35388439-3AAD-43D5-8BCD-B8FD032E5AC5}" dt="2020-08-10T15:39:58.227" v="1246" actId="20577"/>
          <ac:spMkLst>
            <pc:docMk/>
            <pc:sldMk cId="2795949205" sldId="372"/>
            <ac:spMk id="8" creationId="{C6C07395-43C8-4ED3-8771-96DBCEB0C94F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9" creationId="{2E9DF9A5-B3B2-42B3-ABCF-E693E562BF36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0:10.742" v="1253" actId="20577"/>
        <pc:sldMkLst>
          <pc:docMk/>
          <pc:sldMk cId="629509612" sldId="373"/>
        </pc:sldMkLst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2" creationId="{01405153-D83D-41E7-8F5F-03B50E5C77E6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3" creationId="{D5508683-7E4D-4AE3-BFF8-C4FAD4FA09D7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4" creationId="{FE2EDA35-87CE-4C2F-87C0-1894E64CAA30}"/>
          </ac:spMkLst>
        </pc:spChg>
        <pc:spChg chg="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5" creationId="{99C400C4-CD4B-404B-9D97-1D37FFBED414}"/>
          </ac:spMkLst>
        </pc:spChg>
        <pc:spChg chg="add mod ord">
          <ac:chgData name="Bruce Herring" userId="da3c994283af7ec4" providerId="LiveId" clId="{35388439-3AAD-43D5-8BCD-B8FD032E5AC5}" dt="2020-08-10T15:40:10.742" v="1253" actId="20577"/>
          <ac:spMkLst>
            <pc:docMk/>
            <pc:sldMk cId="629509612" sldId="373"/>
            <ac:spMk id="6" creationId="{508B2CED-5141-4501-ADD8-300B36723AB7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7" creationId="{73A08985-7012-40FB-B4D0-F6EFC34D58FE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8" creationId="{965A4265-6A78-4F25-BE86-276C5C1EC644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9" creationId="{08D7BA47-667B-46C4-A4E6-2016A76A402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1:41.572" v="1471" actId="20577"/>
        <pc:sldMkLst>
          <pc:docMk/>
          <pc:sldMk cId="3995990587" sldId="374"/>
        </pc:sldMkLst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2" creationId="{345BECE8-CB28-4727-BA3C-26228ED6C50E}"/>
          </ac:spMkLst>
        </pc:spChg>
        <pc:spChg chg="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3" creationId="{86277C39-6404-4FEE-BCA4-5E5506F04E54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4" creationId="{70D54CFC-E48E-4E4C-A520-0DD3A89D76A9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5" creationId="{3F08C736-3A07-49BD-A395-53FCB761B145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6" creationId="{54F2847E-9245-4303-8400-39D499CF761B}"/>
          </ac:spMkLst>
        </pc:spChg>
        <pc:spChg chg="add mod ord">
          <ac:chgData name="Bruce Herring" userId="da3c994283af7ec4" providerId="LiveId" clId="{35388439-3AAD-43D5-8BCD-B8FD032E5AC5}" dt="2020-08-10T15:40:28.617" v="1274" actId="20577"/>
          <ac:spMkLst>
            <pc:docMk/>
            <pc:sldMk cId="3995990587" sldId="374"/>
            <ac:spMk id="7" creationId="{13B3FAF0-6B16-454B-842C-0EBD9A823900}"/>
          </ac:spMkLst>
        </pc:spChg>
        <pc:spChg chg="add mod ord">
          <ac:chgData name="Bruce Herring" userId="da3c994283af7ec4" providerId="LiveId" clId="{35388439-3AAD-43D5-8BCD-B8FD032E5AC5}" dt="2020-08-10T15:41:41.572" v="1471" actId="20577"/>
          <ac:spMkLst>
            <pc:docMk/>
            <pc:sldMk cId="3995990587" sldId="374"/>
            <ac:spMk id="8" creationId="{BA436989-1655-43D4-ABB3-4CA35F195DE5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9" creationId="{AA471A5A-FBA3-4C9A-876D-ADADF92E5D39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0" creationId="{D3E005AE-15D3-4F32-9F33-2883A39E3BCD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1" creationId="{49FE77A8-DABC-4404-A1FF-7DDD128B6371}"/>
          </ac:spMkLst>
        </pc:spChg>
      </pc:sldChg>
      <pc:sldChg chg="modSp new mod">
        <pc:chgData name="Bruce Herring" userId="da3c994283af7ec4" providerId="LiveId" clId="{35388439-3AAD-43D5-8BCD-B8FD032E5AC5}" dt="2020-08-10T15:43:43.005" v="1555" actId="20577"/>
        <pc:sldMkLst>
          <pc:docMk/>
          <pc:sldMk cId="1608919472" sldId="375"/>
        </pc:sldMkLst>
        <pc:spChg chg="mod">
          <ac:chgData name="Bruce Herring" userId="da3c994283af7ec4" providerId="LiveId" clId="{35388439-3AAD-43D5-8BCD-B8FD032E5AC5}" dt="2020-08-10T15:43:25.319" v="1496" actId="20577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35388439-3AAD-43D5-8BCD-B8FD032E5AC5}" dt="2020-08-10T15:43:43.005" v="1555" actId="20577"/>
          <ac:spMkLst>
            <pc:docMk/>
            <pc:sldMk cId="1608919472" sldId="375"/>
            <ac:spMk id="3" creationId="{2C570C6D-9ACE-4CF5-BFB2-2D371C10FF97}"/>
          </ac:spMkLst>
        </pc:spChg>
      </pc:sldChg>
      <pc:sldChg chg="modSp new mod">
        <pc:chgData name="Bruce Herring" userId="da3c994283af7ec4" providerId="LiveId" clId="{35388439-3AAD-43D5-8BCD-B8FD032E5AC5}" dt="2020-08-10T15:44:46.976" v="1679" actId="948"/>
        <pc:sldMkLst>
          <pc:docMk/>
          <pc:sldMk cId="2923728163" sldId="376"/>
        </pc:sldMkLst>
        <pc:spChg chg="mod">
          <ac:chgData name="Bruce Herring" userId="da3c994283af7ec4" providerId="LiveId" clId="{35388439-3AAD-43D5-8BCD-B8FD032E5AC5}" dt="2020-08-10T15:43:56.478" v="1570" actId="20577"/>
          <ac:spMkLst>
            <pc:docMk/>
            <pc:sldMk cId="2923728163" sldId="376"/>
            <ac:spMk id="2" creationId="{AFF63B2C-6C1C-4ADA-85B0-A2A8F4BC2816}"/>
          </ac:spMkLst>
        </pc:spChg>
        <pc:spChg chg="mod">
          <ac:chgData name="Bruce Herring" userId="da3c994283af7ec4" providerId="LiveId" clId="{35388439-3AAD-43D5-8BCD-B8FD032E5AC5}" dt="2020-08-10T15:44:46.976" v="1679" actId="948"/>
          <ac:spMkLst>
            <pc:docMk/>
            <pc:sldMk cId="2923728163" sldId="376"/>
            <ac:spMk id="3" creationId="{91202DF5-4577-48AF-9ED4-DDEF358811F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7:43.024" v="1707" actId="14100"/>
        <pc:sldMkLst>
          <pc:docMk/>
          <pc:sldMk cId="1414971796" sldId="377"/>
        </pc:sldMkLst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2" creationId="{9C1DBD8B-5276-4ED9-87FD-E335DA052B16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3" creationId="{3B51E630-74AA-4EC5-9358-C07A1BC441E3}"/>
          </ac:spMkLst>
        </pc:spChg>
        <pc:spChg chg="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4" creationId="{95C59B61-AA80-4F03-B6F6-9344228AF113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5" creationId="{5C91E645-01F3-4E72-B57A-3E988FFBE14E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6" creationId="{8399DEF9-036A-419F-8480-0CC39A043B56}"/>
          </ac:spMkLst>
        </pc:spChg>
        <pc:spChg chg="del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7" creationId="{8F190979-354F-4CF0-865C-A90624FEFC71}"/>
          </ac:spMkLst>
        </pc:spChg>
        <pc:spChg chg="add mod ord">
          <ac:chgData name="Bruce Herring" userId="da3c994283af7ec4" providerId="LiveId" clId="{35388439-3AAD-43D5-8BCD-B8FD032E5AC5}" dt="2020-08-10T15:57:43.024" v="1707" actId="14100"/>
          <ac:spMkLst>
            <pc:docMk/>
            <pc:sldMk cId="1414971796" sldId="377"/>
            <ac:spMk id="8" creationId="{438E6201-CB79-4099-AFDB-E5FC086E06C2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9" creationId="{81EFABC8-F196-40C2-B262-09316002B1A7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0" creationId="{3CE31C96-93CD-4DE2-A329-401F7B912331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1" creationId="{8BDA3DB8-C926-4260-976D-4AABE1B61CB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02.184" v="1730" actId="20577"/>
        <pc:sldMkLst>
          <pc:docMk/>
          <pc:sldMk cId="2392905449" sldId="378"/>
        </pc:sldMkLst>
        <pc:spChg chg="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2" creationId="{AF005929-0006-41A0-A45C-AA8A66A6743C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3" creationId="{66BBE2DE-5D9C-4AAA-975F-E0F9FD228AD1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4" creationId="{428CEF1B-04E6-4E23-8F06-526863C94750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5" creationId="{FA94494D-065D-462F-B0B5-BC392BE3ABF5}"/>
          </ac:spMkLst>
        </pc:spChg>
        <pc:spChg chg="del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6" creationId="{603614B3-9CD7-404D-BA91-772074295849}"/>
          </ac:spMkLst>
        </pc:spChg>
        <pc:spChg chg="add mod ord">
          <ac:chgData name="Bruce Herring" userId="da3c994283af7ec4" providerId="LiveId" clId="{35388439-3AAD-43D5-8BCD-B8FD032E5AC5}" dt="2020-08-10T15:58:02.184" v="1730" actId="20577"/>
          <ac:spMkLst>
            <pc:docMk/>
            <pc:sldMk cId="2392905449" sldId="378"/>
            <ac:spMk id="7" creationId="{3CEF964E-81C4-41EF-A7C9-FF895405390E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8" creationId="{661E8045-14D1-4AD2-88E8-FDD93EDA5524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9" creationId="{9E0898EA-8A08-4AD0-9B0B-B2DEE14D7273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22.785" v="1764" actId="20577"/>
        <pc:sldMkLst>
          <pc:docMk/>
          <pc:sldMk cId="982457037" sldId="379"/>
        </pc:sldMkLst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2" creationId="{D32ADB16-CE92-4357-863B-A50EA33CBA94}"/>
          </ac:spMkLst>
        </pc:spChg>
        <pc:spChg chg="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3" creationId="{4719B785-0AA9-4BFB-AF24-797BF2E6CF34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4" creationId="{C2878A2F-B63F-4EEE-823A-AC23B7662F17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5" creationId="{D5D564BB-6967-4B50-9A83-CBC79FB8A87D}"/>
          </ac:spMkLst>
        </pc:spChg>
        <pc:spChg chg="add mod ord">
          <ac:chgData name="Bruce Herring" userId="da3c994283af7ec4" providerId="LiveId" clId="{35388439-3AAD-43D5-8BCD-B8FD032E5AC5}" dt="2020-08-10T15:58:22.785" v="1764" actId="20577"/>
          <ac:spMkLst>
            <pc:docMk/>
            <pc:sldMk cId="982457037" sldId="379"/>
            <ac:spMk id="6" creationId="{1AA8C39A-B4D2-4884-A946-B6E023A54549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7" creationId="{44191E2B-EE5D-43E1-9FCB-0631A403FADC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8" creationId="{28EE3991-8BBF-4F59-9A89-03DFDDF6C953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9" creationId="{C889CB83-F595-4425-908F-53C7AD1AF85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6:02:35.735" v="2314" actId="20577"/>
        <pc:sldMkLst>
          <pc:docMk/>
          <pc:sldMk cId="2018408248" sldId="380"/>
        </pc:sldMkLst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2" creationId="{617D7DDF-9FBF-44A8-81A8-8ACFD5D315F6}"/>
          </ac:spMkLst>
        </pc:spChg>
        <pc:spChg chg="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3" creationId="{FCBC60C8-50A9-4DAA-8436-478ADA26761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4" creationId="{BA0EBBD3-64EE-442C-AB9A-AA3AF0C01A30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5" creationId="{2075A389-B4E2-4E95-A84D-922779CC80A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6" creationId="{51D4B164-8DEC-4BF7-A0E1-9C324B8C7949}"/>
          </ac:spMkLst>
        </pc:spChg>
        <pc:spChg chg="add mod ord">
          <ac:chgData name="Bruce Herring" userId="da3c994283af7ec4" providerId="LiveId" clId="{35388439-3AAD-43D5-8BCD-B8FD032E5AC5}" dt="2020-08-10T15:59:07.508" v="1779" actId="20577"/>
          <ac:spMkLst>
            <pc:docMk/>
            <pc:sldMk cId="2018408248" sldId="380"/>
            <ac:spMk id="7" creationId="{199C673A-CCE9-4CAC-88E8-7F81F2705E1C}"/>
          </ac:spMkLst>
        </pc:spChg>
        <pc:spChg chg="add mod ord">
          <ac:chgData name="Bruce Herring" userId="da3c994283af7ec4" providerId="LiveId" clId="{35388439-3AAD-43D5-8BCD-B8FD032E5AC5}" dt="2020-08-10T16:02:35.735" v="2314" actId="20577"/>
          <ac:spMkLst>
            <pc:docMk/>
            <pc:sldMk cId="2018408248" sldId="380"/>
            <ac:spMk id="8" creationId="{713491F9-27BD-4166-A261-29D6C321AD01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9" creationId="{4FEA4102-3813-4E13-B92C-59EFDF6A04AC}"/>
          </ac:spMkLst>
        </pc:spChg>
        <pc:spChg chg="add del mod ord">
          <ac:chgData name="Bruce Herring" userId="da3c994283af7ec4" providerId="LiveId" clId="{35388439-3AAD-43D5-8BCD-B8FD032E5AC5}" dt="2020-08-10T16:01:08.567" v="2043" actId="478"/>
          <ac:spMkLst>
            <pc:docMk/>
            <pc:sldMk cId="2018408248" sldId="380"/>
            <ac:spMk id="10" creationId="{DAB19F04-B0AC-47A1-9930-99D375E5AEB7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11" creationId="{2BBBD08A-0853-4B9E-99D6-1BA375A84A7F}"/>
          </ac:spMkLst>
        </pc:spChg>
      </pc:sldChg>
      <pc:sldMasterChg chg="delSldLayout modSldLayout">
        <pc:chgData name="Bruce Herring" userId="da3c994283af7ec4" providerId="LiveId" clId="{35388439-3AAD-43D5-8BCD-B8FD032E5AC5}" dt="2020-08-10T15:06:42.769" v="356" actId="6014"/>
        <pc:sldMasterMkLst>
          <pc:docMk/>
          <pc:sldMasterMk cId="0" sldId="2147483660"/>
        </pc:sldMasterMkLst>
        <pc:sldLayoutChg chg="del">
          <pc:chgData name="Bruce Herring" userId="da3c994283af7ec4" providerId="LiveId" clId="{35388439-3AAD-43D5-8BCD-B8FD032E5AC5}" dt="2020-08-10T14:59:29.359" v="199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Bruce Herring" userId="da3c994283af7ec4" providerId="LiveId" clId="{35388439-3AAD-43D5-8BCD-B8FD032E5AC5}" dt="2020-08-10T15:00:54.249" v="224" actId="47"/>
          <pc:sldLayoutMkLst>
            <pc:docMk/>
            <pc:sldMasterMk cId="0" sldId="2147483660"/>
            <pc:sldLayoutMk cId="2080353760" sldId="2147483667"/>
          </pc:sldLayoutMkLst>
        </pc:sldLayoutChg>
        <pc:sldLayoutChg chg="mod">
          <pc:chgData name="Bruce Herring" userId="da3c994283af7ec4" providerId="LiveId" clId="{35388439-3AAD-43D5-8BCD-B8FD032E5AC5}" dt="2020-08-10T15:06:42.769" v="356" actId="6014"/>
          <pc:sldLayoutMkLst>
            <pc:docMk/>
            <pc:sldMasterMk cId="0" sldId="2147483660"/>
            <pc:sldLayoutMk cId="1578939939" sldId="2147483668"/>
          </pc:sldLayoutMkLst>
        </pc:sldLayoutChg>
      </pc:sldMasterChg>
    </pc:docChg>
  </pc:docChgLst>
  <pc:docChgLst>
    <pc:chgData name="Bobby St. Jacques" userId="f4a78f595efa0b0c" providerId="Windows Live" clId="Web-{48444E08-A157-4C3D-A9F9-A892FABFCA7A}"/>
    <pc:docChg chg="">
      <pc:chgData name="Bobby St. Jacques" userId="f4a78f595efa0b0c" providerId="Windows Live" clId="Web-{48444E08-A157-4C3D-A9F9-A892FABFCA7A}" dt="2020-09-29T23:24:34.376" v="0"/>
      <pc:docMkLst>
        <pc:docMk/>
      </pc:docMkLst>
      <pc:sldChg chg="addCm">
        <pc:chgData name="Bobby St. Jacques" userId="f4a78f595efa0b0c" providerId="Windows Live" clId="Web-{48444E08-A157-4C3D-A9F9-A892FABFCA7A}" dt="2020-09-29T23:24:34.376" v="0"/>
        <pc:sldMkLst>
          <pc:docMk/>
          <pc:sldMk cId="2341923824" sldId="363"/>
        </pc:sldMkLst>
      </pc:sldChg>
    </pc:docChg>
  </pc:docChgLst>
  <pc:docChgLst>
    <pc:chgData name="Guest User" providerId="Windows Live" clId="Web-{AFE89095-A383-4F41-A75B-0E7A8815E37A}"/>
    <pc:docChg chg="modSld">
      <pc:chgData name="Guest User" userId="" providerId="Windows Live" clId="Web-{AFE89095-A383-4F41-A75B-0E7A8815E37A}" dt="2020-10-12T02:26:26.955" v="20"/>
      <pc:docMkLst>
        <pc:docMk/>
      </pc:docMkLst>
      <pc:sldChg chg="addCm">
        <pc:chgData name="Guest User" userId="" providerId="Windows Live" clId="Web-{AFE89095-A383-4F41-A75B-0E7A8815E37A}" dt="2020-10-12T02:24:05.609" v="19"/>
        <pc:sldMkLst>
          <pc:docMk/>
          <pc:sldMk cId="0" sldId="257"/>
        </pc:sldMkLst>
      </pc:sldChg>
      <pc:sldChg chg="addCm">
        <pc:chgData name="Guest User" userId="" providerId="Windows Live" clId="Web-{AFE89095-A383-4F41-A75B-0E7A8815E37A}" dt="2020-10-12T00:52:11.704" v="1"/>
        <pc:sldMkLst>
          <pc:docMk/>
          <pc:sldMk cId="2076723522" sldId="277"/>
        </pc:sldMkLst>
      </pc:sldChg>
      <pc:sldChg chg="addCm">
        <pc:chgData name="Guest User" userId="" providerId="Windows Live" clId="Web-{AFE89095-A383-4F41-A75B-0E7A8815E37A}" dt="2020-10-12T02:26:26.955" v="20"/>
        <pc:sldMkLst>
          <pc:docMk/>
          <pc:sldMk cId="0" sldId="279"/>
        </pc:sldMkLst>
      </pc:sldChg>
      <pc:sldChg chg="addCm">
        <pc:chgData name="Guest User" userId="" providerId="Windows Live" clId="Web-{AFE89095-A383-4F41-A75B-0E7A8815E37A}" dt="2020-10-12T02:05:39.306" v="16"/>
        <pc:sldMkLst>
          <pc:docMk/>
          <pc:sldMk cId="2204875236" sldId="337"/>
        </pc:sldMkLst>
      </pc:sldChg>
      <pc:sldChg chg="addCm">
        <pc:chgData name="Guest User" userId="" providerId="Windows Live" clId="Web-{AFE89095-A383-4F41-A75B-0E7A8815E37A}" dt="2020-10-12T01:03:43.247" v="2"/>
        <pc:sldMkLst>
          <pc:docMk/>
          <pc:sldMk cId="2344687405" sldId="391"/>
        </pc:sldMkLst>
      </pc:sldChg>
      <pc:sldChg chg="addCm">
        <pc:chgData name="Guest User" userId="" providerId="Windows Live" clId="Web-{AFE89095-A383-4F41-A75B-0E7A8815E37A}" dt="2020-10-12T01:10:28.789" v="3"/>
        <pc:sldMkLst>
          <pc:docMk/>
          <pc:sldMk cId="820587486" sldId="406"/>
        </pc:sldMkLst>
      </pc:sldChg>
      <pc:sldChg chg="modSp addCm">
        <pc:chgData name="Guest User" userId="" providerId="Windows Live" clId="Web-{AFE89095-A383-4F41-A75B-0E7A8815E37A}" dt="2020-10-12T01:28:17.632" v="15"/>
        <pc:sldMkLst>
          <pc:docMk/>
          <pc:sldMk cId="1828165245" sldId="417"/>
        </pc:sldMkLst>
        <pc:spChg chg="mod">
          <ac:chgData name="Guest User" userId="" providerId="Windows Live" clId="Web-{AFE89095-A383-4F41-A75B-0E7A8815E37A}" dt="2020-10-12T01:27:53.694" v="14" actId="20577"/>
          <ac:spMkLst>
            <pc:docMk/>
            <pc:sldMk cId="1828165245" sldId="417"/>
            <ac:spMk id="7" creationId="{8A5907CC-7CBC-4833-AFBC-1B002DBDC69C}"/>
          </ac:spMkLst>
        </pc:spChg>
      </pc:sldChg>
      <pc:sldChg chg="addCm">
        <pc:chgData name="Guest User" userId="" providerId="Windows Live" clId="Web-{AFE89095-A383-4F41-A75B-0E7A8815E37A}" dt="2020-10-12T02:06:47.683" v="17"/>
        <pc:sldMkLst>
          <pc:docMk/>
          <pc:sldMk cId="3073119951" sldId="421"/>
        </pc:sldMkLst>
      </pc:sldChg>
      <pc:sldChg chg="addCm">
        <pc:chgData name="Guest User" userId="" providerId="Windows Live" clId="Web-{AFE89095-A383-4F41-A75B-0E7A8815E37A}" dt="2020-10-12T02:22:28.717" v="18"/>
        <pc:sldMkLst>
          <pc:docMk/>
          <pc:sldMk cId="1659691589" sldId="422"/>
        </pc:sldMkLst>
      </pc:sldChg>
    </pc:docChg>
  </pc:docChgLst>
  <pc:docChgLst>
    <pc:chgData name="Bruce Herring" userId="da3c994283af7ec4" providerId="LiveId" clId="{4815D578-CE5F-451A-AF9A-62012CDAE6C3}"/>
    <pc:docChg chg="undo custSel addSld delSld modSld sldOrd">
      <pc:chgData name="Bruce Herring" userId="da3c994283af7ec4" providerId="LiveId" clId="{4815D578-CE5F-451A-AF9A-62012CDAE6C3}" dt="2020-10-14T03:27:08.178" v="12400" actId="47"/>
      <pc:docMkLst>
        <pc:docMk/>
      </pc:docMkLst>
      <pc:sldChg chg="modSp mod">
        <pc:chgData name="Bruce Herring" userId="da3c994283af7ec4" providerId="LiveId" clId="{4815D578-CE5F-451A-AF9A-62012CDAE6C3}" dt="2020-10-08T19:06:58.494" v="5" actId="20577"/>
        <pc:sldMkLst>
          <pc:docMk/>
          <pc:sldMk cId="0" sldId="256"/>
        </pc:sldMkLst>
        <pc:spChg chg="mod">
          <ac:chgData name="Bruce Herring" userId="da3c994283af7ec4" providerId="LiveId" clId="{4815D578-CE5F-451A-AF9A-62012CDAE6C3}" dt="2020-10-08T19:06:58.494" v="5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modCm">
        <pc:chgData name="Bruce Herring" userId="da3c994283af7ec4" providerId="LiveId" clId="{4815D578-CE5F-451A-AF9A-62012CDAE6C3}" dt="2020-10-13T17:54:05.471" v="11513" actId="20577"/>
        <pc:sldMkLst>
          <pc:docMk/>
          <pc:sldMk cId="0" sldId="257"/>
        </pc:sldMkLst>
        <pc:graphicFrameChg chg="modGraphic">
          <ac:chgData name="Bruce Herring" userId="da3c994283af7ec4" providerId="LiveId" clId="{4815D578-CE5F-451A-AF9A-62012CDAE6C3}" dt="2020-10-13T17:54:05.471" v="115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4815D578-CE5F-451A-AF9A-62012CDAE6C3}" dt="2020-10-14T02:25:16.601" v="12160" actId="1076"/>
        <pc:sldMkLst>
          <pc:docMk/>
          <pc:sldMk cId="2076723522" sldId="277"/>
        </pc:sldMkLst>
        <pc:spChg chg="mod">
          <ac:chgData name="Bruce Herring" userId="da3c994283af7ec4" providerId="LiveId" clId="{4815D578-CE5F-451A-AF9A-62012CDAE6C3}" dt="2020-10-11T01:53:44.649" v="4500" actId="1076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4815D578-CE5F-451A-AF9A-62012CDAE6C3}" dt="2020-10-14T02:23:59.442" v="12027" actId="2711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4815D578-CE5F-451A-AF9A-62012CDAE6C3}" dt="2020-10-14T02:25:16.601" v="12160" actId="1076"/>
          <ac:spMkLst>
            <pc:docMk/>
            <pc:sldMk cId="2076723522" sldId="277"/>
            <ac:spMk id="10" creationId="{B3343861-377D-4DD0-9C9A-1178E811BE42}"/>
          </ac:spMkLst>
        </pc:spChg>
        <pc:grpChg chg="del">
          <ac:chgData name="Bruce Herring" userId="da3c994283af7ec4" providerId="LiveId" clId="{4815D578-CE5F-451A-AF9A-62012CDAE6C3}" dt="2020-10-11T01:49:19.517" v="4458" actId="478"/>
          <ac:grpSpMkLst>
            <pc:docMk/>
            <pc:sldMk cId="2076723522" sldId="277"/>
            <ac:grpSpMk id="17" creationId="{1B3758F3-D040-4424-83CD-280E57273952}"/>
          </ac:grpSpMkLst>
        </pc:grpChg>
        <pc:picChg chg="add del mod">
          <ac:chgData name="Bruce Herring" userId="da3c994283af7ec4" providerId="LiveId" clId="{4815D578-CE5F-451A-AF9A-62012CDAE6C3}" dt="2020-10-11T01:53:18.087" v="4496" actId="478"/>
          <ac:picMkLst>
            <pc:docMk/>
            <pc:sldMk cId="2076723522" sldId="277"/>
            <ac:picMk id="5" creationId="{19AFDCF7-38A4-4AE8-8B29-8C89F91C117A}"/>
          </ac:picMkLst>
        </pc:picChg>
        <pc:picChg chg="add mod">
          <ac:chgData name="Bruce Herring" userId="da3c994283af7ec4" providerId="LiveId" clId="{4815D578-CE5F-451A-AF9A-62012CDAE6C3}" dt="2020-10-11T01:53:58.382" v="4503" actId="1076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4815D578-CE5F-451A-AF9A-62012CDAE6C3}" dt="2020-10-14T02:35:41.686" v="12398" actId="20577"/>
        <pc:sldMkLst>
          <pc:docMk/>
          <pc:sldMk cId="0" sldId="279"/>
        </pc:sldMkLst>
        <pc:spChg chg="mod">
          <ac:chgData name="Bruce Herring" userId="da3c994283af7ec4" providerId="LiveId" clId="{4815D578-CE5F-451A-AF9A-62012CDAE6C3}" dt="2020-10-14T02:35:41.686" v="12398" actId="20577"/>
          <ac:spMkLst>
            <pc:docMk/>
            <pc:sldMk cId="0" sldId="279"/>
            <ac:spMk id="524" creationId="{00000000-0000-0000-0000-000000000000}"/>
          </ac:spMkLst>
        </pc:spChg>
      </pc:sldChg>
      <pc:sldChg chg="addSp delSp modSp mod">
        <pc:chgData name="Bruce Herring" userId="da3c994283af7ec4" providerId="LiveId" clId="{4815D578-CE5F-451A-AF9A-62012CDAE6C3}" dt="2020-10-13T21:24:40.918" v="11760" actId="478"/>
        <pc:sldMkLst>
          <pc:docMk/>
          <pc:sldMk cId="2538161272" sldId="308"/>
        </pc:sldMkLst>
        <pc:spChg chg="add del mod">
          <ac:chgData name="Bruce Herring" userId="da3c994283af7ec4" providerId="LiveId" clId="{4815D578-CE5F-451A-AF9A-62012CDAE6C3}" dt="2020-10-13T21:24:40.918" v="11760" actId="478"/>
          <ac:spMkLst>
            <pc:docMk/>
            <pc:sldMk cId="2538161272" sldId="308"/>
            <ac:spMk id="2" creationId="{A1EFCF69-DD50-47FD-982E-C007E8644F25}"/>
          </ac:spMkLst>
        </pc:spChg>
      </pc:sldChg>
      <pc:sldChg chg="addSp delSp modSp mod chgLayout">
        <pc:chgData name="Bruce Herring" userId="da3c994283af7ec4" providerId="LiveId" clId="{4815D578-CE5F-451A-AF9A-62012CDAE6C3}" dt="2020-10-11T14:57:55.818" v="8686" actId="2711"/>
        <pc:sldMkLst>
          <pc:docMk/>
          <pc:sldMk cId="2721345438" sldId="334"/>
        </pc:sldMkLst>
        <pc:spChg chg="add del mod">
          <ac:chgData name="Bruce Herring" userId="da3c994283af7ec4" providerId="LiveId" clId="{4815D578-CE5F-451A-AF9A-62012CDAE6C3}" dt="2020-10-11T14:56:26.769" v="8676" actId="478"/>
          <ac:spMkLst>
            <pc:docMk/>
            <pc:sldMk cId="2721345438" sldId="334"/>
            <ac:spMk id="2" creationId="{FA3D16A4-3D3A-419E-9FAF-A6F1BC27D237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3" creationId="{F6BD63D6-D18E-4E55-B1C6-4E80ED42A1C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4" creationId="{78290C96-A31C-41EC-A3F4-866AF87E3366}"/>
          </ac:spMkLst>
        </pc:spChg>
        <pc:spChg chg="del">
          <ac:chgData name="Bruce Herring" userId="da3c994283af7ec4" providerId="LiveId" clId="{4815D578-CE5F-451A-AF9A-62012CDAE6C3}" dt="2020-10-11T14:50:49.872" v="8542" actId="478"/>
          <ac:spMkLst>
            <pc:docMk/>
            <pc:sldMk cId="2721345438" sldId="334"/>
            <ac:spMk id="5" creationId="{9E578BCA-C72D-4CE6-8C7D-0E65B0D0CFD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4815D578-CE5F-451A-AF9A-62012CDAE6C3}" dt="2020-10-11T14:57:13.360" v="8681" actId="478"/>
          <ac:spMkLst>
            <pc:docMk/>
            <pc:sldMk cId="2721345438" sldId="334"/>
            <ac:spMk id="7" creationId="{AE298E5A-C5F9-46CA-AB30-7670158025D4}"/>
          </ac:spMkLst>
        </pc:spChg>
        <pc:spChg chg="add del mod ord">
          <ac:chgData name="Bruce Herring" userId="da3c994283af7ec4" providerId="LiveId" clId="{4815D578-CE5F-451A-AF9A-62012CDAE6C3}" dt="2020-10-11T14:57:38.177" v="8683" actId="478"/>
          <ac:spMkLst>
            <pc:docMk/>
            <pc:sldMk cId="2721345438" sldId="334"/>
            <ac:spMk id="8" creationId="{3417EF1C-7F5E-441D-AB13-8EB5EBA5956E}"/>
          </ac:spMkLst>
        </pc:spChg>
        <pc:spChg chg="add mod ord">
          <ac:chgData name="Bruce Herring" userId="da3c994283af7ec4" providerId="LiveId" clId="{4815D578-CE5F-451A-AF9A-62012CDAE6C3}" dt="2020-10-11T14:57:55.818" v="8686" actId="2711"/>
          <ac:spMkLst>
            <pc:docMk/>
            <pc:sldMk cId="2721345438" sldId="334"/>
            <ac:spMk id="9" creationId="{ACEC967A-2369-4231-9AC8-A1992E6F2B3E}"/>
          </ac:spMkLst>
        </pc:spChg>
      </pc:sldChg>
      <pc:sldChg chg="addSp delSp modSp mod chgLayout">
        <pc:chgData name="Bruce Herring" userId="da3c994283af7ec4" providerId="LiveId" clId="{4815D578-CE5F-451A-AF9A-62012CDAE6C3}" dt="2020-10-11T15:04:30.354" v="9065" actId="2711"/>
        <pc:sldMkLst>
          <pc:docMk/>
          <pc:sldMk cId="2103368791" sldId="335"/>
        </pc:sldMkLst>
        <pc:spChg chg="add del mod ord">
          <ac:chgData name="Bruce Herring" userId="da3c994283af7ec4" providerId="LiveId" clId="{4815D578-CE5F-451A-AF9A-62012CDAE6C3}" dt="2020-10-11T15:04:10.585" v="9062" actId="478"/>
          <ac:spMkLst>
            <pc:docMk/>
            <pc:sldMk cId="2103368791" sldId="335"/>
            <ac:spMk id="2" creationId="{39C5A4E4-1108-4982-B940-22AB93CDD4BD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3" creationId="{5A05D159-A213-4A0F-A099-2FAD35B6FA6C}"/>
          </ac:spMkLst>
        </pc:spChg>
        <pc:spChg chg="add mod ord">
          <ac:chgData name="Bruce Herring" userId="da3c994283af7ec4" providerId="LiveId" clId="{4815D578-CE5F-451A-AF9A-62012CDAE6C3}" dt="2020-10-11T15:04:30.354" v="9065" actId="2711"/>
          <ac:spMkLst>
            <pc:docMk/>
            <pc:sldMk cId="2103368791" sldId="335"/>
            <ac:spMk id="4" creationId="{2F37872C-19A6-431A-823F-13C4EAC4E98B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7" creationId="{2FD509E6-DBCF-4AC4-B7C9-D95330878D10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10" creationId="{1FA2DC87-21EF-4B85-B11D-383FABAF1B1A}"/>
          </ac:spMkLst>
        </pc:spChg>
      </pc:sldChg>
      <pc:sldChg chg="modSp del mod">
        <pc:chgData name="Bruce Herring" userId="da3c994283af7ec4" providerId="LiveId" clId="{4815D578-CE5F-451A-AF9A-62012CDAE6C3}" dt="2020-10-14T03:27:08.178" v="12400" actId="47"/>
        <pc:sldMkLst>
          <pc:docMk/>
          <pc:sldMk cId="2204875236" sldId="337"/>
        </pc:sldMkLst>
        <pc:spChg chg="mod">
          <ac:chgData name="Bruce Herring" userId="da3c994283af7ec4" providerId="LiveId" clId="{4815D578-CE5F-451A-AF9A-62012CDAE6C3}" dt="2020-10-14T01:20:06.960" v="11948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addSp delSp modSp mod">
        <pc:chgData name="Bruce Herring" userId="da3c994283af7ec4" providerId="LiveId" clId="{4815D578-CE5F-451A-AF9A-62012CDAE6C3}" dt="2020-10-11T15:40:23.910" v="11430"/>
        <pc:sldMkLst>
          <pc:docMk/>
          <pc:sldMk cId="2753181989" sldId="338"/>
        </pc:sldMkLst>
        <pc:spChg chg="mod">
          <ac:chgData name="Bruce Herring" userId="da3c994283af7ec4" providerId="LiveId" clId="{4815D578-CE5F-451A-AF9A-62012CDAE6C3}" dt="2020-10-11T15:30:53.085" v="11084" actId="1076"/>
          <ac:spMkLst>
            <pc:docMk/>
            <pc:sldMk cId="2753181989" sldId="338"/>
            <ac:spMk id="14" creationId="{DC4F7DDB-C010-401A-AF34-AFAFF01F7FB2}"/>
          </ac:spMkLst>
        </pc:spChg>
        <pc:picChg chg="add del mod">
          <ac:chgData name="Bruce Herring" userId="da3c994283af7ec4" providerId="LiveId" clId="{4815D578-CE5F-451A-AF9A-62012CDAE6C3}" dt="2020-10-11T15:38:11.002" v="11416" actId="478"/>
          <ac:picMkLst>
            <pc:docMk/>
            <pc:sldMk cId="2753181989" sldId="338"/>
            <ac:picMk id="4" creationId="{D2BF0C74-EC0E-4AAD-8EBD-B65406E65708}"/>
          </ac:picMkLst>
        </pc:picChg>
        <pc:picChg chg="add del mod">
          <ac:chgData name="Bruce Herring" userId="da3c994283af7ec4" providerId="LiveId" clId="{4815D578-CE5F-451A-AF9A-62012CDAE6C3}" dt="2020-10-11T15:27:53.057" v="11024" actId="478"/>
          <ac:picMkLst>
            <pc:docMk/>
            <pc:sldMk cId="2753181989" sldId="338"/>
            <ac:picMk id="6" creationId="{392CFB4C-F35E-499A-878D-8AB7543264D9}"/>
          </ac:picMkLst>
        </pc:picChg>
        <pc:picChg chg="add del mod">
          <ac:chgData name="Bruce Herring" userId="da3c994283af7ec4" providerId="LiveId" clId="{4815D578-CE5F-451A-AF9A-62012CDAE6C3}" dt="2020-10-11T15:30:37.657" v="11077" actId="478"/>
          <ac:picMkLst>
            <pc:docMk/>
            <pc:sldMk cId="2753181989" sldId="338"/>
            <ac:picMk id="11" creationId="{39D1745D-E364-43AC-9DCF-43681B6317C1}"/>
          </ac:picMkLst>
        </pc:picChg>
        <pc:picChg chg="add del mod">
          <ac:chgData name="Bruce Herring" userId="da3c994283af7ec4" providerId="LiveId" clId="{4815D578-CE5F-451A-AF9A-62012CDAE6C3}" dt="2020-10-11T15:34:22.746" v="11355" actId="478"/>
          <ac:picMkLst>
            <pc:docMk/>
            <pc:sldMk cId="2753181989" sldId="338"/>
            <ac:picMk id="13" creationId="{8E0FCD19-E355-4AA5-9924-65AF8EF612BE}"/>
          </ac:picMkLst>
        </pc:picChg>
        <pc:picChg chg="add del mod">
          <ac:chgData name="Bruce Herring" userId="da3c994283af7ec4" providerId="LiveId" clId="{4815D578-CE5F-451A-AF9A-62012CDAE6C3}" dt="2020-10-11T15:35:27.402" v="11393" actId="478"/>
          <ac:picMkLst>
            <pc:docMk/>
            <pc:sldMk cId="2753181989" sldId="338"/>
            <ac:picMk id="16" creationId="{ED274F4E-BC18-49FD-BA98-B85331DCF5D1}"/>
          </ac:picMkLst>
        </pc:picChg>
        <pc:picChg chg="add mod">
          <ac:chgData name="Bruce Herring" userId="da3c994283af7ec4" providerId="LiveId" clId="{4815D578-CE5F-451A-AF9A-62012CDAE6C3}" dt="2020-10-11T15:37:31.424" v="11415" actId="1076"/>
          <ac:picMkLst>
            <pc:docMk/>
            <pc:sldMk cId="2753181989" sldId="338"/>
            <ac:picMk id="18" creationId="{8435A7AA-2E3D-4888-AA91-B71FD919AE6F}"/>
          </ac:picMkLst>
        </pc:picChg>
        <pc:picChg chg="add del mod">
          <ac:chgData name="Bruce Herring" userId="da3c994283af7ec4" providerId="LiveId" clId="{4815D578-CE5F-451A-AF9A-62012CDAE6C3}" dt="2020-10-11T15:38:18.658" v="11420" actId="478"/>
          <ac:picMkLst>
            <pc:docMk/>
            <pc:sldMk cId="2753181989" sldId="338"/>
            <ac:picMk id="3074" creationId="{20D82E13-1F6B-4ABD-A2E2-5F6DDFFFFD27}"/>
          </ac:picMkLst>
        </pc:picChg>
        <pc:picChg chg="add del mod">
          <ac:chgData name="Bruce Herring" userId="da3c994283af7ec4" providerId="LiveId" clId="{4815D578-CE5F-451A-AF9A-62012CDAE6C3}" dt="2020-10-11T15:39:13.593" v="11423" actId="478"/>
          <ac:picMkLst>
            <pc:docMk/>
            <pc:sldMk cId="2753181989" sldId="338"/>
            <ac:picMk id="3076" creationId="{5361BE1A-607B-475B-9F13-7E98AF88F6CC}"/>
          </ac:picMkLst>
        </pc:picChg>
        <pc:picChg chg="add mod">
          <ac:chgData name="Bruce Herring" userId="da3c994283af7ec4" providerId="LiveId" clId="{4815D578-CE5F-451A-AF9A-62012CDAE6C3}" dt="2020-10-11T15:40:23.910" v="11430"/>
          <ac:picMkLst>
            <pc:docMk/>
            <pc:sldMk cId="2753181989" sldId="338"/>
            <ac:picMk id="3078" creationId="{7CC66362-8578-4F40-A36F-CB8C1B7CA256}"/>
          </ac:picMkLst>
        </pc:picChg>
      </pc:sldChg>
      <pc:sldChg chg="modSp modAnim">
        <pc:chgData name="Bruce Herring" userId="da3c994283af7ec4" providerId="LiveId" clId="{4815D578-CE5F-451A-AF9A-62012CDAE6C3}" dt="2020-10-14T02:26:10.706" v="12205" actId="20577"/>
        <pc:sldMkLst>
          <pc:docMk/>
          <pc:sldMk cId="629001027" sldId="389"/>
        </pc:sldMkLst>
        <pc:spChg chg="mod">
          <ac:chgData name="Bruce Herring" userId="da3c994283af7ec4" providerId="LiveId" clId="{4815D578-CE5F-451A-AF9A-62012CDAE6C3}" dt="2020-10-14T02:26:10.706" v="12205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modAnim addCm modNotesTx">
        <pc:chgData name="Bruce Herring" userId="da3c994283af7ec4" providerId="LiveId" clId="{4815D578-CE5F-451A-AF9A-62012CDAE6C3}" dt="2020-10-13T22:00:25.003" v="11866" actId="20577"/>
        <pc:sldMkLst>
          <pc:docMk/>
          <pc:sldMk cId="2162662372" sldId="390"/>
        </pc:sldMkLst>
      </pc:sldChg>
      <pc:sldChg chg="addSp delSp modSp mod modAnim">
        <pc:chgData name="Bruce Herring" userId="da3c994283af7ec4" providerId="LiveId" clId="{4815D578-CE5F-451A-AF9A-62012CDAE6C3}" dt="2020-10-14T02:28:05.220" v="12317" actId="1076"/>
        <pc:sldMkLst>
          <pc:docMk/>
          <pc:sldMk cId="2344687405" sldId="391"/>
        </pc:sldMkLst>
        <pc:spChg chg="mod">
          <ac:chgData name="Bruce Herring" userId="da3c994283af7ec4" providerId="LiveId" clId="{4815D578-CE5F-451A-AF9A-62012CDAE6C3}" dt="2020-10-14T02:28:05.220" v="12317" actId="1076"/>
          <ac:spMkLst>
            <pc:docMk/>
            <pc:sldMk cId="2344687405" sldId="391"/>
            <ac:spMk id="8" creationId="{E4C1AE47-FB28-4AFF-8943-E64D0018270A}"/>
          </ac:spMkLst>
        </pc:spChg>
        <pc:spChg chg="del">
          <ac:chgData name="Bruce Herring" userId="da3c994283af7ec4" providerId="LiveId" clId="{4815D578-CE5F-451A-AF9A-62012CDAE6C3}" dt="2020-10-11T01:56:02.656" v="4504" actId="478"/>
          <ac:spMkLst>
            <pc:docMk/>
            <pc:sldMk cId="2344687405" sldId="391"/>
            <ac:spMk id="9" creationId="{51B0FAA5-0EA0-42F5-AA67-9F07D281AD2A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2" creationId="{AEA885C2-D23C-49EC-8A17-C285F56F2B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3" creationId="{317213D2-0587-4D9A-AF56-F0B2EADA52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4" creationId="{10F0A5B2-EDA8-4FE7-8D32-CC28E15919CB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5" creationId="{E69C7385-146D-402C-A29B-5FE6ABDF20A8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6" creationId="{053986DC-D326-4D2C-9F3B-52F2B694237D}"/>
          </ac:spMkLst>
        </pc:spChg>
        <pc:grpChg chg="add mod">
          <ac:chgData name="Bruce Herring" userId="da3c994283af7ec4" providerId="LiveId" clId="{4815D578-CE5F-451A-AF9A-62012CDAE6C3}" dt="2020-10-11T01:57:07.968" v="4532" actId="1076"/>
          <ac:grpSpMkLst>
            <pc:docMk/>
            <pc:sldMk cId="2344687405" sldId="391"/>
            <ac:grpSpMk id="11" creationId="{13068736-A146-4E51-991C-E3E46D6CFB70}"/>
          </ac:grpSpMkLst>
        </pc:gr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071992776" sldId="392"/>
        </pc:sldMkLst>
      </pc:sldChg>
      <pc:sldChg chg="mod modShow">
        <pc:chgData name="Bruce Herring" userId="da3c994283af7ec4" providerId="LiveId" clId="{4815D578-CE5F-451A-AF9A-62012CDAE6C3}" dt="2020-10-10T01:47:44.862" v="1365" actId="729"/>
        <pc:sldMkLst>
          <pc:docMk/>
          <pc:sldMk cId="2959626721" sldId="393"/>
        </pc:sldMkLst>
      </pc:sldChg>
      <pc:sldChg chg="modSp mod">
        <pc:chgData name="Bruce Herring" userId="da3c994283af7ec4" providerId="LiveId" clId="{4815D578-CE5F-451A-AF9A-62012CDAE6C3}" dt="2020-10-13T22:21:58.553" v="11926"/>
        <pc:sldMkLst>
          <pc:docMk/>
          <pc:sldMk cId="1424966940" sldId="394"/>
        </pc:sldMkLst>
        <pc:spChg chg="mod">
          <ac:chgData name="Bruce Herring" userId="da3c994283af7ec4" providerId="LiveId" clId="{4815D578-CE5F-451A-AF9A-62012CDAE6C3}" dt="2020-10-13T22:21:58.553" v="11926"/>
          <ac:spMkLst>
            <pc:docMk/>
            <pc:sldMk cId="1424966940" sldId="394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28:49.086" v="6212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3T22:02:11.272" v="11925" actId="20577"/>
        <pc:sldMkLst>
          <pc:docMk/>
          <pc:sldMk cId="662949882" sldId="395"/>
        </pc:sldMkLst>
        <pc:spChg chg="mod">
          <ac:chgData name="Bruce Herring" userId="da3c994283af7ec4" providerId="LiveId" clId="{4815D578-CE5F-451A-AF9A-62012CDAE6C3}" dt="2020-10-13T22:02:11.272" v="11925" actId="20577"/>
          <ac:spMkLst>
            <pc:docMk/>
            <pc:sldMk cId="662949882" sldId="395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40:16.925" v="623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4T02:29:54.776" v="12319" actId="1589"/>
        <pc:sldMkLst>
          <pc:docMk/>
          <pc:sldMk cId="896474570" sldId="396"/>
        </pc:sldMkLst>
        <pc:spChg chg="mod">
          <ac:chgData name="Bruce Herring" userId="da3c994283af7ec4" providerId="LiveId" clId="{4815D578-CE5F-451A-AF9A-62012CDAE6C3}" dt="2020-10-11T13:36:39.016" v="6225" actId="20577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4815D578-CE5F-451A-AF9A-62012CDAE6C3}" dt="2020-10-11T13:40:21.301" v="623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modSp mod modShow">
        <pc:chgData name="Bruce Herring" userId="da3c994283af7ec4" providerId="LiveId" clId="{4815D578-CE5F-451A-AF9A-62012CDAE6C3}" dt="2020-10-11T15:35:38.507" v="11395" actId="207"/>
        <pc:sldMkLst>
          <pc:docMk/>
          <pc:sldMk cId="1436257131" sldId="401"/>
        </pc:sldMkLst>
        <pc:spChg chg="add mod">
          <ac:chgData name="Bruce Herring" userId="da3c994283af7ec4" providerId="LiveId" clId="{4815D578-CE5F-451A-AF9A-62012CDAE6C3}" dt="2020-10-11T15:35:38.507" v="11395" actId="207"/>
          <ac:spMkLst>
            <pc:docMk/>
            <pc:sldMk cId="1436257131" sldId="401"/>
            <ac:spMk id="3" creationId="{37829DCA-4EE0-4DBF-8AE7-3282E9BF8201}"/>
          </ac:spMkLst>
        </pc:spChg>
        <pc:grpChg chg="mod">
          <ac:chgData name="Bruce Herring" userId="da3c994283af7ec4" providerId="LiveId" clId="{4815D578-CE5F-451A-AF9A-62012CDAE6C3}" dt="2020-10-11T15:25:15.147" v="10952" actId="1076"/>
          <ac:grpSpMkLst>
            <pc:docMk/>
            <pc:sldMk cId="1436257131" sldId="401"/>
            <ac:grpSpMk id="22" creationId="{2E40B5C5-F02A-4C2C-B369-002CF8FA7EA2}"/>
          </ac:grpSpMkLst>
        </pc:grpChg>
      </pc:sldChg>
      <pc:sldChg chg="addSp delSp modSp mod delAnim modAnim addCm">
        <pc:chgData name="Bruce Herring" userId="da3c994283af7ec4" providerId="LiveId" clId="{4815D578-CE5F-451A-AF9A-62012CDAE6C3}" dt="2020-10-13T20:48:57.668" v="11566" actId="20577"/>
        <pc:sldMkLst>
          <pc:docMk/>
          <pc:sldMk cId="3129265991" sldId="402"/>
        </pc:sldMkLst>
        <pc:spChg chg="mod">
          <ac:chgData name="Bruce Herring" userId="da3c994283af7ec4" providerId="LiveId" clId="{4815D578-CE5F-451A-AF9A-62012CDAE6C3}" dt="2020-10-08T19:13:37.983" v="51" actId="20577"/>
          <ac:spMkLst>
            <pc:docMk/>
            <pc:sldMk cId="3129265991" sldId="402"/>
            <ac:spMk id="8" creationId="{F7AC671F-358E-4B9D-A6F6-EB0D1190EB64}"/>
          </ac:spMkLst>
        </pc:spChg>
        <pc:spChg chg="mod">
          <ac:chgData name="Bruce Herring" userId="da3c994283af7ec4" providerId="LiveId" clId="{4815D578-CE5F-451A-AF9A-62012CDAE6C3}" dt="2020-10-13T20:48:57.668" v="11566" actId="20577"/>
          <ac:spMkLst>
            <pc:docMk/>
            <pc:sldMk cId="3129265991" sldId="402"/>
            <ac:spMk id="9" creationId="{399DFC85-2DBD-4E87-AD7E-A6A3810C0FC9}"/>
          </ac:spMkLst>
        </pc:spChg>
        <pc:spChg chg="mod">
          <ac:chgData name="Bruce Herring" userId="da3c994283af7ec4" providerId="LiveId" clId="{4815D578-CE5F-451A-AF9A-62012CDAE6C3}" dt="2020-10-08T19:20:30.076" v="66" actId="14100"/>
          <ac:spMkLst>
            <pc:docMk/>
            <pc:sldMk cId="3129265991" sldId="402"/>
            <ac:spMk id="10" creationId="{DCB51E0D-FE02-49C4-8B20-46A4C7260EBD}"/>
          </ac:spMkLst>
        </pc:spChg>
        <pc:spChg chg="mod">
          <ac:chgData name="Bruce Herring" userId="da3c994283af7ec4" providerId="LiveId" clId="{4815D578-CE5F-451A-AF9A-62012CDAE6C3}" dt="2020-10-08T19:19:18.054" v="52" actId="1076"/>
          <ac:spMkLst>
            <pc:docMk/>
            <pc:sldMk cId="3129265991" sldId="402"/>
            <ac:spMk id="19" creationId="{F4750D49-0457-4A86-9C24-692DE3CF3680}"/>
          </ac:spMkLst>
        </pc:spChg>
        <pc:spChg chg="add del mod">
          <ac:chgData name="Bruce Herring" userId="da3c994283af7ec4" providerId="LiveId" clId="{4815D578-CE5F-451A-AF9A-62012CDAE6C3}" dt="2020-10-08T19:20:05.715" v="57" actId="478"/>
          <ac:spMkLst>
            <pc:docMk/>
            <pc:sldMk cId="3129265991" sldId="402"/>
            <ac:spMk id="20" creationId="{4B7516B0-3D29-4E81-A5B6-FA9B8D7B14B1}"/>
          </ac:spMkLst>
        </pc:spChg>
        <pc:spChg chg="mod">
          <ac:chgData name="Bruce Herring" userId="da3c994283af7ec4" providerId="LiveId" clId="{4815D578-CE5F-451A-AF9A-62012CDAE6C3}" dt="2020-10-08T19:20:10.965" v="64" actId="20577"/>
          <ac:spMkLst>
            <pc:docMk/>
            <pc:sldMk cId="3129265991" sldId="402"/>
            <ac:spMk id="21" creationId="{666D3098-F918-4F9C-A391-47B98C53ECAD}"/>
          </ac:spMkLst>
        </pc:spChg>
        <pc:spChg chg="mod">
          <ac:chgData name="Bruce Herring" userId="da3c994283af7ec4" providerId="LiveId" clId="{4815D578-CE5F-451A-AF9A-62012CDAE6C3}" dt="2020-10-08T19:21:36.583" v="86" actId="14100"/>
          <ac:spMkLst>
            <pc:docMk/>
            <pc:sldMk cId="3129265991" sldId="402"/>
            <ac:spMk id="24" creationId="{CBEA1F14-ED55-44B4-A7D4-E064CA38D496}"/>
          </ac:spMkLst>
        </pc:spChg>
        <pc:spChg chg="mod">
          <ac:chgData name="Bruce Herring" userId="da3c994283af7ec4" providerId="LiveId" clId="{4815D578-CE5F-451A-AF9A-62012CDAE6C3}" dt="2020-10-08T19:21:03.072" v="80" actId="1038"/>
          <ac:spMkLst>
            <pc:docMk/>
            <pc:sldMk cId="3129265991" sldId="402"/>
            <ac:spMk id="26" creationId="{0C0EC2E9-EE28-4A32-A2CB-F744D53C6BDB}"/>
          </ac:spMkLst>
        </pc:spChg>
        <pc:spChg chg="mod">
          <ac:chgData name="Bruce Herring" userId="da3c994283af7ec4" providerId="LiveId" clId="{4815D578-CE5F-451A-AF9A-62012CDAE6C3}" dt="2020-10-08T19:20:22.191" v="65" actId="14100"/>
          <ac:spMkLst>
            <pc:docMk/>
            <pc:sldMk cId="3129265991" sldId="402"/>
            <ac:spMk id="44" creationId="{284BCEBE-56BA-419F-83DB-FD9C22F0CE4F}"/>
          </ac:spMkLst>
        </pc:spChg>
        <pc:cxnChg chg="mod">
          <ac:chgData name="Bruce Herring" userId="da3c994283af7ec4" providerId="LiveId" clId="{4815D578-CE5F-451A-AF9A-62012CDAE6C3}" dt="2020-10-08T19:20:30.076" v="66" actId="14100"/>
          <ac:cxnSpMkLst>
            <pc:docMk/>
            <pc:sldMk cId="3129265991" sldId="402"/>
            <ac:cxnSpMk id="12" creationId="{C878E655-492C-4E0C-8AB8-D78C6F51D0F7}"/>
          </ac:cxnSpMkLst>
        </pc:cxnChg>
        <pc:cxnChg chg="mod">
          <ac:chgData name="Bruce Herring" userId="da3c994283af7ec4" providerId="LiveId" clId="{4815D578-CE5F-451A-AF9A-62012CDAE6C3}" dt="2020-10-08T19:21:36.583" v="86" actId="14100"/>
          <ac:cxnSpMkLst>
            <pc:docMk/>
            <pc:sldMk cId="3129265991" sldId="402"/>
            <ac:cxnSpMk id="29" creationId="{E01398FA-666A-485E-8855-5FFA7BB17820}"/>
          </ac:cxnSpMkLst>
        </pc:cxnChg>
        <pc:cxnChg chg="mod">
          <ac:chgData name="Bruce Herring" userId="da3c994283af7ec4" providerId="LiveId" clId="{4815D578-CE5F-451A-AF9A-62012CDAE6C3}" dt="2020-10-08T19:21:11.493" v="81" actId="14100"/>
          <ac:cxnSpMkLst>
            <pc:docMk/>
            <pc:sldMk cId="3129265991" sldId="402"/>
            <ac:cxnSpMk id="35" creationId="{0CE9FBAE-730A-42FB-A2EE-96A7E2700C20}"/>
          </ac:cxnSpMkLst>
        </pc:cxnChg>
        <pc:cxnChg chg="mod">
          <ac:chgData name="Bruce Herring" userId="da3c994283af7ec4" providerId="LiveId" clId="{4815D578-CE5F-451A-AF9A-62012CDAE6C3}" dt="2020-10-08T19:20:22.191" v="65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108729391" sldId="403"/>
        </pc:sldMkLst>
      </pc:sldChg>
      <pc:sldChg chg="addSp delSp modSp mod modAnim addCm delCm">
        <pc:chgData name="Bruce Herring" userId="da3c994283af7ec4" providerId="LiveId" clId="{4815D578-CE5F-451A-AF9A-62012CDAE6C3}" dt="2020-10-11T15:44:37.530" v="11491"/>
        <pc:sldMkLst>
          <pc:docMk/>
          <pc:sldMk cId="1499291309" sldId="404"/>
        </pc:sldMkLst>
        <pc:spChg chg="add mod">
          <ac:chgData name="Bruce Herring" userId="da3c994283af7ec4" providerId="LiveId" clId="{4815D578-CE5F-451A-AF9A-62012CDAE6C3}" dt="2020-10-11T13:24:52.991" v="6193" actId="14100"/>
          <ac:spMkLst>
            <pc:docMk/>
            <pc:sldMk cId="1499291309" sldId="404"/>
            <ac:spMk id="5" creationId="{B85D0E4A-E858-46A3-9F56-2E88C1B5D183}"/>
          </ac:spMkLst>
        </pc:spChg>
        <pc:spChg chg="mod">
          <ac:chgData name="Bruce Herring" userId="da3c994283af7ec4" providerId="LiveId" clId="{4815D578-CE5F-451A-AF9A-62012CDAE6C3}" dt="2020-10-11T13:25:32.394" v="6205" actId="1076"/>
          <ac:spMkLst>
            <pc:docMk/>
            <pc:sldMk cId="1499291309" sldId="404"/>
            <ac:spMk id="8" creationId="{DA5B21DF-B910-4C76-B092-7F23BFEB2CFF}"/>
          </ac:spMkLst>
        </pc:spChg>
        <pc:spChg chg="mod">
          <ac:chgData name="Bruce Herring" userId="da3c994283af7ec4" providerId="LiveId" clId="{4815D578-CE5F-451A-AF9A-62012CDAE6C3}" dt="2020-10-10T01:55:04.706" v="2261" actId="948"/>
          <ac:spMkLst>
            <pc:docMk/>
            <pc:sldMk cId="1499291309" sldId="404"/>
            <ac:spMk id="9" creationId="{5EE40287-F84F-4CF6-8DD2-BD293B28D114}"/>
          </ac:spMkLst>
        </pc:spChg>
        <pc:spChg chg="del">
          <ac:chgData name="Bruce Herring" userId="da3c994283af7ec4" providerId="LiveId" clId="{4815D578-CE5F-451A-AF9A-62012CDAE6C3}" dt="2020-10-10T02:52:44.766" v="2265" actId="478"/>
          <ac:spMkLst>
            <pc:docMk/>
            <pc:sldMk cId="1499291309" sldId="404"/>
            <ac:spMk id="10" creationId="{8E164B94-4904-40FC-BAA2-40EAFCCD793F}"/>
          </ac:spMkLst>
        </pc:spChg>
        <pc:spChg chg="add mod">
          <ac:chgData name="Bruce Herring" userId="da3c994283af7ec4" providerId="LiveId" clId="{4815D578-CE5F-451A-AF9A-62012CDAE6C3}" dt="2020-10-11T13:25:21.148" v="6202" actId="1038"/>
          <ac:spMkLst>
            <pc:docMk/>
            <pc:sldMk cId="1499291309" sldId="404"/>
            <ac:spMk id="13" creationId="{7A2636F3-DF02-4424-90C3-1C3841C74DEE}"/>
          </ac:spMkLst>
        </pc:spChg>
        <pc:spChg chg="add mod">
          <ac:chgData name="Bruce Herring" userId="da3c994283af7ec4" providerId="LiveId" clId="{4815D578-CE5F-451A-AF9A-62012CDAE6C3}" dt="2020-10-11T13:25:30.116" v="6204" actId="1076"/>
          <ac:spMkLst>
            <pc:docMk/>
            <pc:sldMk cId="1499291309" sldId="404"/>
            <ac:spMk id="14" creationId="{9DEEEC15-AFBB-4EDD-A214-28DB3BA6AF5A}"/>
          </ac:spMkLst>
        </pc:spChg>
        <pc:spChg chg="add mod">
          <ac:chgData name="Bruce Herring" userId="da3c994283af7ec4" providerId="LiveId" clId="{4815D578-CE5F-451A-AF9A-62012CDAE6C3}" dt="2020-10-11T13:25:04.275" v="6195" actId="14100"/>
          <ac:spMkLst>
            <pc:docMk/>
            <pc:sldMk cId="1499291309" sldId="404"/>
            <ac:spMk id="23" creationId="{BD5286A5-1311-49B7-9E71-A5B54FC467A3}"/>
          </ac:spMkLst>
        </pc:spChg>
        <pc:spChg chg="add mod">
          <ac:chgData name="Bruce Herring" userId="da3c994283af7ec4" providerId="LiveId" clId="{4815D578-CE5F-451A-AF9A-62012CDAE6C3}" dt="2020-10-11T13:25:26.821" v="6203" actId="1076"/>
          <ac:spMkLst>
            <pc:docMk/>
            <pc:sldMk cId="1499291309" sldId="404"/>
            <ac:spMk id="24" creationId="{A09175CC-E3F9-4B6C-9D37-771D675D208A}"/>
          </ac:spMkLst>
        </pc:spChg>
        <pc:spChg chg="add mod">
          <ac:chgData name="Bruce Herring" userId="da3c994283af7ec4" providerId="LiveId" clId="{4815D578-CE5F-451A-AF9A-62012CDAE6C3}" dt="2020-10-10T02:57:25.911" v="2472" actId="1076"/>
          <ac:spMkLst>
            <pc:docMk/>
            <pc:sldMk cId="1499291309" sldId="404"/>
            <ac:spMk id="29" creationId="{655A7CBE-D736-49F8-A623-3CFF79F8A190}"/>
          </ac:spMkLst>
        </pc:spChg>
        <pc:spChg chg="add mod">
          <ac:chgData name="Bruce Herring" userId="da3c994283af7ec4" providerId="LiveId" clId="{4815D578-CE5F-451A-AF9A-62012CDAE6C3}" dt="2020-10-10T02:59:03.814" v="2671" actId="20577"/>
          <ac:spMkLst>
            <pc:docMk/>
            <pc:sldMk cId="1499291309" sldId="404"/>
            <ac:spMk id="31" creationId="{B180E068-1423-4278-B4A2-D6847B28C5D8}"/>
          </ac:spMkLst>
        </pc:spChg>
        <pc:picChg chg="add mod modCrop">
          <ac:chgData name="Bruce Herring" userId="da3c994283af7ec4" providerId="LiveId" clId="{4815D578-CE5F-451A-AF9A-62012CDAE6C3}" dt="2020-10-11T13:25:07.871" v="6197" actId="1076"/>
          <ac:picMkLst>
            <pc:docMk/>
            <pc:sldMk cId="1499291309" sldId="404"/>
            <ac:picMk id="4" creationId="{2DAB6590-E179-4FA4-84DF-E687DDC11780}"/>
          </ac:picMkLst>
        </pc:picChg>
        <pc:cxnChg chg="add mod">
          <ac:chgData name="Bruce Herring" userId="da3c994283af7ec4" providerId="LiveId" clId="{4815D578-CE5F-451A-AF9A-62012CDAE6C3}" dt="2020-10-11T13:25:51.325" v="6208" actId="14100"/>
          <ac:cxnSpMkLst>
            <pc:docMk/>
            <pc:sldMk cId="1499291309" sldId="404"/>
            <ac:cxnSpMk id="11" creationId="{3BC681E7-A00D-4CD8-B353-9D157A281ECE}"/>
          </ac:cxnSpMkLst>
        </pc:cxnChg>
        <pc:cxnChg chg="add mod">
          <ac:chgData name="Bruce Herring" userId="da3c994283af7ec4" providerId="LiveId" clId="{4815D578-CE5F-451A-AF9A-62012CDAE6C3}" dt="2020-10-11T13:25:39.457" v="6206" actId="14100"/>
          <ac:cxnSpMkLst>
            <pc:docMk/>
            <pc:sldMk cId="1499291309" sldId="404"/>
            <ac:cxnSpMk id="15" creationId="{FB9408B6-8C85-44AE-9F70-A168E2C3D02A}"/>
          </ac:cxnSpMkLst>
        </pc:cxnChg>
        <pc:cxnChg chg="add mod">
          <ac:chgData name="Bruce Herring" userId="da3c994283af7ec4" providerId="LiveId" clId="{4815D578-CE5F-451A-AF9A-62012CDAE6C3}" dt="2020-10-11T13:25:46.934" v="6207" actId="14100"/>
          <ac:cxnSpMkLst>
            <pc:docMk/>
            <pc:sldMk cId="1499291309" sldId="404"/>
            <ac:cxnSpMk id="25" creationId="{9E5B7A0A-5BE2-4FF4-948B-34FDD862630F}"/>
          </ac:cxnSpMkLst>
        </pc:cxnChg>
      </pc:sldChg>
      <pc:sldChg chg="modSp mod">
        <pc:chgData name="Bruce Herring" userId="da3c994283af7ec4" providerId="LiveId" clId="{4815D578-CE5F-451A-AF9A-62012CDAE6C3}" dt="2020-10-11T13:49:03.957" v="6412" actId="20577"/>
        <pc:sldMkLst>
          <pc:docMk/>
          <pc:sldMk cId="3412297611" sldId="405"/>
        </pc:sldMkLst>
        <pc:spChg chg="mod">
          <ac:chgData name="Bruce Herring" userId="da3c994283af7ec4" providerId="LiveId" clId="{4815D578-CE5F-451A-AF9A-62012CDAE6C3}" dt="2020-10-11T13:49:03.957" v="6412" actId="20577"/>
          <ac:spMkLst>
            <pc:docMk/>
            <pc:sldMk cId="3412297611" sldId="405"/>
            <ac:spMk id="11" creationId="{4E912DD5-C495-43A5-876B-BCAF2F1A4EC5}"/>
          </ac:spMkLst>
        </pc:spChg>
      </pc:sldChg>
      <pc:sldChg chg="addSp modSp mod modAnim">
        <pc:chgData name="Bruce Herring" userId="da3c994283af7ec4" providerId="LiveId" clId="{4815D578-CE5F-451A-AF9A-62012CDAE6C3}" dt="2020-10-14T02:30:20" v="12324"/>
        <pc:sldMkLst>
          <pc:docMk/>
          <pc:sldMk cId="820587486" sldId="406"/>
        </pc:sldMkLst>
        <pc:spChg chg="add mod">
          <ac:chgData name="Bruce Herring" userId="da3c994283af7ec4" providerId="LiveId" clId="{4815D578-CE5F-451A-AF9A-62012CDAE6C3}" dt="2020-10-13T20:52:21.100" v="11691" actId="1035"/>
          <ac:spMkLst>
            <pc:docMk/>
            <pc:sldMk cId="820587486" sldId="406"/>
            <ac:spMk id="2" creationId="{ECBCDAC0-391A-4CB2-82C5-9AC85F5F4479}"/>
          </ac:spMkLst>
        </pc:spChg>
        <pc:spChg chg="add mod">
          <ac:chgData name="Bruce Herring" userId="da3c994283af7ec4" providerId="LiveId" clId="{4815D578-CE5F-451A-AF9A-62012CDAE6C3}" dt="2020-10-13T20:52:38.679" v="11692" actId="1076"/>
          <ac:spMkLst>
            <pc:docMk/>
            <pc:sldMk cId="820587486" sldId="406"/>
            <ac:spMk id="4" creationId="{C41ACC9E-F7F1-4FF0-9558-6581C3A2E0BC}"/>
          </ac:spMkLst>
        </pc:spChg>
        <pc:spChg chg="add mod">
          <ac:chgData name="Bruce Herring" userId="da3c994283af7ec4" providerId="LiveId" clId="{4815D578-CE5F-451A-AF9A-62012CDAE6C3}" dt="2020-10-13T20:52:55.133" v="11703" actId="1035"/>
          <ac:spMkLst>
            <pc:docMk/>
            <pc:sldMk cId="820587486" sldId="406"/>
            <ac:spMk id="5" creationId="{0DFCDE2B-B7A7-424B-B9D7-1E1CC970992D}"/>
          </ac:spMkLst>
        </pc:spChg>
        <pc:spChg chg="mod">
          <ac:chgData name="Bruce Herring" userId="da3c994283af7ec4" providerId="LiveId" clId="{4815D578-CE5F-451A-AF9A-62012CDAE6C3}" dt="2020-10-11T01:58:05.761" v="4554" actId="1035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3T20:53:47.506" v="11704" actId="313"/>
          <ac:spMkLst>
            <pc:docMk/>
            <pc:sldMk cId="820587486" sldId="406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3T20:52:16.573" v="11680" actId="14100"/>
          <ac:spMkLst>
            <pc:docMk/>
            <pc:sldMk cId="820587486" sldId="406"/>
            <ac:spMk id="9" creationId="{F9985A8B-D2A6-4101-BB1B-AB709F3AEBB0}"/>
          </ac:spMkLst>
        </pc:spChg>
        <pc:spChg chg="mod">
          <ac:chgData name="Bruce Herring" userId="da3c994283af7ec4" providerId="LiveId" clId="{4815D578-CE5F-451A-AF9A-62012CDAE6C3}" dt="2020-10-11T13:40:12.069" v="6229" actId="20577"/>
          <ac:spMkLst>
            <pc:docMk/>
            <pc:sldMk cId="820587486" sldId="406"/>
            <ac:spMk id="11" creationId="{4E912DD5-C495-43A5-876B-BCAF2F1A4EC5}"/>
          </ac:spMkLst>
        </pc:s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215662475" sldId="407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986871258" sldId="408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587878986" sldId="409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653129975" sldId="410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731388142" sldId="411"/>
        </pc:sldMkLst>
      </pc:sldChg>
      <pc:sldChg chg="addSp delSp modSp mod modAnim">
        <pc:chgData name="Bruce Herring" userId="da3c994283af7ec4" providerId="LiveId" clId="{4815D578-CE5F-451A-AF9A-62012CDAE6C3}" dt="2020-10-11T15:45:02.100" v="11494"/>
        <pc:sldMkLst>
          <pc:docMk/>
          <pc:sldMk cId="1655410089" sldId="412"/>
        </pc:sldMkLst>
        <pc:spChg chg="del mod">
          <ac:chgData name="Bruce Herring" userId="da3c994283af7ec4" providerId="LiveId" clId="{4815D578-CE5F-451A-AF9A-62012CDAE6C3}" dt="2020-10-11T01:48:35.766" v="4451" actId="478"/>
          <ac:spMkLst>
            <pc:docMk/>
            <pc:sldMk cId="1655410089" sldId="412"/>
            <ac:spMk id="9" creationId="{23BB8ED8-F6D2-433D-9BD1-7F90FC25E128}"/>
          </ac:spMkLst>
        </pc:spChg>
        <pc:spChg chg="del">
          <ac:chgData name="Bruce Herring" userId="da3c994283af7ec4" providerId="LiveId" clId="{4815D578-CE5F-451A-AF9A-62012CDAE6C3}" dt="2020-10-11T01:37:31.485" v="4436" actId="478"/>
          <ac:spMkLst>
            <pc:docMk/>
            <pc:sldMk cId="1655410089" sldId="412"/>
            <ac:spMk id="10" creationId="{78FAFCF3-467F-4257-A7E4-96A2723EEE91}"/>
          </ac:spMkLst>
        </pc:spChg>
        <pc:spChg chg="mod">
          <ac:chgData name="Bruce Herring" userId="da3c994283af7ec4" providerId="LiveId" clId="{4815D578-CE5F-451A-AF9A-62012CDAE6C3}" dt="2020-10-11T01:36:53.077" v="4435" actId="14100"/>
          <ac:spMkLst>
            <pc:docMk/>
            <pc:sldMk cId="1655410089" sldId="412"/>
            <ac:spMk id="11" creationId="{BFE3E1A9-445F-4F49-8FE2-64538FD7CBEA}"/>
          </ac:spMkLst>
        </pc:spChg>
        <pc:picChg chg="add del mod">
          <ac:chgData name="Bruce Herring" userId="da3c994283af7ec4" providerId="LiveId" clId="{4815D578-CE5F-451A-AF9A-62012CDAE6C3}" dt="2020-10-11T01:39:03.102" v="4446" actId="478"/>
          <ac:picMkLst>
            <pc:docMk/>
            <pc:sldMk cId="1655410089" sldId="412"/>
            <ac:picMk id="3" creationId="{79A23EB1-450A-4124-8277-AB2ECE6D033E}"/>
          </ac:picMkLst>
        </pc:picChg>
        <pc:picChg chg="add mod">
          <ac:chgData name="Bruce Herring" userId="da3c994283af7ec4" providerId="LiveId" clId="{4815D578-CE5F-451A-AF9A-62012CDAE6C3}" dt="2020-10-11T01:39:27.597" v="4450" actId="1076"/>
          <ac:picMkLst>
            <pc:docMk/>
            <pc:sldMk cId="1655410089" sldId="412"/>
            <ac:picMk id="6" creationId="{C7AABBD2-01B6-4EFF-9C91-F8C5CDE1E273}"/>
          </ac:picMkLst>
        </pc:picChg>
      </pc:sldChg>
      <pc:sldChg chg="addSp delSp modSp mod">
        <pc:chgData name="Bruce Herring" userId="da3c994283af7ec4" providerId="LiveId" clId="{4815D578-CE5F-451A-AF9A-62012CDAE6C3}" dt="2020-10-11T14:07:12.799" v="7069" actId="20577"/>
        <pc:sldMkLst>
          <pc:docMk/>
          <pc:sldMk cId="2769165044" sldId="413"/>
        </pc:sldMkLst>
        <pc:spChg chg="add mod">
          <ac:chgData name="Bruce Herring" userId="da3c994283af7ec4" providerId="LiveId" clId="{4815D578-CE5F-451A-AF9A-62012CDAE6C3}" dt="2020-10-11T14:06:08.384" v="6998" actId="14100"/>
          <ac:spMkLst>
            <pc:docMk/>
            <pc:sldMk cId="2769165044" sldId="413"/>
            <ac:spMk id="2" creationId="{EEC7DD5C-F2BE-4480-AA4D-05BCAC412B19}"/>
          </ac:spMkLst>
        </pc:spChg>
        <pc:spChg chg="add mod">
          <ac:chgData name="Bruce Herring" userId="da3c994283af7ec4" providerId="LiveId" clId="{4815D578-CE5F-451A-AF9A-62012CDAE6C3}" dt="2020-10-11T14:06:40.695" v="7065" actId="20577"/>
          <ac:spMkLst>
            <pc:docMk/>
            <pc:sldMk cId="2769165044" sldId="413"/>
            <ac:spMk id="4" creationId="{C4CF6DB4-95F6-4A90-BE7E-CD396CDB8A74}"/>
          </ac:spMkLst>
        </pc:spChg>
        <pc:spChg chg="add del mod">
          <ac:chgData name="Bruce Herring" userId="da3c994283af7ec4" providerId="LiveId" clId="{4815D578-CE5F-451A-AF9A-62012CDAE6C3}" dt="2020-10-11T13:59:41.375" v="6524" actId="478"/>
          <ac:spMkLst>
            <pc:docMk/>
            <pc:sldMk cId="2769165044" sldId="413"/>
            <ac:spMk id="6" creationId="{F7587AFB-8C81-47B0-A7D1-14BB5199307E}"/>
          </ac:spMkLst>
        </pc:spChg>
        <pc:spChg chg="mod">
          <ac:chgData name="Bruce Herring" userId="da3c994283af7ec4" providerId="LiveId" clId="{4815D578-CE5F-451A-AF9A-62012CDAE6C3}" dt="2020-10-11T14:01:59.544" v="6656" actId="20577"/>
          <ac:spMkLst>
            <pc:docMk/>
            <pc:sldMk cId="2769165044" sldId="413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4:07:12.799" v="7069" actId="20577"/>
          <ac:spMkLst>
            <pc:docMk/>
            <pc:sldMk cId="2769165044" sldId="413"/>
            <ac:spMk id="11" creationId="{4E912DD5-C495-43A5-876B-BCAF2F1A4EC5}"/>
          </ac:spMkLst>
        </pc:spChg>
        <pc:picChg chg="add mod">
          <ac:chgData name="Bruce Herring" userId="da3c994283af7ec4" providerId="LiveId" clId="{4815D578-CE5F-451A-AF9A-62012CDAE6C3}" dt="2020-10-11T14:00:14.633" v="6527" actId="692"/>
          <ac:picMkLst>
            <pc:docMk/>
            <pc:sldMk cId="2769165044" sldId="413"/>
            <ac:picMk id="9" creationId="{252A8D92-A11D-4153-9E3F-2FBF00CA6968}"/>
          </ac:picMkLst>
        </pc:pic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496831500" sldId="414"/>
        </pc:sldMkLst>
      </pc:sldChg>
      <pc:sldChg chg="modSp mod">
        <pc:chgData name="Bruce Herring" userId="da3c994283af7ec4" providerId="LiveId" clId="{4815D578-CE5F-451A-AF9A-62012CDAE6C3}" dt="2020-10-11T13:28:42.821" v="6210" actId="20577"/>
        <pc:sldMkLst>
          <pc:docMk/>
          <pc:sldMk cId="1501190573" sldId="415"/>
        </pc:sldMkLst>
        <pc:spChg chg="mod">
          <ac:chgData name="Bruce Herring" userId="da3c994283af7ec4" providerId="LiveId" clId="{4815D578-CE5F-451A-AF9A-62012CDAE6C3}" dt="2020-10-11T13:28:42.821" v="6210" actId="20577"/>
          <ac:spMkLst>
            <pc:docMk/>
            <pc:sldMk cId="1501190573" sldId="415"/>
            <ac:spMk id="11" creationId="{4E912DD5-C495-43A5-876B-BCAF2F1A4EC5}"/>
          </ac:spMkLst>
        </pc:spChg>
      </pc:sldChg>
      <pc:sldChg chg="addSp delSp modSp new mod modClrScheme delAnim modAnim addCm chgLayout">
        <pc:chgData name="Bruce Herring" userId="da3c994283af7ec4" providerId="LiveId" clId="{4815D578-CE5F-451A-AF9A-62012CDAE6C3}" dt="2020-10-14T02:31:23.687" v="12325" actId="1589"/>
        <pc:sldMkLst>
          <pc:docMk/>
          <pc:sldMk cId="3100293779" sldId="416"/>
        </pc:sldMkLst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2" creationId="{33FF30E7-B08F-4F36-9187-EFF6948B4544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3" creationId="{1F97A3CD-14E1-4740-97C7-BCBB8A72998C}"/>
          </ac:spMkLst>
        </pc:spChg>
        <pc:spChg chg="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4" creationId="{D71A1BAF-5542-4798-AC35-0CDA47F9D7E9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5" creationId="{7411D499-7673-4AE9-A916-FAC9A7C3B6B4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6" creationId="{D01A2A0C-8F91-44CA-8EA6-40A3740B7BDE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7" creationId="{8B71BE5F-81EF-4B03-B4ED-E97B7F835543}"/>
          </ac:spMkLst>
        </pc:spChg>
        <pc:spChg chg="add mod ord">
          <ac:chgData name="Bruce Herring" userId="da3c994283af7ec4" providerId="LiveId" clId="{4815D578-CE5F-451A-AF9A-62012CDAE6C3}" dt="2020-10-08T19:22:27.748" v="114" actId="20577"/>
          <ac:spMkLst>
            <pc:docMk/>
            <pc:sldMk cId="3100293779" sldId="416"/>
            <ac:spMk id="8" creationId="{9C248F15-34D8-4BB1-974C-856594A01E97}"/>
          </ac:spMkLst>
        </pc:spChg>
        <pc:spChg chg="add mod ord">
          <ac:chgData name="Bruce Herring" userId="da3c994283af7ec4" providerId="LiveId" clId="{4815D578-CE5F-451A-AF9A-62012CDAE6C3}" dt="2020-10-09T01:33:27.011" v="1156" actId="20577"/>
          <ac:spMkLst>
            <pc:docMk/>
            <pc:sldMk cId="3100293779" sldId="416"/>
            <ac:spMk id="9" creationId="{750CFE2D-CB8E-4861-BE68-0A7D37E590B5}"/>
          </ac:spMkLst>
        </pc:spChg>
        <pc:spChg chg="add mod ord">
          <ac:chgData name="Bruce Herring" userId="da3c994283af7ec4" providerId="LiveId" clId="{4815D578-CE5F-451A-AF9A-62012CDAE6C3}" dt="2020-10-09T01:33:42.059" v="1157" actId="14100"/>
          <ac:spMkLst>
            <pc:docMk/>
            <pc:sldMk cId="3100293779" sldId="416"/>
            <ac:spMk id="10" creationId="{A9EF5191-F9D3-428D-9C19-0DF86BA973AB}"/>
          </ac:spMkLst>
        </pc:spChg>
        <pc:spChg chg="add del mod">
          <ac:chgData name="Bruce Herring" userId="da3c994283af7ec4" providerId="LiveId" clId="{4815D578-CE5F-451A-AF9A-62012CDAE6C3}" dt="2020-10-09T01:26:01.236" v="763" actId="478"/>
          <ac:spMkLst>
            <pc:docMk/>
            <pc:sldMk cId="3100293779" sldId="416"/>
            <ac:spMk id="11" creationId="{D3527FA6-45F5-483D-BB3A-E0802CC54CCB}"/>
          </ac:spMkLst>
        </pc:spChg>
        <pc:spChg chg="add mod">
          <ac:chgData name="Bruce Herring" userId="da3c994283af7ec4" providerId="LiveId" clId="{4815D578-CE5F-451A-AF9A-62012CDAE6C3}" dt="2020-10-09T01:26:30.484" v="809" actId="14100"/>
          <ac:spMkLst>
            <pc:docMk/>
            <pc:sldMk cId="3100293779" sldId="416"/>
            <ac:spMk id="12" creationId="{C8492760-0F86-42A4-B578-CF7383734972}"/>
          </ac:spMkLst>
        </pc:spChg>
        <pc:spChg chg="add mod">
          <ac:chgData name="Bruce Herring" userId="da3c994283af7ec4" providerId="LiveId" clId="{4815D578-CE5F-451A-AF9A-62012CDAE6C3}" dt="2020-10-09T01:28:24.094" v="847" actId="1076"/>
          <ac:spMkLst>
            <pc:docMk/>
            <pc:sldMk cId="3100293779" sldId="416"/>
            <ac:spMk id="14" creationId="{1950F0E5-C7A5-43C0-95DB-9DC4F7F03D5F}"/>
          </ac:spMkLst>
        </pc:spChg>
        <pc:spChg chg="add mod">
          <ac:chgData name="Bruce Herring" userId="da3c994283af7ec4" providerId="LiveId" clId="{4815D578-CE5F-451A-AF9A-62012CDAE6C3}" dt="2020-10-09T01:28:40.390" v="850" actId="20577"/>
          <ac:spMkLst>
            <pc:docMk/>
            <pc:sldMk cId="3100293779" sldId="416"/>
            <ac:spMk id="15" creationId="{D6F0E462-A880-49FB-A175-8E15D80C1ACA}"/>
          </ac:spMkLst>
        </pc:spChg>
        <pc:spChg chg="add mod">
          <ac:chgData name="Bruce Herring" userId="da3c994283af7ec4" providerId="LiveId" clId="{4815D578-CE5F-451A-AF9A-62012CDAE6C3}" dt="2020-10-09T01:27:24.367" v="838" actId="14100"/>
          <ac:spMkLst>
            <pc:docMk/>
            <pc:sldMk cId="3100293779" sldId="416"/>
            <ac:spMk id="16" creationId="{4331E158-12E2-4711-95A7-80268E39D847}"/>
          </ac:spMkLst>
        </pc:spChg>
        <pc:spChg chg="add mod">
          <ac:chgData name="Bruce Herring" userId="da3c994283af7ec4" providerId="LiveId" clId="{4815D578-CE5F-451A-AF9A-62012CDAE6C3}" dt="2020-10-09T01:27:39.519" v="840" actId="1076"/>
          <ac:spMkLst>
            <pc:docMk/>
            <pc:sldMk cId="3100293779" sldId="416"/>
            <ac:spMk id="17" creationId="{B3E7FB97-CAD0-42C9-84E7-02C90116EAF8}"/>
          </ac:spMkLst>
        </pc:spChg>
        <pc:spChg chg="add mod">
          <ac:chgData name="Bruce Herring" userId="da3c994283af7ec4" providerId="LiveId" clId="{4815D578-CE5F-451A-AF9A-62012CDAE6C3}" dt="2020-10-09T01:27:06.031" v="830" actId="1036"/>
          <ac:spMkLst>
            <pc:docMk/>
            <pc:sldMk cId="3100293779" sldId="416"/>
            <ac:spMk id="20" creationId="{4593F5C3-2249-41AD-955B-2338AFA8CF3C}"/>
          </ac:spMkLst>
        </pc:spChg>
        <pc:spChg chg="add mod">
          <ac:chgData name="Bruce Herring" userId="da3c994283af7ec4" providerId="LiveId" clId="{4815D578-CE5F-451A-AF9A-62012CDAE6C3}" dt="2020-10-09T01:26:48.303" v="819" actId="1035"/>
          <ac:spMkLst>
            <pc:docMk/>
            <pc:sldMk cId="3100293779" sldId="416"/>
            <ac:spMk id="22" creationId="{B9E5FA08-6E90-4556-8F97-439E4D255EFF}"/>
          </ac:spMkLst>
        </pc:spChg>
        <pc:spChg chg="add mod">
          <ac:chgData name="Bruce Herring" userId="da3c994283af7ec4" providerId="LiveId" clId="{4815D578-CE5F-451A-AF9A-62012CDAE6C3}" dt="2020-10-09T01:29:50.135" v="896" actId="1035"/>
          <ac:spMkLst>
            <pc:docMk/>
            <pc:sldMk cId="3100293779" sldId="416"/>
            <ac:spMk id="29" creationId="{3964C783-D9C1-4624-A665-4D140C5C4B22}"/>
          </ac:spMkLst>
        </pc:spChg>
        <pc:spChg chg="add mod">
          <ac:chgData name="Bruce Herring" userId="da3c994283af7ec4" providerId="LiveId" clId="{4815D578-CE5F-451A-AF9A-62012CDAE6C3}" dt="2020-10-09T01:29:34.734" v="888" actId="20577"/>
          <ac:spMkLst>
            <pc:docMk/>
            <pc:sldMk cId="3100293779" sldId="416"/>
            <ac:spMk id="39" creationId="{340F8C20-88FF-4D3F-B270-F850BBA8F3F8}"/>
          </ac:spMkLst>
        </pc:spChg>
        <pc:spChg chg="add mod">
          <ac:chgData name="Bruce Herring" userId="da3c994283af7ec4" providerId="LiveId" clId="{4815D578-CE5F-451A-AF9A-62012CDAE6C3}" dt="2020-10-11T13:47:35.805" v="6404" actId="2711"/>
          <ac:spMkLst>
            <pc:docMk/>
            <pc:sldMk cId="3100293779" sldId="416"/>
            <ac:spMk id="43" creationId="{D5A01373-D5C6-4CBD-9D3E-E1A2CB50BB8C}"/>
          </ac:spMkLst>
        </pc:spChg>
        <pc:cxnChg chg="add mod">
          <ac:chgData name="Bruce Herring" userId="da3c994283af7ec4" providerId="LiveId" clId="{4815D578-CE5F-451A-AF9A-62012CDAE6C3}" dt="2020-10-09T01:26:48.303" v="819" actId="1035"/>
          <ac:cxnSpMkLst>
            <pc:docMk/>
            <pc:sldMk cId="3100293779" sldId="416"/>
            <ac:cxnSpMk id="13" creationId="{D5608554-F067-49BF-A45A-DA93A75CEE87}"/>
          </ac:cxnSpMkLst>
        </pc:cxnChg>
        <pc:cxnChg chg="add mod">
          <ac:chgData name="Bruce Herring" userId="da3c994283af7ec4" providerId="LiveId" clId="{4815D578-CE5F-451A-AF9A-62012CDAE6C3}" dt="2020-10-09T01:28:33.701" v="849" actId="14100"/>
          <ac:cxnSpMkLst>
            <pc:docMk/>
            <pc:sldMk cId="3100293779" sldId="416"/>
            <ac:cxnSpMk id="18" creationId="{BF3C0E36-E6A6-4D02-88E2-1E264D49651C}"/>
          </ac:cxnSpMkLst>
        </pc:cxnChg>
        <pc:cxnChg chg="add mod">
          <ac:chgData name="Bruce Herring" userId="da3c994283af7ec4" providerId="LiveId" clId="{4815D578-CE5F-451A-AF9A-62012CDAE6C3}" dt="2020-10-09T01:28:28.700" v="848" actId="14100"/>
          <ac:cxnSpMkLst>
            <pc:docMk/>
            <pc:sldMk cId="3100293779" sldId="416"/>
            <ac:cxnSpMk id="19" creationId="{08DC153E-68C5-4296-8B2F-FB66393EF298}"/>
          </ac:cxnSpMkLst>
        </pc:cxnChg>
        <pc:cxnChg chg="add mod">
          <ac:chgData name="Bruce Herring" userId="da3c994283af7ec4" providerId="LiveId" clId="{4815D578-CE5F-451A-AF9A-62012CDAE6C3}" dt="2020-10-09T01:28:24.094" v="847" actId="1076"/>
          <ac:cxnSpMkLst>
            <pc:docMk/>
            <pc:sldMk cId="3100293779" sldId="416"/>
            <ac:cxnSpMk id="21" creationId="{17D2F1C2-DD92-4B5C-9B34-1C9AF03CD93E}"/>
          </ac:cxnSpMkLst>
        </pc:cxnChg>
        <pc:cxnChg chg="add mod">
          <ac:chgData name="Bruce Herring" userId="da3c994283af7ec4" providerId="LiveId" clId="{4815D578-CE5F-451A-AF9A-62012CDAE6C3}" dt="2020-10-09T01:30:11.046" v="899" actId="14100"/>
          <ac:cxnSpMkLst>
            <pc:docMk/>
            <pc:sldMk cId="3100293779" sldId="416"/>
            <ac:cxnSpMk id="40" creationId="{DD7447E5-FAD9-4FE6-BFFF-4BBCF18C25DF}"/>
          </ac:cxnSpMkLst>
        </pc:cxnChg>
      </pc:sldChg>
      <pc:sldChg chg="addSp modSp add mod">
        <pc:chgData name="Bruce Herring" userId="da3c994283af7ec4" providerId="LiveId" clId="{4815D578-CE5F-451A-AF9A-62012CDAE6C3}" dt="2020-10-14T02:34:29.670" v="12397" actId="14100"/>
        <pc:sldMkLst>
          <pc:docMk/>
          <pc:sldMk cId="1828165245" sldId="417"/>
        </pc:sldMkLst>
        <pc:spChg chg="add mod">
          <ac:chgData name="Bruce Herring" userId="da3c994283af7ec4" providerId="LiveId" clId="{4815D578-CE5F-451A-AF9A-62012CDAE6C3}" dt="2020-10-14T02:34:29.670" v="12397" actId="14100"/>
          <ac:spMkLst>
            <pc:docMk/>
            <pc:sldMk cId="1828165245" sldId="417"/>
            <ac:spMk id="2" creationId="{2A77E057-4BD9-4B38-A302-61A33BDFAF67}"/>
          </ac:spMkLst>
        </pc:spChg>
        <pc:spChg chg="mod">
          <ac:chgData name="Bruce Herring" userId="da3c994283af7ec4" providerId="LiveId" clId="{4815D578-CE5F-451A-AF9A-62012CDAE6C3}" dt="2020-10-11T02:27:32.776" v="5491" actId="1036"/>
          <ac:spMkLst>
            <pc:docMk/>
            <pc:sldMk cId="1828165245" sldId="417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4T02:33:06.314" v="12340" actId="14100"/>
          <ac:spMkLst>
            <pc:docMk/>
            <pc:sldMk cId="1828165245" sldId="417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4T02:34:22.229" v="12396" actId="1076"/>
          <ac:spMkLst>
            <pc:docMk/>
            <pc:sldMk cId="1828165245" sldId="417"/>
            <ac:spMk id="9" creationId="{51CFC005-86B1-4E40-9A03-0F5F8F372107}"/>
          </ac:spMkLst>
        </pc:spChg>
        <pc:spChg chg="mod">
          <ac:chgData name="Bruce Herring" userId="da3c994283af7ec4" providerId="LiveId" clId="{4815D578-CE5F-451A-AF9A-62012CDAE6C3}" dt="2020-10-11T13:47:59.261" v="6408" actId="20577"/>
          <ac:spMkLst>
            <pc:docMk/>
            <pc:sldMk cId="1828165245" sldId="417"/>
            <ac:spMk id="11" creationId="{4E912DD5-C495-43A5-876B-BCAF2F1A4EC5}"/>
          </ac:spMkLst>
        </pc:spChg>
      </pc:sldChg>
      <pc:sldChg chg="addSp delSp modSp new mod modClrScheme modAnim chgLayout">
        <pc:chgData name="Bruce Herring" userId="da3c994283af7ec4" providerId="LiveId" clId="{4815D578-CE5F-451A-AF9A-62012CDAE6C3}" dt="2020-10-14T00:42:01.461" v="11928" actId="20577"/>
        <pc:sldMkLst>
          <pc:docMk/>
          <pc:sldMk cId="2113598828" sldId="418"/>
        </pc:sldMkLst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2" creationId="{B890FFA4-E25C-45F9-B3F0-B805485D0934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3" creationId="{B8CE1E62-8A60-4D32-9A55-BC15E72DC441}"/>
          </ac:spMkLst>
        </pc:spChg>
        <pc:spChg chg="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4" creationId="{81C661E7-1045-4055-9AC3-14BBBEDAE7AE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5" creationId="{7B93892F-01F3-445B-9267-109748AD111C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6" creationId="{EF584E23-4665-4AB7-928A-CCDD3E1E5129}"/>
          </ac:spMkLst>
        </pc:spChg>
        <pc:spChg chg="del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7" creationId="{A7A8CBF3-0CB3-4883-A99B-4D9E74C26462}"/>
          </ac:spMkLst>
        </pc:spChg>
        <pc:spChg chg="add mod ord">
          <ac:chgData name="Bruce Herring" userId="da3c994283af7ec4" providerId="LiveId" clId="{4815D578-CE5F-451A-AF9A-62012CDAE6C3}" dt="2020-10-10T02:59:46.901" v="2695" actId="14100"/>
          <ac:spMkLst>
            <pc:docMk/>
            <pc:sldMk cId="2113598828" sldId="418"/>
            <ac:spMk id="8" creationId="{0EA0D81C-34B6-4EC0-AF5C-B46C5FC6E8C6}"/>
          </ac:spMkLst>
        </pc:spChg>
        <pc:spChg chg="add del mod ord">
          <ac:chgData name="Bruce Herring" userId="da3c994283af7ec4" providerId="LiveId" clId="{4815D578-CE5F-451A-AF9A-62012CDAE6C3}" dt="2020-10-11T13:59:29.364" v="6521" actId="21"/>
          <ac:spMkLst>
            <pc:docMk/>
            <pc:sldMk cId="2113598828" sldId="418"/>
            <ac:spMk id="9" creationId="{A17861A1-DBB5-4A42-BF1A-8EB5BA3DA011}"/>
          </ac:spMkLst>
        </pc:spChg>
        <pc:spChg chg="add del mod ord">
          <ac:chgData name="Bruce Herring" userId="da3c994283af7ec4" providerId="LiveId" clId="{4815D578-CE5F-451A-AF9A-62012CDAE6C3}" dt="2020-10-11T13:54:52.118" v="6413" actId="478"/>
          <ac:spMkLst>
            <pc:docMk/>
            <pc:sldMk cId="2113598828" sldId="418"/>
            <ac:spMk id="10" creationId="{AE07EEE8-02AF-4D60-ABE2-C6BD64F2C9C0}"/>
          </ac:spMkLst>
        </pc:spChg>
        <pc:spChg chg="add mod ord">
          <ac:chgData name="Bruce Herring" userId="da3c994283af7ec4" providerId="LiveId" clId="{4815D578-CE5F-451A-AF9A-62012CDAE6C3}" dt="2020-10-14T00:42:01.461" v="11928" actId="20577"/>
          <ac:spMkLst>
            <pc:docMk/>
            <pc:sldMk cId="2113598828" sldId="418"/>
            <ac:spMk id="11" creationId="{75C95192-ACD5-4811-8BCE-F913BA4788EA}"/>
          </ac:spMkLst>
        </pc:spChg>
        <pc:spChg chg="add mod">
          <ac:chgData name="Bruce Herring" userId="da3c994283af7ec4" providerId="LiveId" clId="{4815D578-CE5F-451A-AF9A-62012CDAE6C3}" dt="2020-10-11T14:04:16.186" v="6789" actId="1076"/>
          <ac:spMkLst>
            <pc:docMk/>
            <pc:sldMk cId="2113598828" sldId="418"/>
            <ac:spMk id="17" creationId="{B68B00B3-60FC-42A6-A6C7-B6917A1861CF}"/>
          </ac:spMkLst>
        </pc:spChg>
        <pc:picChg chg="add del mod">
          <ac:chgData name="Bruce Herring" userId="da3c994283af7ec4" providerId="LiveId" clId="{4815D578-CE5F-451A-AF9A-62012CDAE6C3}" dt="2020-10-11T13:55:07.550" v="6419" actId="478"/>
          <ac:picMkLst>
            <pc:docMk/>
            <pc:sldMk cId="2113598828" sldId="418"/>
            <ac:picMk id="13" creationId="{115FB761-D32D-41AE-9747-043EFCD2D5F0}"/>
          </ac:picMkLst>
        </pc:picChg>
        <pc:picChg chg="add del mod">
          <ac:chgData name="Bruce Herring" userId="da3c994283af7ec4" providerId="LiveId" clId="{4815D578-CE5F-451A-AF9A-62012CDAE6C3}" dt="2020-10-11T13:59:29.364" v="6521" actId="21"/>
          <ac:picMkLst>
            <pc:docMk/>
            <pc:sldMk cId="2113598828" sldId="418"/>
            <ac:picMk id="15" creationId="{43AA5167-9A4C-4050-B65B-956DB406542C}"/>
          </ac:picMkLst>
        </pc:picChg>
        <pc:picChg chg="add mod">
          <ac:chgData name="Bruce Herring" userId="da3c994283af7ec4" providerId="LiveId" clId="{4815D578-CE5F-451A-AF9A-62012CDAE6C3}" dt="2020-10-11T14:02:39.082" v="6659" actId="14100"/>
          <ac:picMkLst>
            <pc:docMk/>
            <pc:sldMk cId="2113598828" sldId="418"/>
            <ac:picMk id="19" creationId="{E7468453-EEE4-47C0-8030-97F3CEA7DEBE}"/>
          </ac:picMkLst>
        </pc:picChg>
      </pc:sldChg>
      <pc:sldChg chg="addSp delSp modSp new mod modClrScheme chgLayout">
        <pc:chgData name="Bruce Herring" userId="da3c994283af7ec4" providerId="LiveId" clId="{4815D578-CE5F-451A-AF9A-62012CDAE6C3}" dt="2020-10-11T14:10:40.212" v="7433" actId="404"/>
        <pc:sldMkLst>
          <pc:docMk/>
          <pc:sldMk cId="1496189949" sldId="419"/>
        </pc:sldMkLst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2" creationId="{ADEADAC4-4F0E-42D4-A04A-755490B5121A}"/>
          </ac:spMkLst>
        </pc:spChg>
        <pc:spChg chg="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3" creationId="{4A08A428-46D6-4077-916A-EEBFCE8A39B0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4" creationId="{5CAED280-69E7-4EE7-9475-29844975165A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5" creationId="{0F72CA15-FAB2-4983-8387-110BAF6DBA51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6" creationId="{DD09DFAC-3D8A-4A1F-B5B7-6E25210FAD96}"/>
          </ac:spMkLst>
        </pc:spChg>
        <pc:spChg chg="add mod ord">
          <ac:chgData name="Bruce Herring" userId="da3c994283af7ec4" providerId="LiveId" clId="{4815D578-CE5F-451A-AF9A-62012CDAE6C3}" dt="2020-10-11T14:09:41.510" v="7426" actId="1036"/>
          <ac:spMkLst>
            <pc:docMk/>
            <pc:sldMk cId="1496189949" sldId="419"/>
            <ac:spMk id="7" creationId="{E71A7673-D766-4A61-81C8-46673184E8CF}"/>
          </ac:spMkLst>
        </pc:spChg>
        <pc:spChg chg="add mod ord">
          <ac:chgData name="Bruce Herring" userId="da3c994283af7ec4" providerId="LiveId" clId="{4815D578-CE5F-451A-AF9A-62012CDAE6C3}" dt="2020-10-11T14:10:40.212" v="7433" actId="404"/>
          <ac:spMkLst>
            <pc:docMk/>
            <pc:sldMk cId="1496189949" sldId="419"/>
            <ac:spMk id="8" creationId="{85B9F8A1-DF33-4F87-985F-599BA278ADB1}"/>
          </ac:spMkLst>
        </pc:spChg>
        <pc:spChg chg="add del mod ord">
          <ac:chgData name="Bruce Herring" userId="da3c994283af7ec4" providerId="LiveId" clId="{4815D578-CE5F-451A-AF9A-62012CDAE6C3}" dt="2020-10-11T14:09:44.399" v="7427" actId="478"/>
          <ac:spMkLst>
            <pc:docMk/>
            <pc:sldMk cId="1496189949" sldId="419"/>
            <ac:spMk id="9" creationId="{DEA539C7-2F0E-4E61-AB95-DB58BE9C1785}"/>
          </ac:spMkLst>
        </pc:spChg>
        <pc:spChg chg="add del mod ord">
          <ac:chgData name="Bruce Herring" userId="da3c994283af7ec4" providerId="LiveId" clId="{4815D578-CE5F-451A-AF9A-62012CDAE6C3}" dt="2020-10-11T14:08:39.918" v="7193" actId="478"/>
          <ac:spMkLst>
            <pc:docMk/>
            <pc:sldMk cId="1496189949" sldId="419"/>
            <ac:spMk id="10" creationId="{B0A7BFE6-4B89-43C4-9475-687AA9A8DB4E}"/>
          </ac:spMkLst>
        </pc:spChg>
        <pc:spChg chg="add mod ord">
          <ac:chgData name="Bruce Herring" userId="da3c994283af7ec4" providerId="LiveId" clId="{4815D578-CE5F-451A-AF9A-62012CDAE6C3}" dt="2020-10-11T14:07:46.126" v="7084" actId="1037"/>
          <ac:spMkLst>
            <pc:docMk/>
            <pc:sldMk cId="1496189949" sldId="419"/>
            <ac:spMk id="11" creationId="{8C0ED1B6-CDFF-4CE1-9B32-3C59B2A4F805}"/>
          </ac:spMkLst>
        </pc:spChg>
        <pc:picChg chg="add mod">
          <ac:chgData name="Bruce Herring" userId="da3c994283af7ec4" providerId="LiveId" clId="{4815D578-CE5F-451A-AF9A-62012CDAE6C3}" dt="2020-10-11T14:10:32.362" v="7432" actId="1076"/>
          <ac:picMkLst>
            <pc:docMk/>
            <pc:sldMk cId="1496189949" sldId="419"/>
            <ac:picMk id="1026" creationId="{60C041B5-18D7-494E-A55F-ABBAA4F89612}"/>
          </ac:picMkLst>
        </pc:picChg>
      </pc:sldChg>
      <pc:sldChg chg="addSp delSp modSp new mod">
        <pc:chgData name="Bruce Herring" userId="da3c994283af7ec4" providerId="LiveId" clId="{4815D578-CE5F-451A-AF9A-62012CDAE6C3}" dt="2020-10-13T21:47:42.136" v="11787" actId="20577"/>
        <pc:sldMkLst>
          <pc:docMk/>
          <pc:sldMk cId="1510755870" sldId="420"/>
        </pc:sldMkLst>
        <pc:spChg chg="mod">
          <ac:chgData name="Bruce Herring" userId="da3c994283af7ec4" providerId="LiveId" clId="{4815D578-CE5F-451A-AF9A-62012CDAE6C3}" dt="2020-10-13T21:47:42.136" v="11787" actId="20577"/>
          <ac:spMkLst>
            <pc:docMk/>
            <pc:sldMk cId="1510755870" sldId="420"/>
            <ac:spMk id="2" creationId="{BE97C861-A2DF-442A-851A-C475A339B204}"/>
          </ac:spMkLst>
        </pc:spChg>
        <pc:spChg chg="mod">
          <ac:chgData name="Bruce Herring" userId="da3c994283af7ec4" providerId="LiveId" clId="{4815D578-CE5F-451A-AF9A-62012CDAE6C3}" dt="2020-10-11T14:41:17.015" v="8015" actId="948"/>
          <ac:spMkLst>
            <pc:docMk/>
            <pc:sldMk cId="1510755870" sldId="420"/>
            <ac:spMk id="3" creationId="{499809B2-F279-439A-9043-CB57ECB0FA95}"/>
          </ac:spMkLst>
        </pc:spChg>
        <pc:spChg chg="del">
          <ac:chgData name="Bruce Herring" userId="da3c994283af7ec4" providerId="LiveId" clId="{4815D578-CE5F-451A-AF9A-62012CDAE6C3}" dt="2020-10-11T14:42:35.217" v="8016" actId="478"/>
          <ac:spMkLst>
            <pc:docMk/>
            <pc:sldMk cId="1510755870" sldId="420"/>
            <ac:spMk id="4" creationId="{CC898A2F-F57C-47C6-A462-3B661CD3B26C}"/>
          </ac:spMkLst>
        </pc:spChg>
        <pc:picChg chg="add mod">
          <ac:chgData name="Bruce Herring" userId="da3c994283af7ec4" providerId="LiveId" clId="{4815D578-CE5F-451A-AF9A-62012CDAE6C3}" dt="2020-10-11T14:43:34.661" v="8020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delSp modSp new mod modClrScheme addCm chgLayout">
        <pc:chgData name="Bruce Herring" userId="da3c994283af7ec4" providerId="LiveId" clId="{4815D578-CE5F-451A-AF9A-62012CDAE6C3}" dt="2020-10-13T20:45:53.909" v="11542" actId="1589"/>
        <pc:sldMkLst>
          <pc:docMk/>
          <pc:sldMk cId="3073119951" sldId="421"/>
        </pc:sldMkLst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2" creationId="{D6C74859-4A24-4194-9297-E2DF9EC83280}"/>
          </ac:spMkLst>
        </pc:spChg>
        <pc:spChg chg="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3" creationId="{9D208208-335C-4351-87E9-41261CBF6E4F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4" creationId="{41E5882E-3B1E-4201-B019-925F05DAC130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5" creationId="{BE27B06E-5EB2-4F4F-8FC3-E9724DA85D82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6" creationId="{24D3CFF2-0E89-4574-95D6-C8DC863E2747}"/>
          </ac:spMkLst>
        </pc:spChg>
        <pc:spChg chg="add mod ord">
          <ac:chgData name="Bruce Herring" userId="da3c994283af7ec4" providerId="LiveId" clId="{4815D578-CE5F-451A-AF9A-62012CDAE6C3}" dt="2020-10-11T15:09:10.506" v="9454" actId="20577"/>
          <ac:spMkLst>
            <pc:docMk/>
            <pc:sldMk cId="3073119951" sldId="421"/>
            <ac:spMk id="7" creationId="{B8C43694-ECA6-49B0-AEF4-F7E0E9CDBC1C}"/>
          </ac:spMkLst>
        </pc:spChg>
        <pc:spChg chg="add del mod ord">
          <ac:chgData name="Bruce Herring" userId="da3c994283af7ec4" providerId="LiveId" clId="{4815D578-CE5F-451A-AF9A-62012CDAE6C3}" dt="2020-10-11T15:14:25.818" v="9832" actId="478"/>
          <ac:spMkLst>
            <pc:docMk/>
            <pc:sldMk cId="3073119951" sldId="421"/>
            <ac:spMk id="8" creationId="{B3BE4FC9-2143-4240-9BBA-89201BC74BF5}"/>
          </ac:spMkLst>
        </pc:spChg>
        <pc:spChg chg="add mod ord">
          <ac:chgData name="Bruce Herring" userId="da3c994283af7ec4" providerId="LiveId" clId="{4815D578-CE5F-451A-AF9A-62012CDAE6C3}" dt="2020-10-11T15:14:43.666" v="9835" actId="2711"/>
          <ac:spMkLst>
            <pc:docMk/>
            <pc:sldMk cId="3073119951" sldId="421"/>
            <ac:spMk id="9" creationId="{99FB4E56-1A28-4BE3-8FB0-1EB7EB70D077}"/>
          </ac:spMkLst>
        </pc:spChg>
        <pc:spChg chg="add mod ord">
          <ac:chgData name="Bruce Herring" userId="da3c994283af7ec4" providerId="LiveId" clId="{4815D578-CE5F-451A-AF9A-62012CDAE6C3}" dt="2020-10-11T15:15:32.069" v="9930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addSp delSp modSp new mod modClrScheme chgLayout">
        <pc:chgData name="Bruce Herring" userId="da3c994283af7ec4" providerId="LiveId" clId="{4815D578-CE5F-451A-AF9A-62012CDAE6C3}" dt="2020-10-13T21:51:55.176" v="11788" actId="33524"/>
        <pc:sldMkLst>
          <pc:docMk/>
          <pc:sldMk cId="1659691589" sldId="422"/>
        </pc:sldMkLst>
        <pc:spChg chg="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2" creationId="{8C6BCFF0-36AC-4469-8725-BB686A77C624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3" creationId="{22E6F097-6E12-4C59-AF30-320B31774058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4" creationId="{944E63D0-500A-402A-A452-241FB1D6E5BD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5" creationId="{F35FCF13-AF8D-4498-9935-3653F4E88E7F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6" creationId="{DBC2B45F-C69E-4299-A2B2-0E2003ACC7B5}"/>
          </ac:spMkLst>
        </pc:spChg>
        <pc:spChg chg="add mod ord">
          <ac:chgData name="Bruce Herring" userId="da3c994283af7ec4" providerId="LiveId" clId="{4815D578-CE5F-451A-AF9A-62012CDAE6C3}" dt="2020-10-11T15:16:55.050" v="9941" actId="20577"/>
          <ac:spMkLst>
            <pc:docMk/>
            <pc:sldMk cId="1659691589" sldId="422"/>
            <ac:spMk id="7" creationId="{C9A5A31C-A41B-4BE4-A395-E8080B5BB0F1}"/>
          </ac:spMkLst>
        </pc:spChg>
        <pc:spChg chg="add del mod ord">
          <ac:chgData name="Bruce Herring" userId="da3c994283af7ec4" providerId="LiveId" clId="{4815D578-CE5F-451A-AF9A-62012CDAE6C3}" dt="2020-10-11T15:19:01.386" v="10287" actId="478"/>
          <ac:spMkLst>
            <pc:docMk/>
            <pc:sldMk cId="1659691589" sldId="422"/>
            <ac:spMk id="8" creationId="{D67B12FA-B33C-416F-A05E-AB922540A6D0}"/>
          </ac:spMkLst>
        </pc:spChg>
        <pc:spChg chg="add mod ord">
          <ac:chgData name="Bruce Herring" userId="da3c994283af7ec4" providerId="LiveId" clId="{4815D578-CE5F-451A-AF9A-62012CDAE6C3}" dt="2020-10-13T21:51:55.176" v="11788" actId="33524"/>
          <ac:spMkLst>
            <pc:docMk/>
            <pc:sldMk cId="1659691589" sldId="422"/>
            <ac:spMk id="9" creationId="{D8ACE889-9901-476A-9E60-826339D3639E}"/>
          </ac:spMkLst>
        </pc:spChg>
        <pc:spChg chg="add mod ord">
          <ac:chgData name="Bruce Herring" userId="da3c994283af7ec4" providerId="LiveId" clId="{4815D578-CE5F-451A-AF9A-62012CDAE6C3}" dt="2020-10-11T15:22:15.906" v="10653" actId="208"/>
          <ac:spMkLst>
            <pc:docMk/>
            <pc:sldMk cId="1659691589" sldId="422"/>
            <ac:spMk id="10" creationId="{40676A74-76B3-4373-9FBB-B835948F9377}"/>
          </ac:spMkLst>
        </pc:spChg>
      </pc:sldChg>
      <pc:sldChg chg="add">
        <pc:chgData name="Bruce Herring" userId="da3c994283af7ec4" providerId="LiveId" clId="{4815D578-CE5F-451A-AF9A-62012CDAE6C3}" dt="2020-10-14T03:27:05.606" v="12399"/>
        <pc:sldMkLst>
          <pc:docMk/>
          <pc:sldMk cId="2023747141" sldId="423"/>
        </pc:sldMkLst>
      </pc:sldChg>
    </pc:docChg>
  </pc:docChgLst>
  <pc:docChgLst>
    <pc:chgData name="Bobby St. Jacques" userId="f4a78f595efa0b0c" providerId="Windows Live" clId="Web-{33F5A029-1509-453E-8104-6AAA73BB3BDE}"/>
    <pc:docChg chg="">
      <pc:chgData name="Bobby St. Jacques" userId="f4a78f595efa0b0c" providerId="Windows Live" clId="Web-{33F5A029-1509-453E-8104-6AAA73BB3BDE}" dt="2020-09-25T22:01:25.615" v="6"/>
      <pc:docMkLst>
        <pc:docMk/>
      </pc:docMkLst>
      <pc:sldChg chg="addCm">
        <pc:chgData name="Bobby St. Jacques" userId="f4a78f595efa0b0c" providerId="Windows Live" clId="Web-{33F5A029-1509-453E-8104-6AAA73BB3BDE}" dt="2020-09-25T21:55:41.646" v="0"/>
        <pc:sldMkLst>
          <pc:docMk/>
          <pc:sldMk cId="3632233994" sldId="361"/>
        </pc:sldMkLst>
      </pc:sldChg>
      <pc:sldChg chg="addCm">
        <pc:chgData name="Bobby St. Jacques" userId="f4a78f595efa0b0c" providerId="Windows Live" clId="Web-{33F5A029-1509-453E-8104-6AAA73BB3BDE}" dt="2020-09-25T21:58:07.443" v="2"/>
        <pc:sldMkLst>
          <pc:docMk/>
          <pc:sldMk cId="3312297391" sldId="362"/>
        </pc:sldMkLst>
      </pc:sldChg>
      <pc:sldChg chg="addCm">
        <pc:chgData name="Bobby St. Jacques" userId="f4a78f595efa0b0c" providerId="Windows Live" clId="Web-{33F5A029-1509-453E-8104-6AAA73BB3BDE}" dt="2020-09-25T21:59:27.740" v="4"/>
        <pc:sldMkLst>
          <pc:docMk/>
          <pc:sldMk cId="2341923824" sldId="363"/>
        </pc:sldMkLst>
      </pc:sldChg>
      <pc:sldChg chg="addCm">
        <pc:chgData name="Bobby St. Jacques" userId="f4a78f595efa0b0c" providerId="Windows Live" clId="Web-{33F5A029-1509-453E-8104-6AAA73BB3BDE}" dt="2020-09-25T22:00:34.240" v="5"/>
        <pc:sldMkLst>
          <pc:docMk/>
          <pc:sldMk cId="4159299198" sldId="365"/>
        </pc:sldMkLst>
      </pc:sldChg>
      <pc:sldChg chg="addCm">
        <pc:chgData name="Bobby St. Jacques" userId="f4a78f595efa0b0c" providerId="Windows Live" clId="Web-{33F5A029-1509-453E-8104-6AAA73BB3BDE}" dt="2020-09-25T22:01:25.615" v="6"/>
        <pc:sldMkLst>
          <pc:docMk/>
          <pc:sldMk cId="1196533644" sldId="367"/>
        </pc:sldMkLst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ruce Herring" userId="da3c994283af7ec4" providerId="LiveId" clId="{87D83505-10AD-44E9-BA04-8C4008007C80}"/>
    <pc:docChg chg="undo redo custSel addSld delSld modSld sldOrd">
      <pc:chgData name="Bruce Herring" userId="da3c994283af7ec4" providerId="LiveId" clId="{87D83505-10AD-44E9-BA04-8C4008007C80}" dt="2020-09-30T02:59:13.535" v="7428"/>
      <pc:docMkLst>
        <pc:docMk/>
      </pc:docMkLst>
      <pc:sldChg chg="modCm">
        <pc:chgData name="Bruce Herring" userId="da3c994283af7ec4" providerId="LiveId" clId="{87D83505-10AD-44E9-BA04-8C4008007C80}" dt="2020-09-30T02:57:47.297" v="7427"/>
        <pc:sldMkLst>
          <pc:docMk/>
          <pc:sldMk cId="0" sldId="256"/>
        </pc:sldMkLst>
      </pc:sldChg>
      <pc:sldChg chg="modSp add del mod">
        <pc:chgData name="Bruce Herring" userId="da3c994283af7ec4" providerId="LiveId" clId="{87D83505-10AD-44E9-BA04-8C4008007C80}" dt="2020-09-29T14:23:43.491" v="7415" actId="20577"/>
        <pc:sldMkLst>
          <pc:docMk/>
          <pc:sldMk cId="0" sldId="257"/>
        </pc:sldMkLst>
        <pc:spChg chg="mod">
          <ac:chgData name="Bruce Herring" userId="da3c994283af7ec4" providerId="LiveId" clId="{87D83505-10AD-44E9-BA04-8C4008007C80}" dt="2020-09-24T13:25:17.011" v="5541" actId="1076"/>
          <ac:spMkLst>
            <pc:docMk/>
            <pc:sldMk cId="0" sldId="257"/>
            <ac:spMk id="89" creationId="{00000000-0000-0000-0000-000000000000}"/>
          </ac:spMkLst>
        </pc:spChg>
        <pc:graphicFrameChg chg="modGraphic">
          <ac:chgData name="Bruce Herring" userId="da3c994283af7ec4" providerId="LiveId" clId="{87D83505-10AD-44E9-BA04-8C4008007C80}" dt="2020-09-29T14:23:43.491" v="7415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modSp mod modAnim modCm">
        <pc:chgData name="Bruce Herring" userId="da3c994283af7ec4" providerId="LiveId" clId="{87D83505-10AD-44E9-BA04-8C4008007C80}" dt="2020-09-29T13:54:09.192" v="6790"/>
        <pc:sldMkLst>
          <pc:docMk/>
          <pc:sldMk cId="2076723522" sldId="277"/>
        </pc:sldMkLst>
        <pc:spChg chg="mod">
          <ac:chgData name="Bruce Herring" userId="da3c994283af7ec4" providerId="LiveId" clId="{87D83505-10AD-44E9-BA04-8C4008007C80}" dt="2020-09-22T19:00:40.297" v="3857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87D83505-10AD-44E9-BA04-8C4008007C80}" dt="2020-09-27T01:25:00.979" v="5884" actId="1076"/>
          <ac:spMkLst>
            <pc:docMk/>
            <pc:sldMk cId="2076723522" sldId="277"/>
            <ac:spMk id="5" creationId="{E18C6DF4-A13F-4558-8238-CD32A81E03F9}"/>
          </ac:spMkLst>
        </pc:spChg>
        <pc:spChg chg="mod">
          <ac:chgData name="Bruce Herring" userId="da3c994283af7ec4" providerId="LiveId" clId="{87D83505-10AD-44E9-BA04-8C4008007C80}" dt="2020-09-27T01:24:36.116" v="587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87D83505-10AD-44E9-BA04-8C4008007C80}" dt="2020-09-27T01:25:04.245" v="5885" actId="1076"/>
          <ac:spMkLst>
            <pc:docMk/>
            <pc:sldMk cId="2076723522" sldId="277"/>
            <ac:spMk id="9" creationId="{8E2193AC-A2D8-4E27-8BBA-6EAA84282399}"/>
          </ac:spMkLst>
        </pc:spChg>
        <pc:spChg chg="add mod">
          <ac:chgData name="Bruce Herring" userId="da3c994283af7ec4" providerId="LiveId" clId="{87D83505-10AD-44E9-BA04-8C4008007C80}" dt="2020-09-27T01:25:12.736" v="5887" actId="14100"/>
          <ac:spMkLst>
            <pc:docMk/>
            <pc:sldMk cId="2076723522" sldId="277"/>
            <ac:spMk id="10" creationId="{B3343861-377D-4DD0-9C9A-1178E811BE42}"/>
          </ac:spMkLst>
        </pc:spChg>
        <pc:grpChg chg="mod">
          <ac:chgData name="Bruce Herring" userId="da3c994283af7ec4" providerId="LiveId" clId="{87D83505-10AD-44E9-BA04-8C4008007C80}" dt="2020-09-27T01:25:00.979" v="5884" actId="1076"/>
          <ac:grpSpMkLst>
            <pc:docMk/>
            <pc:sldMk cId="2076723522" sldId="277"/>
            <ac:grpSpMk id="7" creationId="{2326F6B8-3181-4E74-B337-E8CD7B428DDE}"/>
          </ac:grpSpMkLst>
        </pc:grpChg>
        <pc:picChg chg="mod">
          <ac:chgData name="Bruce Herring" userId="da3c994283af7ec4" providerId="LiveId" clId="{87D83505-10AD-44E9-BA04-8C4008007C80}" dt="2020-09-27T01:25:00.979" v="5884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add">
        <pc:chgData name="Bruce Herring" userId="da3c994283af7ec4" providerId="LiveId" clId="{87D83505-10AD-44E9-BA04-8C4008007C80}" dt="2020-09-29T14:08:53.180" v="7408"/>
        <pc:sldMkLst>
          <pc:docMk/>
          <pc:sldMk cId="0" sldId="278"/>
        </pc:sldMkLst>
      </pc:sldChg>
      <pc:sldChg chg="del">
        <pc:chgData name="Bruce Herring" userId="da3c994283af7ec4" providerId="LiveId" clId="{87D83505-10AD-44E9-BA04-8C4008007C80}" dt="2020-09-22T18:57:45.891" v="3850" actId="47"/>
        <pc:sldMkLst>
          <pc:docMk/>
          <pc:sldMk cId="4290272210" sldId="332"/>
        </pc:sldMkLst>
      </pc:sldChg>
      <pc:sldChg chg="addSp delSp modSp mod">
        <pc:chgData name="Bruce Herring" userId="da3c994283af7ec4" providerId="LiveId" clId="{87D83505-10AD-44E9-BA04-8C4008007C80}" dt="2020-09-29T14:24:18.829" v="7426" actId="20577"/>
        <pc:sldMkLst>
          <pc:docMk/>
          <pc:sldMk cId="2721345438" sldId="334"/>
        </pc:sldMkLst>
        <pc:spChg chg="mod">
          <ac:chgData name="Bruce Herring" userId="da3c994283af7ec4" providerId="LiveId" clId="{87D83505-10AD-44E9-BA04-8C4008007C80}" dt="2020-09-22T14:49:10.498" v="2910" actId="20577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87D83505-10AD-44E9-BA04-8C4008007C80}" dt="2020-09-22T14:47:13.307" v="2788" actId="20577"/>
          <ac:spMkLst>
            <pc:docMk/>
            <pc:sldMk cId="2721345438" sldId="334"/>
            <ac:spMk id="6" creationId="{FFA354C0-7E35-4DC8-A1A8-CC4B5276EC7B}"/>
          </ac:spMkLst>
        </pc:spChg>
        <pc:spChg chg="del">
          <ac:chgData name="Bruce Herring" userId="da3c994283af7ec4" providerId="LiveId" clId="{87D83505-10AD-44E9-BA04-8C4008007C80}" dt="2020-09-22T14:47:18.525" v="2789" actId="478"/>
          <ac:spMkLst>
            <pc:docMk/>
            <pc:sldMk cId="2721345438" sldId="334"/>
            <ac:spMk id="7" creationId="{ECF5804F-4AB5-4663-AB8D-960314CD749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9" creationId="{24DAB7B5-2BEA-48B3-9F64-A61DC5939E0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0" creationId="{B1F08DFD-E18B-48B0-9FA6-818BF3B1A4A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5" creationId="{A7378562-4815-4454-B062-C6F1C860C69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6" creationId="{69C1729A-CA70-4C01-B70F-1C83A3FD5FB7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7" creationId="{EFE37388-F8DB-4FAA-9D2B-75F68EB7739B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8" creationId="{D4DDA644-1AE5-4E2C-AB42-61C1F35AED53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0" creationId="{B9A7029B-C084-4277-913E-8B9DCBDE9C7F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1" creationId="{9684865C-A744-49DD-A87D-A77A7EF76C01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4" creationId="{A390EE3C-1FDF-4DCE-84C0-9EE22FE67C86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5" creationId="{46C44264-10D0-43D2-9334-2B062CA2F259}"/>
          </ac:spMkLst>
        </pc:spChg>
        <pc:grpChg chg="add mod">
          <ac:chgData name="Bruce Herring" userId="da3c994283af7ec4" providerId="LiveId" clId="{87D83505-10AD-44E9-BA04-8C4008007C80}" dt="2020-09-28T01:44:04.239" v="6783" actId="1076"/>
          <ac:grpSpMkLst>
            <pc:docMk/>
            <pc:sldMk cId="2721345438" sldId="334"/>
            <ac:grpSpMk id="7" creationId="{D18BC83D-1620-452A-AAF7-B9E7A10439C7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8" creationId="{9C8286DF-D317-40AB-A8EB-6DD12DEC731C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1" creationId="{5241A513-CC5C-4847-97B3-83C6C2169401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2" creationId="{B138AFC7-589C-4498-A0CD-C209DDED7C20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3" creationId="{E128B3D9-E6A2-4657-A9E1-97BEF4CBB059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4" creationId="{4C522213-72E2-4C6A-92A5-9AC983EA410A}"/>
          </ac:grpSpMkLst>
        </pc:grpChg>
        <pc:graphicFrameChg chg="add mod modGraphic">
          <ac:chgData name="Bruce Herring" userId="da3c994283af7ec4" providerId="LiveId" clId="{87D83505-10AD-44E9-BA04-8C4008007C80}" dt="2020-09-29T14:24:18.829" v="7426" actId="20577"/>
          <ac:graphicFrameMkLst>
            <pc:docMk/>
            <pc:sldMk cId="2721345438" sldId="334"/>
            <ac:graphicFrameMk id="2" creationId="{1106B2A1-BFB5-478C-A204-9EA3623A278D}"/>
          </ac:graphicFrameMkLst>
        </pc:graphicFrame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19" creationId="{534B1C28-BDD8-423E-9EF8-778B73C30FFC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2" creationId="{552CCED5-1C98-4955-AFFC-18667800F1CB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3" creationId="{E444CAB9-B267-4BDA-923D-DF198F201FF0}"/>
          </ac:cxnSpMkLst>
        </pc:cxnChg>
      </pc:sldChg>
      <pc:sldChg chg="addSp delSp modSp mod">
        <pc:chgData name="Bruce Herring" userId="da3c994283af7ec4" providerId="LiveId" clId="{87D83505-10AD-44E9-BA04-8C4008007C80}" dt="2020-09-27T01:47:54.786" v="6622" actId="20577"/>
        <pc:sldMkLst>
          <pc:docMk/>
          <pc:sldMk cId="2103368791" sldId="335"/>
        </pc:sldMkLst>
        <pc:spChg chg="del">
          <ac:chgData name="Bruce Herring" userId="da3c994283af7ec4" providerId="LiveId" clId="{87D83505-10AD-44E9-BA04-8C4008007C80}" dt="2020-09-22T14:55:39.481" v="3284" actId="478"/>
          <ac:spMkLst>
            <pc:docMk/>
            <pc:sldMk cId="2103368791" sldId="335"/>
            <ac:spMk id="8" creationId="{3DE20069-DA92-4FF6-9DE7-87C6DB82DA96}"/>
          </ac:spMkLst>
        </pc:spChg>
        <pc:spChg chg="del">
          <ac:chgData name="Bruce Herring" userId="da3c994283af7ec4" providerId="LiveId" clId="{87D83505-10AD-44E9-BA04-8C4008007C80}" dt="2020-09-22T14:51:07.193" v="3194" actId="478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87D83505-10AD-44E9-BA04-8C4008007C80}" dt="2020-09-22T14:50:59.755" v="3193" actId="20577"/>
          <ac:spMkLst>
            <pc:docMk/>
            <pc:sldMk cId="2103368791" sldId="335"/>
            <ac:spMk id="10" creationId="{1FA2DC87-21EF-4B85-B11D-383FABAF1B1A}"/>
          </ac:spMkLst>
        </pc:spChg>
        <pc:graphicFrameChg chg="add mod modGraphic">
          <ac:chgData name="Bruce Herring" userId="da3c994283af7ec4" providerId="LiveId" clId="{87D83505-10AD-44E9-BA04-8C4008007C80}" dt="2020-09-27T01:47:54.786" v="6622" actId="20577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">
        <pc:chgData name="Bruce Herring" userId="da3c994283af7ec4" providerId="LiveId" clId="{87D83505-10AD-44E9-BA04-8C4008007C80}" dt="2020-09-22T14:56:08.511" v="3288" actId="47"/>
        <pc:sldMkLst>
          <pc:docMk/>
          <pc:sldMk cId="3468852758" sldId="336"/>
        </pc:sldMkLst>
      </pc:sldChg>
      <pc:sldChg chg="addSp delSp modSp mod addCm delCm">
        <pc:chgData name="Bruce Herring" userId="da3c994283af7ec4" providerId="LiveId" clId="{87D83505-10AD-44E9-BA04-8C4008007C80}" dt="2020-09-28T01:45:16.052" v="6788" actId="1076"/>
        <pc:sldMkLst>
          <pc:docMk/>
          <pc:sldMk cId="2204875236" sldId="337"/>
        </pc:sldMkLst>
        <pc:spChg chg="mod">
          <ac:chgData name="Bruce Herring" userId="da3c994283af7ec4" providerId="LiveId" clId="{87D83505-10AD-44E9-BA04-8C4008007C80}" dt="2020-09-22T14:56:17.562" v="3290" actId="20577"/>
          <ac:spMkLst>
            <pc:docMk/>
            <pc:sldMk cId="2204875236" sldId="337"/>
            <ac:spMk id="4" creationId="{4611A3E2-9754-43BA-B630-76D8B48094C5}"/>
          </ac:spMkLst>
        </pc:spChg>
        <pc:spChg chg="del">
          <ac:chgData name="Bruce Herring" userId="da3c994283af7ec4" providerId="LiveId" clId="{87D83505-10AD-44E9-BA04-8C4008007C80}" dt="2020-09-22T18:38:48.544" v="3544" actId="478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87D83505-10AD-44E9-BA04-8C4008007C80}" dt="2020-09-28T01:42:59.483" v="6774" actId="14100"/>
          <ac:spMkLst>
            <pc:docMk/>
            <pc:sldMk cId="2204875236" sldId="337"/>
            <ac:spMk id="6" creationId="{391D815D-3288-4366-B418-CAD62CAD10A6}"/>
          </ac:spMkLst>
        </pc:spChg>
        <pc:spChg chg="mod">
          <ac:chgData name="Bruce Herring" userId="da3c994283af7ec4" providerId="LiveId" clId="{87D83505-10AD-44E9-BA04-8C4008007C80}" dt="2020-09-23T00:51:38.598" v="4930" actId="1582"/>
          <ac:spMkLst>
            <pc:docMk/>
            <pc:sldMk cId="2204875236" sldId="337"/>
            <ac:spMk id="7" creationId="{31DF76F4-E158-4D4D-B15A-EA17A216E16A}"/>
          </ac:spMkLst>
        </pc:spChg>
        <pc:picChg chg="add mod">
          <ac:chgData name="Bruce Herring" userId="da3c994283af7ec4" providerId="LiveId" clId="{87D83505-10AD-44E9-BA04-8C4008007C80}" dt="2020-09-28T01:45:16.052" v="6788" actId="1076"/>
          <ac:picMkLst>
            <pc:docMk/>
            <pc:sldMk cId="2204875236" sldId="337"/>
            <ac:picMk id="1026" creationId="{A7944BB3-2A62-421A-98E0-A4C49C2CD6C0}"/>
          </ac:picMkLst>
        </pc:picChg>
      </pc:sldChg>
      <pc:sldChg chg="addSp delSp modSp mod">
        <pc:chgData name="Bruce Herring" userId="da3c994283af7ec4" providerId="LiveId" clId="{87D83505-10AD-44E9-BA04-8C4008007C80}" dt="2020-09-29T14:18:29.619" v="7412" actId="1076"/>
        <pc:sldMkLst>
          <pc:docMk/>
          <pc:sldMk cId="2753181989" sldId="338"/>
        </pc:sldMkLst>
        <pc:spChg chg="mod">
          <ac:chgData name="Bruce Herring" userId="da3c994283af7ec4" providerId="LiveId" clId="{87D83505-10AD-44E9-BA04-8C4008007C80}" dt="2020-09-22T19:51:30.504" v="4538" actId="2711"/>
          <ac:spMkLst>
            <pc:docMk/>
            <pc:sldMk cId="2753181989" sldId="338"/>
            <ac:spMk id="2" creationId="{435715A4-76AF-462E-9402-2C5DE917740D}"/>
          </ac:spMkLst>
        </pc:spChg>
        <pc:spChg chg="add del mod">
          <ac:chgData name="Bruce Herring" userId="da3c994283af7ec4" providerId="LiveId" clId="{87D83505-10AD-44E9-BA04-8C4008007C80}" dt="2020-09-22T19:49:59.440" v="4515" actId="478"/>
          <ac:spMkLst>
            <pc:docMk/>
            <pc:sldMk cId="2753181989" sldId="338"/>
            <ac:spMk id="5" creationId="{3EFE1CF6-19FC-477C-A7C3-06E085BF9276}"/>
          </ac:spMkLst>
        </pc:spChg>
        <pc:spChg chg="mod">
          <ac:chgData name="Bruce Herring" userId="da3c994283af7ec4" providerId="LiveId" clId="{87D83505-10AD-44E9-BA04-8C4008007C80}" dt="2020-09-22T19:49:59.868" v="4528" actId="14100"/>
          <ac:spMkLst>
            <pc:docMk/>
            <pc:sldMk cId="2753181989" sldId="338"/>
            <ac:spMk id="7" creationId="{ED42CBF2-EF4C-4F29-A3C7-9F08B0ADEE50}"/>
          </ac:spMkLst>
        </pc:spChg>
        <pc:spChg chg="add mod">
          <ac:chgData name="Bruce Herring" userId="da3c994283af7ec4" providerId="LiveId" clId="{87D83505-10AD-44E9-BA04-8C4008007C80}" dt="2020-09-22T19:55:49.614" v="4850" actId="948"/>
          <ac:spMkLst>
            <pc:docMk/>
            <pc:sldMk cId="2753181989" sldId="338"/>
            <ac:spMk id="9" creationId="{C13A407D-0F2C-4EF9-8B34-C2E0102447BE}"/>
          </ac:spMkLst>
        </pc:spChg>
        <pc:spChg chg="add del">
          <ac:chgData name="Bruce Herring" userId="da3c994283af7ec4" providerId="LiveId" clId="{87D83505-10AD-44E9-BA04-8C4008007C80}" dt="2020-09-22T19:49:58.927" v="4514" actId="478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7D83505-10AD-44E9-BA04-8C4008007C80}" dt="2020-09-22T19:55:16.149" v="4848" actId="403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87D83505-10AD-44E9-BA04-8C4008007C80}" dt="2020-09-29T14:18:29.619" v="7412" actId="1076"/>
          <ac:picMkLst>
            <pc:docMk/>
            <pc:sldMk cId="2753181989" sldId="338"/>
            <ac:picMk id="5" creationId="{92031900-D8DD-424D-9476-7317C84F1BAC}"/>
          </ac:picMkLst>
        </pc:picChg>
        <pc:picChg chg="add del mod">
          <ac:chgData name="Bruce Herring" userId="da3c994283af7ec4" providerId="LiveId" clId="{87D83505-10AD-44E9-BA04-8C4008007C80}" dt="2020-09-29T14:18:21.109" v="7409" actId="478"/>
          <ac:picMkLst>
            <pc:docMk/>
            <pc:sldMk cId="2753181989" sldId="338"/>
            <ac:picMk id="8" creationId="{0BDA2E63-A513-4F63-B3C0-454ACA77742B}"/>
          </ac:picMkLst>
        </pc:picChg>
      </pc:sldChg>
      <pc:sldChg chg="modSp mod modCm">
        <pc:chgData name="Bruce Herring" userId="da3c994283af7ec4" providerId="LiveId" clId="{87D83505-10AD-44E9-BA04-8C4008007C80}" dt="2020-09-28T01:36:24.642" v="6663" actId="14100"/>
        <pc:sldMkLst>
          <pc:docMk/>
          <pc:sldMk cId="1467218858" sldId="349"/>
        </pc:sldMkLst>
        <pc:spChg chg="mod">
          <ac:chgData name="Bruce Herring" userId="da3c994283af7ec4" providerId="LiveId" clId="{87D83505-10AD-44E9-BA04-8C4008007C80}" dt="2020-09-28T01:36:24.642" v="6663" actId="14100"/>
          <ac:spMkLst>
            <pc:docMk/>
            <pc:sldMk cId="1467218858" sldId="349"/>
            <ac:spMk id="3" creationId="{BDF7F4C1-AD66-47E1-9545-40ECE29D8A38}"/>
          </ac:spMkLst>
        </pc:spChg>
      </pc:sldChg>
      <pc:sldChg chg="delSp modSp mod">
        <pc:chgData name="Bruce Herring" userId="da3c994283af7ec4" providerId="LiveId" clId="{87D83505-10AD-44E9-BA04-8C4008007C80}" dt="2020-09-27T01:48:15.494" v="6623" actId="2711"/>
        <pc:sldMkLst>
          <pc:docMk/>
          <pc:sldMk cId="124529616" sldId="360"/>
        </pc:sldMkLst>
        <pc:spChg chg="mod">
          <ac:chgData name="Bruce Herring" userId="da3c994283af7ec4" providerId="LiveId" clId="{87D83505-10AD-44E9-BA04-8C4008007C80}" dt="2020-09-22T18:38:42.290" v="3543" actId="20577"/>
          <ac:spMkLst>
            <pc:docMk/>
            <pc:sldMk cId="124529616" sldId="360"/>
            <ac:spMk id="7" creationId="{1DDDAD29-63B8-4360-9EE8-07AA831D0C06}"/>
          </ac:spMkLst>
        </pc:spChg>
        <pc:spChg chg="del">
          <ac:chgData name="Bruce Herring" userId="da3c994283af7ec4" providerId="LiveId" clId="{87D83505-10AD-44E9-BA04-8C4008007C80}" dt="2020-09-22T18:40:35.350" v="3846" actId="478"/>
          <ac:spMkLst>
            <pc:docMk/>
            <pc:sldMk cId="124529616" sldId="360"/>
            <ac:spMk id="8" creationId="{657DFAC1-53F4-48FB-AB12-AF1C1D1CC3F4}"/>
          </ac:spMkLst>
        </pc:spChg>
        <pc:spChg chg="mod">
          <ac:chgData name="Bruce Herring" userId="da3c994283af7ec4" providerId="LiveId" clId="{87D83505-10AD-44E9-BA04-8C4008007C80}" dt="2020-09-23T00:51:22.671" v="4929" actId="208"/>
          <ac:spMkLst>
            <pc:docMk/>
            <pc:sldMk cId="124529616" sldId="360"/>
            <ac:spMk id="9" creationId="{10447129-3A79-4911-865D-A4EF34DBF294}"/>
          </ac:spMkLst>
        </pc:spChg>
        <pc:spChg chg="mod">
          <ac:chgData name="Bruce Herring" userId="da3c994283af7ec4" providerId="LiveId" clId="{87D83505-10AD-44E9-BA04-8C4008007C80}" dt="2020-09-27T01:48:15.494" v="6623" actId="2711"/>
          <ac:spMkLst>
            <pc:docMk/>
            <pc:sldMk cId="124529616" sldId="360"/>
            <ac:spMk id="10" creationId="{8893612D-FBBF-4890-9810-F852BBD360E2}"/>
          </ac:spMkLst>
        </pc:spChg>
      </pc:sldChg>
      <pc:sldChg chg="addSp delSp modSp mod modAnim">
        <pc:chgData name="Bruce Herring" userId="da3c994283af7ec4" providerId="LiveId" clId="{87D83505-10AD-44E9-BA04-8C4008007C80}" dt="2020-09-27T01:29:55.914" v="5920" actId="20577"/>
        <pc:sldMkLst>
          <pc:docMk/>
          <pc:sldMk cId="3632233994" sldId="361"/>
        </pc:sldMkLst>
        <pc:spChg chg="add del mod">
          <ac:chgData name="Bruce Herring" userId="da3c994283af7ec4" providerId="LiveId" clId="{87D83505-10AD-44E9-BA04-8C4008007C80}" dt="2020-09-03T17:34:50.480" v="20" actId="478"/>
          <ac:spMkLst>
            <pc:docMk/>
            <pc:sldMk cId="3632233994" sldId="361"/>
            <ac:spMk id="2" creationId="{C5419031-6A49-4878-A3C6-6874F1C82DFD}"/>
          </ac:spMkLst>
        </pc:spChg>
        <pc:spChg chg="add mod">
          <ac:chgData name="Bruce Herring" userId="da3c994283af7ec4" providerId="LiveId" clId="{87D83505-10AD-44E9-BA04-8C4008007C80}" dt="2020-09-03T17:36:35.891" v="38" actId="1076"/>
          <ac:spMkLst>
            <pc:docMk/>
            <pc:sldMk cId="3632233994" sldId="361"/>
            <ac:spMk id="3" creationId="{717C5AC7-C024-41B2-8BDC-A353DEAE3406}"/>
          </ac:spMkLst>
        </pc:spChg>
        <pc:spChg chg="add mod">
          <ac:chgData name="Bruce Herring" userId="da3c994283af7ec4" providerId="LiveId" clId="{87D83505-10AD-44E9-BA04-8C4008007C80}" dt="2020-09-03T17:39:39.843" v="98" actId="207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87D83505-10AD-44E9-BA04-8C4008007C80}" dt="2020-09-03T17:41:54.553" v="103" actId="1076"/>
          <ac:spMkLst>
            <pc:docMk/>
            <pc:sldMk cId="3632233994" sldId="361"/>
            <ac:spMk id="5" creationId="{11A5BCDE-AC2E-4B0E-BDA9-0A2E90451E53}"/>
          </ac:spMkLst>
        </pc:spChg>
        <pc:spChg chg="mod">
          <ac:chgData name="Bruce Herring" userId="da3c994283af7ec4" providerId="LiveId" clId="{87D83505-10AD-44E9-BA04-8C4008007C80}" dt="2020-09-27T01:29:55.914" v="5920" actId="20577"/>
          <ac:spMkLst>
            <pc:docMk/>
            <pc:sldMk cId="3632233994" sldId="361"/>
            <ac:spMk id="7" creationId="{D6DAABFF-8920-4F9F-B66B-3956A81287BD}"/>
          </ac:spMkLst>
        </pc:spChg>
        <pc:spChg chg="del">
          <ac:chgData name="Bruce Herring" userId="da3c994283af7ec4" providerId="LiveId" clId="{87D83505-10AD-44E9-BA04-8C4008007C80}" dt="2020-09-03T17:34:06.304" v="16" actId="478"/>
          <ac:spMkLst>
            <pc:docMk/>
            <pc:sldMk cId="3632233994" sldId="361"/>
            <ac:spMk id="8" creationId="{74109FE4-7A59-4863-9934-1162888A9CEA}"/>
          </ac:spMkLst>
        </pc:spChg>
        <pc:spChg chg="add mod">
          <ac:chgData name="Bruce Herring" userId="da3c994283af7ec4" providerId="LiveId" clId="{87D83505-10AD-44E9-BA04-8C4008007C80}" dt="2020-09-27T01:29:18.616" v="5893" actId="20577"/>
          <ac:spMkLst>
            <pc:docMk/>
            <pc:sldMk cId="3632233994" sldId="361"/>
            <ac:spMk id="10" creationId="{BA8F350E-C2F8-4ADA-BAC2-E8771657266D}"/>
          </ac:spMkLst>
        </pc:spChg>
        <pc:spChg chg="add mod">
          <ac:chgData name="Bruce Herring" userId="da3c994283af7ec4" providerId="LiveId" clId="{87D83505-10AD-44E9-BA04-8C4008007C80}" dt="2020-09-03T17:39:25.273" v="96" actId="207"/>
          <ac:spMkLst>
            <pc:docMk/>
            <pc:sldMk cId="3632233994" sldId="361"/>
            <ac:spMk id="12" creationId="{C3E88DDA-40AE-4ACA-88A3-8373FAF500C5}"/>
          </ac:spMkLst>
        </pc:spChg>
      </pc:sldChg>
      <pc:sldChg chg="modSp mod modAnim addCm modCm modNotesTx">
        <pc:chgData name="Bruce Herring" userId="da3c994283af7ec4" providerId="LiveId" clId="{87D83505-10AD-44E9-BA04-8C4008007C80}" dt="2020-09-29T14:01:16.812" v="6824" actId="114"/>
        <pc:sldMkLst>
          <pc:docMk/>
          <pc:sldMk cId="3312297391" sldId="362"/>
        </pc:sldMkLst>
        <pc:spChg chg="mod">
          <ac:chgData name="Bruce Herring" userId="da3c994283af7ec4" providerId="LiveId" clId="{87D83505-10AD-44E9-BA04-8C4008007C80}" dt="2020-09-29T14:01:16.812" v="6824" actId="114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7D83505-10AD-44E9-BA04-8C4008007C80}" dt="2020-09-27T01:33:56.493" v="6012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addSp modSp mod modAnim addCm">
        <pc:chgData name="Bruce Herring" userId="da3c994283af7ec4" providerId="LiveId" clId="{87D83505-10AD-44E9-BA04-8C4008007C80}" dt="2020-09-30T02:59:13.535" v="7428"/>
        <pc:sldMkLst>
          <pc:docMk/>
          <pc:sldMk cId="2341923824" sldId="363"/>
        </pc:sldMkLst>
        <pc:spChg chg="mod">
          <ac:chgData name="Bruce Herring" userId="da3c994283af7ec4" providerId="LiveId" clId="{87D83505-10AD-44E9-BA04-8C4008007C80}" dt="2020-09-03T14:38:40.416" v="15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7D83505-10AD-44E9-BA04-8C4008007C80}" dt="2020-09-27T01:35:05.178" v="6016" actId="6549"/>
          <ac:spMkLst>
            <pc:docMk/>
            <pc:sldMk cId="2341923824" sldId="363"/>
            <ac:spMk id="8" creationId="{E5BBE8D2-9CEB-4CAF-B9C0-B17A2776FFEC}"/>
          </ac:spMkLst>
        </pc:spChg>
        <pc:picChg chg="add mod">
          <ac:chgData name="Bruce Herring" userId="da3c994283af7ec4" providerId="LiveId" clId="{87D83505-10AD-44E9-BA04-8C4008007C80}" dt="2020-09-03T17:47:07.432" v="113" actId="1076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modAnim">
        <pc:chgData name="Bruce Herring" userId="da3c994283af7ec4" providerId="LiveId" clId="{87D83505-10AD-44E9-BA04-8C4008007C80}" dt="2020-09-03T18:49:45.307" v="649" actId="478"/>
        <pc:sldMkLst>
          <pc:docMk/>
          <pc:sldMk cId="3622096936" sldId="364"/>
        </pc:sldMkLst>
        <pc:spChg chg="add mod">
          <ac:chgData name="Bruce Herring" userId="da3c994283af7ec4" providerId="LiveId" clId="{87D83505-10AD-44E9-BA04-8C4008007C80}" dt="2020-09-03T18:34:35.524" v="278" actId="20577"/>
          <ac:spMkLst>
            <pc:docMk/>
            <pc:sldMk cId="3622096936" sldId="364"/>
            <ac:spMk id="2" creationId="{EA540C8E-447E-4D3F-A89D-53445ABA9F18}"/>
          </ac:spMkLst>
        </pc:spChg>
        <pc:spChg chg="add mod">
          <ac:chgData name="Bruce Herring" userId="da3c994283af7ec4" providerId="LiveId" clId="{87D83505-10AD-44E9-BA04-8C4008007C80}" dt="2020-09-03T18:35:24.933" v="358" actId="313"/>
          <ac:spMkLst>
            <pc:docMk/>
            <pc:sldMk cId="3622096936" sldId="364"/>
            <ac:spMk id="6" creationId="{38087CC3-8EE6-4AE3-9EAA-4EA234DE4851}"/>
          </ac:spMkLst>
        </pc:spChg>
        <pc:spChg chg="add mod">
          <ac:chgData name="Bruce Herring" userId="da3c994283af7ec4" providerId="LiveId" clId="{87D83505-10AD-44E9-BA04-8C4008007C80}" dt="2020-09-03T18:35:44.308" v="408" actId="20577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87D83505-10AD-44E9-BA04-8C4008007C80}" dt="2020-09-03T18:32:32.640" v="114" actId="478"/>
          <ac:spMkLst>
            <pc:docMk/>
            <pc:sldMk cId="3622096936" sldId="364"/>
            <ac:spMk id="9" creationId="{D4D32B87-B8F9-4DAC-AB29-9842CC063DCD}"/>
          </ac:spMkLst>
        </pc:spChg>
        <pc:spChg chg="add mod">
          <ac:chgData name="Bruce Herring" userId="da3c994283af7ec4" providerId="LiveId" clId="{87D83505-10AD-44E9-BA04-8C4008007C80}" dt="2020-09-03T18:36:26.364" v="461" actId="20577"/>
          <ac:spMkLst>
            <pc:docMk/>
            <pc:sldMk cId="3622096936" sldId="364"/>
            <ac:spMk id="10" creationId="{39783B67-03C9-4EDD-8BB1-BE0288B30B7E}"/>
          </ac:spMkLst>
        </pc:spChg>
        <pc:spChg chg="add mod">
          <ac:chgData name="Bruce Herring" userId="da3c994283af7ec4" providerId="LiveId" clId="{87D83505-10AD-44E9-BA04-8C4008007C80}" dt="2020-09-03T18:36:40.123" v="503" actId="20577"/>
          <ac:spMkLst>
            <pc:docMk/>
            <pc:sldMk cId="3622096936" sldId="364"/>
            <ac:spMk id="11" creationId="{CCDB6E59-D726-43DB-B2A5-0563FE3F6E2E}"/>
          </ac:spMkLst>
        </pc:spChg>
        <pc:spChg chg="add del mod">
          <ac:chgData name="Bruce Herring" userId="da3c994283af7ec4" providerId="LiveId" clId="{87D83505-10AD-44E9-BA04-8C4008007C80}" dt="2020-09-03T18:42:18.850" v="589" actId="478"/>
          <ac:spMkLst>
            <pc:docMk/>
            <pc:sldMk cId="3622096936" sldId="364"/>
            <ac:spMk id="12" creationId="{26CB09AB-8386-4558-B0FE-2FD8F1BD635E}"/>
          </ac:spMkLst>
        </pc:spChg>
        <pc:spChg chg="add del mod">
          <ac:chgData name="Bruce Herring" userId="da3c994283af7ec4" providerId="LiveId" clId="{87D83505-10AD-44E9-BA04-8C4008007C80}" dt="2020-09-03T18:49:44.005" v="648" actId="478"/>
          <ac:spMkLst>
            <pc:docMk/>
            <pc:sldMk cId="3622096936" sldId="364"/>
            <ac:spMk id="13" creationId="{77BF29C1-D965-440C-9364-9869032EB369}"/>
          </ac:spMkLst>
        </pc:spChg>
        <pc:spChg chg="add del mod">
          <ac:chgData name="Bruce Herring" userId="da3c994283af7ec4" providerId="LiveId" clId="{87D83505-10AD-44E9-BA04-8C4008007C80}" dt="2020-09-03T18:48:29.234" v="638" actId="478"/>
          <ac:spMkLst>
            <pc:docMk/>
            <pc:sldMk cId="3622096936" sldId="364"/>
            <ac:spMk id="14" creationId="{FB4C4C56-11DA-4F2B-BF5A-B5D968765D83}"/>
          </ac:spMkLst>
        </pc:spChg>
        <pc:spChg chg="add del mod">
          <ac:chgData name="Bruce Herring" userId="da3c994283af7ec4" providerId="LiveId" clId="{87D83505-10AD-44E9-BA04-8C4008007C80}" dt="2020-09-03T18:49:45.307" v="649" actId="478"/>
          <ac:spMkLst>
            <pc:docMk/>
            <pc:sldMk cId="3622096936" sldId="364"/>
            <ac:spMk id="15" creationId="{39E3177F-3D1E-4371-9B3E-9176ACD58D99}"/>
          </ac:spMkLst>
        </pc:spChg>
        <pc:spChg chg="add del mod">
          <ac:chgData name="Bruce Herring" userId="da3c994283af7ec4" providerId="LiveId" clId="{87D83505-10AD-44E9-BA04-8C4008007C80}" dt="2020-09-03T18:49:36.224" v="647" actId="478"/>
          <ac:spMkLst>
            <pc:docMk/>
            <pc:sldMk cId="3622096936" sldId="364"/>
            <ac:spMk id="16" creationId="{896BE4C5-31DB-497F-93AD-CDCE72888E06}"/>
          </ac:spMkLst>
        </pc:spChg>
        <pc:spChg chg="add mod">
          <ac:chgData name="Bruce Herring" userId="da3c994283af7ec4" providerId="LiveId" clId="{87D83505-10AD-44E9-BA04-8C4008007C80}" dt="2020-09-03T18:34:47.340" v="310" actId="20577"/>
          <ac:spMkLst>
            <pc:docMk/>
            <pc:sldMk cId="3622096936" sldId="364"/>
            <ac:spMk id="26" creationId="{C208A456-0719-4D53-9402-D0AF22808697}"/>
          </ac:spMkLst>
        </pc:spChg>
      </pc:sldChg>
      <pc:sldChg chg="addSp delSp modSp mod modAnim">
        <pc:chgData name="Bruce Herring" userId="da3c994283af7ec4" providerId="LiveId" clId="{87D83505-10AD-44E9-BA04-8C4008007C80}" dt="2020-09-03T18:57:48.914" v="753" actId="1076"/>
        <pc:sldMkLst>
          <pc:docMk/>
          <pc:sldMk cId="4159299198" sldId="365"/>
        </pc:sldMkLst>
        <pc:spChg chg="del">
          <ac:chgData name="Bruce Herring" userId="da3c994283af7ec4" providerId="LiveId" clId="{87D83505-10AD-44E9-BA04-8C4008007C80}" dt="2020-09-03T18:52:02.462" v="676" actId="478"/>
          <ac:spMkLst>
            <pc:docMk/>
            <pc:sldMk cId="4159299198" sldId="365"/>
            <ac:spMk id="8" creationId="{807BCFCB-63F1-48A2-B51F-B71D0276C527}"/>
          </ac:spMkLst>
        </pc:spChg>
        <pc:spChg chg="add mod">
          <ac:chgData name="Bruce Herring" userId="da3c994283af7ec4" providerId="LiveId" clId="{87D83505-10AD-44E9-BA04-8C4008007C80}" dt="2020-09-03T18:54:08.835" v="741" actId="20577"/>
          <ac:spMkLst>
            <pc:docMk/>
            <pc:sldMk cId="4159299198" sldId="365"/>
            <ac:spMk id="30" creationId="{0232D75C-7F78-48AF-9BB5-73BF4CB77900}"/>
          </ac:spMkLst>
        </pc:spChg>
        <pc:picChg chg="add mod">
          <ac:chgData name="Bruce Herring" userId="da3c994283af7ec4" providerId="LiveId" clId="{87D83505-10AD-44E9-BA04-8C4008007C80}" dt="2020-09-03T18:57:48.914" v="753" actId="1076"/>
          <ac:picMkLst>
            <pc:docMk/>
            <pc:sldMk cId="4159299198" sldId="365"/>
            <ac:picMk id="2050" creationId="{FDD73F92-F4BF-4A1D-AA4B-FD438CBB6BC4}"/>
          </ac:picMkLst>
        </pc:picChg>
      </pc:sldChg>
      <pc:sldChg chg="addSp delSp modSp mod modAnim">
        <pc:chgData name="Bruce Herring" userId="da3c994283af7ec4" providerId="LiveId" clId="{87D83505-10AD-44E9-BA04-8C4008007C80}" dt="2020-09-27T01:37:38.953" v="6019" actId="478"/>
        <pc:sldMkLst>
          <pc:docMk/>
          <pc:sldMk cId="1196533644" sldId="367"/>
        </pc:sldMkLst>
        <pc:spChg chg="del">
          <ac:chgData name="Bruce Herring" userId="da3c994283af7ec4" providerId="LiveId" clId="{87D83505-10AD-44E9-BA04-8C4008007C80}" dt="2020-09-27T01:37:38.953" v="6019" actId="478"/>
          <ac:spMkLst>
            <pc:docMk/>
            <pc:sldMk cId="1196533644" sldId="367"/>
            <ac:spMk id="9" creationId="{83CB27C5-5349-49DC-96D8-32EF3065AF96}"/>
          </ac:spMkLst>
        </pc:spChg>
        <pc:spChg chg="del">
          <ac:chgData name="Bruce Herring" userId="da3c994283af7ec4" providerId="LiveId" clId="{87D83505-10AD-44E9-BA04-8C4008007C80}" dt="2020-09-22T19:09:29.553" v="3869" actId="478"/>
          <ac:spMkLst>
            <pc:docMk/>
            <pc:sldMk cId="1196533644" sldId="367"/>
            <ac:spMk id="10" creationId="{90C59EF0-A79A-43B9-9D68-B320FE26CE6F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2" creationId="{FD423CDC-7AF4-400E-90D9-C919A7213264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5" creationId="{4E8E514B-BFA7-4EE1-8A6D-BD5B6B918D53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6" creationId="{2C864F77-3918-4196-A513-44C756FFD9F8}"/>
          </ac:spMkLst>
        </pc:spChg>
        <pc:spChg chg="mod ord">
          <ac:chgData name="Bruce Herring" userId="da3c994283af7ec4" providerId="LiveId" clId="{87D83505-10AD-44E9-BA04-8C4008007C80}" dt="2020-09-22T19:10:46.370" v="3875" actId="1076"/>
          <ac:spMkLst>
            <pc:docMk/>
            <pc:sldMk cId="1196533644" sldId="367"/>
            <ac:spMk id="18" creationId="{A88CA227-C208-4842-B12D-C4E2803DC86D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1" creationId="{59357A6D-FCD8-4586-854F-A2A60EAD699F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2" creationId="{D4D6EF9F-C784-4112-B590-A473B24FE75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4" creationId="{28DA84DF-D648-49CC-ABCD-48D5EE043B70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7" creationId="{73CB261A-A68E-4D37-A0AD-83D36850679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8" creationId="{A32FF7CB-D444-4025-8A80-05635614641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1" creationId="{8AC9DD71-2862-4190-B55B-CFE449BCDCB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3" creationId="{CA80452D-B059-4B52-AD6D-1F153BD1C6D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4" creationId="{40267C53-5BA9-4DED-A7F4-C6F7A15F17B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6" creationId="{F1A17605-D719-4DD9-97EC-CA755EE1AA22}"/>
          </ac:spMkLst>
        </pc:spChg>
        <pc:spChg chg="mod">
          <ac:chgData name="Bruce Herring" userId="da3c994283af7ec4" providerId="LiveId" clId="{87D83505-10AD-44E9-BA04-8C4008007C80}" dt="2020-09-22T19:11:17.283" v="3879" actId="1076"/>
          <ac:spMkLst>
            <pc:docMk/>
            <pc:sldMk cId="1196533644" sldId="367"/>
            <ac:spMk id="37" creationId="{330463F9-DADA-4F76-9669-1BC9E58B5463}"/>
          </ac:spMkLst>
        </pc:spChg>
        <pc:grpChg chg="add mod">
          <ac:chgData name="Bruce Herring" userId="da3c994283af7ec4" providerId="LiveId" clId="{87D83505-10AD-44E9-BA04-8C4008007C80}" dt="2020-09-22T19:11:28.861" v="3881" actId="1076"/>
          <ac:grpSpMkLst>
            <pc:docMk/>
            <pc:sldMk cId="1196533644" sldId="367"/>
            <ac:grpSpMk id="2" creationId="{575A3D14-5062-4510-8FC0-B3F78F186FC6}"/>
          </ac:grpSpMkLst>
        </pc:grpChg>
        <pc:grpChg chg="add del mod">
          <ac:chgData name="Bruce Herring" userId="da3c994283af7ec4" providerId="LiveId" clId="{87D83505-10AD-44E9-BA04-8C4008007C80}" dt="2020-09-22T19:10:27.121" v="3871" actId="478"/>
          <ac:grpSpMkLst>
            <pc:docMk/>
            <pc:sldMk cId="1196533644" sldId="367"/>
            <ac:grpSpMk id="7" creationId="{886EC4D5-631D-4720-AA74-249DBBC99BF9}"/>
          </ac:grpSpMkLst>
        </pc:grpChg>
        <pc:grpChg chg="add del mod">
          <ac:chgData name="Bruce Herring" userId="da3c994283af7ec4" providerId="LiveId" clId="{87D83505-10AD-44E9-BA04-8C4008007C80}" dt="2020-09-22T19:10:53.768" v="3876" actId="478"/>
          <ac:grpSpMkLst>
            <pc:docMk/>
            <pc:sldMk cId="1196533644" sldId="367"/>
            <ac:grpSpMk id="17" creationId="{0564CD76-821B-4EBC-AB3C-772A5B4F2831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3" creationId="{F723459E-2641-415E-BEC9-62AC9B5F2FB9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9" creationId="{D1E5B396-64B3-40E9-963C-504A2B8862AF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2" creationId="{63E9E9A7-E725-43CA-82C2-3488EF17A454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5" creationId="{FC62531D-7F17-439A-92C5-B8D81625EC8D}"/>
          </ac:grpSpMkLst>
        </pc:grp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3" creationId="{82BB5C99-A7E4-4333-BFE3-68C1900B5D1A}"/>
          </ac:cxnSpMkLst>
        </pc:cxn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4" creationId="{0C0CE859-DDD5-4E06-AF13-61D3BDC729AD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19" creationId="{85268D5E-B285-47FD-B481-E4AAFAF27476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20" creationId="{8672B2EA-928B-4B20-9317-76BDC1D61F46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5" creationId="{9DA340F9-CB39-4D91-A444-88DD9BC6C90B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6" creationId="{3261E268-06BD-47F6-8150-121A20B13D93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30" creationId="{24B0F7BD-F3B8-4E0A-BE83-6783ED193D3A}"/>
          </ac:cxnSpMkLst>
        </pc:cxnChg>
      </pc:sldChg>
      <pc:sldChg chg="addSp delSp modSp mod modAnim">
        <pc:chgData name="Bruce Herring" userId="da3c994283af7ec4" providerId="LiveId" clId="{87D83505-10AD-44E9-BA04-8C4008007C80}" dt="2020-09-26T11:32:40.510" v="5687" actId="2711"/>
        <pc:sldMkLst>
          <pc:docMk/>
          <pc:sldMk cId="2459328365" sldId="368"/>
        </pc:sldMkLst>
        <pc:spChg chg="del">
          <ac:chgData name="Bruce Herring" userId="da3c994283af7ec4" providerId="LiveId" clId="{87D83505-10AD-44E9-BA04-8C4008007C80}" dt="2020-09-23T00:48:52.356" v="4912" actId="478"/>
          <ac:spMkLst>
            <pc:docMk/>
            <pc:sldMk cId="2459328365" sldId="368"/>
            <ac:spMk id="8" creationId="{59F89C5B-2CE1-4AFF-A85D-BC55722A6040}"/>
          </ac:spMkLst>
        </pc:spChg>
        <pc:spChg chg="mod">
          <ac:chgData name="Bruce Herring" userId="da3c994283af7ec4" providerId="LiveId" clId="{87D83505-10AD-44E9-BA04-8C4008007C80}" dt="2020-09-23T00:48:42.268" v="4910" actId="20577"/>
          <ac:spMkLst>
            <pc:docMk/>
            <pc:sldMk cId="2459328365" sldId="368"/>
            <ac:spMk id="10" creationId="{0B6555EB-FFAD-4E05-A0B1-72F27A67A112}"/>
          </ac:spMkLst>
        </pc:spChg>
        <pc:spChg chg="add mod">
          <ac:chgData name="Bruce Herring" userId="da3c994283af7ec4" providerId="LiveId" clId="{87D83505-10AD-44E9-BA04-8C4008007C80}" dt="2020-09-26T11:32:40.510" v="5687" actId="2711"/>
          <ac:spMkLst>
            <pc:docMk/>
            <pc:sldMk cId="2459328365" sldId="368"/>
            <ac:spMk id="11" creationId="{D33EB290-4DC2-4876-B2F4-AB2FFD722F68}"/>
          </ac:spMkLst>
        </pc:spChg>
      </pc:sldChg>
      <pc:sldChg chg="addSp delSp modSp mod">
        <pc:chgData name="Bruce Herring" userId="da3c994283af7ec4" providerId="LiveId" clId="{87D83505-10AD-44E9-BA04-8C4008007C80}" dt="2020-09-29T14:04:45.397" v="7203" actId="22"/>
        <pc:sldMkLst>
          <pc:docMk/>
          <pc:sldMk cId="1455951626" sldId="369"/>
        </pc:sldMkLst>
        <pc:spChg chg="add">
          <ac:chgData name="Bruce Herring" userId="da3c994283af7ec4" providerId="LiveId" clId="{87D83505-10AD-44E9-BA04-8C4008007C80}" dt="2020-09-29T14:04:45.397" v="7203" actId="22"/>
          <ac:spMkLst>
            <pc:docMk/>
            <pc:sldMk cId="1455951626" sldId="369"/>
            <ac:spMk id="9" creationId="{9627BD8F-3D25-40C1-A792-3803C9012DB4}"/>
          </ac:spMkLst>
        </pc:spChg>
        <pc:spChg chg="del">
          <ac:chgData name="Bruce Herring" userId="da3c994283af7ec4" providerId="LiveId" clId="{87D83505-10AD-44E9-BA04-8C4008007C80}" dt="2020-09-22T19:42:56.947" v="4476" actId="478"/>
          <ac:spMkLst>
            <pc:docMk/>
            <pc:sldMk cId="1455951626" sldId="369"/>
            <ac:spMk id="9" creationId="{CBA0B44C-00A0-45AB-9DB7-2529CCAEDB87}"/>
          </ac:spMkLst>
        </pc:spChg>
        <pc:spChg chg="mod">
          <ac:chgData name="Bruce Herring" userId="da3c994283af7ec4" providerId="LiveId" clId="{87D83505-10AD-44E9-BA04-8C4008007C80}" dt="2020-09-29T14:00:05.329" v="6804" actId="20577"/>
          <ac:spMkLst>
            <pc:docMk/>
            <pc:sldMk cId="1455951626" sldId="369"/>
            <ac:spMk id="11" creationId="{C9A571B2-58B1-496D-8444-106DBD6DA98C}"/>
          </ac:spMkLst>
        </pc:spChg>
        <pc:picChg chg="add mod">
          <ac:chgData name="Bruce Herring" userId="da3c994283af7ec4" providerId="LiveId" clId="{87D83505-10AD-44E9-BA04-8C4008007C80}" dt="2020-09-22T19:43:05.555" v="4481" actId="1076"/>
          <ac:picMkLst>
            <pc:docMk/>
            <pc:sldMk cId="1455951626" sldId="369"/>
            <ac:picMk id="2050" creationId="{D248D83D-0A0A-42B4-9041-0EEF556626EF}"/>
          </ac:picMkLst>
        </pc:picChg>
      </pc:sldChg>
      <pc:sldChg chg="modSp mod">
        <pc:chgData name="Bruce Herring" userId="da3c994283af7ec4" providerId="LiveId" clId="{87D83505-10AD-44E9-BA04-8C4008007C80}" dt="2020-09-29T14:00:09.338" v="6806" actId="20577"/>
        <pc:sldMkLst>
          <pc:docMk/>
          <pc:sldMk cId="2147250842" sldId="370"/>
        </pc:sldMkLst>
        <pc:spChg chg="mod">
          <ac:chgData name="Bruce Herring" userId="da3c994283af7ec4" providerId="LiveId" clId="{87D83505-10AD-44E9-BA04-8C4008007C80}" dt="2020-09-27T01:39:27.857" v="608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7D83505-10AD-44E9-BA04-8C4008007C80}" dt="2020-09-28T01:39:46.621" v="6698" actId="2711"/>
          <ac:spMkLst>
            <pc:docMk/>
            <pc:sldMk cId="2147250842" sldId="370"/>
            <ac:spMk id="3" creationId="{90769C10-B2C7-4EAC-B855-7E95AB9AC2F1}"/>
          </ac:spMkLst>
        </pc:spChg>
        <pc:spChg chg="mod">
          <ac:chgData name="Bruce Herring" userId="da3c994283af7ec4" providerId="LiveId" clId="{87D83505-10AD-44E9-BA04-8C4008007C80}" dt="2020-09-29T14:00:09.338" v="6806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addSp modSp mod">
        <pc:chgData name="Bruce Herring" userId="da3c994283af7ec4" providerId="LiveId" clId="{87D83505-10AD-44E9-BA04-8C4008007C80}" dt="2020-09-29T14:00:14.451" v="6808" actId="20577"/>
        <pc:sldMkLst>
          <pc:docMk/>
          <pc:sldMk cId="3920096620" sldId="371"/>
        </pc:sldMkLst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3" creationId="{E9B5B953-4E48-45F8-90E3-E94393BAA6BC}"/>
          </ac:spMkLst>
        </pc:spChg>
        <pc:spChg chg="mod">
          <ac:chgData name="Bruce Herring" userId="da3c994283af7ec4" providerId="LiveId" clId="{87D83505-10AD-44E9-BA04-8C4008007C80}" dt="2020-09-29T14:00:14.451" v="6808" actId="20577"/>
          <ac:spMkLst>
            <pc:docMk/>
            <pc:sldMk cId="3920096620" sldId="371"/>
            <ac:spMk id="7" creationId="{077F11B6-5824-4605-ADBF-83693C86AB9F}"/>
          </ac:spMkLst>
        </pc:spChg>
        <pc:spChg chg="add mod">
          <ac:chgData name="Bruce Herring" userId="da3c994283af7ec4" providerId="LiveId" clId="{87D83505-10AD-44E9-BA04-8C4008007C80}" dt="2020-09-27T01:38:51.814" v="6025" actId="1076"/>
          <ac:spMkLst>
            <pc:docMk/>
            <pc:sldMk cId="3920096620" sldId="371"/>
            <ac:spMk id="14" creationId="{46231B3E-BDF7-4407-BD50-A9508C1D5BD3}"/>
          </ac:spMkLst>
        </pc:spChg>
        <pc:grpChg chg="mod">
          <ac:chgData name="Bruce Herring" userId="da3c994283af7ec4" providerId="LiveId" clId="{87D83505-10AD-44E9-BA04-8C4008007C80}" dt="2020-09-27T01:39:35.411" v="6090" actId="1076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addSp delSp modSp mod delAnim modAnim addCm modNotesTx">
        <pc:chgData name="Bruce Herring" userId="da3c994283af7ec4" providerId="LiveId" clId="{87D83505-10AD-44E9-BA04-8C4008007C80}" dt="2020-09-27T01:45:07.858" v="6592" actId="1589"/>
        <pc:sldMkLst>
          <pc:docMk/>
          <pc:sldMk cId="2795949205" sldId="372"/>
        </pc:sldMkLst>
        <pc:spChg chg="add mod">
          <ac:chgData name="Bruce Herring" userId="da3c994283af7ec4" providerId="LiveId" clId="{87D83505-10AD-44E9-BA04-8C4008007C80}" dt="2020-09-27T01:39:57.864" v="6092" actId="14100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87D83505-10AD-44E9-BA04-8C4008007C80}" dt="2020-09-23T00:48:47.422" v="4911" actId="21"/>
          <ac:spMkLst>
            <pc:docMk/>
            <pc:sldMk cId="2795949205" sldId="372"/>
            <ac:spMk id="7" creationId="{522937B5-953D-4BAC-834E-A9737AD3CFA1}"/>
          </ac:spMkLst>
        </pc:spChg>
        <pc:spChg chg="mod">
          <ac:chgData name="Bruce Herring" userId="da3c994283af7ec4" providerId="LiveId" clId="{87D83505-10AD-44E9-BA04-8C4008007C80}" dt="2020-09-22T19:14:05.394" v="3899" actId="403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7D83505-10AD-44E9-BA04-8C4008007C80}" dt="2020-09-23T00:47:56.756" v="4859" actId="20577"/>
          <ac:spMkLst>
            <pc:docMk/>
            <pc:sldMk cId="2795949205" sldId="372"/>
            <ac:spMk id="10" creationId="{81BBE215-751D-4F92-95A5-3318E164778B}"/>
          </ac:spMkLst>
        </pc:spChg>
      </pc:sldChg>
      <pc:sldChg chg="modSp mod modAnim">
        <pc:chgData name="Bruce Herring" userId="da3c994283af7ec4" providerId="LiveId" clId="{87D83505-10AD-44E9-BA04-8C4008007C80}" dt="2020-09-26T11:34:35.086" v="5689" actId="20577"/>
        <pc:sldMkLst>
          <pc:docMk/>
          <pc:sldMk cId="629509612" sldId="373"/>
        </pc:sldMkLst>
        <pc:spChg chg="mod">
          <ac:chgData name="Bruce Herring" userId="da3c994283af7ec4" providerId="LiveId" clId="{87D83505-10AD-44E9-BA04-8C4008007C80}" dt="2020-09-22T19:39:46.902" v="4469" actId="113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7D83505-10AD-44E9-BA04-8C4008007C80}" dt="2020-09-22T19:36:04.770" v="4197" actId="20577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7D83505-10AD-44E9-BA04-8C4008007C80}" dt="2020-09-26T11:34:35.086" v="5689" actId="20577"/>
          <ac:spMkLst>
            <pc:docMk/>
            <pc:sldMk cId="629509612" sldId="373"/>
            <ac:spMk id="9" creationId="{08D7BA47-667B-46C4-A4E6-2016A76A402D}"/>
          </ac:spMkLst>
        </pc:spChg>
        <pc:spChg chg="mod">
          <ac:chgData name="Bruce Herring" userId="da3c994283af7ec4" providerId="LiveId" clId="{87D83505-10AD-44E9-BA04-8C4008007C80}" dt="2020-09-22T19:39:14.922" v="4462" actId="2711"/>
          <ac:spMkLst>
            <pc:docMk/>
            <pc:sldMk cId="629509612" sldId="373"/>
            <ac:spMk id="10" creationId="{247CA2ED-3648-4D74-8821-8E0D87769DD9}"/>
          </ac:spMkLst>
        </pc:spChg>
      </pc:sldChg>
      <pc:sldChg chg="modSp mod">
        <pc:chgData name="Bruce Herring" userId="da3c994283af7ec4" providerId="LiveId" clId="{87D83505-10AD-44E9-BA04-8C4008007C80}" dt="2020-09-29T14:00:23.043" v="6810" actId="20577"/>
        <pc:sldMkLst>
          <pc:docMk/>
          <pc:sldMk cId="3995990587" sldId="374"/>
        </pc:sldMkLst>
        <pc:spChg chg="mod">
          <ac:chgData name="Bruce Herring" userId="da3c994283af7ec4" providerId="LiveId" clId="{87D83505-10AD-44E9-BA04-8C4008007C80}" dt="2020-09-28T01:40:28.785" v="6771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87D83505-10AD-44E9-BA04-8C4008007C80}" dt="2020-09-28T01:40:47.070" v="6772" actId="2711"/>
          <ac:spMkLst>
            <pc:docMk/>
            <pc:sldMk cId="3995990587" sldId="374"/>
            <ac:spMk id="8" creationId="{BA436989-1655-43D4-ABB3-4CA35F195DE5}"/>
          </ac:spMkLst>
        </pc:spChg>
        <pc:spChg chg="mod">
          <ac:chgData name="Bruce Herring" userId="da3c994283af7ec4" providerId="LiveId" clId="{87D83505-10AD-44E9-BA04-8C4008007C80}" dt="2020-09-29T14:00:23.043" v="681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addSp modSp mod">
        <pc:chgData name="Bruce Herring" userId="da3c994283af7ec4" providerId="LiveId" clId="{87D83505-10AD-44E9-BA04-8C4008007C80}" dt="2020-09-29T14:00:33.659" v="6814" actId="14100"/>
        <pc:sldMkLst>
          <pc:docMk/>
          <pc:sldMk cId="1608919472" sldId="375"/>
        </pc:sldMkLst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3" creationId="{2C570C6D-9ACE-4CF5-BFB2-2D371C10FF97}"/>
          </ac:spMkLst>
        </pc:spChg>
        <pc:spChg chg="mod">
          <ac:chgData name="Bruce Herring" userId="da3c994283af7ec4" providerId="LiveId" clId="{87D83505-10AD-44E9-BA04-8C4008007C80}" dt="2020-09-29T14:00:33.659" v="6814" actId="14100"/>
          <ac:spMkLst>
            <pc:docMk/>
            <pc:sldMk cId="1608919472" sldId="375"/>
            <ac:spMk id="7" creationId="{B0A7AFB9-DD5C-4F0A-87BF-43625BF33AD4}"/>
          </ac:spMkLst>
        </pc:spChg>
        <pc:spChg chg="add mod">
          <ac:chgData name="Bruce Herring" userId="da3c994283af7ec4" providerId="LiveId" clId="{87D83505-10AD-44E9-BA04-8C4008007C80}" dt="2020-09-27T01:47:19.163" v="6598" actId="14100"/>
          <ac:spMkLst>
            <pc:docMk/>
            <pc:sldMk cId="1608919472" sldId="375"/>
            <ac:spMk id="14" creationId="{80FFEC1D-8D2C-4139-BD43-BF9FBD367CE6}"/>
          </ac:spMkLst>
        </pc:spChg>
        <pc:grpChg chg="mod">
          <ac:chgData name="Bruce Herring" userId="da3c994283af7ec4" providerId="LiveId" clId="{87D83505-10AD-44E9-BA04-8C4008007C80}" dt="2020-09-27T01:47:02.599" v="6593" actId="1076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7D83505-10AD-44E9-BA04-8C4008007C80}" dt="2020-09-29T14:04:51.096" v="7204" actId="22"/>
        <pc:sldMkLst>
          <pc:docMk/>
          <pc:sldMk cId="2923728163" sldId="376"/>
        </pc:sldMkLst>
        <pc:spChg chg="del">
          <ac:chgData name="Bruce Herring" userId="da3c994283af7ec4" providerId="LiveId" clId="{87D83505-10AD-44E9-BA04-8C4008007C80}" dt="2020-09-22T19:40:50.251" v="4470" actId="478"/>
          <ac:spMkLst>
            <pc:docMk/>
            <pc:sldMk cId="2923728163" sldId="376"/>
            <ac:spMk id="5" creationId="{475B2992-5BC0-49AC-B2FE-CC1B5BA1FA92}"/>
          </ac:spMkLst>
        </pc:spChg>
        <pc:spChg chg="add">
          <ac:chgData name="Bruce Herring" userId="da3c994283af7ec4" providerId="LiveId" clId="{87D83505-10AD-44E9-BA04-8C4008007C80}" dt="2020-09-29T14:04:51.096" v="7204" actId="22"/>
          <ac:spMkLst>
            <pc:docMk/>
            <pc:sldMk cId="2923728163" sldId="376"/>
            <ac:spMk id="5" creationId="{D9E3833B-C705-40E4-A52D-ACA27319C39B}"/>
          </ac:spMkLst>
        </pc:spChg>
        <pc:spChg chg="mod">
          <ac:chgData name="Bruce Herring" userId="da3c994283af7ec4" providerId="LiveId" clId="{87D83505-10AD-44E9-BA04-8C4008007C80}" dt="2020-09-29T14:00:43.782" v="6820" actId="14100"/>
          <ac:spMkLst>
            <pc:docMk/>
            <pc:sldMk cId="2923728163" sldId="376"/>
            <ac:spMk id="6" creationId="{054843D7-251A-4448-A723-B1C01E7E21DB}"/>
          </ac:spMkLst>
        </pc:spChg>
        <pc:picChg chg="add mod">
          <ac:chgData name="Bruce Herring" userId="da3c994283af7ec4" providerId="LiveId" clId="{87D83505-10AD-44E9-BA04-8C4008007C80}" dt="2020-09-22T19:42:24.640" v="4475" actId="1076"/>
          <ac:picMkLst>
            <pc:docMk/>
            <pc:sldMk cId="2923728163" sldId="376"/>
            <ac:picMk id="1026" creationId="{5C6159D5-AFBB-4A44-8435-2F8B8B2E2583}"/>
          </ac:picMkLst>
        </pc:picChg>
      </pc:sldChg>
      <pc:sldChg chg="addSp delSp modSp mod">
        <pc:chgData name="Bruce Herring" userId="da3c994283af7ec4" providerId="LiveId" clId="{87D83505-10AD-44E9-BA04-8C4008007C80}" dt="2020-09-23T00:36:10.340" v="4854" actId="478"/>
        <pc:sldMkLst>
          <pc:docMk/>
          <pc:sldMk cId="1414971796" sldId="377"/>
        </pc:sldMkLst>
        <pc:spChg chg="del">
          <ac:chgData name="Bruce Herring" userId="da3c994283af7ec4" providerId="LiveId" clId="{87D83505-10AD-44E9-BA04-8C4008007C80}" dt="2020-09-23T00:36:10.340" v="4854" actId="478"/>
          <ac:spMkLst>
            <pc:docMk/>
            <pc:sldMk cId="1414971796" sldId="377"/>
            <ac:spMk id="9" creationId="{81EFABC8-F196-40C2-B262-09316002B1A7}"/>
          </ac:spMkLst>
        </pc:spChg>
        <pc:spChg chg="del">
          <ac:chgData name="Bruce Herring" userId="da3c994283af7ec4" providerId="LiveId" clId="{87D83505-10AD-44E9-BA04-8C4008007C80}" dt="2020-09-23T00:35:45.427" v="4851" actId="478"/>
          <ac:spMkLst>
            <pc:docMk/>
            <pc:sldMk cId="1414971796" sldId="377"/>
            <ac:spMk id="11" creationId="{8BDA3DB8-C926-4260-976D-4AABE1B61CB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6" creationId="{A88514BE-3D4E-416B-A20C-694316C6CAA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7" creationId="{838B8F38-6ECB-4908-A47B-821C1095691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8" creationId="{2DDA015A-B89D-4A05-9410-D41916405FD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9" creationId="{0AFA1F57-A335-4CF4-9DA0-42F2D23AF84E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1" creationId="{0B910AD3-126F-44EF-906A-F278C59E1448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2" creationId="{AFD99DA9-7DD4-40F9-9119-0EC110354689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5" creationId="{0742D06A-A1C7-412B-AE32-9529347FA32D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6" creationId="{95C1DC68-EE09-4119-88D4-42259C3E2CF5}"/>
          </ac:spMkLst>
        </pc:spChg>
        <pc:grpChg chg="add mod">
          <ac:chgData name="Bruce Herring" userId="da3c994283af7ec4" providerId="LiveId" clId="{87D83505-10AD-44E9-BA04-8C4008007C80}" dt="2020-09-23T00:36:07.452" v="4853" actId="1076"/>
          <ac:grpSpMkLst>
            <pc:docMk/>
            <pc:sldMk cId="1414971796" sldId="377"/>
            <ac:grpSpMk id="7" creationId="{A433D26B-2011-4F8B-AC55-5D3A89239CB5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2" creationId="{BE4EE8DB-8722-4691-A633-BCC197E3776A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3" creationId="{C2756EEB-AF03-42F0-A5BC-D79126CFBB1E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4" creationId="{FF9F93C5-A8DC-4CE0-AF29-7A25615BBFAD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5" creationId="{4D4D9D26-CAD0-4593-829B-D924DBD44691}"/>
          </ac:grpSpMkLst>
        </pc:grp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0" creationId="{0F9A9A23-B9F8-40AB-AD85-DCFA10DE3DF5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3" creationId="{341AC623-3DCA-421E-A4C4-D7BD600B1476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4" creationId="{5A7C29E1-9977-421E-91FC-B913FBF6FB4A}"/>
          </ac:cxnSpMkLst>
        </pc:cxnChg>
      </pc:sldChg>
      <pc:sldChg chg="modSp mod">
        <pc:chgData name="Bruce Herring" userId="da3c994283af7ec4" providerId="LiveId" clId="{87D83505-10AD-44E9-BA04-8C4008007C80}" dt="2020-09-29T14:24:10.891" v="7425" actId="14100"/>
        <pc:sldMkLst>
          <pc:docMk/>
          <pc:sldMk cId="2392905449" sldId="378"/>
        </pc:sldMkLst>
        <pc:spChg chg="mod">
          <ac:chgData name="Bruce Herring" userId="da3c994283af7ec4" providerId="LiveId" clId="{87D83505-10AD-44E9-BA04-8C4008007C80}" dt="2020-09-29T14:24:10.891" v="7425" actId="14100"/>
          <ac:spMkLst>
            <pc:docMk/>
            <pc:sldMk cId="2392905449" sldId="378"/>
            <ac:spMk id="9" creationId="{9E0898EA-8A08-4AD0-9B0B-B2DEE14D7273}"/>
          </ac:spMkLst>
        </pc:spChg>
      </pc:sldChg>
      <pc:sldChg chg="delSp add del mod">
        <pc:chgData name="Bruce Herring" userId="da3c994283af7ec4" providerId="LiveId" clId="{87D83505-10AD-44E9-BA04-8C4008007C80}" dt="2020-09-23T00:50:11.112" v="4917" actId="47"/>
        <pc:sldMkLst>
          <pc:docMk/>
          <pc:sldMk cId="982457037" sldId="379"/>
        </pc:sldMkLst>
        <pc:spChg chg="del">
          <ac:chgData name="Bruce Herring" userId="da3c994283af7ec4" providerId="LiveId" clId="{87D83505-10AD-44E9-BA04-8C4008007C80}" dt="2020-09-23T00:36:44.853" v="4855" actId="478"/>
          <ac:spMkLst>
            <pc:docMk/>
            <pc:sldMk cId="982457037" sldId="379"/>
            <ac:spMk id="7" creationId="{44191E2B-EE5D-43E1-9FCB-0631A403FADC}"/>
          </ac:spMkLst>
        </pc:spChg>
      </pc:sldChg>
      <pc:sldChg chg="modSp add del mod ord modShow">
        <pc:chgData name="Bruce Herring" userId="da3c994283af7ec4" providerId="LiveId" clId="{87D83505-10AD-44E9-BA04-8C4008007C80}" dt="2020-09-23T00:50:56.288" v="4926"/>
        <pc:sldMkLst>
          <pc:docMk/>
          <pc:sldMk cId="2018408248" sldId="380"/>
        </pc:sldMkLst>
        <pc:spChg chg="mod">
          <ac:chgData name="Bruce Herring" userId="da3c994283af7ec4" providerId="LiveId" clId="{87D83505-10AD-44E9-BA04-8C4008007C80}" dt="2020-09-23T00:50:28.429" v="4921" actId="20577"/>
          <ac:spMkLst>
            <pc:docMk/>
            <pc:sldMk cId="2018408248" sldId="380"/>
            <ac:spMk id="11" creationId="{2BBBD08A-0853-4B9E-99D6-1BA375A84A7F}"/>
          </ac:spMkLst>
        </pc:spChg>
      </pc:sldChg>
      <pc:sldChg chg="addSp delSp modSp new mod setBg delAnim modAnim">
        <pc:chgData name="Bruce Herring" userId="da3c994283af7ec4" providerId="LiveId" clId="{87D83505-10AD-44E9-BA04-8C4008007C80}" dt="2020-09-14T02:54:44.187" v="2627"/>
        <pc:sldMkLst>
          <pc:docMk/>
          <pc:sldMk cId="1619915285" sldId="381"/>
        </pc:sldMkLst>
        <pc:spChg chg="mod">
          <ac:chgData name="Bruce Herring" userId="da3c994283af7ec4" providerId="LiveId" clId="{87D83505-10AD-44E9-BA04-8C4008007C80}" dt="2020-09-03T18:50:03.159" v="675" actId="20577"/>
          <ac:spMkLst>
            <pc:docMk/>
            <pc:sldMk cId="1619915285" sldId="381"/>
            <ac:spMk id="2" creationId="{75697585-0A5D-4B54-BA94-19989770047D}"/>
          </ac:spMkLst>
        </pc:spChg>
        <pc:spChg chg="del">
          <ac:chgData name="Bruce Herring" userId="da3c994283af7ec4" providerId="LiveId" clId="{87D83505-10AD-44E9-BA04-8C4008007C80}" dt="2020-09-14T00:38:27.077" v="754" actId="478"/>
          <ac:spMkLst>
            <pc:docMk/>
            <pc:sldMk cId="1619915285" sldId="381"/>
            <ac:spMk id="4" creationId="{5046E511-4679-413D-BC77-1FD2A1B84653}"/>
          </ac:spMkLst>
        </pc:spChg>
        <pc:spChg chg="del">
          <ac:chgData name="Bruce Herring" userId="da3c994283af7ec4" providerId="LiveId" clId="{87D83505-10AD-44E9-BA04-8C4008007C80}" dt="2020-09-14T01:41:32.268" v="1319" actId="478"/>
          <ac:spMkLst>
            <pc:docMk/>
            <pc:sldMk cId="1619915285" sldId="381"/>
            <ac:spMk id="5" creationId="{D88870B4-B516-4435-AF75-16075A402C09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1" creationId="{071CB427-FE22-42E8-BBA5-5353111D0218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3" creationId="{B58F41F2-4D5D-47D5-A5BE-69709BCD49EF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5" creationId="{6932D4CF-BA8D-43EF-83C7-F1C87D00B30C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7" creationId="{C271D4C2-1DEE-4622-ABDA-7B8C2718812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9" creationId="{9000DD19-345F-4B61-A338-B662FF9AE554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1" creationId="{14C3563D-0D56-4191-BA22-2283CC9C873C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3" creationId="{2F671478-6C61-41E6-811C-146D38EF4B4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5" creationId="{1BFF16A3-3DBC-4A86-8D82-AC23E54A44CA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7" creationId="{FDA8F188-8AEB-4CFD-A92A-C6BE6AA96D54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05:42.457" v="1074" actId="207"/>
          <ac:spMkLst>
            <pc:docMk/>
            <pc:sldMk cId="1619915285" sldId="381"/>
            <ac:spMk id="42" creationId="{F24A3590-6998-4F11-98DD-F209747FC1C1}"/>
          </ac:spMkLst>
        </pc:spChg>
        <pc:spChg chg="mod">
          <ac:chgData name="Bruce Herring" userId="da3c994283af7ec4" providerId="LiveId" clId="{87D83505-10AD-44E9-BA04-8C4008007C80}" dt="2020-09-14T01:05:44.658" v="1075" actId="207"/>
          <ac:spMkLst>
            <pc:docMk/>
            <pc:sldMk cId="1619915285" sldId="381"/>
            <ac:spMk id="43" creationId="{DA8F67C4-8AE7-4902-9F5D-F00F56906585}"/>
          </ac:spMkLst>
        </pc:spChg>
        <pc:spChg chg="mod">
          <ac:chgData name="Bruce Herring" userId="da3c994283af7ec4" providerId="LiveId" clId="{87D83505-10AD-44E9-BA04-8C4008007C80}" dt="2020-09-14T01:41:03.340" v="1318" actId="14100"/>
          <ac:spMkLst>
            <pc:docMk/>
            <pc:sldMk cId="1619915285" sldId="381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1:41:00.419" v="1317" actId="14100"/>
          <ac:spMkLst>
            <pc:docMk/>
            <pc:sldMk cId="1619915285" sldId="381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1:05:55.114" v="1078" actId="207"/>
          <ac:spMkLst>
            <pc:docMk/>
            <pc:sldMk cId="1619915285" sldId="381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1:05:57.514" v="1079" actId="207"/>
          <ac:spMkLst>
            <pc:docMk/>
            <pc:sldMk cId="1619915285" sldId="381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1:06:01.372" v="1080" actId="207"/>
          <ac:spMkLst>
            <pc:docMk/>
            <pc:sldMk cId="1619915285" sldId="381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1:06:03.855" v="1081" actId="207"/>
          <ac:spMkLst>
            <pc:docMk/>
            <pc:sldMk cId="1619915285" sldId="381"/>
            <ac:spMk id="52" creationId="{537A1A67-7D20-4A06-9E11-5A53CFF0FEE0}"/>
          </ac:spMkLst>
        </pc:spChg>
        <pc:spChg chg="mod topLvl">
          <ac:chgData name="Bruce Herring" userId="da3c994283af7ec4" providerId="LiveId" clId="{87D83505-10AD-44E9-BA04-8C4008007C80}" dt="2020-09-14T01:06:06.132" v="1082" actId="207"/>
          <ac:spMkLst>
            <pc:docMk/>
            <pc:sldMk cId="1619915285" sldId="381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1:32:04.878" v="1238" actId="1036"/>
          <ac:spMkLst>
            <pc:docMk/>
            <pc:sldMk cId="1619915285" sldId="381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1:06:10.935" v="1084" actId="207"/>
          <ac:spMkLst>
            <pc:docMk/>
            <pc:sldMk cId="1619915285" sldId="381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1:06:14.019" v="1085" actId="207"/>
          <ac:spMkLst>
            <pc:docMk/>
            <pc:sldMk cId="1619915285" sldId="381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1:06:17.303" v="1086" actId="207"/>
          <ac:spMkLst>
            <pc:docMk/>
            <pc:sldMk cId="1619915285" sldId="381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1:32:11.254" v="1239" actId="1035"/>
          <ac:spMkLst>
            <pc:docMk/>
            <pc:sldMk cId="1619915285" sldId="381"/>
            <ac:spMk id="61" creationId="{09627D0E-F848-4245-BA00-66640C56D910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6" creationId="{C8EE9475-F2F8-47D9-AAF7-5C576EE2F84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1" creationId="{D1671F4A-EF70-4CCB-BDD2-D09CD4F6BEDF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3" creationId="{8E77F3C6-509B-4BB9-BDFA-33B5FE723E40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4" creationId="{056EFE34-6FE6-4EDC-A16B-B9966B1A36AD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5" creationId="{11FED7AD-B83D-4E48-B79F-D5D5AD5290D7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6" creationId="{8C9F86D6-7B34-4190-95B5-95BB22835A80}"/>
          </ac:spMkLst>
        </pc:spChg>
        <pc:spChg chg="add mod">
          <ac:chgData name="Bruce Herring" userId="da3c994283af7ec4" providerId="LiveId" clId="{87D83505-10AD-44E9-BA04-8C4008007C80}" dt="2020-09-14T01:39:22.502" v="1309" actId="692"/>
          <ac:spMkLst>
            <pc:docMk/>
            <pc:sldMk cId="1619915285" sldId="381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1:39:12.819" v="1307" actId="207"/>
          <ac:spMkLst>
            <pc:docMk/>
            <pc:sldMk cId="1619915285" sldId="381"/>
            <ac:spMk id="79" creationId="{CE890CEB-D46B-49C8-A3E8-3A0FD47C14A0}"/>
          </ac:spMkLst>
        </pc:spChg>
        <pc:spChg chg="add mod">
          <ac:chgData name="Bruce Herring" userId="da3c994283af7ec4" providerId="LiveId" clId="{87D83505-10AD-44E9-BA04-8C4008007C80}" dt="2020-09-14T01:40:18.315" v="1316" actId="692"/>
          <ac:spMkLst>
            <pc:docMk/>
            <pc:sldMk cId="1619915285" sldId="381"/>
            <ac:spMk id="81" creationId="{9AFF8B35-C1E6-459E-A690-59464E40022F}"/>
          </ac:spMkLst>
        </pc:spChg>
        <pc:spChg chg="add mod">
          <ac:chgData name="Bruce Herring" userId="da3c994283af7ec4" providerId="LiveId" clId="{87D83505-10AD-44E9-BA04-8C4008007C80}" dt="2020-09-14T01:42:16.664" v="1410" actId="1076"/>
          <ac:spMkLst>
            <pc:docMk/>
            <pc:sldMk cId="1619915285" sldId="381"/>
            <ac:spMk id="82" creationId="{84548225-091E-400F-A9F7-1AF42982625D}"/>
          </ac:spMkLst>
        </pc:spChg>
        <pc:spChg chg="add mod">
          <ac:chgData name="Bruce Herring" userId="da3c994283af7ec4" providerId="LiveId" clId="{87D83505-10AD-44E9-BA04-8C4008007C80}" dt="2020-09-14T01:42:32.086" v="1444" actId="20577"/>
          <ac:spMkLst>
            <pc:docMk/>
            <pc:sldMk cId="1619915285" sldId="381"/>
            <ac:spMk id="83" creationId="{A3EC060E-DA64-4C33-9C52-0393E8BC855A}"/>
          </ac:spMkLst>
        </pc:spChg>
        <pc:spChg chg="add mod">
          <ac:chgData name="Bruce Herring" userId="da3c994283af7ec4" providerId="LiveId" clId="{87D83505-10AD-44E9-BA04-8C4008007C80}" dt="2020-09-14T01:44:12.419" v="1486" actId="20577"/>
          <ac:spMkLst>
            <pc:docMk/>
            <pc:sldMk cId="1619915285" sldId="381"/>
            <ac:spMk id="84" creationId="{16674B72-DA77-447F-9EB1-5D5418037998}"/>
          </ac:spMkLst>
        </pc:spChg>
        <pc:spChg chg="add mod">
          <ac:chgData name="Bruce Herring" userId="da3c994283af7ec4" providerId="LiveId" clId="{87D83505-10AD-44E9-BA04-8C4008007C80}" dt="2020-09-14T01:44:53.627" v="1518" actId="20577"/>
          <ac:spMkLst>
            <pc:docMk/>
            <pc:sldMk cId="1619915285" sldId="381"/>
            <ac:spMk id="85" creationId="{093537E0-35CD-49B5-9F07-A039A0B9AF83}"/>
          </ac:spMkLst>
        </pc:spChg>
        <pc:spChg chg="add mod">
          <ac:chgData name="Bruce Herring" userId="da3c994283af7ec4" providerId="LiveId" clId="{87D83505-10AD-44E9-BA04-8C4008007C80}" dt="2020-09-14T01:45:19.579" v="1520" actId="1076"/>
          <ac:spMkLst>
            <pc:docMk/>
            <pc:sldMk cId="1619915285" sldId="381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1:45:44.417" v="1524" actId="1036"/>
          <ac:spMkLst>
            <pc:docMk/>
            <pc:sldMk cId="1619915285" sldId="381"/>
            <ac:spMk id="89" creationId="{DA41794B-DC3D-42FF-B139-F0FC34344D1A}"/>
          </ac:spMkLst>
        </pc:spChg>
        <pc:grpChg chg="add del mod">
          <ac:chgData name="Bruce Herring" userId="da3c994283af7ec4" providerId="LiveId" clId="{87D83505-10AD-44E9-BA04-8C4008007C80}" dt="2020-09-14T01:11:29.193" v="1111" actId="165"/>
          <ac:grpSpMkLst>
            <pc:docMk/>
            <pc:sldMk cId="1619915285" sldId="381"/>
            <ac:grpSpMk id="40" creationId="{D31ADE41-28CC-4B38-A4B2-FA5E82F4E80D}"/>
          </ac:grpSpMkLst>
        </pc:grpChg>
        <pc:grpChg chg="add del mod">
          <ac:chgData name="Bruce Herring" userId="da3c994283af7ec4" providerId="LiveId" clId="{87D83505-10AD-44E9-BA04-8C4008007C80}" dt="2020-09-14T01:14:57.045" v="1124" actId="478"/>
          <ac:grpSpMkLst>
            <pc:docMk/>
            <pc:sldMk cId="1619915285" sldId="381"/>
            <ac:grpSpMk id="41" creationId="{ED7EF06A-72B1-424D-828E-26E11F66508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4" creationId="{B4DFBA86-F074-478F-80A7-57B94F01967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7" creationId="{A8DAE314-560A-4983-A7BC-4117F841F7C7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0" creationId="{4E2DC598-D34A-455A-B613-03E7AC209139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3" creationId="{DAD528C5-F53C-48E1-957E-EB339429A80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6" creationId="{616560CE-3511-4DDE-90C2-096D3DC4E701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7" creationId="{9911DD0B-B9D6-4A13-A48D-AF5317B39F24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2" creationId="{4A0DF526-CBB9-496C-82FE-CE98ED23C371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7" creationId="{F258FDDA-9725-461D-A410-89C7686302C0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72" creationId="{B40C7BC5-790F-4EFA-82EB-8A316FD36F2F}"/>
          </ac:grpSpMkLst>
        </pc:grpChg>
        <pc:graphicFrameChg chg="add del mod">
          <ac:chgData name="Bruce Herring" userId="da3c994283af7ec4" providerId="LiveId" clId="{87D83505-10AD-44E9-BA04-8C4008007C80}" dt="2020-09-14T00:41:27.083" v="772" actId="478"/>
          <ac:graphicFrameMkLst>
            <pc:docMk/>
            <pc:sldMk cId="1619915285" sldId="381"/>
            <ac:graphicFrameMk id="6" creationId="{4EA51429-6182-4A66-9C25-7D5BF255F744}"/>
          </ac:graphicFrameMkLst>
        </pc:graphicFrameChg>
        <pc:graphicFrameChg chg="add del mod">
          <ac:chgData name="Bruce Herring" userId="da3c994283af7ec4" providerId="LiveId" clId="{87D83505-10AD-44E9-BA04-8C4008007C80}" dt="2020-09-14T00:41:42.023" v="778" actId="478"/>
          <ac:graphicFrameMkLst>
            <pc:docMk/>
            <pc:sldMk cId="1619915285" sldId="381"/>
            <ac:graphicFrameMk id="7" creationId="{4B840D6B-64C6-4382-80F5-5C26DE51A6EB}"/>
          </ac:graphicFrameMkLst>
        </pc:graphicFrameChg>
        <pc:graphicFrameChg chg="add del mod">
          <ac:chgData name="Bruce Herring" userId="da3c994283af7ec4" providerId="LiveId" clId="{87D83505-10AD-44E9-BA04-8C4008007C80}" dt="2020-09-14T00:41:54.895" v="782" actId="478"/>
          <ac:graphicFrameMkLst>
            <pc:docMk/>
            <pc:sldMk cId="1619915285" sldId="381"/>
            <ac:graphicFrameMk id="8" creationId="{295CACE3-3EEB-4E65-8137-C8DF4B619957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9" creationId="{ACD096A5-95ED-41E8-9661-4811616A2446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0" creationId="{FC7BD6A8-07C6-4A84-8F17-20D19E0536B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1" creationId="{5E325454-2259-47D0-ABC7-25E8ACFDCFD2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2" creationId="{B2E3EC35-0053-4D57-8894-F6043C9497A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3" creationId="{E09E56EB-B6FE-4BC5-8356-93598C0796B1}"/>
          </ac:graphicFrameMkLst>
        </pc:graphicFrameChg>
        <pc:graphicFrameChg chg="add del mod">
          <ac:chgData name="Bruce Herring" userId="da3c994283af7ec4" providerId="LiveId" clId="{87D83505-10AD-44E9-BA04-8C4008007C80}" dt="2020-09-14T00:45:31.575" v="818" actId="478"/>
          <ac:graphicFrameMkLst>
            <pc:docMk/>
            <pc:sldMk cId="1619915285" sldId="381"/>
            <ac:graphicFrameMk id="14" creationId="{56FC0453-6B61-4755-8EF1-943CE77FB635}"/>
          </ac:graphicFrameMkLst>
        </pc:graphicFrameChg>
        <pc:graphicFrameChg chg="add del mod">
          <ac:chgData name="Bruce Herring" userId="da3c994283af7ec4" providerId="LiveId" clId="{87D83505-10AD-44E9-BA04-8C4008007C80}" dt="2020-09-14T00:46:12.643" v="825" actId="478"/>
          <ac:graphicFrameMkLst>
            <pc:docMk/>
            <pc:sldMk cId="1619915285" sldId="381"/>
            <ac:graphicFrameMk id="15" creationId="{ACE0E228-A355-4075-8C33-64DD9FDAB0A2}"/>
          </ac:graphicFrameMkLst>
        </pc:graphicFrameChg>
        <pc:graphicFrameChg chg="add del mod">
          <ac:chgData name="Bruce Herring" userId="da3c994283af7ec4" providerId="LiveId" clId="{87D83505-10AD-44E9-BA04-8C4008007C80}" dt="2020-09-14T00:48:46.785" v="830" actId="478"/>
          <ac:graphicFrameMkLst>
            <pc:docMk/>
            <pc:sldMk cId="1619915285" sldId="381"/>
            <ac:graphicFrameMk id="16" creationId="{2B06DACF-4108-4132-8EC8-9420015DF8B0}"/>
          </ac:graphicFrameMkLst>
        </pc:graphicFrameChg>
        <pc:graphicFrameChg chg="add del mod">
          <ac:chgData name="Bruce Herring" userId="da3c994283af7ec4" providerId="LiveId" clId="{87D83505-10AD-44E9-BA04-8C4008007C80}" dt="2020-09-14T00:49:03.365" v="835" actId="478"/>
          <ac:graphicFrameMkLst>
            <pc:docMk/>
            <pc:sldMk cId="1619915285" sldId="381"/>
            <ac:graphicFrameMk id="17" creationId="{A71CB002-F33A-4593-809C-94BB5CD77420}"/>
          </ac:graphicFrameMkLst>
        </pc:graphicFrameChg>
        <pc:graphicFrameChg chg="add del mod">
          <ac:chgData name="Bruce Herring" userId="da3c994283af7ec4" providerId="LiveId" clId="{87D83505-10AD-44E9-BA04-8C4008007C80}" dt="2020-09-14T00:58:02.054" v="926" actId="478"/>
          <ac:graphicFrameMkLst>
            <pc:docMk/>
            <pc:sldMk cId="1619915285" sldId="381"/>
            <ac:graphicFrameMk id="18" creationId="{A7208250-4664-4466-81F0-DB4693D26D07}"/>
          </ac:graphicFrameMkLst>
        </pc:graphicFrameChg>
        <pc:graphicFrameChg chg="add del mod">
          <ac:chgData name="Bruce Herring" userId="da3c994283af7ec4" providerId="LiveId" clId="{87D83505-10AD-44E9-BA04-8C4008007C80}" dt="2020-09-14T00:58:38.198" v="935" actId="478"/>
          <ac:graphicFrameMkLst>
            <pc:docMk/>
            <pc:sldMk cId="1619915285" sldId="381"/>
            <ac:graphicFrameMk id="19" creationId="{202A9399-2C36-4C27-AB45-39E6B8269650}"/>
          </ac:graphicFrameMkLst>
        </pc:graphicFrameChg>
        <pc:graphicFrameChg chg="add del mod">
          <ac:chgData name="Bruce Herring" userId="da3c994283af7ec4" providerId="LiveId" clId="{87D83505-10AD-44E9-BA04-8C4008007C80}" dt="2020-09-14T01:01:18.398" v="1051" actId="478"/>
          <ac:graphicFrameMkLst>
            <pc:docMk/>
            <pc:sldMk cId="1619915285" sldId="381"/>
            <ac:graphicFrameMk id="20" creationId="{DBB0126D-98DE-4FF2-9A29-6EFA17FB989A}"/>
          </ac:graphicFrameMkLst>
        </pc:graphicFrameChg>
      </pc:sldChg>
      <pc:sldChg chg="addSp delSp modSp add mod delAnim modAnim">
        <pc:chgData name="Bruce Herring" userId="da3c994283af7ec4" providerId="LiveId" clId="{87D83505-10AD-44E9-BA04-8C4008007C80}" dt="2020-09-14T01:55:01.256" v="1776"/>
        <pc:sldMkLst>
          <pc:docMk/>
          <pc:sldMk cId="2885428101" sldId="382"/>
        </pc:sldMkLst>
        <pc:spChg chg="add mod">
          <ac:chgData name="Bruce Herring" userId="da3c994283af7ec4" providerId="LiveId" clId="{87D83505-10AD-44E9-BA04-8C4008007C80}" dt="2020-09-14T01:52:57.705" v="1748" actId="1036"/>
          <ac:spMkLst>
            <pc:docMk/>
            <pc:sldMk cId="2885428101" sldId="382"/>
            <ac:spMk id="4" creationId="{56D4C522-ADC7-476C-BDA5-5540DCA9C3BF}"/>
          </ac:spMkLst>
        </pc:spChg>
        <pc:spChg chg="add mod">
          <ac:chgData name="Bruce Herring" userId="da3c994283af7ec4" providerId="LiveId" clId="{87D83505-10AD-44E9-BA04-8C4008007C80}" dt="2020-09-14T01:53:16.767" v="1754" actId="1035"/>
          <ac:spMkLst>
            <pc:docMk/>
            <pc:sldMk cId="2885428101" sldId="382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1:48:20.216" v="1551" actId="207"/>
          <ac:spMkLst>
            <pc:docMk/>
            <pc:sldMk cId="2885428101" sldId="382"/>
            <ac:spMk id="37" creationId="{FDA8F188-8AEB-4CFD-A92A-C6BE6AA96D54}"/>
          </ac:spMkLst>
        </pc:spChg>
        <pc:spChg chg="del">
          <ac:chgData name="Bruce Herring" userId="da3c994283af7ec4" providerId="LiveId" clId="{87D83505-10AD-44E9-BA04-8C4008007C80}" dt="2020-09-14T01:48:09.819" v="1550" actId="478"/>
          <ac:spMkLst>
            <pc:docMk/>
            <pc:sldMk cId="2885428101" sldId="382"/>
            <ac:spMk id="79" creationId="{CE890CEB-D46B-49C8-A3E8-3A0FD47C14A0}"/>
          </ac:spMkLst>
        </pc:spChg>
        <pc:spChg chg="del">
          <ac:chgData name="Bruce Herring" userId="da3c994283af7ec4" providerId="LiveId" clId="{87D83505-10AD-44E9-BA04-8C4008007C80}" dt="2020-09-14T01:48:00.206" v="1543" actId="478"/>
          <ac:spMkLst>
            <pc:docMk/>
            <pc:sldMk cId="2885428101" sldId="382"/>
            <ac:spMk id="81" creationId="{9AFF8B35-C1E6-459E-A690-59464E40022F}"/>
          </ac:spMkLst>
        </pc:spChg>
        <pc:spChg chg="mod">
          <ac:chgData name="Bruce Herring" userId="da3c994283af7ec4" providerId="LiveId" clId="{87D83505-10AD-44E9-BA04-8C4008007C80}" dt="2020-09-14T01:50:00.185" v="1743" actId="14100"/>
          <ac:spMkLst>
            <pc:docMk/>
            <pc:sldMk cId="2885428101" sldId="382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1:50:02.325" v="1744" actId="14100"/>
          <ac:spMkLst>
            <pc:docMk/>
            <pc:sldMk cId="2885428101" sldId="382"/>
            <ac:spMk id="83" creationId="{A3EC060E-DA64-4C33-9C52-0393E8BC855A}"/>
          </ac:spMkLst>
        </pc:spChg>
        <pc:spChg chg="mod">
          <ac:chgData name="Bruce Herring" userId="da3c994283af7ec4" providerId="LiveId" clId="{87D83505-10AD-44E9-BA04-8C4008007C80}" dt="2020-09-14T01:53:35.022" v="1756" actId="20577"/>
          <ac:spMkLst>
            <pc:docMk/>
            <pc:sldMk cId="2885428101" sldId="382"/>
            <ac:spMk id="84" creationId="{16674B72-DA77-447F-9EB1-5D5418037998}"/>
          </ac:spMkLst>
        </pc:spChg>
        <pc:spChg chg="del">
          <ac:chgData name="Bruce Herring" userId="da3c994283af7ec4" providerId="LiveId" clId="{87D83505-10AD-44E9-BA04-8C4008007C80}" dt="2020-09-14T01:50:06.410" v="1745" actId="478"/>
          <ac:spMkLst>
            <pc:docMk/>
            <pc:sldMk cId="2885428101" sldId="382"/>
            <ac:spMk id="85" creationId="{093537E0-35CD-49B5-9F07-A039A0B9AF83}"/>
          </ac:spMkLst>
        </pc:spChg>
      </pc:sldChg>
      <pc:sldChg chg="addSp delSp modSp add mod delAnim modAnim">
        <pc:chgData name="Bruce Herring" userId="da3c994283af7ec4" providerId="LiveId" clId="{87D83505-10AD-44E9-BA04-8C4008007C80}" dt="2020-09-14T02:56:53.188" v="2639"/>
        <pc:sldMkLst>
          <pc:docMk/>
          <pc:sldMk cId="138712976" sldId="383"/>
        </pc:sldMkLst>
        <pc:spChg chg="mod">
          <ac:chgData name="Bruce Herring" userId="da3c994283af7ec4" providerId="LiveId" clId="{87D83505-10AD-44E9-BA04-8C4008007C80}" dt="2020-09-14T01:57:04.339" v="1831" actId="1076"/>
          <ac:spMkLst>
            <pc:docMk/>
            <pc:sldMk cId="138712976" sldId="383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1:58:40.704" v="1845" actId="1035"/>
          <ac:spMkLst>
            <pc:docMk/>
            <pc:sldMk cId="138712976" sldId="383"/>
            <ac:spMk id="5" creationId="{6990EEC9-AD1E-48FC-8C36-B0F53C54A37C}"/>
          </ac:spMkLst>
        </pc:spChg>
        <pc:spChg chg="add mod">
          <ac:chgData name="Bruce Herring" userId="da3c994283af7ec4" providerId="LiveId" clId="{87D83505-10AD-44E9-BA04-8C4008007C80}" dt="2020-09-14T01:57:22.781" v="1833" actId="1076"/>
          <ac:spMkLst>
            <pc:docMk/>
            <pc:sldMk cId="138712976" sldId="383"/>
            <ac:spMk id="6" creationId="{8157F2DC-DF36-414D-AD4D-D731E779E347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7" creationId="{65174054-5440-4E9C-AD7B-17233904C05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8" creationId="{07E3F125-2919-4293-971E-FBAA27956B83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9" creationId="{AC23152F-99AD-4FC6-BB50-0B35A460C45E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0" creationId="{8A01CF8A-B1C9-4F49-A6B5-EE4470F5FB4A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1" creationId="{76737581-13C3-4AC6-AE56-46691B31DF4B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2" creationId="{ED602BE1-370A-4102-84BE-CFEA29B29E44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3" creationId="{AA6B4F1F-4CAC-4215-935F-D954F095A10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4" creationId="{ACF788E7-997E-4186-B368-4C86BEE5CDFC}"/>
          </ac:spMkLst>
        </pc:spChg>
        <pc:spChg chg="add mod">
          <ac:chgData name="Bruce Herring" userId="da3c994283af7ec4" providerId="LiveId" clId="{87D83505-10AD-44E9-BA04-8C4008007C80}" dt="2020-09-14T01:58:57.140" v="1848" actId="1036"/>
          <ac:spMkLst>
            <pc:docMk/>
            <pc:sldMk cId="138712976" sldId="383"/>
            <ac:spMk id="15" creationId="{CB994672-3CDA-415E-BA83-E3B6B802D863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6" creationId="{F9C56E4F-558B-4AEF-B6F3-4463026A5C44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7" creationId="{E08553EB-6F58-4044-9573-3B2262C1FB6E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8" creationId="{2BA261D2-FB95-4411-908C-1C18A9AD723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9" creationId="{76099B8A-6DDF-41EF-A31C-7BCD074BE3F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0" creationId="{450A6C0F-864D-477F-B3FE-4E7F4DF95ADB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2" creationId="{9921A8C2-05C1-493D-8AD4-896AFB8D7871}"/>
          </ac:spMkLst>
        </pc:spChg>
        <pc:spChg chg="mod">
          <ac:chgData name="Bruce Herring" userId="da3c994283af7ec4" providerId="LiveId" clId="{87D83505-10AD-44E9-BA04-8C4008007C80}" dt="2020-09-14T01:56:03.346" v="1822" actId="207"/>
          <ac:spMkLst>
            <pc:docMk/>
            <pc:sldMk cId="138712976" sldId="383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56:57.578" v="1830" actId="1076"/>
          <ac:spMkLst>
            <pc:docMk/>
            <pc:sldMk cId="138712976" sldId="383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1:55:40.755" v="1818" actId="20577"/>
          <ac:spMkLst>
            <pc:docMk/>
            <pc:sldMk cId="138712976" sldId="383"/>
            <ac:spMk id="82" creationId="{84548225-091E-400F-A9F7-1AF42982625D}"/>
          </ac:spMkLst>
        </pc:spChg>
        <pc:spChg chg="del">
          <ac:chgData name="Bruce Herring" userId="da3c994283af7ec4" providerId="LiveId" clId="{87D83505-10AD-44E9-BA04-8C4008007C80}" dt="2020-09-14T01:55:44.123" v="1819" actId="478"/>
          <ac:spMkLst>
            <pc:docMk/>
            <pc:sldMk cId="138712976" sldId="383"/>
            <ac:spMk id="83" creationId="{A3EC060E-DA64-4C33-9C52-0393E8BC855A}"/>
          </ac:spMkLst>
        </pc:spChg>
        <pc:spChg chg="del">
          <ac:chgData name="Bruce Herring" userId="da3c994283af7ec4" providerId="LiveId" clId="{87D83505-10AD-44E9-BA04-8C4008007C80}" dt="2020-09-14T01:55:45.715" v="1820" actId="478"/>
          <ac:spMkLst>
            <pc:docMk/>
            <pc:sldMk cId="138712976" sldId="383"/>
            <ac:spMk id="84" creationId="{16674B72-DA77-447F-9EB1-5D5418037998}"/>
          </ac:spMkLst>
        </pc:spChg>
        <pc:spChg chg="mod">
          <ac:chgData name="Bruce Herring" userId="da3c994283af7ec4" providerId="LiveId" clId="{87D83505-10AD-44E9-BA04-8C4008007C80}" dt="2020-09-14T01:56:45.468" v="1829" actId="1076"/>
          <ac:spMkLst>
            <pc:docMk/>
            <pc:sldMk cId="138712976" sldId="383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1:58:36.868" v="1844" actId="1076"/>
          <ac:spMkLst>
            <pc:docMk/>
            <pc:sldMk cId="138712976" sldId="383"/>
            <ac:spMk id="89" creationId="{DA41794B-DC3D-42FF-B139-F0FC34344D1A}"/>
          </ac:spMkLst>
        </pc:spChg>
      </pc:sldChg>
      <pc:sldChg chg="addSp delSp modSp add mod modAnim addCm">
        <pc:chgData name="Bruce Herring" userId="da3c994283af7ec4" providerId="LiveId" clId="{87D83505-10AD-44E9-BA04-8C4008007C80}" dt="2020-09-29T13:57:06.538" v="6791" actId="1589"/>
        <pc:sldMkLst>
          <pc:docMk/>
          <pc:sldMk cId="3194560076" sldId="384"/>
        </pc:sldMkLst>
        <pc:spChg chg="mod">
          <ac:chgData name="Bruce Herring" userId="da3c994283af7ec4" providerId="LiveId" clId="{87D83505-10AD-44E9-BA04-8C4008007C80}" dt="2020-09-14T02:14:27.559" v="2005" actId="1037"/>
          <ac:spMkLst>
            <pc:docMk/>
            <pc:sldMk cId="3194560076" sldId="384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13:44" v="1955" actId="1076"/>
          <ac:spMkLst>
            <pc:docMk/>
            <pc:sldMk cId="3194560076" sldId="384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14:21.807" v="1985" actId="1037"/>
          <ac:spMkLst>
            <pc:docMk/>
            <pc:sldMk cId="3194560076" sldId="384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14:43.242" v="2019" actId="20577"/>
          <ac:spMkLst>
            <pc:docMk/>
            <pc:sldMk cId="3194560076" sldId="384"/>
            <ac:spMk id="7" creationId="{62D78717-4678-4004-AEF3-6360227E5ED4}"/>
          </ac:spMkLst>
        </pc:spChg>
        <pc:spChg chg="del mod">
          <ac:chgData name="Bruce Herring" userId="da3c994283af7ec4" providerId="LiveId" clId="{87D83505-10AD-44E9-BA04-8C4008007C80}" dt="2020-09-14T02:13:49.366" v="1956" actId="478"/>
          <ac:spMkLst>
            <pc:docMk/>
            <pc:sldMk cId="3194560076" sldId="384"/>
            <ac:spMk id="15" creationId="{CB994672-3CDA-415E-BA83-E3B6B802D863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1" creationId="{071CB427-FE22-42E8-BBA5-5353111D0218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3" creationId="{B58F41F2-4D5D-47D5-A5BE-69709BCD49EF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9" creationId="{9000DD19-345F-4B61-A338-B662FF9AE554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1" creationId="{14C3563D-0D56-4191-BA22-2283CC9C873C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3" creationId="{2F671478-6C61-41E6-811C-146D38EF4B46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5" creationId="{1BFF16A3-3DBC-4A86-8D82-AC23E54A44CA}"/>
          </ac:spMkLst>
        </pc:spChg>
        <pc:spChg chg="mod">
          <ac:chgData name="Bruce Herring" userId="da3c994283af7ec4" providerId="LiveId" clId="{87D83505-10AD-44E9-BA04-8C4008007C80}" dt="2020-09-14T02:13:02.580" v="1916" actId="207"/>
          <ac:spMkLst>
            <pc:docMk/>
            <pc:sldMk cId="3194560076" sldId="384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2:13:05.718" v="1917" actId="207"/>
          <ac:spMkLst>
            <pc:docMk/>
            <pc:sldMk cId="3194560076" sldId="384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2:13:10.640" v="1918" actId="207"/>
          <ac:spMkLst>
            <pc:docMk/>
            <pc:sldMk cId="3194560076" sldId="384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2:13:15.675" v="1919" actId="207"/>
          <ac:spMkLst>
            <pc:docMk/>
            <pc:sldMk cId="3194560076" sldId="384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2" creationId="{537A1A67-7D20-4A06-9E11-5A53CFF0FEE0}"/>
          </ac:spMkLst>
        </pc:spChg>
        <pc:spChg chg="add mod">
          <ac:chgData name="Bruce Herring" userId="da3c994283af7ec4" providerId="LiveId" clId="{87D83505-10AD-44E9-BA04-8C4008007C80}" dt="2020-09-14T02:19:13.103" v="2062" actId="1076"/>
          <ac:spMkLst>
            <pc:docMk/>
            <pc:sldMk cId="3194560076" sldId="384"/>
            <ac:spMk id="53" creationId="{4FDE949D-BB49-461F-AA2E-C6D09115FEC5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5" creationId="{02DAEAB4-36B4-42C0-9AD8-EBE07310BE1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8" creationId="{DFA5D508-BE0A-4E66-A312-76C27075DDD8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9" creationId="{26283571-F0D6-4901-AF58-CC6264B48861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0" creationId="{8B94FEE5-8745-4BFF-98DD-09D56FF60A3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1" creationId="{09627D0E-F848-4245-BA00-66640C56D910}"/>
          </ac:spMkLst>
        </pc:spChg>
        <pc:spChg chg="add mod">
          <ac:chgData name="Bruce Herring" userId="da3c994283af7ec4" providerId="LiveId" clId="{87D83505-10AD-44E9-BA04-8C4008007C80}" dt="2020-09-14T02:20:23.235" v="2069" actId="1076"/>
          <ac:spMkLst>
            <pc:docMk/>
            <pc:sldMk cId="3194560076" sldId="384"/>
            <ac:spMk id="62" creationId="{ED692847-2D2B-4642-A91E-BB40E1AA728E}"/>
          </ac:spMkLst>
        </pc:spChg>
        <pc:spChg chg="add mod">
          <ac:chgData name="Bruce Herring" userId="da3c994283af7ec4" providerId="LiveId" clId="{87D83505-10AD-44E9-BA04-8C4008007C80}" dt="2020-09-14T02:20:29.607" v="2071" actId="1076"/>
          <ac:spMkLst>
            <pc:docMk/>
            <pc:sldMk cId="3194560076" sldId="384"/>
            <ac:spMk id="67" creationId="{735513B1-4CE2-4829-AA5C-1E7A5CA0248E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3" creationId="{8E77F3C6-509B-4BB9-BDFA-33B5FE723E40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4" creationId="{056EFE34-6FE6-4EDC-A16B-B9966B1A36AD}"/>
          </ac:spMkLst>
        </pc:spChg>
        <pc:spChg chg="mod">
          <ac:chgData name="Bruce Herring" userId="da3c994283af7ec4" providerId="LiveId" clId="{87D83505-10AD-44E9-BA04-8C4008007C80}" dt="2020-09-14T02:12:55.465" v="1914" actId="207"/>
          <ac:spMkLst>
            <pc:docMk/>
            <pc:sldMk cId="3194560076" sldId="384"/>
            <ac:spMk id="75" creationId="{11FED7AD-B83D-4E48-B79F-D5D5AD5290D7}"/>
          </ac:spMkLst>
        </pc:spChg>
        <pc:spChg chg="mod">
          <ac:chgData name="Bruce Herring" userId="da3c994283af7ec4" providerId="LiveId" clId="{87D83505-10AD-44E9-BA04-8C4008007C80}" dt="2020-09-14T02:12:59.700" v="1915" actId="207"/>
          <ac:spMkLst>
            <pc:docMk/>
            <pc:sldMk cId="3194560076" sldId="384"/>
            <ac:spMk id="76" creationId="{8C9F86D6-7B34-4190-95B5-95BB22835A80}"/>
          </ac:spMkLst>
        </pc:spChg>
        <pc:spChg chg="mod">
          <ac:chgData name="Bruce Herring" userId="da3c994283af7ec4" providerId="LiveId" clId="{87D83505-10AD-44E9-BA04-8C4008007C80}" dt="2020-09-14T02:14:07.104" v="1969" actId="1076"/>
          <ac:spMkLst>
            <pc:docMk/>
            <pc:sldMk cId="3194560076" sldId="384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2:21:48.915" v="2081" actId="1076"/>
          <ac:spMkLst>
            <pc:docMk/>
            <pc:sldMk cId="3194560076" sldId="384"/>
            <ac:spMk id="78" creationId="{36AFCA19-235B-4C12-AFDA-D810DC9C5106}"/>
          </ac:spMkLst>
        </pc:spChg>
        <pc:spChg chg="add mod">
          <ac:chgData name="Bruce Herring" userId="da3c994283af7ec4" providerId="LiveId" clId="{87D83505-10AD-44E9-BA04-8C4008007C80}" dt="2020-09-14T02:24:11.891" v="2110" actId="1035"/>
          <ac:spMkLst>
            <pc:docMk/>
            <pc:sldMk cId="3194560076" sldId="384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13:25.334" v="1954" actId="20577"/>
          <ac:spMkLst>
            <pc:docMk/>
            <pc:sldMk cId="3194560076" sldId="384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2:14:17.045" v="1970" actId="1076"/>
          <ac:spMkLst>
            <pc:docMk/>
            <pc:sldMk cId="3194560076" sldId="384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2:13:56.295" v="1968" actId="1038"/>
          <ac:spMkLst>
            <pc:docMk/>
            <pc:sldMk cId="3194560076" sldId="384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15:05.097" v="2021" actId="165"/>
          <ac:grpSpMkLst>
            <pc:docMk/>
            <pc:sldMk cId="3194560076" sldId="384"/>
            <ac:grpSpMk id="56" creationId="{616560CE-3511-4DDE-90C2-096D3DC4E701}"/>
          </ac:grpSpMkLst>
        </pc:grpChg>
        <pc:grpChg chg="del">
          <ac:chgData name="Bruce Herring" userId="da3c994283af7ec4" providerId="LiveId" clId="{87D83505-10AD-44E9-BA04-8C4008007C80}" dt="2020-09-14T02:15:09.961" v="2022" actId="165"/>
          <ac:grpSpMkLst>
            <pc:docMk/>
            <pc:sldMk cId="3194560076" sldId="384"/>
            <ac:grpSpMk id="57" creationId="{9911DD0B-B9D6-4A13-A48D-AF5317B39F24}"/>
          </ac:grpSpMkLst>
        </pc:grpChg>
      </pc:sldChg>
      <pc:sldChg chg="addSp delSp modSp add mod addAnim delAnim modAnim">
        <pc:chgData name="Bruce Herring" userId="da3c994283af7ec4" providerId="LiveId" clId="{87D83505-10AD-44E9-BA04-8C4008007C80}" dt="2020-09-14T02:52:39.305" v="2619" actId="1076"/>
        <pc:sldMkLst>
          <pc:docMk/>
          <pc:sldMk cId="1010661386" sldId="385"/>
        </pc:sldMkLst>
        <pc:spChg chg="mod">
          <ac:chgData name="Bruce Herring" userId="da3c994283af7ec4" providerId="LiveId" clId="{87D83505-10AD-44E9-BA04-8C4008007C80}" dt="2020-09-14T02:34:19.025" v="2211" actId="1076"/>
          <ac:spMkLst>
            <pc:docMk/>
            <pc:sldMk cId="1010661386" sldId="385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36:07.730" v="2228" actId="1076"/>
          <ac:spMkLst>
            <pc:docMk/>
            <pc:sldMk cId="1010661386" sldId="385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8" creationId="{977CCA6C-18B9-46B5-A3F0-8F8EA3AD7776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9" creationId="{5277E407-B9C4-4519-95D2-275E7A28C945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10" creationId="{4E9AC30E-50CD-4BD1-BAFF-A7D9C7B62081}"/>
          </ac:spMkLst>
        </pc:spChg>
        <pc:spChg chg="add mod">
          <ac:chgData name="Bruce Herring" userId="da3c994283af7ec4" providerId="LiveId" clId="{87D83505-10AD-44E9-BA04-8C4008007C80}" dt="2020-09-14T02:34:47.168" v="2219" actId="1036"/>
          <ac:spMkLst>
            <pc:docMk/>
            <pc:sldMk cId="1010661386" sldId="385"/>
            <ac:spMk id="11" creationId="{D1BE4A96-5795-4802-835A-95072310D401}"/>
          </ac:spMkLst>
        </pc:spChg>
        <pc:spChg chg="add mod">
          <ac:chgData name="Bruce Herring" userId="da3c994283af7ec4" providerId="LiveId" clId="{87D83505-10AD-44E9-BA04-8C4008007C80}" dt="2020-09-14T02:34:43.760" v="2218" actId="1036"/>
          <ac:spMkLst>
            <pc:docMk/>
            <pc:sldMk cId="1010661386" sldId="385"/>
            <ac:spMk id="12" creationId="{C573C980-6DD1-4C7A-BFC0-E1C6B38F2640}"/>
          </ac:spMkLst>
        </pc:spChg>
        <pc:spChg chg="add mod">
          <ac:chgData name="Bruce Herring" userId="da3c994283af7ec4" providerId="LiveId" clId="{87D83505-10AD-44E9-BA04-8C4008007C80}" dt="2020-09-14T02:36:17.478" v="2231" actId="1076"/>
          <ac:spMkLst>
            <pc:docMk/>
            <pc:sldMk cId="1010661386" sldId="385"/>
            <ac:spMk id="13" creationId="{88D1A70B-53CB-42BB-8B5B-25E22A460B43}"/>
          </ac:spMkLst>
        </pc:spChg>
        <pc:spChg chg="add mod">
          <ac:chgData name="Bruce Herring" userId="da3c994283af7ec4" providerId="LiveId" clId="{87D83505-10AD-44E9-BA04-8C4008007C80}" dt="2020-09-14T02:36:29.024" v="2232" actId="1076"/>
          <ac:spMkLst>
            <pc:docMk/>
            <pc:sldMk cId="1010661386" sldId="385"/>
            <ac:spMk id="14" creationId="{FCB96126-4243-4643-A30E-D00C92417817}"/>
          </ac:spMkLst>
        </pc:spChg>
        <pc:spChg chg="add mod">
          <ac:chgData name="Bruce Herring" userId="da3c994283af7ec4" providerId="LiveId" clId="{87D83505-10AD-44E9-BA04-8C4008007C80}" dt="2020-09-14T02:36:39.256" v="2234" actId="1076"/>
          <ac:spMkLst>
            <pc:docMk/>
            <pc:sldMk cId="1010661386" sldId="385"/>
            <ac:spMk id="15" creationId="{0CBD22CA-764C-4232-80B4-9F12C83D1F82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1" creationId="{B97FAD43-04A6-487F-9834-7BC4D1C2E99A}"/>
          </ac:spMkLst>
        </pc:spChg>
        <pc:spChg chg="add del 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2" creationId="{537A1A67-7D20-4A06-9E11-5A53CFF0FEE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3" creationId="{4FDE949D-BB49-461F-AA2E-C6D09115FEC5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4" creationId="{8939FD9F-CC55-4D9A-AFBA-BA96CABD610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1" creationId="{09627D0E-F848-4245-BA00-66640C56D91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2" creationId="{ED692847-2D2B-4642-A91E-BB40E1AA72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6" creationId="{C8EE9475-F2F8-47D9-AAF7-5C576EE2F841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7" creationId="{735513B1-4CE2-4829-AA5C-1E7A5CA024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1" creationId="{D1671F4A-EF70-4CCB-BDD2-D09CD4F6BEDF}"/>
          </ac:spMkLst>
        </pc:spChg>
        <pc:spChg chg="mod">
          <ac:chgData name="Bruce Herring" userId="da3c994283af7ec4" providerId="LiveId" clId="{87D83505-10AD-44E9-BA04-8C4008007C80}" dt="2020-09-14T02:34:23.076" v="2212" actId="1076"/>
          <ac:spMkLst>
            <pc:docMk/>
            <pc:sldMk cId="1010661386" sldId="385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2:34:10.556" v="2210" actId="1076"/>
          <ac:spMkLst>
            <pc:docMk/>
            <pc:sldMk cId="1010661386" sldId="385"/>
            <ac:spMk id="78" creationId="{36AFCA19-235B-4C12-AFDA-D810DC9C5106}"/>
          </ac:spMkLst>
        </pc:spChg>
        <pc:spChg chg="mod">
          <ac:chgData name="Bruce Herring" userId="da3c994283af7ec4" providerId="LiveId" clId="{87D83505-10AD-44E9-BA04-8C4008007C80}" dt="2020-09-14T02:36:03.937" v="2227" actId="1076"/>
          <ac:spMkLst>
            <pc:docMk/>
            <pc:sldMk cId="1010661386" sldId="385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35:17.104" v="2223" actId="1035"/>
          <ac:spMkLst>
            <pc:docMk/>
            <pc:sldMk cId="1010661386" sldId="385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2:48:20.016" v="2583" actId="14100"/>
          <ac:spMkLst>
            <pc:docMk/>
            <pc:sldMk cId="1010661386" sldId="385"/>
            <ac:spMk id="88" creationId="{9B3F598E-0A07-4F18-B0C8-AD7882AB3C7F}"/>
          </ac:spMkLst>
        </pc:spChg>
        <pc:spChg chg="mod">
          <ac:chgData name="Bruce Herring" userId="da3c994283af7ec4" providerId="LiveId" clId="{87D83505-10AD-44E9-BA04-8C4008007C80}" dt="2020-09-14T02:33:41.357" v="2207" actId="1076"/>
          <ac:spMkLst>
            <pc:docMk/>
            <pc:sldMk cId="1010661386" sldId="385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31:44.229" v="2151" actId="165"/>
          <ac:grpSpMkLst>
            <pc:docMk/>
            <pc:sldMk cId="1010661386" sldId="385"/>
            <ac:grpSpMk id="72" creationId="{B40C7BC5-790F-4EFA-82EB-8A316FD36F2F}"/>
          </ac:grpSpMkLst>
        </pc:grpChg>
      </pc:sldChg>
      <pc:sldChg chg="add">
        <pc:chgData name="Bruce Herring" userId="da3c994283af7ec4" providerId="LiveId" clId="{87D83505-10AD-44E9-BA04-8C4008007C80}" dt="2020-09-22T18:57:43.422" v="3849"/>
        <pc:sldMkLst>
          <pc:docMk/>
          <pc:sldMk cId="0" sldId="386"/>
        </pc:sldMkLst>
      </pc:sldChg>
      <pc:sldChg chg="addSp delSp modSp new mod ord modClrScheme modShow chgLayout">
        <pc:chgData name="Bruce Herring" userId="da3c994283af7ec4" providerId="LiveId" clId="{87D83505-10AD-44E9-BA04-8C4008007C80}" dt="2020-09-23T01:03:53.003" v="5279"/>
        <pc:sldMkLst>
          <pc:docMk/>
          <pc:sldMk cId="1870612899" sldId="387"/>
        </pc:sldMkLst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2" creationId="{68BAE63D-1BA3-4130-88CC-963802FAB600}"/>
          </ac:spMkLst>
        </pc:spChg>
        <pc:spChg chg="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3" creationId="{1BAF249C-9BCE-44F9-8456-D6755CE34C20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4" creationId="{4973560B-229C-4C43-AD79-F42A863B8A19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5" creationId="{0643D4A0-EF19-46D6-ACB3-07F4B88F1BEC}"/>
          </ac:spMkLst>
        </pc:spChg>
        <pc:spChg chg="add mod ord">
          <ac:chgData name="Bruce Herring" userId="da3c994283af7ec4" providerId="LiveId" clId="{87D83505-10AD-44E9-BA04-8C4008007C80}" dt="2020-09-23T00:52:40.070" v="4966" actId="20577"/>
          <ac:spMkLst>
            <pc:docMk/>
            <pc:sldMk cId="1870612899" sldId="387"/>
            <ac:spMk id="6" creationId="{5B027C20-53FF-49D9-9EAE-8685A08C8834}"/>
          </ac:spMkLst>
        </pc:spChg>
        <pc:spChg chg="add mod ord">
          <ac:chgData name="Bruce Herring" userId="da3c994283af7ec4" providerId="LiveId" clId="{87D83505-10AD-44E9-BA04-8C4008007C80}" dt="2020-09-23T00:59:45.977" v="5202" actId="14100"/>
          <ac:spMkLst>
            <pc:docMk/>
            <pc:sldMk cId="1870612899" sldId="387"/>
            <ac:spMk id="7" creationId="{F933EFEC-B090-43C9-AA4B-ABCA5AEF8B0F}"/>
          </ac:spMkLst>
        </pc:spChg>
        <pc:spChg chg="add mod ord">
          <ac:chgData name="Bruce Herring" userId="da3c994283af7ec4" providerId="LiveId" clId="{87D83505-10AD-44E9-BA04-8C4008007C80}" dt="2020-09-23T00:59:08.249" v="5136" actId="14100"/>
          <ac:spMkLst>
            <pc:docMk/>
            <pc:sldMk cId="1870612899" sldId="387"/>
            <ac:spMk id="8" creationId="{72AA44B9-C20A-4DBA-8789-70F795EF6350}"/>
          </ac:spMkLst>
        </pc:spChg>
        <pc:spChg chg="add mod ord">
          <ac:chgData name="Bruce Herring" userId="da3c994283af7ec4" providerId="LiveId" clId="{87D83505-10AD-44E9-BA04-8C4008007C80}" dt="2020-09-23T01:00:46.726" v="5276" actId="20577"/>
          <ac:spMkLst>
            <pc:docMk/>
            <pc:sldMk cId="1870612899" sldId="387"/>
            <ac:spMk id="9" creationId="{6D8ACEC0-2B3F-4A7D-A8E0-FE98C1714B46}"/>
          </ac:spMkLst>
        </pc:spChg>
        <pc:spChg chg="add mod ord">
          <ac:chgData name="Bruce Herring" userId="da3c994283af7ec4" providerId="LiveId" clId="{87D83505-10AD-44E9-BA04-8C4008007C80}" dt="2020-09-23T00:52:14.817" v="4940" actId="14100"/>
          <ac:spMkLst>
            <pc:docMk/>
            <pc:sldMk cId="1870612899" sldId="387"/>
            <ac:spMk id="10" creationId="{96444510-C7D0-4EDB-86C9-08E4FF104D4D}"/>
          </ac:spMkLst>
        </pc:spChg>
      </pc:sldChg>
      <pc:sldChg chg="addSp delSp modSp new mod">
        <pc:chgData name="Bruce Herring" userId="da3c994283af7ec4" providerId="LiveId" clId="{87D83505-10AD-44E9-BA04-8C4008007C80}" dt="2020-09-29T14:07:37.981" v="7407" actId="122"/>
        <pc:sldMkLst>
          <pc:docMk/>
          <pc:sldMk cId="1151444069" sldId="388"/>
        </pc:sldMkLst>
        <pc:spChg chg="mod">
          <ac:chgData name="Bruce Herring" userId="da3c994283af7ec4" providerId="LiveId" clId="{87D83505-10AD-44E9-BA04-8C4008007C80}" dt="2020-09-29T14:04:23.365" v="7202" actId="1036"/>
          <ac:spMkLst>
            <pc:docMk/>
            <pc:sldMk cId="1151444069" sldId="388"/>
            <ac:spMk id="2" creationId="{D84AD30D-12D7-47F0-99B8-6FEB2D2062C2}"/>
          </ac:spMkLst>
        </pc:spChg>
        <pc:spChg chg="mod">
          <ac:chgData name="Bruce Herring" userId="da3c994283af7ec4" providerId="LiveId" clId="{87D83505-10AD-44E9-BA04-8C4008007C80}" dt="2020-09-29T14:06:52.414" v="7371" actId="20577"/>
          <ac:spMkLst>
            <pc:docMk/>
            <pc:sldMk cId="1151444069" sldId="388"/>
            <ac:spMk id="3" creationId="{A1B433C6-5BC8-42ED-8A94-8A8CA2B16ACE}"/>
          </ac:spMkLst>
        </pc:spChg>
        <pc:spChg chg="del">
          <ac:chgData name="Bruce Herring" userId="da3c994283af7ec4" providerId="LiveId" clId="{87D83505-10AD-44E9-BA04-8C4008007C80}" dt="2020-09-29T14:01:07.524" v="6823" actId="478"/>
          <ac:spMkLst>
            <pc:docMk/>
            <pc:sldMk cId="1151444069" sldId="388"/>
            <ac:spMk id="5" creationId="{E5D77129-6012-45F5-9F7E-DDA6AC864F30}"/>
          </ac:spMkLst>
        </pc:spChg>
        <pc:spChg chg="del">
          <ac:chgData name="Bruce Herring" userId="da3c994283af7ec4" providerId="LiveId" clId="{87D83505-10AD-44E9-BA04-8C4008007C80}" dt="2020-09-29T14:01:04.051" v="6821" actId="478"/>
          <ac:spMkLst>
            <pc:docMk/>
            <pc:sldMk cId="1151444069" sldId="388"/>
            <ac:spMk id="6" creationId="{89E8188B-D34A-46E7-9141-1EF0CC060425}"/>
          </ac:spMkLst>
        </pc:spChg>
        <pc:spChg chg="mod">
          <ac:chgData name="Bruce Herring" userId="da3c994283af7ec4" providerId="LiveId" clId="{87D83505-10AD-44E9-BA04-8C4008007C80}" dt="2020-09-29T13:59:40.963" v="6798" actId="20577"/>
          <ac:spMkLst>
            <pc:docMk/>
            <pc:sldMk cId="1151444069" sldId="388"/>
            <ac:spMk id="7" creationId="{B618CCEF-9CEB-4F9D-A518-A5D6711672AC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9" creationId="{4EAD9DBD-00DD-48F5-906D-3C138C4F68A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0" creationId="{44957311-1D95-440E-8DE7-8BDCCF9E423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1" creationId="{D132420D-34D0-4E36-836E-09C93D686B58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2" creationId="{2ABD8727-599A-4C75-81AF-9B5EF719B72D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3" creationId="{B310F5A4-8F3A-4150-B33D-D24647894BAC}"/>
          </ac:spMkLst>
        </pc:spChg>
        <pc:spChg chg="add mod">
          <ac:chgData name="Bruce Herring" userId="da3c994283af7ec4" providerId="LiveId" clId="{87D83505-10AD-44E9-BA04-8C4008007C80}" dt="2020-09-29T14:01:40.186" v="6828" actId="1076"/>
          <ac:spMkLst>
            <pc:docMk/>
            <pc:sldMk cId="1151444069" sldId="388"/>
            <ac:spMk id="14" creationId="{ACBE736F-A0B0-432B-82E2-99B86EAF46F1}"/>
          </ac:spMkLst>
        </pc:spChg>
        <pc:spChg chg="add mod">
          <ac:chgData name="Bruce Herring" userId="da3c994283af7ec4" providerId="LiveId" clId="{87D83505-10AD-44E9-BA04-8C4008007C80}" dt="2020-09-29T14:05:50.369" v="7292" actId="242"/>
          <ac:spMkLst>
            <pc:docMk/>
            <pc:sldMk cId="1151444069" sldId="388"/>
            <ac:spMk id="16" creationId="{912F14E4-4141-4E97-8068-E09730B4AD76}"/>
          </ac:spMkLst>
        </pc:spChg>
        <pc:spChg chg="add mod">
          <ac:chgData name="Bruce Herring" userId="da3c994283af7ec4" providerId="LiveId" clId="{87D83505-10AD-44E9-BA04-8C4008007C80}" dt="2020-09-29T14:07:37.981" v="7407" actId="122"/>
          <ac:spMkLst>
            <pc:docMk/>
            <pc:sldMk cId="1151444069" sldId="388"/>
            <ac:spMk id="18" creationId="{7562908B-3B1A-4358-8041-36DAE160DCB5}"/>
          </ac:spMkLst>
        </pc:spChg>
        <pc:grpChg chg="add mod">
          <ac:chgData name="Bruce Herring" userId="da3c994283af7ec4" providerId="LiveId" clId="{87D83505-10AD-44E9-BA04-8C4008007C80}" dt="2020-09-29T14:01:05.297" v="6822"/>
          <ac:grpSpMkLst>
            <pc:docMk/>
            <pc:sldMk cId="1151444069" sldId="388"/>
            <ac:grpSpMk id="8" creationId="{4F27E3E3-2FE8-4AFE-B78B-D1E74FBE9821}"/>
          </ac:grpSpMkLst>
        </pc:grpChg>
      </pc:sldChg>
      <pc:sldMasterChg chg="delSldLayout">
        <pc:chgData name="Bruce Herring" userId="da3c994283af7ec4" providerId="LiveId" clId="{87D83505-10AD-44E9-BA04-8C4008007C80}" dt="2020-09-24T13:25:03.937" v="5539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87D83505-10AD-44E9-BA04-8C4008007C80}" dt="2020-09-24T13:25:03.937" v="5539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658ea8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658ea8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Activit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7" r:id="rId5"/>
    <p:sldLayoutId id="2147483658" r:id="rId6"/>
    <p:sldLayoutId id="2147483664" r:id="rId7"/>
    <p:sldLayoutId id="2147483665" r:id="rId8"/>
    <p:sldLayoutId id="2147483666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861-A2DF-442A-851A-C475A33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074-6B6B-40BE-B307-F58AC147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893-D960-41EC-8EA4-69FE6E5F2C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Today's assignment will involve creating a food ordering system for the ASCII Food Truck company. The company's motto is, 'Never leave hungry', and as such every meal they serve is a combo of a drink, entrée, and a side.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There are several options of each to choose from and they would like a system in which they can easily add new items.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The system should allow users to see the current menu and order combos. Once an order is complete it should print a receipt of the order along with the total order price.</a:t>
            </a:r>
          </a:p>
        </p:txBody>
      </p:sp>
      <p:pic>
        <p:nvPicPr>
          <p:cNvPr id="12290" name="Picture 2" descr="Image result for food truck">
            <a:extLst>
              <a:ext uri="{FF2B5EF4-FFF2-40B4-BE49-F238E27FC236}">
                <a16:creationId xmlns:a16="http://schemas.microsoft.com/office/drawing/2014/main" id="{27A44225-4B1B-4B1C-BB70-BCCBE4B6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55" y="1947199"/>
            <a:ext cx="3829050" cy="215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5FE64-C29C-4492-9E07-F557B5E1FB3F}"/>
              </a:ext>
            </a:extLst>
          </p:cNvPr>
          <p:cNvSpPr txBox="1"/>
          <p:nvPr/>
        </p:nvSpPr>
        <p:spPr>
          <a:xfrm rot="20852641">
            <a:off x="5759737" y="2846643"/>
            <a:ext cx="547935" cy="215444"/>
          </a:xfrm>
          <a:prstGeom prst="rect">
            <a:avLst/>
          </a:prstGeom>
          <a:solidFill>
            <a:srgbClr val="D05528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151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Each combo that our food truck sales comes with three items:</a:t>
            </a:r>
          </a:p>
          <a:p>
            <a:r>
              <a:rPr lang="en-US" dirty="0"/>
              <a:t>Drink</a:t>
            </a:r>
          </a:p>
          <a:p>
            <a:r>
              <a:rPr lang="en-US" dirty="0"/>
              <a:t>Entrée</a:t>
            </a:r>
          </a:p>
          <a:p>
            <a:r>
              <a:rPr lang="en-US" dirty="0"/>
              <a:t>Side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The price for each combo is based on the specific items ordered.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Define a class that can be used to store all of the relevant information.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C967A-2369-4231-9AC8-A1992E6F2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25" y="268679"/>
            <a:ext cx="3706500" cy="610095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872C-19A6-431A-823F-13C4EAC4E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878774"/>
            <a:ext cx="3706499" cy="3996047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Internally the price list will be stored using a dictionary with the food item as the key and the price as the value. 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Given the following example price list: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PRICES = {'bagel':3.45, 'coffee':2.15, 'sandwich':4.25}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Write the coded necessary to answer these questions: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What is the price of a sandwich?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How much would a bagel and coffee cost?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What are all the food items for sale and their cost (use '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item: $price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' format).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71" y="1147059"/>
            <a:ext cx="3949959" cy="3582984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Ordering via the command line can be error prone. To reduce typos, the food truck uses short codes for each item. c for coffee, s for sandwich, b for bagel, etc. These codes are stored in a dictionary.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CODES = {'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c':'coffee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b':'bagel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s':'sandwich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'}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Using the codes the user enters, write python code to determine how much an order of 's' and 'c' costs?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Note: You will need to make use of the PRICES dictionary from Problem 1 as well.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08208-335C-4351-87E9-41261CBF6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C43694-ECA6-49B0-AEF4-F7E0E9C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FB4E56-1A28-4BE3-8FB0-1EB7EB70D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8A131B-29D0-4199-9924-6A6F302CA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Assume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order_combo</a:t>
            </a:r>
            <a:r>
              <a:rPr lang="en-US" dirty="0"/>
              <a:t> has already been written and returns a combo order. Write a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take_order</a:t>
            </a:r>
            <a:r>
              <a:rPr lang="en-US" dirty="0"/>
              <a:t> that asks the customer if they want to order a combo. The function should continue to ask as long as the customer says yes.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When done, the function should return a list of all the combo's in the order.</a:t>
            </a:r>
          </a:p>
        </p:txBody>
      </p:sp>
    </p:spTree>
    <p:extLst>
      <p:ext uri="{BB962C8B-B14F-4D97-AF65-F5344CB8AC3E}">
        <p14:creationId xmlns:p14="http://schemas.microsoft.com/office/powerpoint/2010/main" val="307311995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635</Words>
  <Application>Microsoft Office PowerPoint</Application>
  <PresentationFormat>On-screen Show (16:9)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</vt:lpstr>
      <vt:lpstr>Consolas</vt:lpstr>
      <vt:lpstr>Wingdings</vt:lpstr>
      <vt:lpstr>Merriweather</vt:lpstr>
      <vt:lpstr>Arial</vt:lpstr>
      <vt:lpstr>Ink Free</vt:lpstr>
      <vt:lpstr>Courier New</vt:lpstr>
      <vt:lpstr>Calibri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Bruce Herring</dc:creator>
  <cp:lastModifiedBy>Bruce Herring</cp:lastModifiedBy>
  <cp:revision>1</cp:revision>
  <cp:lastPrinted>2020-09-29T14:21:50Z</cp:lastPrinted>
  <dcterms:modified xsi:type="dcterms:W3CDTF">2020-10-26T02:34:12Z</dcterms:modified>
</cp:coreProperties>
</file>