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386" r:id="rId2"/>
    <p:sldId id="278" r:id="rId3"/>
    <p:sldId id="420" r:id="rId4"/>
    <p:sldId id="334" r:id="rId5"/>
    <p:sldId id="335" r:id="rId6"/>
    <p:sldId id="423" r:id="rId7"/>
    <p:sldId id="42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nk Free" panose="03080402000500000000" pitchFamily="66" charset="0"/>
      <p:regular r:id="rId18"/>
    </p:embeddedFont>
    <p:embeddedFont>
      <p:font typeface="Lucida Fax" panose="02060602050505020204" pitchFamily="18" charset="0"/>
      <p:regular r:id="rId19"/>
      <p:bold r:id="rId20"/>
      <p:italic r:id="rId21"/>
      <p:boldItalic r:id="rId22"/>
    </p:embeddedFont>
    <p:embeddedFont>
      <p:font typeface="Merriweather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4" clrIdx="0"/>
  <p:cmAuthor id="2" name="Bobby St. Jacques" initials="BJ" lastIdx="25" clrIdx="1">
    <p:extLst>
      <p:ext uri="{19B8F6BF-5375-455C-9EA6-DF929625EA0E}">
        <p15:presenceInfo xmlns:p15="http://schemas.microsoft.com/office/powerpoint/2012/main" userId="f4a78f595efa0b0c" providerId="Windows Live"/>
      </p:ext>
    </p:extLst>
  </p:cmAuthor>
  <p:cmAuthor id="3" name="Bruce Herring" initials="BH" lastIdx="16" clrIdx="2">
    <p:extLst>
      <p:ext uri="{19B8F6BF-5375-455C-9EA6-DF929625EA0E}">
        <p15:presenceInfo xmlns:p15="http://schemas.microsoft.com/office/powerpoint/2012/main" userId="da3c994283af7ec4" providerId="Windows Live"/>
      </p:ext>
    </p:extLst>
  </p:cmAuthor>
  <p:cmAuthor id="4" name="Tony Audi" initials="TA" lastIdx="1" clrIdx="3">
    <p:extLst>
      <p:ext uri="{19B8F6BF-5375-455C-9EA6-DF929625EA0E}">
        <p15:presenceInfo xmlns:p15="http://schemas.microsoft.com/office/powerpoint/2012/main" userId="f6898cfdbd175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006ED6"/>
    <a:srgbClr val="000080"/>
    <a:srgbClr val="000064"/>
    <a:srgbClr val="26354E"/>
    <a:srgbClr val="D2691E"/>
    <a:srgbClr val="F5DEB3"/>
    <a:srgbClr val="696969"/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D606C-5FF7-4C4B-B629-51E0D5598009}" v="10" dt="2020-10-26T01:50:37.855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6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8C83E61B-0E45-4CA9-B50A-DB8D02D136B2}"/>
    <pc:docChg chg="undo custSel addSld delSld modSld">
      <pc:chgData name="Bruce Herring" userId="da3c994283af7ec4" providerId="LiveId" clId="{8C83E61B-0E45-4CA9-B50A-DB8D02D136B2}" dt="2020-09-01T18:46:20.637" v="5323" actId="20577"/>
      <pc:docMkLst>
        <pc:docMk/>
      </pc:docMkLst>
      <pc:sldChg chg="addSp modSp mod">
        <pc:chgData name="Bruce Herring" userId="da3c994283af7ec4" providerId="LiveId" clId="{8C83E61B-0E45-4CA9-B50A-DB8D02D136B2}" dt="2020-09-01T17:32:01.301" v="4337" actId="1076"/>
        <pc:sldMkLst>
          <pc:docMk/>
          <pc:sldMk cId="0" sldId="256"/>
        </pc:sldMkLst>
        <pc:spChg chg="mod">
          <ac:chgData name="Bruce Herring" userId="da3c994283af7ec4" providerId="LiveId" clId="{8C83E61B-0E45-4CA9-B50A-DB8D02D136B2}" dt="2020-08-14T15:34:35.764" v="4334" actId="20577"/>
          <ac:spMkLst>
            <pc:docMk/>
            <pc:sldMk cId="0" sldId="256"/>
            <ac:spMk id="80" creationId="{00000000-0000-0000-0000-000000000000}"/>
          </ac:spMkLst>
        </pc:spChg>
        <pc:picChg chg="add">
          <ac:chgData name="Bruce Herring" userId="da3c994283af7ec4" providerId="LiveId" clId="{8C83E61B-0E45-4CA9-B50A-DB8D02D136B2}" dt="2020-09-01T17:31:58.589" v="4336" actId="22"/>
          <ac:picMkLst>
            <pc:docMk/>
            <pc:sldMk cId="0" sldId="256"/>
            <ac:picMk id="2" creationId="{16949F2F-0A81-4C80-802E-D9B95948E7B5}"/>
          </ac:picMkLst>
        </pc:picChg>
        <pc:picChg chg="mod">
          <ac:chgData name="Bruce Herring" userId="da3c994283af7ec4" providerId="LiveId" clId="{8C83E61B-0E45-4CA9-B50A-DB8D02D136B2}" dt="2020-09-01T17:32:01.301" v="4337" actId="1076"/>
          <ac:picMkLst>
            <pc:docMk/>
            <pc:sldMk cId="0" sldId="256"/>
            <ac:picMk id="81" creationId="{00000000-0000-0000-0000-000000000000}"/>
          </ac:picMkLst>
        </pc:picChg>
      </pc:sldChg>
      <pc:sldChg chg="delSp modSp mod">
        <pc:chgData name="Bruce Herring" userId="da3c994283af7ec4" providerId="LiveId" clId="{8C83E61B-0E45-4CA9-B50A-DB8D02D136B2}" dt="2020-09-01T17:33:02.752" v="4339" actId="313"/>
        <pc:sldMkLst>
          <pc:docMk/>
          <pc:sldMk cId="0" sldId="257"/>
        </pc:sldMkLst>
        <pc:spChg chg="del">
          <ac:chgData name="Bruce Herring" userId="da3c994283af7ec4" providerId="LiveId" clId="{8C83E61B-0E45-4CA9-B50A-DB8D02D136B2}" dt="2020-09-01T17:32:21.259" v="4338" actId="478"/>
          <ac:spMkLst>
            <pc:docMk/>
            <pc:sldMk cId="0" sldId="257"/>
            <ac:spMk id="88" creationId="{00000000-0000-0000-0000-000000000000}"/>
          </ac:spMkLst>
        </pc:spChg>
        <pc:graphicFrameChg chg="modGraphic">
          <ac:chgData name="Bruce Herring" userId="da3c994283af7ec4" providerId="LiveId" clId="{8C83E61B-0E45-4CA9-B50A-DB8D02D136B2}" dt="2020-09-01T17:33:02.752" v="4339" actId="313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8C83E61B-0E45-4CA9-B50A-DB8D02D136B2}" dt="2020-09-01T17:46:39.692" v="4846"/>
        <pc:sldMkLst>
          <pc:docMk/>
          <pc:sldMk cId="2076723522" sldId="277"/>
        </pc:sldMkLst>
        <pc:spChg chg="mod">
          <ac:chgData name="Bruce Herring" userId="da3c994283af7ec4" providerId="LiveId" clId="{8C83E61B-0E45-4CA9-B50A-DB8D02D136B2}" dt="2020-09-01T17:35:51.004" v="4499" actId="20577"/>
          <ac:spMkLst>
            <pc:docMk/>
            <pc:sldMk cId="2076723522" sldId="277"/>
            <ac:spMk id="2" creationId="{00000000-0000-0000-0000-000000000000}"/>
          </ac:spMkLst>
        </pc:spChg>
        <pc:spChg chg="del">
          <ac:chgData name="Bruce Herring" userId="da3c994283af7ec4" providerId="LiveId" clId="{8C83E61B-0E45-4CA9-B50A-DB8D02D136B2}" dt="2020-09-01T17:39:42.924" v="4820" actId="478"/>
          <ac:spMkLst>
            <pc:docMk/>
            <pc:sldMk cId="2076723522" sldId="277"/>
            <ac:spMk id="4" creationId="{00000000-0000-0000-0000-000000000000}"/>
          </ac:spMkLst>
        </pc:spChg>
        <pc:spChg chg="add mod">
          <ac:chgData name="Bruce Herring" userId="da3c994283af7ec4" providerId="LiveId" clId="{8C83E61B-0E45-4CA9-B50A-DB8D02D136B2}" dt="2020-09-01T17:45:24.644" v="4838" actId="1076"/>
          <ac:spMkLst>
            <pc:docMk/>
            <pc:sldMk cId="2076723522" sldId="277"/>
            <ac:spMk id="5" creationId="{E18C6DF4-A13F-4558-8238-CD32A81E03F9}"/>
          </ac:spMkLst>
        </pc:spChg>
        <pc:spChg chg="add del">
          <ac:chgData name="Bruce Herring" userId="da3c994283af7ec4" providerId="LiveId" clId="{8C83E61B-0E45-4CA9-B50A-DB8D02D136B2}" dt="2020-09-01T17:43:42.387" v="4822" actId="22"/>
          <ac:spMkLst>
            <pc:docMk/>
            <pc:sldMk cId="2076723522" sldId="277"/>
            <ac:spMk id="6" creationId="{EC14AFB6-0A54-4769-8986-20D44F28F0B6}"/>
          </ac:spMkLst>
        </pc:spChg>
        <pc:spChg chg="mod">
          <ac:chgData name="Bruce Herring" userId="da3c994283af7ec4" providerId="LiveId" clId="{8C83E61B-0E45-4CA9-B50A-DB8D02D136B2}" dt="2020-09-01T17:39:32.580" v="4819" actId="20577"/>
          <ac:spMkLst>
            <pc:docMk/>
            <pc:sldMk cId="2076723522" sldId="277"/>
            <ac:spMk id="8" creationId="{F0BD3AA3-92CC-4D1B-ACCD-0BACBFB690F3}"/>
          </ac:spMkLst>
        </pc:spChg>
        <pc:spChg chg="add mod">
          <ac:chgData name="Bruce Herring" userId="da3c994283af7ec4" providerId="LiveId" clId="{8C83E61B-0E45-4CA9-B50A-DB8D02D136B2}" dt="2020-09-01T17:45:50.720" v="4844" actId="122"/>
          <ac:spMkLst>
            <pc:docMk/>
            <pc:sldMk cId="2076723522" sldId="277"/>
            <ac:spMk id="9" creationId="{8E2193AC-A2D8-4E27-8BBA-6EAA84282399}"/>
          </ac:spMkLst>
        </pc:spChg>
        <pc:grpChg chg="add mod">
          <ac:chgData name="Bruce Herring" userId="da3c994283af7ec4" providerId="LiveId" clId="{8C83E61B-0E45-4CA9-B50A-DB8D02D136B2}" dt="2020-09-01T17:45:24.644" v="4838" actId="1076"/>
          <ac:grpSpMkLst>
            <pc:docMk/>
            <pc:sldMk cId="2076723522" sldId="277"/>
            <ac:grpSpMk id="7" creationId="{2326F6B8-3181-4E74-B337-E8CD7B428DDE}"/>
          </ac:grpSpMkLst>
        </pc:grpChg>
        <pc:picChg chg="add mod">
          <ac:chgData name="Bruce Herring" userId="da3c994283af7ec4" providerId="LiveId" clId="{8C83E61B-0E45-4CA9-B50A-DB8D02D136B2}" dt="2020-09-01T17:45:24.644" v="4838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modSp mod">
        <pc:chgData name="Bruce Herring" userId="da3c994283af7ec4" providerId="LiveId" clId="{8C83E61B-0E45-4CA9-B50A-DB8D02D136B2}" dt="2020-09-01T18:46:20.637" v="5323" actId="20577"/>
        <pc:sldMkLst>
          <pc:docMk/>
          <pc:sldMk cId="0" sldId="279"/>
        </pc:sldMkLst>
        <pc:spChg chg="mod">
          <ac:chgData name="Bruce Herring" userId="da3c994283af7ec4" providerId="LiveId" clId="{8C83E61B-0E45-4CA9-B50A-DB8D02D136B2}" dt="2020-09-01T18:46:20.637" v="5323" actId="20577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8C83E61B-0E45-4CA9-B50A-DB8D02D136B2}" dt="2020-09-01T17:33:08.751" v="4340" actId="47"/>
        <pc:sldMkLst>
          <pc:docMk/>
          <pc:sldMk cId="1727217399" sldId="307"/>
        </pc:sldMkLst>
      </pc:sldChg>
      <pc:sldChg chg="modSp add mod">
        <pc:chgData name="Bruce Herring" userId="da3c994283af7ec4" providerId="LiveId" clId="{8C83E61B-0E45-4CA9-B50A-DB8D02D136B2}" dt="2020-09-01T17:48:45.943" v="4863" actId="20577"/>
        <pc:sldMkLst>
          <pc:docMk/>
          <pc:sldMk cId="2538161272" sldId="308"/>
        </pc:sldMkLst>
        <pc:spChg chg="mod">
          <ac:chgData name="Bruce Herring" userId="da3c994283af7ec4" providerId="LiveId" clId="{8C83E61B-0E45-4CA9-B50A-DB8D02D136B2}" dt="2020-09-01T17:48:39.146" v="4862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8C83E61B-0E45-4CA9-B50A-DB8D02D136B2}" dt="2020-09-01T17:48:45.943" v="4863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mod">
        <pc:chgData name="Bruce Herring" userId="da3c994283af7ec4" providerId="LiveId" clId="{8C83E61B-0E45-4CA9-B50A-DB8D02D136B2}" dt="2020-09-01T17:49:39.508" v="4875" actId="1076"/>
        <pc:sldMkLst>
          <pc:docMk/>
          <pc:sldMk cId="1467218858" sldId="349"/>
        </pc:sldMkLst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8C83E61B-0E45-4CA9-B50A-DB8D02D136B2}" dt="2020-09-01T17:49:05.891" v="4868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 mod modAnim">
        <pc:chgData name="Bruce Herring" userId="da3c994283af7ec4" providerId="LiveId" clId="{8C83E61B-0E45-4CA9-B50A-DB8D02D136B2}" dt="2020-09-01T17:47:28.035" v="4860" actId="20577"/>
        <pc:sldMkLst>
          <pc:docMk/>
          <pc:sldMk cId="3632233994" sldId="361"/>
        </pc:sldMkLst>
        <pc:spChg chg="mod">
          <ac:chgData name="Bruce Herring" userId="da3c994283af7ec4" providerId="LiveId" clId="{8C83E61B-0E45-4CA9-B50A-DB8D02D136B2}" dt="2020-09-01T17:47:28.035" v="4860" actId="20577"/>
          <ac:spMkLst>
            <pc:docMk/>
            <pc:sldMk cId="3632233994" sldId="361"/>
            <ac:spMk id="7" creationId="{D6DAABFF-8920-4F9F-B66B-3956A81287BD}"/>
          </ac:spMkLst>
        </pc:spChg>
      </pc:sldChg>
      <pc:sldChg chg="delSp modSp mod modAnim modNotesTx">
        <pc:chgData name="Bruce Herring" userId="da3c994283af7ec4" providerId="LiveId" clId="{8C83E61B-0E45-4CA9-B50A-DB8D02D136B2}" dt="2020-09-01T17:53:48.723" v="5017" actId="20577"/>
        <pc:sldMkLst>
          <pc:docMk/>
          <pc:sldMk cId="3312297391" sldId="362"/>
        </pc:sldMkLst>
        <pc:spChg chg="del">
          <ac:chgData name="Bruce Herring" userId="da3c994283af7ec4" providerId="LiveId" clId="{8C83E61B-0E45-4CA9-B50A-DB8D02D136B2}" dt="2020-08-11T15:17:00.166" v="1481" actId="478"/>
          <ac:spMkLst>
            <pc:docMk/>
            <pc:sldMk cId="3312297391" sldId="362"/>
            <ac:spMk id="9" creationId="{2F8B1F97-28C5-47D5-B42D-FCF68A64B69C}"/>
          </ac:spMkLst>
        </pc:spChg>
        <pc:spChg chg="mod ord">
          <ac:chgData name="Bruce Herring" userId="da3c994283af7ec4" providerId="LiveId" clId="{8C83E61B-0E45-4CA9-B50A-DB8D02D136B2}" dt="2020-09-01T17:51:39.027" v="4891" actId="20577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C83E61B-0E45-4CA9-B50A-DB8D02D136B2}" dt="2020-09-01T17:53:05.804" v="4983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delSp modSp mod modAnim">
        <pc:chgData name="Bruce Herring" userId="da3c994283af7ec4" providerId="LiveId" clId="{8C83E61B-0E45-4CA9-B50A-DB8D02D136B2}" dt="2020-09-01T17:54:35.570" v="5019" actId="20577"/>
        <pc:sldMkLst>
          <pc:docMk/>
          <pc:sldMk cId="2341923824" sldId="363"/>
        </pc:sldMkLst>
        <pc:spChg chg="mod">
          <ac:chgData name="Bruce Herring" userId="da3c994283af7ec4" providerId="LiveId" clId="{8C83E61B-0E45-4CA9-B50A-DB8D02D136B2}" dt="2020-09-01T17:54:35.570" v="5019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C83E61B-0E45-4CA9-B50A-DB8D02D136B2}" dt="2020-09-01T17:54:09.492" v="5018" actId="2711"/>
          <ac:spMkLst>
            <pc:docMk/>
            <pc:sldMk cId="2341923824" sldId="363"/>
            <ac:spMk id="8" creationId="{E5BBE8D2-9CEB-4CAF-B9C0-B17A2776FFEC}"/>
          </ac:spMkLst>
        </pc:spChg>
        <pc:spChg chg="del">
          <ac:chgData name="Bruce Herring" userId="da3c994283af7ec4" providerId="LiveId" clId="{8C83E61B-0E45-4CA9-B50A-DB8D02D136B2}" dt="2020-08-11T15:28:25.409" v="2264" actId="478"/>
          <ac:spMkLst>
            <pc:docMk/>
            <pc:sldMk cId="2341923824" sldId="363"/>
            <ac:spMk id="9" creationId="{DED1BE68-6987-4A53-9547-2C10FA78A017}"/>
          </ac:spMkLst>
        </pc:spChg>
      </pc:sldChg>
      <pc:sldChg chg="addSp delSp modSp mod">
        <pc:chgData name="Bruce Herring" userId="da3c994283af7ec4" providerId="LiveId" clId="{8C83E61B-0E45-4CA9-B50A-DB8D02D136B2}" dt="2020-08-11T20:46:20.369" v="2535" actId="122"/>
        <pc:sldMkLst>
          <pc:docMk/>
          <pc:sldMk cId="3622096936" sldId="364"/>
        </pc:sldMkLst>
        <pc:spChg chg="del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2" creationId="{2441BBC3-C113-42D7-BA60-2F343B61354E}"/>
          </ac:spMkLst>
        </pc:spChg>
        <pc:spChg chg="del">
          <ac:chgData name="Bruce Herring" userId="da3c994283af7ec4" providerId="LiveId" clId="{8C83E61B-0E45-4CA9-B50A-DB8D02D136B2}" dt="2020-08-11T15:38:05.426" v="2269" actId="478"/>
          <ac:spMkLst>
            <pc:docMk/>
            <pc:sldMk cId="3622096936" sldId="364"/>
            <ac:spMk id="8" creationId="{128D4A61-C68E-4304-B924-DB15B8787E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1" creationId="{3CFC1606-DD62-406E-AA01-DBB1BEEB6DDF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2" creationId="{2AEAA0AF-DCBD-4846-A792-E17458FFA5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3" creationId="{F7267EDE-5C02-4569-BA18-599B80DF69E7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4" creationId="{9A81FD87-3761-4282-A43C-934D97F3B7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5" creationId="{9B668178-3DB7-4C6A-8D93-930AD7ECC9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6" creationId="{9806834C-3AF0-40DD-9288-C04F8EC8884E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7" creationId="{96738723-94D8-4744-8FB7-077D764F520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8" creationId="{6079EC02-9C4F-48B7-A844-3818842EEA7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9" creationId="{97CE30D5-1FC7-4CA6-B5D8-322C1304035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0" creationId="{B0AE59FA-507A-4BFE-AFFB-763553C09C5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1" creationId="{68C497E0-0F8F-4CBE-B421-CDAF0C9676D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2" creationId="{DF143211-7475-4DC0-B36D-9654D7FF68C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3" creationId="{FE7F3137-BEB0-4210-B385-AE6882CA9870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4" creationId="{4D5D6FC7-50B2-4E09-BB52-F2C346828F1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5" creationId="{6697AD37-5DFD-4830-999F-1F382D47374A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6" creationId="{D183F258-AB8F-4BB4-93A7-59C7624081B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7" creationId="{42A58EE3-4ECA-460E-B567-785C433E6AB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8" creationId="{362CDBB9-AFF7-4350-8523-214F4603B851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9" creationId="{17CE16AD-F776-4175-AD9D-398C677189C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0" creationId="{6C78BBE8-4EFB-4909-B621-6B03E32FB6B2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1" creationId="{F2CCCBF0-FFBA-4846-BAE2-00BCE50A85CA}"/>
          </ac:spMkLst>
        </pc:spChg>
        <pc:spChg chg="add del mod">
          <ac:chgData name="Bruce Herring" userId="da3c994283af7ec4" providerId="LiveId" clId="{8C83E61B-0E45-4CA9-B50A-DB8D02D136B2}" dt="2020-08-11T20:18:53.344" v="2296" actId="478"/>
          <ac:spMkLst>
            <pc:docMk/>
            <pc:sldMk cId="3622096936" sldId="364"/>
            <ac:spMk id="74" creationId="{48ABD05D-2EE3-45AF-8C3B-DC1862F7FDF7}"/>
          </ac:spMkLst>
        </pc:spChg>
        <pc:spChg chg="add del mod">
          <ac:chgData name="Bruce Herring" userId="da3c994283af7ec4" providerId="LiveId" clId="{8C83E61B-0E45-4CA9-B50A-DB8D02D136B2}" dt="2020-08-11T20:19:48.615" v="2311" actId="478"/>
          <ac:spMkLst>
            <pc:docMk/>
            <pc:sldMk cId="3622096936" sldId="364"/>
            <ac:spMk id="75" creationId="{2F48662B-4AF2-4D44-870B-713EEAF37080}"/>
          </ac:spMkLst>
        </pc:spChg>
        <pc:spChg chg="add del mod">
          <ac:chgData name="Bruce Herring" userId="da3c994283af7ec4" providerId="LiveId" clId="{8C83E61B-0E45-4CA9-B50A-DB8D02D136B2}" dt="2020-08-11T20:19:58.839" v="2315" actId="478"/>
          <ac:spMkLst>
            <pc:docMk/>
            <pc:sldMk cId="3622096936" sldId="364"/>
            <ac:spMk id="76" creationId="{B23EAF2D-F536-4058-9EAB-8636C2935DD5}"/>
          </ac:spMkLst>
        </pc:spChg>
        <pc:spChg chg="add del mod">
          <ac:chgData name="Bruce Herring" userId="da3c994283af7ec4" providerId="LiveId" clId="{8C83E61B-0E45-4CA9-B50A-DB8D02D136B2}" dt="2020-08-11T20:20:46.436" v="2324" actId="478"/>
          <ac:spMkLst>
            <pc:docMk/>
            <pc:sldMk cId="3622096936" sldId="364"/>
            <ac:spMk id="77" creationId="{6AF05083-AE1C-4F6A-BEAD-12143670C962}"/>
          </ac:spMkLst>
        </pc:spChg>
        <pc:spChg chg="add del mod">
          <ac:chgData name="Bruce Herring" userId="da3c994283af7ec4" providerId="LiveId" clId="{8C83E61B-0E45-4CA9-B50A-DB8D02D136B2}" dt="2020-08-11T20:21:24.196" v="2330" actId="478"/>
          <ac:spMkLst>
            <pc:docMk/>
            <pc:sldMk cId="3622096936" sldId="364"/>
            <ac:spMk id="78" creationId="{2120D0E6-5164-417B-A4E5-0C598CB3752A}"/>
          </ac:spMkLst>
        </pc:spChg>
        <pc:spChg chg="add del mod">
          <ac:chgData name="Bruce Herring" userId="da3c994283af7ec4" providerId="LiveId" clId="{8C83E61B-0E45-4CA9-B50A-DB8D02D136B2}" dt="2020-08-11T20:21:45.811" v="2336" actId="478"/>
          <ac:spMkLst>
            <pc:docMk/>
            <pc:sldMk cId="3622096936" sldId="364"/>
            <ac:spMk id="79" creationId="{CB3D390D-AFAE-4DFF-867C-D27B74AA277B}"/>
          </ac:spMkLst>
        </pc:spChg>
        <pc:spChg chg="add del mod">
          <ac:chgData name="Bruce Herring" userId="da3c994283af7ec4" providerId="LiveId" clId="{8C83E61B-0E45-4CA9-B50A-DB8D02D136B2}" dt="2020-08-11T20:22:34.943" v="2343" actId="478"/>
          <ac:spMkLst>
            <pc:docMk/>
            <pc:sldMk cId="3622096936" sldId="364"/>
            <ac:spMk id="80" creationId="{21DE6CDC-176D-46F9-9943-CB341948EA62}"/>
          </ac:spMkLst>
        </pc:spChg>
        <pc:spChg chg="add del mod">
          <ac:chgData name="Bruce Herring" userId="da3c994283af7ec4" providerId="LiveId" clId="{8C83E61B-0E45-4CA9-B50A-DB8D02D136B2}" dt="2020-08-11T20:22:40.887" v="2346" actId="478"/>
          <ac:spMkLst>
            <pc:docMk/>
            <pc:sldMk cId="3622096936" sldId="364"/>
            <ac:spMk id="81" creationId="{06512B0D-EAC3-422B-8D67-41FA260C841B}"/>
          </ac:spMkLst>
        </pc:spChg>
        <pc:spChg chg="add del mod">
          <ac:chgData name="Bruce Herring" userId="da3c994283af7ec4" providerId="LiveId" clId="{8C83E61B-0E45-4CA9-B50A-DB8D02D136B2}" dt="2020-08-11T20:22:50.035" v="2350" actId="478"/>
          <ac:spMkLst>
            <pc:docMk/>
            <pc:sldMk cId="3622096936" sldId="364"/>
            <ac:spMk id="82" creationId="{9719FAA1-413B-4D92-8509-FED5837AEEB9}"/>
          </ac:spMkLst>
        </pc:spChg>
        <pc:spChg chg="add del mod">
          <ac:chgData name="Bruce Herring" userId="da3c994283af7ec4" providerId="LiveId" clId="{8C83E61B-0E45-4CA9-B50A-DB8D02D136B2}" dt="2020-08-11T20:22:55.117" v="2352" actId="478"/>
          <ac:spMkLst>
            <pc:docMk/>
            <pc:sldMk cId="3622096936" sldId="364"/>
            <ac:spMk id="83" creationId="{6969F864-852D-4BC5-917A-E8E4F2DE2B56}"/>
          </ac:spMkLst>
        </pc:spChg>
        <pc:spChg chg="add del mod">
          <ac:chgData name="Bruce Herring" userId="da3c994283af7ec4" providerId="LiveId" clId="{8C83E61B-0E45-4CA9-B50A-DB8D02D136B2}" dt="2020-08-11T20:23:04.727" v="2356" actId="478"/>
          <ac:spMkLst>
            <pc:docMk/>
            <pc:sldMk cId="3622096936" sldId="364"/>
            <ac:spMk id="84" creationId="{D4E4C80F-1374-4A2C-B9A8-ED10833BBA77}"/>
          </ac:spMkLst>
        </pc:spChg>
        <pc:spChg chg="add del mod">
          <ac:chgData name="Bruce Herring" userId="da3c994283af7ec4" providerId="LiveId" clId="{8C83E61B-0E45-4CA9-B50A-DB8D02D136B2}" dt="2020-08-11T20:23:22.196" v="2361" actId="478"/>
          <ac:spMkLst>
            <pc:docMk/>
            <pc:sldMk cId="3622096936" sldId="364"/>
            <ac:spMk id="85" creationId="{4926702F-9F19-4D2E-A97E-7572D4B14DA5}"/>
          </ac:spMkLst>
        </pc:spChg>
        <pc:spChg chg="add del mod">
          <ac:chgData name="Bruce Herring" userId="da3c994283af7ec4" providerId="LiveId" clId="{8C83E61B-0E45-4CA9-B50A-DB8D02D136B2}" dt="2020-08-11T20:23:27.271" v="2363" actId="478"/>
          <ac:spMkLst>
            <pc:docMk/>
            <pc:sldMk cId="3622096936" sldId="364"/>
            <ac:spMk id="86" creationId="{FF707C4A-5A4E-441F-BEF0-76EE9F3B95CC}"/>
          </ac:spMkLst>
        </pc:spChg>
        <pc:spChg chg="add del mod">
          <ac:chgData name="Bruce Herring" userId="da3c994283af7ec4" providerId="LiveId" clId="{8C83E61B-0E45-4CA9-B50A-DB8D02D136B2}" dt="2020-08-11T20:23:41.220" v="2368" actId="478"/>
          <ac:spMkLst>
            <pc:docMk/>
            <pc:sldMk cId="3622096936" sldId="364"/>
            <ac:spMk id="87" creationId="{98371E3A-67D4-478A-8C6F-47798B08B13F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8" creationId="{4446391C-B92A-4055-8048-0BC722D2AE93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9" creationId="{39B2284A-15FD-40A4-A8A5-8FDB88D47310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0" creationId="{B0EC5589-FD72-4DBA-866B-986EA13036AD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1" creationId="{2862D6F7-442D-4B8D-B712-376A0779A383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2" creationId="{DE6EEBE1-5E25-45CE-9940-99A3A6557DBE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3" creationId="{7A598E1D-A894-4E36-B17B-0F5092F8546D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4" creationId="{61DA7234-42B8-4B84-9B0E-D44DE7D2C114}"/>
          </ac:spMkLst>
        </pc:sp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6" creationId="{146B232A-2201-46D4-B231-EF9666E31C7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0" creationId="{F93064FC-98EF-4356-8D24-4229279B42E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1" creationId="{6AA4E225-0697-4F78-AB55-2BCAC68F889F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2" creationId="{276352D8-3869-4B7C-B88C-0079BFFE1821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3" creationId="{212877E6-1A67-44B9-9E36-72189AA548A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4" creationId="{A4C5F27E-2B84-4D91-A210-5F83AEE5450B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5" creationId="{975E106B-B201-451E-AC1A-4AACBFBE4DB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6" creationId="{1C36DA23-0282-41DB-B0A7-45BC068D89B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7" creationId="{F275CD4A-C282-495B-B802-429074CF328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8" creationId="{FAEF6E56-B0AE-4CC3-912B-334B97BB257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9" creationId="{A8806FE6-C496-49D5-A9CE-C00ABD4D0CC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0" creationId="{BD847615-FDDB-4D57-9798-5950A7C3DEA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1" creationId="{AA8F0BF0-B355-4C22-8777-9D58E6BB5F4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2" creationId="{8A4C13D3-127C-403B-81D1-0704637B73A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3" creationId="{1B9CAF51-26AD-48C1-BEA9-5A7854DE2DD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4" creationId="{07BC003B-6AAF-42E8-84B9-18FAEF45278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5" creationId="{9140BDE6-2E2F-4588-80F3-95872432B3C0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6" creationId="{068C06FB-1A39-401D-92DF-72FB35AB16A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7" creationId="{305DF3F9-EFBA-41E1-AE9F-AAC70CC609D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8" creationId="{73DDE1E5-340D-41F6-8568-DCBFAB48D00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9" creationId="{0263F76E-E16D-4B2C-B718-77117A1638B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30" creationId="{BDFCFB5B-E105-415C-B778-BDC874BC4677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5.326" v="2532" actId="122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57" creationId="{9202D4B3-FF81-496F-839A-10B68BB386F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8.874" v="2533" actId="122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0:57.991" v="2418" actId="478"/>
          <ac:graphicFrameMkLst>
            <pc:docMk/>
            <pc:sldMk cId="3622096936" sldId="364"/>
            <ac:graphicFrameMk id="60" creationId="{68AD6D35-FA24-40F3-B520-EA4A0F16508F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1" creationId="{56BC779E-6E5F-4EC7-841C-7FC056DE63F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2" creationId="{FECC99F3-9E1A-4BD4-B789-4013FB12B86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3" creationId="{3687747C-2452-4DB8-AAC5-ECF24D5FA31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4" creationId="{1389F8D7-7AC3-4436-9CEA-0FDD787BA66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1.976" v="2439" actId="478"/>
          <ac:graphicFrameMkLst>
            <pc:docMk/>
            <pc:sldMk cId="3622096936" sldId="364"/>
            <ac:graphicFrameMk id="65" creationId="{E16F6D0A-43E6-4A53-84C6-76173F8F6C3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3.823" v="2440" actId="478"/>
          <ac:graphicFrameMkLst>
            <pc:docMk/>
            <pc:sldMk cId="3622096936" sldId="364"/>
            <ac:graphicFrameMk id="66" creationId="{19B09162-2F10-4B68-82D6-2593EA97942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7" creationId="{18B0435C-CA5A-44EF-BC00-F00D08D2EDF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8" creationId="{4BA2E47E-DC7A-4383-A603-1E5EB81358B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9" creationId="{0BAC3351-82EC-45DB-B17B-A8F4637091C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70" creationId="{4AA44C75-36C5-45A5-8037-B6D1CECA161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1" creationId="{EE11B92E-009B-48EB-A908-B8F7E4BD6D2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2" creationId="{B560A55B-2A9B-46D2-8207-DD4BAC84DE2B}"/>
          </ac:graphicFrameMkLst>
        </pc:graphicFrameChg>
        <pc:graphicFrameChg chg="add mod modGraphic">
          <ac:chgData name="Bruce Herring" userId="da3c994283af7ec4" providerId="LiveId" clId="{8C83E61B-0E45-4CA9-B50A-DB8D02D136B2}" dt="2020-08-11T20:40:04.206" v="2493" actId="572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add mod modGraphic">
          <ac:chgData name="Bruce Herring" userId="da3c994283af7ec4" providerId="LiveId" clId="{8C83E61B-0E45-4CA9-B50A-DB8D02D136B2}" dt="2020-08-11T20:46:17.319" v="2534" actId="122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20.369" v="2535" actId="122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add mod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9" creationId="{F587815A-F8C9-4D23-9CAC-B6F2CA7C0A50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4:59.356" v="5024" actId="20577"/>
        <pc:sldMkLst>
          <pc:docMk/>
          <pc:sldMk cId="4159299198" sldId="365"/>
        </pc:sldMkLst>
        <pc:spChg chg="del">
          <ac:chgData name="Bruce Herring" userId="da3c994283af7ec4" providerId="LiveId" clId="{8C83E61B-0E45-4CA9-B50A-DB8D02D136B2}" dt="2020-08-13T18:40:02.271" v="2536" actId="478"/>
          <ac:spMkLst>
            <pc:docMk/>
            <pc:sldMk cId="4159299198" sldId="365"/>
            <ac:spMk id="9" creationId="{8BAFA61F-35F2-4B4E-A578-D2D7A821486D}"/>
          </ac:spMkLst>
        </pc:spChg>
        <pc:spChg chg="mod">
          <ac:chgData name="Bruce Herring" userId="da3c994283af7ec4" providerId="LiveId" clId="{8C83E61B-0E45-4CA9-B50A-DB8D02D136B2}" dt="2020-09-01T17:54:59.356" v="5024" actId="20577"/>
          <ac:spMkLst>
            <pc:docMk/>
            <pc:sldMk cId="4159299198" sldId="365"/>
            <ac:spMk id="10" creationId="{52DD50F2-A2AE-44C2-9EA8-D51D28EBBC8A}"/>
          </ac:spMkLst>
        </pc:spChg>
        <pc:graphicFrameChg chg="add mod modGraphic">
          <ac:chgData name="Bruce Herring" userId="da3c994283af7ec4" providerId="LiveId" clId="{8C83E61B-0E45-4CA9-B50A-DB8D02D136B2}" dt="2020-08-13T18:40:20.135" v="2539" actId="6549"/>
          <ac:graphicFrameMkLst>
            <pc:docMk/>
            <pc:sldMk cId="4159299198" sldId="365"/>
            <ac:graphicFrameMk id="2" creationId="{FDBB2FB1-DC5A-4966-9EDE-3B8E7FA0E35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1.338" v="2540" actId="6549"/>
          <ac:graphicFrameMkLst>
            <pc:docMk/>
            <pc:sldMk cId="4159299198" sldId="365"/>
            <ac:graphicFrameMk id="4" creationId="{84DCB139-1EA1-4018-B266-A9DFA7074904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2.961" v="2541" actId="6549"/>
          <ac:graphicFrameMkLst>
            <pc:docMk/>
            <pc:sldMk cId="4159299198" sldId="365"/>
            <ac:graphicFrameMk id="5" creationId="{B7F52A42-5AD5-4CA9-946F-B1607316CF7A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4.099" v="2542" actId="6549"/>
          <ac:graphicFrameMkLst>
            <pc:docMk/>
            <pc:sldMk cId="4159299198" sldId="365"/>
            <ac:graphicFrameMk id="15" creationId="{55A0672E-713A-4E50-9060-DD40E0B14D3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0.009" v="2545" actId="6549"/>
          <ac:graphicFrameMkLst>
            <pc:docMk/>
            <pc:sldMk cId="4159299198" sldId="365"/>
            <ac:graphicFrameMk id="17" creationId="{B19EC632-52CA-4875-9A88-9034C49F21A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1.111" v="2543" actId="6549"/>
          <ac:graphicFrameMkLst>
            <pc:docMk/>
            <pc:sldMk cId="4159299198" sldId="365"/>
            <ac:graphicFrameMk id="19" creationId="{DEABE3B9-FE05-4A15-AD95-1E476E0AE79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7.160" v="2544" actId="6549"/>
          <ac:graphicFrameMkLst>
            <pc:docMk/>
            <pc:sldMk cId="4159299198" sldId="365"/>
            <ac:graphicFrameMk id="21" creationId="{577DA7C6-5BD9-4E11-A560-04E41B7A74F5}"/>
          </ac:graphicFrameMkLst>
        </pc:graphicFrameChg>
        <pc:graphicFrameChg chg="add mod modGraphic">
          <ac:chgData name="Bruce Herring" userId="da3c994283af7ec4" providerId="LiveId" clId="{8C83E61B-0E45-4CA9-B50A-DB8D02D136B2}" dt="2020-08-13T20:18:40.400" v="2927" actId="20577"/>
          <ac:graphicFrameMkLst>
            <pc:docMk/>
            <pc:sldMk cId="4159299198" sldId="365"/>
            <ac:graphicFrameMk id="23" creationId="{492CD8D7-A75A-474C-83E0-B5B8EE2F50D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1.377" v="2546" actId="6549"/>
          <ac:graphicFrameMkLst>
            <pc:docMk/>
            <pc:sldMk cId="4159299198" sldId="365"/>
            <ac:graphicFrameMk id="25" creationId="{BBD35F52-2530-48EB-80CF-F41AEAE44892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2.521" v="2547" actId="6549"/>
          <ac:graphicFrameMkLst>
            <pc:docMk/>
            <pc:sldMk cId="4159299198" sldId="365"/>
            <ac:graphicFrameMk id="27" creationId="{CFF5D285-2C3F-42C3-AF13-ADE6B2BB4E0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3.594" v="2548" actId="6549"/>
          <ac:graphicFrameMkLst>
            <pc:docMk/>
            <pc:sldMk cId="4159299198" sldId="365"/>
            <ac:graphicFrameMk id="29" creationId="{1214443C-A017-444E-B613-1F0D0947E59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4.721" v="2549" actId="6549"/>
          <ac:graphicFrameMkLst>
            <pc:docMk/>
            <pc:sldMk cId="4159299198" sldId="365"/>
            <ac:graphicFrameMk id="31" creationId="{1D23F44D-CC5C-47D0-BBA9-38EA697E6DE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5.831" v="2550" actId="6549"/>
          <ac:graphicFrameMkLst>
            <pc:docMk/>
            <pc:sldMk cId="4159299198" sldId="365"/>
            <ac:graphicFrameMk id="33" creationId="{1DBA83DB-274B-4ECE-802E-A2C5BB2C9055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6.820" v="2551" actId="6549"/>
          <ac:graphicFrameMkLst>
            <pc:docMk/>
            <pc:sldMk cId="4159299198" sldId="365"/>
            <ac:graphicFrameMk id="35" creationId="{87D5D944-011C-4A25-A44A-52089830672B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7.785" v="2552" actId="6549"/>
          <ac:graphicFrameMkLst>
            <pc:docMk/>
            <pc:sldMk cId="4159299198" sldId="365"/>
            <ac:graphicFrameMk id="37" creationId="{252EAD69-8C96-4CF1-88CD-F987C3814F9C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1.068" v="2554" actId="6549"/>
          <ac:graphicFrameMkLst>
            <pc:docMk/>
            <pc:sldMk cId="4159299198" sldId="365"/>
            <ac:graphicFrameMk id="39" creationId="{F486A725-8DF3-402B-98D9-A6C011CE9DF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4.185" v="2556" actId="6549"/>
          <ac:graphicFrameMkLst>
            <pc:docMk/>
            <pc:sldMk cId="4159299198" sldId="365"/>
            <ac:graphicFrameMk id="41" creationId="{121130FF-C5D2-4353-AB5A-63FDD06BE549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6.715" v="2558" actId="6549"/>
          <ac:graphicFrameMkLst>
            <pc:docMk/>
            <pc:sldMk cId="4159299198" sldId="365"/>
            <ac:graphicFrameMk id="43" creationId="{5EB43372-EF37-43F5-BF30-2B7DA00B61A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9.073" v="2560" actId="6549"/>
          <ac:graphicFrameMkLst>
            <pc:docMk/>
            <pc:sldMk cId="4159299198" sldId="365"/>
            <ac:graphicFrameMk id="45" creationId="{C2AD54B2-43A1-4099-A5C9-72E544FD7722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0.495" v="2561" actId="6549"/>
          <ac:graphicFrameMkLst>
            <pc:docMk/>
            <pc:sldMk cId="4159299198" sldId="365"/>
            <ac:graphicFrameMk id="47" creationId="{84FCA1A6-FC54-4340-B891-DD90CACB6DBE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1.863" v="2562" actId="6549"/>
          <ac:graphicFrameMkLst>
            <pc:docMk/>
            <pc:sldMk cId="4159299198" sldId="365"/>
            <ac:graphicFrameMk id="49" creationId="{CC8B9845-9A8F-4B49-B6F4-AACE5DCF0C5D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3.400" v="2563" actId="6549"/>
          <ac:graphicFrameMkLst>
            <pc:docMk/>
            <pc:sldMk cId="4159299198" sldId="365"/>
            <ac:graphicFrameMk id="51" creationId="{0E344A98-DC18-4254-BE6B-B9C72C65DA5B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6:36.410" v="5038" actId="207"/>
        <pc:sldMkLst>
          <pc:docMk/>
          <pc:sldMk cId="1344455080" sldId="366"/>
        </pc:sldMkLst>
        <pc:spChg chg="mod">
          <ac:chgData name="Bruce Herring" userId="da3c994283af7ec4" providerId="LiveId" clId="{8C83E61B-0E45-4CA9-B50A-DB8D02D136B2}" dt="2020-09-01T17:55:28.631" v="5034" actId="2711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8C83E61B-0E45-4CA9-B50A-DB8D02D136B2}" dt="2020-09-01T17:56:06.964" v="5035" actId="478"/>
          <ac:spMkLst>
            <pc:docMk/>
            <pc:sldMk cId="1344455080" sldId="366"/>
            <ac:spMk id="5" creationId="{4DD06AF6-6964-46CD-8D42-6B022C3BC36D}"/>
          </ac:spMkLst>
        </pc:spChg>
        <pc:spChg chg="mod">
          <ac:chgData name="Bruce Herring" userId="da3c994283af7ec4" providerId="LiveId" clId="{8C83E61B-0E45-4CA9-B50A-DB8D02D136B2}" dt="2020-09-01T17:55:10.469" v="5031" actId="20577"/>
          <ac:spMkLst>
            <pc:docMk/>
            <pc:sldMk cId="1344455080" sldId="366"/>
            <ac:spMk id="7" creationId="{B5687262-F00C-46CF-B8CB-45035C5AA77E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9" creationId="{7B13E2B8-2DB1-4551-A25F-B4D04EA7BDA6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0" creationId="{8069B5C8-ECBD-4532-B2DD-9E74B7B5194A}"/>
          </ac:spMkLst>
        </pc:spChg>
        <pc:spChg chg="mod">
          <ac:chgData name="Bruce Herring" userId="da3c994283af7ec4" providerId="LiveId" clId="{8C83E61B-0E45-4CA9-B50A-DB8D02D136B2}" dt="2020-09-01T17:56:28.537" v="5037" actId="207"/>
          <ac:spMkLst>
            <pc:docMk/>
            <pc:sldMk cId="1344455080" sldId="366"/>
            <ac:spMk id="11" creationId="{2168F8F7-E7D4-4910-8B2F-E46883EFB3F2}"/>
          </ac:spMkLst>
        </pc:spChg>
        <pc:spChg chg="mod">
          <ac:chgData name="Bruce Herring" userId="da3c994283af7ec4" providerId="LiveId" clId="{8C83E61B-0E45-4CA9-B50A-DB8D02D136B2}" dt="2020-09-01T17:56:36.410" v="5038" actId="207"/>
          <ac:spMkLst>
            <pc:docMk/>
            <pc:sldMk cId="1344455080" sldId="366"/>
            <ac:spMk id="12" creationId="{DF9D9320-D539-44F6-8D22-2484C457CFA4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3" creationId="{27FE0C53-B764-46F3-AF0F-3FD04AB25967}"/>
          </ac:spMkLst>
        </pc:spChg>
        <pc:grpChg chg="add mod">
          <ac:chgData name="Bruce Herring" userId="da3c994283af7ec4" providerId="LiveId" clId="{8C83E61B-0E45-4CA9-B50A-DB8D02D136B2}" dt="2020-09-01T17:56:08.005" v="5036"/>
          <ac:grpSpMkLst>
            <pc:docMk/>
            <pc:sldMk cId="1344455080" sldId="366"/>
            <ac:grpSpMk id="8" creationId="{57B5B639-CA91-4F1B-9EFB-5F0944A46C5D}"/>
          </ac:grpSpMkLst>
        </pc:grpChg>
      </pc:sldChg>
      <pc:sldChg chg="modSp mod modAnim">
        <pc:chgData name="Bruce Herring" userId="da3c994283af7ec4" providerId="LiveId" clId="{8C83E61B-0E45-4CA9-B50A-DB8D02D136B2}" dt="2020-09-01T18:14:23.453" v="5093"/>
        <pc:sldMkLst>
          <pc:docMk/>
          <pc:sldMk cId="1196533644" sldId="367"/>
        </pc:sldMkLst>
        <pc:spChg chg="mod">
          <ac:chgData name="Bruce Herring" userId="da3c994283af7ec4" providerId="LiveId" clId="{8C83E61B-0E45-4CA9-B50A-DB8D02D136B2}" dt="2020-09-01T17:56:53.863" v="5039" actId="14100"/>
          <ac:spMkLst>
            <pc:docMk/>
            <pc:sldMk cId="1196533644" sldId="367"/>
            <ac:spMk id="11" creationId="{F2523427-41F8-4D9D-BD4A-11C20EDEDD20}"/>
          </ac:spMkLst>
        </pc:spChg>
      </pc:sldChg>
      <pc:sldChg chg="modSp mod modAnim">
        <pc:chgData name="Bruce Herring" userId="da3c994283af7ec4" providerId="LiveId" clId="{8C83E61B-0E45-4CA9-B50A-DB8D02D136B2}" dt="2020-09-01T18:14:34.888" v="5095"/>
        <pc:sldMkLst>
          <pc:docMk/>
          <pc:sldMk cId="2459328365" sldId="368"/>
        </pc:sldMkLst>
        <pc:spChg chg="mod">
          <ac:chgData name="Bruce Herring" userId="da3c994283af7ec4" providerId="LiveId" clId="{8C83E61B-0E45-4CA9-B50A-DB8D02D136B2}" dt="2020-08-13T20:11:36.186" v="2887" actId="1076"/>
          <ac:spMkLst>
            <pc:docMk/>
            <pc:sldMk cId="2459328365" sldId="368"/>
            <ac:spMk id="7" creationId="{EA68E309-4D27-4D23-BBC9-98BAFAD98EB3}"/>
          </ac:spMkLst>
        </pc:spChg>
        <pc:spChg chg="mod">
          <ac:chgData name="Bruce Herring" userId="da3c994283af7ec4" providerId="LiveId" clId="{8C83E61B-0E45-4CA9-B50A-DB8D02D136B2}" dt="2020-09-01T17:59:06.792" v="5086" actId="113"/>
          <ac:spMkLst>
            <pc:docMk/>
            <pc:sldMk cId="2459328365" sldId="368"/>
            <ac:spMk id="9" creationId="{2856E817-BF52-4787-BE16-61AF2E254839}"/>
          </ac:spMkLst>
        </pc:spChg>
        <pc:spChg chg="mod">
          <ac:chgData name="Bruce Herring" userId="da3c994283af7ec4" providerId="LiveId" clId="{8C83E61B-0E45-4CA9-B50A-DB8D02D136B2}" dt="2020-08-13T20:12:26.553" v="2915" actId="20577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mod">
        <pc:chgData name="Bruce Herring" userId="da3c994283af7ec4" providerId="LiveId" clId="{8C83E61B-0E45-4CA9-B50A-DB8D02D136B2}" dt="2020-09-01T18:13:41.873" v="5091" actId="20577"/>
        <pc:sldMkLst>
          <pc:docMk/>
          <pc:sldMk cId="1455951626" sldId="369"/>
        </pc:sldMkLst>
        <pc:spChg chg="mod">
          <ac:chgData name="Bruce Herring" userId="da3c994283af7ec4" providerId="LiveId" clId="{8C83E61B-0E45-4CA9-B50A-DB8D02D136B2}" dt="2020-08-13T20:25:53.952" v="2957" actId="1035"/>
          <ac:spMkLst>
            <pc:docMk/>
            <pc:sldMk cId="1455951626" sldId="369"/>
            <ac:spMk id="8" creationId="{AAB384CF-1863-4B81-99EB-C6E3026E3C5B}"/>
          </ac:spMkLst>
        </pc:spChg>
        <pc:spChg chg="del">
          <ac:chgData name="Bruce Herring" userId="da3c994283af7ec4" providerId="LiveId" clId="{8C83E61B-0E45-4CA9-B50A-DB8D02D136B2}" dt="2020-08-13T20:17:10.431" v="2917" actId="478"/>
          <ac:spMkLst>
            <pc:docMk/>
            <pc:sldMk cId="1455951626" sldId="369"/>
            <ac:spMk id="10" creationId="{34632201-F397-4385-B17C-D10B16227D89}"/>
          </ac:spMkLst>
        </pc:spChg>
        <pc:spChg chg="mod">
          <ac:chgData name="Bruce Herring" userId="da3c994283af7ec4" providerId="LiveId" clId="{8C83E61B-0E45-4CA9-B50A-DB8D02D136B2}" dt="2020-09-01T18:13:41.873" v="5091" actId="20577"/>
          <ac:spMkLst>
            <pc:docMk/>
            <pc:sldMk cId="1455951626" sldId="369"/>
            <ac:spMk id="11" creationId="{C9A571B2-58B1-496D-8444-106DBD6DA98C}"/>
          </ac:spMkLst>
        </pc:sp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" creationId="{F65CF565-9930-4B17-BF68-EFCF95CFCAD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" creationId="{55A22505-3626-48D5-B5DA-C242F1AE8F7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" creationId="{E630263A-80D8-4012-BA5F-4013058CD82D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6" creationId="{8DF077D9-D6C6-4954-942F-82A8A0EEE58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7" creationId="{9304DABC-5F5E-4A02-B36B-D7934A8AD308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9" creationId="{3EDC3B90-F594-4290-882B-B18C34700E4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1" creationId="{0626CBE1-6965-4B2C-A795-0CBA8594F5FC}"/>
          </ac:graphicFrameMkLst>
        </pc:graphicFrameChg>
        <pc:graphicFrameChg chg="add mod modGraphic">
          <ac:chgData name="Bruce Herring" userId="da3c994283af7ec4" providerId="LiveId" clId="{8C83E61B-0E45-4CA9-B50A-DB8D02D136B2}" dt="2020-08-13T20:25:26.640" v="2951" actId="20577"/>
          <ac:graphicFrameMkLst>
            <pc:docMk/>
            <pc:sldMk cId="1455951626" sldId="369"/>
            <ac:graphicFrameMk id="23" creationId="{2861DC5F-C6B4-44B9-B147-854CB32FB1AE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5" creationId="{FA0430EF-04D0-4CA5-8F8F-BD38B9E656A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7" creationId="{2083FBC6-A419-4774-9781-2C108A01B44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9" creationId="{2E0709E3-C3F0-4446-B40A-A3911BA66FA3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1" creationId="{A7042563-A98A-4A07-8A3E-B91CCCAA6B1B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3" creationId="{73FA3E61-59C2-4A78-92E2-050FB29AEF3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5" creationId="{C8237933-0B1C-4DA5-8C76-692D610218F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7" creationId="{0781FBB4-B899-4995-957C-5888B83A2C9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9" creationId="{D750A870-2AED-4EBC-9596-250914A68E9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1" creationId="{44D4664A-CF0E-4E4C-9614-CC0E94667A6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3" creationId="{523ADEDE-ABF7-4679-80B5-2FD14056BEC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5" creationId="{D5908015-5634-4156-8178-68CCEEAB1BE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7" creationId="{DCAD1DFE-696F-4CC9-AC71-119D002A69C0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9" creationId="{4D997E8E-7329-4DDE-93DD-BCD0DF66B214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1" creationId="{B68D948C-3FB9-491F-BCAF-03FF572F40C7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8:16:08.307" v="5139" actId="1036"/>
        <pc:sldMkLst>
          <pc:docMk/>
          <pc:sldMk cId="2147250842" sldId="370"/>
        </pc:sldMkLst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3" creationId="{90769C10-B2C7-4EAC-B855-7E95AB9AC2F1}"/>
          </ac:spMkLst>
        </pc:spChg>
        <pc:spChg chg="del">
          <ac:chgData name="Bruce Herring" userId="da3c994283af7ec4" providerId="LiveId" clId="{8C83E61B-0E45-4CA9-B50A-DB8D02D136B2}" dt="2020-09-01T18:15:03.563" v="5101" actId="478"/>
          <ac:spMkLst>
            <pc:docMk/>
            <pc:sldMk cId="2147250842" sldId="370"/>
            <ac:spMk id="5" creationId="{5313B34E-EC02-4D9C-A61C-28B5C6A3CDCA}"/>
          </ac:spMkLst>
        </pc:spChg>
        <pc:spChg chg="del">
          <ac:chgData name="Bruce Herring" userId="da3c994283af7ec4" providerId="LiveId" clId="{8C83E61B-0E45-4CA9-B50A-DB8D02D136B2}" dt="2020-09-01T18:15:56.184" v="5118" actId="478"/>
          <ac:spMkLst>
            <pc:docMk/>
            <pc:sldMk cId="2147250842" sldId="370"/>
            <ac:spMk id="6" creationId="{D70B5724-0B67-4C0B-956D-94CA49CF6299}"/>
          </ac:spMkLst>
        </pc:spChg>
        <pc:spChg chg="mod">
          <ac:chgData name="Bruce Herring" userId="da3c994283af7ec4" providerId="LiveId" clId="{8C83E61B-0E45-4CA9-B50A-DB8D02D136B2}" dt="2020-09-01T18:14:44.924" v="5100" actId="20577"/>
          <ac:spMkLst>
            <pc:docMk/>
            <pc:sldMk cId="2147250842" sldId="370"/>
            <ac:spMk id="7" creationId="{55A926B9-801E-4C0D-89E2-515A7437509D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9" creationId="{CA41E5F5-F86A-4321-85D6-6C40B093D1DF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10" creationId="{54447717-7724-4D64-A843-749F17F757E1}"/>
          </ac:spMkLst>
        </pc:spChg>
        <pc:spChg chg="mod">
          <ac:chgData name="Bruce Herring" userId="da3c994283af7ec4" providerId="LiveId" clId="{8C83E61B-0E45-4CA9-B50A-DB8D02D136B2}" dt="2020-09-01T18:15:26.374" v="5105" actId="3064"/>
          <ac:spMkLst>
            <pc:docMk/>
            <pc:sldMk cId="2147250842" sldId="370"/>
            <ac:spMk id="11" creationId="{9759BB4C-2963-4D6B-BA6E-282DD41F87C5}"/>
          </ac:spMkLst>
        </pc:spChg>
        <pc:spChg chg="mod">
          <ac:chgData name="Bruce Herring" userId="da3c994283af7ec4" providerId="LiveId" clId="{8C83E61B-0E45-4CA9-B50A-DB8D02D136B2}" dt="2020-09-01T18:15:39.330" v="5110" actId="404"/>
          <ac:spMkLst>
            <pc:docMk/>
            <pc:sldMk cId="2147250842" sldId="370"/>
            <ac:spMk id="12" creationId="{BD7E68E3-DB85-440A-82B5-DD4C76BDC105}"/>
          </ac:spMkLst>
        </pc:spChg>
        <pc:spChg chg="mod">
          <ac:chgData name="Bruce Herring" userId="da3c994283af7ec4" providerId="LiveId" clId="{8C83E61B-0E45-4CA9-B50A-DB8D02D136B2}" dt="2020-09-01T18:15:44.999" v="5116" actId="403"/>
          <ac:spMkLst>
            <pc:docMk/>
            <pc:sldMk cId="2147250842" sldId="370"/>
            <ac:spMk id="13" creationId="{5EEA8904-144F-4035-A162-6CC1A72F7B79}"/>
          </ac:spMkLst>
        </pc:spChg>
        <pc:grpChg chg="add mod">
          <ac:chgData name="Bruce Herring" userId="da3c994283af7ec4" providerId="LiveId" clId="{8C83E61B-0E45-4CA9-B50A-DB8D02D136B2}" dt="2020-09-01T18:15:48.907" v="5117" actId="1076"/>
          <ac:grpSpMkLst>
            <pc:docMk/>
            <pc:sldMk cId="2147250842" sldId="370"/>
            <ac:grpSpMk id="8" creationId="{16DC6DD0-5F30-4DCB-9BCA-647DA74DBCFB}"/>
          </ac:grpSpMkLst>
        </pc:grpChg>
      </pc:sldChg>
      <pc:sldChg chg="addSp delSp modSp mod">
        <pc:chgData name="Bruce Herring" userId="da3c994283af7ec4" providerId="LiveId" clId="{8C83E61B-0E45-4CA9-B50A-DB8D02D136B2}" dt="2020-09-01T18:19:04.042" v="5152" actId="207"/>
        <pc:sldMkLst>
          <pc:docMk/>
          <pc:sldMk cId="3920096620" sldId="371"/>
        </pc:sldMkLst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3" creationId="{E9B5B953-4E48-45F8-90E3-E94393BAA6BC}"/>
          </ac:spMkLst>
        </pc:spChg>
        <pc:spChg chg="del">
          <ac:chgData name="Bruce Herring" userId="da3c994283af7ec4" providerId="LiveId" clId="{8C83E61B-0E45-4CA9-B50A-DB8D02D136B2}" dt="2020-09-01T18:18:06.264" v="5146" actId="478"/>
          <ac:spMkLst>
            <pc:docMk/>
            <pc:sldMk cId="3920096620" sldId="371"/>
            <ac:spMk id="5" creationId="{FD077857-E383-4C67-8B2C-9C7F48347C0A}"/>
          </ac:spMkLst>
        </pc:spChg>
        <pc:spChg chg="del">
          <ac:chgData name="Bruce Herring" userId="da3c994283af7ec4" providerId="LiveId" clId="{8C83E61B-0E45-4CA9-B50A-DB8D02D136B2}" dt="2020-09-01T18:18:02.768" v="5145" actId="478"/>
          <ac:spMkLst>
            <pc:docMk/>
            <pc:sldMk cId="3920096620" sldId="371"/>
            <ac:spMk id="6" creationId="{4376FB44-7455-4D95-9D6F-706DE8FA67A8}"/>
          </ac:spMkLst>
        </pc:spChg>
        <pc:spChg chg="mod">
          <ac:chgData name="Bruce Herring" userId="da3c994283af7ec4" providerId="LiveId" clId="{8C83E61B-0E45-4CA9-B50A-DB8D02D136B2}" dt="2020-09-01T18:17:59.083" v="5144" actId="20577"/>
          <ac:spMkLst>
            <pc:docMk/>
            <pc:sldMk cId="3920096620" sldId="371"/>
            <ac:spMk id="7" creationId="{077F11B6-5824-4605-ADBF-83693C86AB9F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9" creationId="{A287A5A0-655C-4832-9BFB-3B956ED62AAF}"/>
          </ac:spMkLst>
        </pc:spChg>
        <pc:spChg chg="mod">
          <ac:chgData name="Bruce Herring" userId="da3c994283af7ec4" providerId="LiveId" clId="{8C83E61B-0E45-4CA9-B50A-DB8D02D136B2}" dt="2020-09-01T18:18:56.472" v="5151" actId="207"/>
          <ac:spMkLst>
            <pc:docMk/>
            <pc:sldMk cId="3920096620" sldId="371"/>
            <ac:spMk id="10" creationId="{C63419E7-12A1-4C2C-84B3-E0515F60DDDF}"/>
          </ac:spMkLst>
        </pc:spChg>
        <pc:spChg chg="mod">
          <ac:chgData name="Bruce Herring" userId="da3c994283af7ec4" providerId="LiveId" clId="{8C83E61B-0E45-4CA9-B50A-DB8D02D136B2}" dt="2020-09-01T18:19:04.042" v="5152" actId="207"/>
          <ac:spMkLst>
            <pc:docMk/>
            <pc:sldMk cId="3920096620" sldId="371"/>
            <ac:spMk id="11" creationId="{23C72A76-3580-4F08-A2F0-C906080E4DBD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2" creationId="{683FDAA1-5D0E-459C-8ED3-F6B08E520B8B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3" creationId="{D15BF8E7-4174-41B6-B03E-849702B14B68}"/>
          </ac:spMkLst>
        </pc:spChg>
        <pc:grpChg chg="add mod">
          <ac:chgData name="Bruce Herring" userId="da3c994283af7ec4" providerId="LiveId" clId="{8C83E61B-0E45-4CA9-B50A-DB8D02D136B2}" dt="2020-09-01T18:18:42.524" v="5150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modSp mod modAnim">
        <pc:chgData name="Bruce Herring" userId="da3c994283af7ec4" providerId="LiveId" clId="{8C83E61B-0E45-4CA9-B50A-DB8D02D136B2}" dt="2020-09-01T18:19:30.964" v="5153"/>
        <pc:sldMkLst>
          <pc:docMk/>
          <pc:sldMk cId="2795949205" sldId="372"/>
        </pc:sldMkLst>
        <pc:spChg chg="mod">
          <ac:chgData name="Bruce Herring" userId="da3c994283af7ec4" providerId="LiveId" clId="{8C83E61B-0E45-4CA9-B50A-DB8D02D136B2}" dt="2020-08-13T20:30:45.959" v="3006" actId="20577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C83E61B-0E45-4CA9-B50A-DB8D02D136B2}" dt="2020-08-13T20:49:47.940" v="3011" actId="208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mod modAnim">
        <pc:chgData name="Bruce Herring" userId="da3c994283af7ec4" providerId="LiveId" clId="{8C83E61B-0E45-4CA9-B50A-DB8D02D136B2}" dt="2020-09-01T18:21:35.100" v="5177"/>
        <pc:sldMkLst>
          <pc:docMk/>
          <pc:sldMk cId="629509612" sldId="373"/>
        </pc:sldMkLst>
        <pc:spChg chg="mod">
          <ac:chgData name="Bruce Herring" userId="da3c994283af7ec4" providerId="LiveId" clId="{8C83E61B-0E45-4CA9-B50A-DB8D02D136B2}" dt="2020-08-13T20:56:00.190" v="3576" actId="1076"/>
          <ac:spMkLst>
            <pc:docMk/>
            <pc:sldMk cId="629509612" sldId="373"/>
            <ac:spMk id="6" creationId="{508B2CED-5141-4501-ADD8-300B36723AB7}"/>
          </ac:spMkLst>
        </pc:spChg>
        <pc:spChg chg="mod ord">
          <ac:chgData name="Bruce Herring" userId="da3c994283af7ec4" providerId="LiveId" clId="{8C83E61B-0E45-4CA9-B50A-DB8D02D136B2}" dt="2020-08-13T20:59:02.698" v="3747" actId="207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C83E61B-0E45-4CA9-B50A-DB8D02D136B2}" dt="2020-08-13T20:56:40.343" v="3582" actId="94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C83E61B-0E45-4CA9-B50A-DB8D02D136B2}" dt="2020-09-01T18:20:57.301" v="5170" actId="14100"/>
          <ac:spMkLst>
            <pc:docMk/>
            <pc:sldMk cId="629509612" sldId="373"/>
            <ac:spMk id="9" creationId="{08D7BA47-667B-46C4-A4E6-2016A76A402D}"/>
          </ac:spMkLst>
        </pc:spChg>
        <pc:spChg chg="add mod">
          <ac:chgData name="Bruce Herring" userId="da3c994283af7ec4" providerId="LiveId" clId="{8C83E61B-0E45-4CA9-B50A-DB8D02D136B2}" dt="2020-08-13T20:58:51.521" v="3743" actId="207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8C83E61B-0E45-4CA9-B50A-DB8D02D136B2}" dt="2020-08-13T21:11:26.910" v="3934"/>
          <ac:spMkLst>
            <pc:docMk/>
            <pc:sldMk cId="629509612" sldId="373"/>
            <ac:spMk id="11" creationId="{BE0A222D-E9DA-4CEE-941E-09351AC7E390}"/>
          </ac:spMkLst>
        </pc:spChg>
      </pc:sldChg>
      <pc:sldChg chg="addSp delSp modSp mod">
        <pc:chgData name="Bruce Herring" userId="da3c994283af7ec4" providerId="LiveId" clId="{8C83E61B-0E45-4CA9-B50A-DB8D02D136B2}" dt="2020-09-01T18:22:19.935" v="5186" actId="2711"/>
        <pc:sldMkLst>
          <pc:docMk/>
          <pc:sldMk cId="3995990587" sldId="374"/>
        </pc:sldMkLst>
        <pc:spChg chg="mod">
          <ac:chgData name="Bruce Herring" userId="da3c994283af7ec4" providerId="LiveId" clId="{8C83E61B-0E45-4CA9-B50A-DB8D02D136B2}" dt="2020-09-01T18:22:19.935" v="5186" actId="2711"/>
          <ac:spMkLst>
            <pc:docMk/>
            <pc:sldMk cId="3995990587" sldId="374"/>
            <ac:spMk id="8" creationId="{BA436989-1655-43D4-ABB3-4CA35F195DE5}"/>
          </ac:spMkLst>
        </pc:spChg>
        <pc:spChg chg="del">
          <ac:chgData name="Bruce Herring" userId="da3c994283af7ec4" providerId="LiveId" clId="{8C83E61B-0E45-4CA9-B50A-DB8D02D136B2}" dt="2020-09-01T18:21:57.971" v="5183" actId="478"/>
          <ac:spMkLst>
            <pc:docMk/>
            <pc:sldMk cId="3995990587" sldId="374"/>
            <ac:spMk id="9" creationId="{AA471A5A-FBA3-4C9A-876D-ADADF92E5D39}"/>
          </ac:spMkLst>
        </pc:spChg>
        <pc:spChg chg="del">
          <ac:chgData name="Bruce Herring" userId="da3c994283af7ec4" providerId="LiveId" clId="{8C83E61B-0E45-4CA9-B50A-DB8D02D136B2}" dt="2020-08-13T20:59:17.184" v="3748" actId="478"/>
          <ac:spMkLst>
            <pc:docMk/>
            <pc:sldMk cId="3995990587" sldId="374"/>
            <ac:spMk id="10" creationId="{D3E005AE-15D3-4F32-9F33-2883A39E3BCD}"/>
          </ac:spMkLst>
        </pc:spChg>
        <pc:spChg chg="mod">
          <ac:chgData name="Bruce Herring" userId="da3c994283af7ec4" providerId="LiveId" clId="{8C83E61B-0E45-4CA9-B50A-DB8D02D136B2}" dt="2020-09-01T18:21:52.596" v="5182" actId="20577"/>
          <ac:spMkLst>
            <pc:docMk/>
            <pc:sldMk cId="3995990587" sldId="374"/>
            <ac:spMk id="11" creationId="{49FE77A8-DABC-4404-A1FF-7DDD128B6371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2" creationId="{70D8FD59-32C3-4A65-B26C-E08B55474CC5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3" creationId="{7C498BE0-EE44-4873-8622-5D927AE86B9D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4" creationId="{8E62A6BF-1C7A-44E9-9BAC-1C53F9343239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5" creationId="{9D2D49CC-96E5-4F16-B8D8-D781C458DDAA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6" creationId="{D737CFF5-A302-461B-88D0-BFAA6D3C21E4}"/>
          </ac:spMkLst>
        </pc:spChg>
        <pc:grpChg chg="add mod">
          <ac:chgData name="Bruce Herring" userId="da3c994283af7ec4" providerId="LiveId" clId="{8C83E61B-0E45-4CA9-B50A-DB8D02D136B2}" dt="2020-09-01T18:22:04.483" v="5184"/>
          <ac:grpSpMkLst>
            <pc:docMk/>
            <pc:sldMk cId="3995990587" sldId="374"/>
            <ac:grpSpMk id="10" creationId="{F9B4B0EF-D990-47A2-A04D-896A1F64718A}"/>
          </ac:grpSpMkLst>
        </pc:grpChg>
      </pc:sldChg>
      <pc:sldChg chg="addSp delSp modSp mod">
        <pc:chgData name="Bruce Herring" userId="da3c994283af7ec4" providerId="LiveId" clId="{8C83E61B-0E45-4CA9-B50A-DB8D02D136B2}" dt="2020-09-01T18:23:06.154" v="5215"/>
        <pc:sldMkLst>
          <pc:docMk/>
          <pc:sldMk cId="1608919472" sldId="375"/>
        </pc:sldMkLst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3" creationId="{2C570C6D-9ACE-4CF5-BFB2-2D371C10FF97}"/>
          </ac:spMkLst>
        </pc:spChg>
        <pc:spChg chg="del">
          <ac:chgData name="Bruce Herring" userId="da3c994283af7ec4" providerId="LiveId" clId="{8C83E61B-0E45-4CA9-B50A-DB8D02D136B2}" dt="2020-09-01T18:23:05.360" v="5214" actId="478"/>
          <ac:spMkLst>
            <pc:docMk/>
            <pc:sldMk cId="1608919472" sldId="375"/>
            <ac:spMk id="5" creationId="{EE44A3C1-98DA-4174-A4DE-0E8D8EBCF1FD}"/>
          </ac:spMkLst>
        </pc:spChg>
        <pc:spChg chg="del">
          <ac:chgData name="Bruce Herring" userId="da3c994283af7ec4" providerId="LiveId" clId="{8C83E61B-0E45-4CA9-B50A-DB8D02D136B2}" dt="2020-08-13T20:59:24.578" v="3749" actId="478"/>
          <ac:spMkLst>
            <pc:docMk/>
            <pc:sldMk cId="1608919472" sldId="375"/>
            <ac:spMk id="6" creationId="{4D054A34-2281-4AD7-8285-1ADBFBDF3867}"/>
          </ac:spMkLst>
        </pc:spChg>
        <pc:spChg chg="mod">
          <ac:chgData name="Bruce Herring" userId="da3c994283af7ec4" providerId="LiveId" clId="{8C83E61B-0E45-4CA9-B50A-DB8D02D136B2}" dt="2020-09-01T18:22:32.377" v="5191" actId="20577"/>
          <ac:spMkLst>
            <pc:docMk/>
            <pc:sldMk cId="1608919472" sldId="375"/>
            <ac:spMk id="7" creationId="{B0A7AFB9-DD5C-4F0A-87BF-43625BF33AD4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9" creationId="{571A1B72-0795-4A13-84C1-ECE50C16E219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0" creationId="{6331FE13-9C15-49CE-BF70-A7FF6661F3EF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1" creationId="{26B73922-FDE6-45E2-BFCE-C25AE9BC642D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2" creationId="{62D6F2E7-E064-405E-AF7F-1D25D2715107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3" creationId="{32628F53-2096-407E-87A3-1F8509F20531}"/>
          </ac:spMkLst>
        </pc:spChg>
        <pc:grpChg chg="add mod">
          <ac:chgData name="Bruce Herring" userId="da3c994283af7ec4" providerId="LiveId" clId="{8C83E61B-0E45-4CA9-B50A-DB8D02D136B2}" dt="2020-09-01T18:23:06.154" v="5215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C83E61B-0E45-4CA9-B50A-DB8D02D136B2}" dt="2020-09-01T18:23:18.780" v="5220" actId="20577"/>
        <pc:sldMkLst>
          <pc:docMk/>
          <pc:sldMk cId="2923728163" sldId="376"/>
        </pc:sldMkLst>
        <pc:spChg chg="mod">
          <ac:chgData name="Bruce Herring" userId="da3c994283af7ec4" providerId="LiveId" clId="{8C83E61B-0E45-4CA9-B50A-DB8D02D136B2}" dt="2020-08-13T20:59:43.089" v="3752" actId="1076"/>
          <ac:spMkLst>
            <pc:docMk/>
            <pc:sldMk cId="2923728163" sldId="376"/>
            <ac:spMk id="3" creationId="{91202DF5-4577-48AF-9ED4-DDEF358811F1}"/>
          </ac:spMkLst>
        </pc:spChg>
        <pc:spChg chg="del">
          <ac:chgData name="Bruce Herring" userId="da3c994283af7ec4" providerId="LiveId" clId="{8C83E61B-0E45-4CA9-B50A-DB8D02D136B2}" dt="2020-08-13T20:59:46.353" v="3753" actId="478"/>
          <ac:spMkLst>
            <pc:docMk/>
            <pc:sldMk cId="2923728163" sldId="376"/>
            <ac:spMk id="6" creationId="{696783D8-5805-41A3-B186-FF31EA8D7193}"/>
          </ac:spMkLst>
        </pc:spChg>
        <pc:spChg chg="mod">
          <ac:chgData name="Bruce Herring" userId="da3c994283af7ec4" providerId="LiveId" clId="{8C83E61B-0E45-4CA9-B50A-DB8D02D136B2}" dt="2020-09-01T18:23:18.780" v="5220" actId="20577"/>
          <ac:spMkLst>
            <pc:docMk/>
            <pc:sldMk cId="2923728163" sldId="376"/>
            <ac:spMk id="7" creationId="{7D397567-C35D-4D2C-A7F7-C60A94ADF09F}"/>
          </ac:spMkLst>
        </pc:sp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9" creationId="{1D41D99F-F8C8-4F38-8A13-3BB1E2F22ED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1" creationId="{4018A106-B23F-4829-8A54-61AE39ECB9B8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3" creationId="{15AEF459-A31A-4B88-9859-35D2070BDB1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5" creationId="{0CA64916-4C34-4EFC-80BB-6C2B9CB1E17C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7" creationId="{7585EC47-2D29-45E1-9E26-4FE4AEF2B7C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9" creationId="{F6F6917E-A61C-4BB1-85DC-38D97AAAB67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1" creationId="{D2828D1B-D920-48F1-9DAC-B73703DAF777}"/>
          </ac:graphicFrameMkLst>
        </pc:graphicFrameChg>
        <pc:graphicFrameChg chg="add modGraphic">
          <ac:chgData name="Bruce Herring" userId="da3c994283af7ec4" providerId="LiveId" clId="{8C83E61B-0E45-4CA9-B50A-DB8D02D136B2}" dt="2020-08-13T21:00:49.264" v="3786" actId="20577"/>
          <ac:graphicFrameMkLst>
            <pc:docMk/>
            <pc:sldMk cId="2923728163" sldId="376"/>
            <ac:graphicFrameMk id="23" creationId="{EBEF26F7-467B-49E0-91B0-C06C76B251EE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5" creationId="{DDD0BF2F-ECFC-4780-98F3-F92339AE96A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7" creationId="{549B933F-6CB5-4C72-B569-6F2EA2B9E14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9" creationId="{F20C7087-8FD6-4E36-87B1-03EDBA22FB84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1" creationId="{4D357635-0254-4695-9AF7-19F0C7C049C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3" creationId="{C54B6BCF-69E8-4394-A43F-A9AB9B983632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5" creationId="{6C9B474F-1D35-4842-BA0D-698D626D6B3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7" creationId="{7D678116-4831-4B12-83F0-BABCD83D2805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9" creationId="{1222745F-15E9-4E23-BAD1-15DF98F0EEC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1" creationId="{DC34E58A-F51D-42DB-8A09-DAE8D9805310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3" creationId="{F9D6D43B-371E-40AF-A3EE-4129DAAFB4D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5" creationId="{3C20DD1A-9680-4D4E-B78F-75B59F1642B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7" creationId="{78DA71FE-D6D4-4651-BE80-81D2EE10A017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9" creationId="{5EB41B83-B44F-4673-8868-EF21CAB1C10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51" creationId="{2553FF43-9932-4241-B076-49D40C20E903}"/>
          </ac:graphicFrameMkLst>
        </pc:graphicFrameChg>
      </pc:sldChg>
      <pc:sldChg chg="modSp mod modAnim">
        <pc:chgData name="Bruce Herring" userId="da3c994283af7ec4" providerId="LiveId" clId="{8C83E61B-0E45-4CA9-B50A-DB8D02D136B2}" dt="2020-09-01T18:27:55.278" v="5254" actId="20577"/>
        <pc:sldMkLst>
          <pc:docMk/>
          <pc:sldMk cId="1414971796" sldId="377"/>
        </pc:sldMkLst>
        <pc:spChg chg="mod">
          <ac:chgData name="Bruce Herring" userId="da3c994283af7ec4" providerId="LiveId" clId="{8C83E61B-0E45-4CA9-B50A-DB8D02D136B2}" dt="2020-09-01T18:27:55.278" v="5254" actId="20577"/>
          <ac:spMkLst>
            <pc:docMk/>
            <pc:sldMk cId="1414971796" sldId="377"/>
            <ac:spMk id="10" creationId="{3CE31C96-93CD-4DE2-A329-401F7B912331}"/>
          </ac:spMkLst>
        </pc:spChg>
      </pc:sldChg>
      <pc:sldChg chg="addSp modSp mod modAnim">
        <pc:chgData name="Bruce Herring" userId="da3c994283af7ec4" providerId="LiveId" clId="{8C83E61B-0E45-4CA9-B50A-DB8D02D136B2}" dt="2020-09-01T18:28:35.748" v="5258"/>
        <pc:sldMkLst>
          <pc:docMk/>
          <pc:sldMk cId="2392905449" sldId="378"/>
        </pc:sldMkLst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3" creationId="{518EFFA0-86E1-4F55-A12C-3D04B9984C14}"/>
          </ac:spMkLst>
        </pc:spChg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6" creationId="{2E1F32D7-2454-4BA9-8DB7-DE3A91858C9E}"/>
          </ac:spMkLst>
        </pc:spChg>
        <pc:spChg chg="mod">
          <ac:chgData name="Bruce Herring" userId="da3c994283af7ec4" providerId="LiveId" clId="{8C83E61B-0E45-4CA9-B50A-DB8D02D136B2}" dt="2020-08-13T21:10:07.401" v="3926" actId="14100"/>
          <ac:spMkLst>
            <pc:docMk/>
            <pc:sldMk cId="2392905449" sldId="378"/>
            <ac:spMk id="8" creationId="{661E8045-14D1-4AD2-88E8-FDD93EDA5524}"/>
          </ac:spMkLst>
        </pc:spChg>
        <pc:spChg chg="mod">
          <ac:chgData name="Bruce Herring" userId="da3c994283af7ec4" providerId="LiveId" clId="{8C83E61B-0E45-4CA9-B50A-DB8D02D136B2}" dt="2020-08-13T21:13:28.298" v="4103" actId="6549"/>
          <ac:spMkLst>
            <pc:docMk/>
            <pc:sldMk cId="2392905449" sldId="378"/>
            <ac:spMk id="9" creationId="{9E0898EA-8A08-4AD0-9B0B-B2DEE14D7273}"/>
          </ac:spMkLst>
        </pc:spChg>
      </pc:sldChg>
      <pc:sldChg chg="modSp mod modAnim">
        <pc:chgData name="Bruce Herring" userId="da3c994283af7ec4" providerId="LiveId" clId="{8C83E61B-0E45-4CA9-B50A-DB8D02D136B2}" dt="2020-09-01T18:39:23.991" v="5262"/>
        <pc:sldMkLst>
          <pc:docMk/>
          <pc:sldMk cId="982457037" sldId="379"/>
        </pc:sldMkLst>
        <pc:spChg chg="mod">
          <ac:chgData name="Bruce Herring" userId="da3c994283af7ec4" providerId="LiveId" clId="{8C83E61B-0E45-4CA9-B50A-DB8D02D136B2}" dt="2020-08-13T21:54:14.779" v="4320" actId="207"/>
          <ac:spMkLst>
            <pc:docMk/>
            <pc:sldMk cId="982457037" sldId="379"/>
            <ac:spMk id="8" creationId="{28EE3991-8BBF-4F59-9A89-03DFDDF6C953}"/>
          </ac:spMkLst>
        </pc:spChg>
        <pc:spChg chg="mod">
          <ac:chgData name="Bruce Herring" userId="da3c994283af7ec4" providerId="LiveId" clId="{8C83E61B-0E45-4CA9-B50A-DB8D02D136B2}" dt="2020-09-01T18:39:02.274" v="5260" actId="403"/>
          <ac:spMkLst>
            <pc:docMk/>
            <pc:sldMk cId="982457037" sldId="379"/>
            <ac:spMk id="9" creationId="{C889CB83-F595-4425-908F-53C7AD1AF851}"/>
          </ac:spMkLst>
        </pc:spChg>
      </pc:sldChg>
      <pc:sldChg chg="delSp modSp mod">
        <pc:chgData name="Bruce Herring" userId="da3c994283af7ec4" providerId="LiveId" clId="{8C83E61B-0E45-4CA9-B50A-DB8D02D136B2}" dt="2020-09-01T18:23:53.880" v="5233" actId="478"/>
        <pc:sldMkLst>
          <pc:docMk/>
          <pc:sldMk cId="2018408248" sldId="380"/>
        </pc:sldMkLst>
        <pc:spChg chg="del">
          <ac:chgData name="Bruce Herring" userId="da3c994283af7ec4" providerId="LiveId" clId="{8C83E61B-0E45-4CA9-B50A-DB8D02D136B2}" dt="2020-09-01T18:23:53.880" v="5233" actId="478"/>
          <ac:spMkLst>
            <pc:docMk/>
            <pc:sldMk cId="2018408248" sldId="380"/>
            <ac:spMk id="9" creationId="{4FEA4102-3813-4E13-B92C-59EFDF6A04AC}"/>
          </ac:spMkLst>
        </pc:spChg>
        <pc:spChg chg="mod">
          <ac:chgData name="Bruce Herring" userId="da3c994283af7ec4" providerId="LiveId" clId="{8C83E61B-0E45-4CA9-B50A-DB8D02D136B2}" dt="2020-09-01T18:23:44.342" v="5232" actId="3064"/>
          <ac:spMkLst>
            <pc:docMk/>
            <pc:sldMk cId="2018408248" sldId="380"/>
            <ac:spMk id="11" creationId="{2BBBD08A-0853-4B9E-99D6-1BA375A84A7F}"/>
          </ac:spMkLst>
        </pc:spChg>
      </pc:sldChg>
    </pc:docChg>
  </pc:docChgLst>
  <pc:docChgLst>
    <pc:chgData name="Ahmed Hamza" userId="b8b44e27119afb7e" providerId="Windows Live" clId="Web-{7BBFDECE-8F96-4A8C-966C-FED0E12536D7}"/>
    <pc:docChg chg="modSld">
      <pc:chgData name="Ahmed Hamza" userId="b8b44e27119afb7e" providerId="Windows Live" clId="Web-{7BBFDECE-8F96-4A8C-966C-FED0E12536D7}" dt="2020-09-30T16:00:27.302" v="3"/>
      <pc:docMkLst>
        <pc:docMk/>
      </pc:docMkLst>
      <pc:sldChg chg="modSp">
        <pc:chgData name="Ahmed Hamza" userId="b8b44e27119afb7e" providerId="Windows Live" clId="Web-{7BBFDECE-8F96-4A8C-966C-FED0E12536D7}" dt="2020-09-30T16:00:27.302" v="3"/>
        <pc:sldMkLst>
          <pc:docMk/>
          <pc:sldMk cId="2103368791" sldId="335"/>
        </pc:sldMkLst>
        <pc:graphicFrameChg chg="mod modGraphic">
          <ac:chgData name="Ahmed Hamza" userId="b8b44e27119afb7e" providerId="Windows Live" clId="Web-{7BBFDECE-8F96-4A8C-966C-FED0E12536D7}" dt="2020-09-30T16:00:27.302" v="3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</pc:docChg>
  </pc:docChgLst>
  <pc:docChgLst>
    <pc:chgData name="Bruce Herring" userId="da3c994283af7ec4" providerId="LiveId" clId="{27D553CE-2BF0-4044-AABC-928465F923C7}"/>
    <pc:docChg chg="custSel addSld delSld modSld">
      <pc:chgData name="Bruce Herring" userId="da3c994283af7ec4" providerId="LiveId" clId="{27D553CE-2BF0-4044-AABC-928465F923C7}" dt="2020-10-19T00:33:28.059" v="75" actId="20577"/>
      <pc:docMkLst>
        <pc:docMk/>
      </pc:docMkLst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629001027" sldId="389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538453234" sldId="424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145507408" sldId="425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1407204250" sldId="426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664332885" sldId="427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3439304597" sldId="428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1617890970" sldId="429"/>
        </pc:sldMkLst>
      </pc:sldChg>
      <pc:sldChg chg="del">
        <pc:chgData name="Bruce Herring" userId="da3c994283af7ec4" providerId="LiveId" clId="{27D553CE-2BF0-4044-AABC-928465F923C7}" dt="2020-10-19T00:29:59.233" v="0" actId="47"/>
        <pc:sldMkLst>
          <pc:docMk/>
          <pc:sldMk cId="1614680467" sldId="430"/>
        </pc:sldMkLst>
      </pc:sldChg>
      <pc:sldChg chg="addSp delSp modSp new mod modClrScheme chgLayout">
        <pc:chgData name="Bruce Herring" userId="da3c994283af7ec4" providerId="LiveId" clId="{27D553CE-2BF0-4044-AABC-928465F923C7}" dt="2020-10-19T00:33:28.059" v="75" actId="20577"/>
        <pc:sldMkLst>
          <pc:docMk/>
          <pc:sldMk cId="587768352" sldId="433"/>
        </pc:sldMkLst>
        <pc:spChg chg="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2" creationId="{C2A3C880-0EF6-479D-9D81-9E64D6309AD9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3" creationId="{9898919C-4CE1-4D4D-AC02-7A0444088EDE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4" creationId="{D3DC01A7-D092-4458-B2C3-A6769C411B35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5" creationId="{E6FCA99B-C991-41D5-B724-C65A28C13664}"/>
          </ac:spMkLst>
        </pc:spChg>
        <pc:spChg chg="del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6" creationId="{1464F1FD-EAEB-46CF-896B-AE8BBC2E18C8}"/>
          </ac:spMkLst>
        </pc:spChg>
        <pc:spChg chg="add mod ord">
          <ac:chgData name="Bruce Herring" userId="da3c994283af7ec4" providerId="LiveId" clId="{27D553CE-2BF0-4044-AABC-928465F923C7}" dt="2020-10-19T00:33:28.059" v="75" actId="20577"/>
          <ac:spMkLst>
            <pc:docMk/>
            <pc:sldMk cId="587768352" sldId="433"/>
            <ac:spMk id="7" creationId="{5771DF62-EC5D-42EB-BA0C-8E600148FCE7}"/>
          </ac:spMkLst>
        </pc:spChg>
        <pc:spChg chg="add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8" creationId="{90E71E4A-89E5-4AE8-B1B0-9EC27C2BF049}"/>
          </ac:spMkLst>
        </pc:spChg>
        <pc:spChg chg="add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9" creationId="{3A048693-C968-4A29-AF28-65A5225011E9}"/>
          </ac:spMkLst>
        </pc:spChg>
        <pc:spChg chg="add mod ord">
          <ac:chgData name="Bruce Herring" userId="da3c994283af7ec4" providerId="LiveId" clId="{27D553CE-2BF0-4044-AABC-928465F923C7}" dt="2020-10-19T00:30:20.127" v="2" actId="700"/>
          <ac:spMkLst>
            <pc:docMk/>
            <pc:sldMk cId="587768352" sldId="433"/>
            <ac:spMk id="10" creationId="{3EE69750-DC77-48EE-8BB2-AA700DEC54CD}"/>
          </ac:spMkLst>
        </pc:spChg>
      </pc:sldChg>
      <pc:sldChg chg="addSp delSp modSp new mod modClrScheme chgLayout">
        <pc:chgData name="Bruce Herring" userId="da3c994283af7ec4" providerId="LiveId" clId="{27D553CE-2BF0-4044-AABC-928465F923C7}" dt="2020-10-19T00:31:13.046" v="22" actId="20577"/>
        <pc:sldMkLst>
          <pc:docMk/>
          <pc:sldMk cId="3362643070" sldId="434"/>
        </pc:sldMkLst>
        <pc:spChg chg="del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2" creationId="{736B4297-9BE9-4722-ACDE-A297C1DA9DB2}"/>
          </ac:spMkLst>
        </pc:spChg>
        <pc:spChg chg="del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3" creationId="{03EE9230-437F-423B-903C-D2A22A118D87}"/>
          </ac:spMkLst>
        </pc:spChg>
        <pc:spChg chg="del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4" creationId="{A65C3E0C-725B-40F0-BB53-B9268400B704}"/>
          </ac:spMkLst>
        </pc:spChg>
        <pc:spChg chg="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5" creationId="{E3AFE7CB-64D3-4A8E-94B4-729E54BA12DF}"/>
          </ac:spMkLst>
        </pc:spChg>
        <pc:spChg chg="add mod ord">
          <ac:chgData name="Bruce Herring" userId="da3c994283af7ec4" providerId="LiveId" clId="{27D553CE-2BF0-4044-AABC-928465F923C7}" dt="2020-10-19T00:31:13.046" v="22" actId="20577"/>
          <ac:spMkLst>
            <pc:docMk/>
            <pc:sldMk cId="3362643070" sldId="434"/>
            <ac:spMk id="6" creationId="{31D31906-3767-490C-BC81-65D93134DFB5}"/>
          </ac:spMkLst>
        </pc:spChg>
        <pc:spChg chg="add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7" creationId="{8A4F11FD-5180-4BD2-B60A-B825313DE9C1}"/>
          </ac:spMkLst>
        </pc:spChg>
        <pc:spChg chg="add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8" creationId="{072F586A-2373-4721-B131-86F0E0AA95A1}"/>
          </ac:spMkLst>
        </pc:spChg>
        <pc:spChg chg="add mod ord">
          <ac:chgData name="Bruce Herring" userId="da3c994283af7ec4" providerId="LiveId" clId="{27D553CE-2BF0-4044-AABC-928465F923C7}" dt="2020-10-19T00:31:06.176" v="4" actId="700"/>
          <ac:spMkLst>
            <pc:docMk/>
            <pc:sldMk cId="3362643070" sldId="434"/>
            <ac:spMk id="9" creationId="{B6535932-47B6-4286-8F5F-F9F71D20CE34}"/>
          </ac:spMkLst>
        </pc:spChg>
      </pc:sldChg>
      <pc:sldChg chg="addSp delSp modSp new mod modClrScheme chgLayout">
        <pc:chgData name="Bruce Herring" userId="da3c994283af7ec4" providerId="LiveId" clId="{27D553CE-2BF0-4044-AABC-928465F923C7}" dt="2020-10-19T00:32:42.999" v="38" actId="20577"/>
        <pc:sldMkLst>
          <pc:docMk/>
          <pc:sldMk cId="2602550456" sldId="435"/>
        </pc:sldMkLst>
        <pc:spChg chg="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2" creationId="{75000100-900A-46AF-8002-627829ED15B1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3" creationId="{B535D264-F245-4450-90B2-A73AB08C83DD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4" creationId="{1E745B70-2851-4530-B4C8-66DB9F83BED3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5" creationId="{438B4ABF-2D56-4D31-B388-4743F6D394BC}"/>
          </ac:spMkLst>
        </pc:spChg>
        <pc:spChg chg="del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6" creationId="{EF7BD9AD-B1C2-4DE3-9136-929701854FDF}"/>
          </ac:spMkLst>
        </pc:spChg>
        <pc:spChg chg="add mod ord">
          <ac:chgData name="Bruce Herring" userId="da3c994283af7ec4" providerId="LiveId" clId="{27D553CE-2BF0-4044-AABC-928465F923C7}" dt="2020-10-19T00:32:42.999" v="38" actId="20577"/>
          <ac:spMkLst>
            <pc:docMk/>
            <pc:sldMk cId="2602550456" sldId="435"/>
            <ac:spMk id="7" creationId="{5A73CD57-E9B9-4C5B-8776-6012F80907F6}"/>
          </ac:spMkLst>
        </pc:spChg>
        <pc:spChg chg="add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8" creationId="{406E3C15-239B-482A-89E2-4AE5D563485F}"/>
          </ac:spMkLst>
        </pc:spChg>
        <pc:spChg chg="add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9" creationId="{C5941946-1684-436F-A42C-7E93502DDACB}"/>
          </ac:spMkLst>
        </pc:spChg>
        <pc:spChg chg="add mod ord">
          <ac:chgData name="Bruce Herring" userId="da3c994283af7ec4" providerId="LiveId" clId="{27D553CE-2BF0-4044-AABC-928465F923C7}" dt="2020-10-19T00:32:25.391" v="24" actId="700"/>
          <ac:spMkLst>
            <pc:docMk/>
            <pc:sldMk cId="2602550456" sldId="435"/>
            <ac:spMk id="10" creationId="{B3B46B2E-D215-420A-AE74-D1EBE9DB4E3E}"/>
          </ac:spMkLst>
        </pc:spChg>
      </pc:sldChg>
      <pc:sldChg chg="addSp delSp modSp new mod modClrScheme chgLayout">
        <pc:chgData name="Bruce Herring" userId="da3c994283af7ec4" providerId="LiveId" clId="{27D553CE-2BF0-4044-AABC-928465F923C7}" dt="2020-10-19T00:32:59.202" v="44" actId="20577"/>
        <pc:sldMkLst>
          <pc:docMk/>
          <pc:sldMk cId="3834226621" sldId="436"/>
        </pc:sldMkLst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2" creationId="{20067218-6F7F-4985-A0C9-510CA1B1D77D}"/>
          </ac:spMkLst>
        </pc:spChg>
        <pc:spChg chg="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3" creationId="{ED9A0D1B-4CB0-4FA6-9254-E06A3880B112}"/>
          </ac:spMkLst>
        </pc:spChg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4" creationId="{4890678F-7A51-4043-BC91-69E4D5DDD09B}"/>
          </ac:spMkLst>
        </pc:spChg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5" creationId="{8E03B9B1-AC46-4287-A999-586F10134CAF}"/>
          </ac:spMkLst>
        </pc:spChg>
        <pc:spChg chg="del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6" creationId="{17D9EDD4-04B9-4E67-85ED-4762BF651784}"/>
          </ac:spMkLst>
        </pc:spChg>
        <pc:spChg chg="add mod ord">
          <ac:chgData name="Bruce Herring" userId="da3c994283af7ec4" providerId="LiveId" clId="{27D553CE-2BF0-4044-AABC-928465F923C7}" dt="2020-10-19T00:32:59.202" v="44" actId="20577"/>
          <ac:spMkLst>
            <pc:docMk/>
            <pc:sldMk cId="3834226621" sldId="436"/>
            <ac:spMk id="7" creationId="{35552B09-1182-4186-90DF-F5973F5BF0D9}"/>
          </ac:spMkLst>
        </pc:spChg>
        <pc:spChg chg="add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8" creationId="{1857C038-A062-471C-A3D4-6C253BF6B97C}"/>
          </ac:spMkLst>
        </pc:spChg>
        <pc:spChg chg="add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9" creationId="{18D43FA9-D461-4DEE-BA60-54654F71EA96}"/>
          </ac:spMkLst>
        </pc:spChg>
        <pc:spChg chg="add mod ord">
          <ac:chgData name="Bruce Herring" userId="da3c994283af7ec4" providerId="LiveId" clId="{27D553CE-2BF0-4044-AABC-928465F923C7}" dt="2020-10-19T00:32:50.554" v="40" actId="700"/>
          <ac:spMkLst>
            <pc:docMk/>
            <pc:sldMk cId="3834226621" sldId="436"/>
            <ac:spMk id="10" creationId="{DBE155B0-CB0A-4F19-9600-8FC8315A00BA}"/>
          </ac:spMkLst>
        </pc:spChg>
      </pc:sldChg>
    </pc:docChg>
  </pc:docChgLst>
  <pc:docChgLst>
    <pc:chgData name="Bruce Herring" userId="da3c994283af7ec4" providerId="LiveId" clId="{87D83505-10AD-44E9-BA04-8C4008007C80}"/>
    <pc:docChg chg="undo redo custSel addSld delSld modSld sldOrd">
      <pc:chgData name="Bruce Herring" userId="da3c994283af7ec4" providerId="LiveId" clId="{87D83505-10AD-44E9-BA04-8C4008007C80}" dt="2020-09-30T02:59:13.535" v="7428"/>
      <pc:docMkLst>
        <pc:docMk/>
      </pc:docMkLst>
      <pc:sldChg chg="modCm">
        <pc:chgData name="Bruce Herring" userId="da3c994283af7ec4" providerId="LiveId" clId="{87D83505-10AD-44E9-BA04-8C4008007C80}" dt="2020-09-30T02:57:47.297" v="7427"/>
        <pc:sldMkLst>
          <pc:docMk/>
          <pc:sldMk cId="0" sldId="256"/>
        </pc:sldMkLst>
      </pc:sldChg>
      <pc:sldChg chg="modSp add del mod">
        <pc:chgData name="Bruce Herring" userId="da3c994283af7ec4" providerId="LiveId" clId="{87D83505-10AD-44E9-BA04-8C4008007C80}" dt="2020-09-29T14:23:43.491" v="7415" actId="20577"/>
        <pc:sldMkLst>
          <pc:docMk/>
          <pc:sldMk cId="0" sldId="257"/>
        </pc:sldMkLst>
        <pc:spChg chg="mod">
          <ac:chgData name="Bruce Herring" userId="da3c994283af7ec4" providerId="LiveId" clId="{87D83505-10AD-44E9-BA04-8C4008007C80}" dt="2020-09-24T13:25:17.011" v="5541" actId="1076"/>
          <ac:spMkLst>
            <pc:docMk/>
            <pc:sldMk cId="0" sldId="257"/>
            <ac:spMk id="89" creationId="{00000000-0000-0000-0000-000000000000}"/>
          </ac:spMkLst>
        </pc:spChg>
        <pc:graphicFrameChg chg="modGraphic">
          <ac:chgData name="Bruce Herring" userId="da3c994283af7ec4" providerId="LiveId" clId="{87D83505-10AD-44E9-BA04-8C4008007C80}" dt="2020-09-29T14:23:43.491" v="7415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modSp mod modAnim modCm">
        <pc:chgData name="Bruce Herring" userId="da3c994283af7ec4" providerId="LiveId" clId="{87D83505-10AD-44E9-BA04-8C4008007C80}" dt="2020-09-29T13:54:09.192" v="6790"/>
        <pc:sldMkLst>
          <pc:docMk/>
          <pc:sldMk cId="2076723522" sldId="277"/>
        </pc:sldMkLst>
        <pc:spChg chg="mod">
          <ac:chgData name="Bruce Herring" userId="da3c994283af7ec4" providerId="LiveId" clId="{87D83505-10AD-44E9-BA04-8C4008007C80}" dt="2020-09-22T19:00:40.297" v="3857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87D83505-10AD-44E9-BA04-8C4008007C80}" dt="2020-09-27T01:25:00.979" v="5884" actId="1076"/>
          <ac:spMkLst>
            <pc:docMk/>
            <pc:sldMk cId="2076723522" sldId="277"/>
            <ac:spMk id="5" creationId="{E18C6DF4-A13F-4558-8238-CD32A81E03F9}"/>
          </ac:spMkLst>
        </pc:spChg>
        <pc:spChg chg="mod">
          <ac:chgData name="Bruce Herring" userId="da3c994283af7ec4" providerId="LiveId" clId="{87D83505-10AD-44E9-BA04-8C4008007C80}" dt="2020-09-27T01:24:36.116" v="5878" actId="20577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87D83505-10AD-44E9-BA04-8C4008007C80}" dt="2020-09-27T01:25:04.245" v="5885" actId="1076"/>
          <ac:spMkLst>
            <pc:docMk/>
            <pc:sldMk cId="2076723522" sldId="277"/>
            <ac:spMk id="9" creationId="{8E2193AC-A2D8-4E27-8BBA-6EAA84282399}"/>
          </ac:spMkLst>
        </pc:spChg>
        <pc:spChg chg="add mod">
          <ac:chgData name="Bruce Herring" userId="da3c994283af7ec4" providerId="LiveId" clId="{87D83505-10AD-44E9-BA04-8C4008007C80}" dt="2020-09-27T01:25:12.736" v="5887" actId="14100"/>
          <ac:spMkLst>
            <pc:docMk/>
            <pc:sldMk cId="2076723522" sldId="277"/>
            <ac:spMk id="10" creationId="{B3343861-377D-4DD0-9C9A-1178E811BE42}"/>
          </ac:spMkLst>
        </pc:spChg>
        <pc:grpChg chg="mod">
          <ac:chgData name="Bruce Herring" userId="da3c994283af7ec4" providerId="LiveId" clId="{87D83505-10AD-44E9-BA04-8C4008007C80}" dt="2020-09-27T01:25:00.979" v="5884" actId="1076"/>
          <ac:grpSpMkLst>
            <pc:docMk/>
            <pc:sldMk cId="2076723522" sldId="277"/>
            <ac:grpSpMk id="7" creationId="{2326F6B8-3181-4E74-B337-E8CD7B428DDE}"/>
          </ac:grpSpMkLst>
        </pc:grpChg>
        <pc:picChg chg="mod">
          <ac:chgData name="Bruce Herring" userId="da3c994283af7ec4" providerId="LiveId" clId="{87D83505-10AD-44E9-BA04-8C4008007C80}" dt="2020-09-27T01:25:00.979" v="5884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add">
        <pc:chgData name="Bruce Herring" userId="da3c994283af7ec4" providerId="LiveId" clId="{87D83505-10AD-44E9-BA04-8C4008007C80}" dt="2020-09-29T14:08:53.180" v="7408"/>
        <pc:sldMkLst>
          <pc:docMk/>
          <pc:sldMk cId="0" sldId="278"/>
        </pc:sldMkLst>
      </pc:sldChg>
      <pc:sldChg chg="del">
        <pc:chgData name="Bruce Herring" userId="da3c994283af7ec4" providerId="LiveId" clId="{87D83505-10AD-44E9-BA04-8C4008007C80}" dt="2020-09-22T18:57:45.891" v="3850" actId="47"/>
        <pc:sldMkLst>
          <pc:docMk/>
          <pc:sldMk cId="4290272210" sldId="332"/>
        </pc:sldMkLst>
      </pc:sldChg>
      <pc:sldChg chg="addSp delSp modSp mod">
        <pc:chgData name="Bruce Herring" userId="da3c994283af7ec4" providerId="LiveId" clId="{87D83505-10AD-44E9-BA04-8C4008007C80}" dt="2020-09-29T14:24:18.829" v="7426" actId="20577"/>
        <pc:sldMkLst>
          <pc:docMk/>
          <pc:sldMk cId="2721345438" sldId="334"/>
        </pc:sldMkLst>
        <pc:spChg chg="mod">
          <ac:chgData name="Bruce Herring" userId="da3c994283af7ec4" providerId="LiveId" clId="{87D83505-10AD-44E9-BA04-8C4008007C80}" dt="2020-09-22T14:49:10.498" v="2910" actId="20577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87D83505-10AD-44E9-BA04-8C4008007C80}" dt="2020-09-22T14:47:13.307" v="2788" actId="20577"/>
          <ac:spMkLst>
            <pc:docMk/>
            <pc:sldMk cId="2721345438" sldId="334"/>
            <ac:spMk id="6" creationId="{FFA354C0-7E35-4DC8-A1A8-CC4B5276EC7B}"/>
          </ac:spMkLst>
        </pc:spChg>
        <pc:spChg chg="del">
          <ac:chgData name="Bruce Herring" userId="da3c994283af7ec4" providerId="LiveId" clId="{87D83505-10AD-44E9-BA04-8C4008007C80}" dt="2020-09-22T14:47:18.525" v="2789" actId="478"/>
          <ac:spMkLst>
            <pc:docMk/>
            <pc:sldMk cId="2721345438" sldId="334"/>
            <ac:spMk id="7" creationId="{ECF5804F-4AB5-4663-AB8D-960314CD749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9" creationId="{24DAB7B5-2BEA-48B3-9F64-A61DC5939E0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0" creationId="{B1F08DFD-E18B-48B0-9FA6-818BF3B1A4A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5" creationId="{A7378562-4815-4454-B062-C6F1C860C69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6" creationId="{69C1729A-CA70-4C01-B70F-1C83A3FD5FB7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7" creationId="{EFE37388-F8DB-4FAA-9D2B-75F68EB7739B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8" creationId="{D4DDA644-1AE5-4E2C-AB42-61C1F35AED53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0" creationId="{B9A7029B-C084-4277-913E-8B9DCBDE9C7F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1" creationId="{9684865C-A744-49DD-A87D-A77A7EF76C01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4" creationId="{A390EE3C-1FDF-4DCE-84C0-9EE22FE67C86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5" creationId="{46C44264-10D0-43D2-9334-2B062CA2F259}"/>
          </ac:spMkLst>
        </pc:spChg>
        <pc:grpChg chg="add mod">
          <ac:chgData name="Bruce Herring" userId="da3c994283af7ec4" providerId="LiveId" clId="{87D83505-10AD-44E9-BA04-8C4008007C80}" dt="2020-09-28T01:44:04.239" v="6783" actId="1076"/>
          <ac:grpSpMkLst>
            <pc:docMk/>
            <pc:sldMk cId="2721345438" sldId="334"/>
            <ac:grpSpMk id="7" creationId="{D18BC83D-1620-452A-AAF7-B9E7A10439C7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8" creationId="{9C8286DF-D317-40AB-A8EB-6DD12DEC731C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1" creationId="{5241A513-CC5C-4847-97B3-83C6C2169401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2" creationId="{B138AFC7-589C-4498-A0CD-C209DDED7C20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3" creationId="{E128B3D9-E6A2-4657-A9E1-97BEF4CBB059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4" creationId="{4C522213-72E2-4C6A-92A5-9AC983EA410A}"/>
          </ac:grpSpMkLst>
        </pc:grpChg>
        <pc:graphicFrameChg chg="add mod modGraphic">
          <ac:chgData name="Bruce Herring" userId="da3c994283af7ec4" providerId="LiveId" clId="{87D83505-10AD-44E9-BA04-8C4008007C80}" dt="2020-09-29T14:24:18.829" v="7426" actId="20577"/>
          <ac:graphicFrameMkLst>
            <pc:docMk/>
            <pc:sldMk cId="2721345438" sldId="334"/>
            <ac:graphicFrameMk id="2" creationId="{1106B2A1-BFB5-478C-A204-9EA3623A278D}"/>
          </ac:graphicFrameMkLst>
        </pc:graphicFrame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19" creationId="{534B1C28-BDD8-423E-9EF8-778B73C30FFC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2" creationId="{552CCED5-1C98-4955-AFFC-18667800F1CB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3" creationId="{E444CAB9-B267-4BDA-923D-DF198F201FF0}"/>
          </ac:cxnSpMkLst>
        </pc:cxnChg>
      </pc:sldChg>
      <pc:sldChg chg="addSp delSp modSp mod">
        <pc:chgData name="Bruce Herring" userId="da3c994283af7ec4" providerId="LiveId" clId="{87D83505-10AD-44E9-BA04-8C4008007C80}" dt="2020-09-27T01:47:54.786" v="6622" actId="20577"/>
        <pc:sldMkLst>
          <pc:docMk/>
          <pc:sldMk cId="2103368791" sldId="335"/>
        </pc:sldMkLst>
        <pc:spChg chg="del">
          <ac:chgData name="Bruce Herring" userId="da3c994283af7ec4" providerId="LiveId" clId="{87D83505-10AD-44E9-BA04-8C4008007C80}" dt="2020-09-22T14:55:39.481" v="3284" actId="478"/>
          <ac:spMkLst>
            <pc:docMk/>
            <pc:sldMk cId="2103368791" sldId="335"/>
            <ac:spMk id="8" creationId="{3DE20069-DA92-4FF6-9DE7-87C6DB82DA96}"/>
          </ac:spMkLst>
        </pc:spChg>
        <pc:spChg chg="del">
          <ac:chgData name="Bruce Herring" userId="da3c994283af7ec4" providerId="LiveId" clId="{87D83505-10AD-44E9-BA04-8C4008007C80}" dt="2020-09-22T14:51:07.193" v="3194" actId="478"/>
          <ac:spMkLst>
            <pc:docMk/>
            <pc:sldMk cId="2103368791" sldId="335"/>
            <ac:spMk id="9" creationId="{496F1EBC-0F2F-4666-B8C0-EB3B05842726}"/>
          </ac:spMkLst>
        </pc:spChg>
        <pc:spChg chg="mod">
          <ac:chgData name="Bruce Herring" userId="da3c994283af7ec4" providerId="LiveId" clId="{87D83505-10AD-44E9-BA04-8C4008007C80}" dt="2020-09-22T14:50:59.755" v="3193" actId="20577"/>
          <ac:spMkLst>
            <pc:docMk/>
            <pc:sldMk cId="2103368791" sldId="335"/>
            <ac:spMk id="10" creationId="{1FA2DC87-21EF-4B85-B11D-383FABAF1B1A}"/>
          </ac:spMkLst>
        </pc:spChg>
        <pc:graphicFrameChg chg="add mod modGraphic">
          <ac:chgData name="Bruce Herring" userId="da3c994283af7ec4" providerId="LiveId" clId="{87D83505-10AD-44E9-BA04-8C4008007C80}" dt="2020-09-27T01:47:54.786" v="6622" actId="20577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">
        <pc:chgData name="Bruce Herring" userId="da3c994283af7ec4" providerId="LiveId" clId="{87D83505-10AD-44E9-BA04-8C4008007C80}" dt="2020-09-22T14:56:08.511" v="3288" actId="47"/>
        <pc:sldMkLst>
          <pc:docMk/>
          <pc:sldMk cId="3468852758" sldId="336"/>
        </pc:sldMkLst>
      </pc:sldChg>
      <pc:sldChg chg="addSp delSp modSp mod addCm delCm">
        <pc:chgData name="Bruce Herring" userId="da3c994283af7ec4" providerId="LiveId" clId="{87D83505-10AD-44E9-BA04-8C4008007C80}" dt="2020-09-28T01:45:16.052" v="6788" actId="1076"/>
        <pc:sldMkLst>
          <pc:docMk/>
          <pc:sldMk cId="2204875236" sldId="337"/>
        </pc:sldMkLst>
        <pc:spChg chg="mod">
          <ac:chgData name="Bruce Herring" userId="da3c994283af7ec4" providerId="LiveId" clId="{87D83505-10AD-44E9-BA04-8C4008007C80}" dt="2020-09-22T14:56:17.562" v="3290" actId="20577"/>
          <ac:spMkLst>
            <pc:docMk/>
            <pc:sldMk cId="2204875236" sldId="337"/>
            <ac:spMk id="4" creationId="{4611A3E2-9754-43BA-B630-76D8B48094C5}"/>
          </ac:spMkLst>
        </pc:spChg>
        <pc:spChg chg="del">
          <ac:chgData name="Bruce Herring" userId="da3c994283af7ec4" providerId="LiveId" clId="{87D83505-10AD-44E9-BA04-8C4008007C80}" dt="2020-09-22T18:38:48.544" v="3544" actId="478"/>
          <ac:spMkLst>
            <pc:docMk/>
            <pc:sldMk cId="2204875236" sldId="337"/>
            <ac:spMk id="5" creationId="{FE87BF87-6C0A-4E17-A1D2-D17F8D03D4AF}"/>
          </ac:spMkLst>
        </pc:spChg>
        <pc:spChg chg="mod">
          <ac:chgData name="Bruce Herring" userId="da3c994283af7ec4" providerId="LiveId" clId="{87D83505-10AD-44E9-BA04-8C4008007C80}" dt="2020-09-28T01:42:59.483" v="6774" actId="14100"/>
          <ac:spMkLst>
            <pc:docMk/>
            <pc:sldMk cId="2204875236" sldId="337"/>
            <ac:spMk id="6" creationId="{391D815D-3288-4366-B418-CAD62CAD10A6}"/>
          </ac:spMkLst>
        </pc:spChg>
        <pc:spChg chg="mod">
          <ac:chgData name="Bruce Herring" userId="da3c994283af7ec4" providerId="LiveId" clId="{87D83505-10AD-44E9-BA04-8C4008007C80}" dt="2020-09-23T00:51:38.598" v="4930" actId="1582"/>
          <ac:spMkLst>
            <pc:docMk/>
            <pc:sldMk cId="2204875236" sldId="337"/>
            <ac:spMk id="7" creationId="{31DF76F4-E158-4D4D-B15A-EA17A216E16A}"/>
          </ac:spMkLst>
        </pc:spChg>
        <pc:picChg chg="add mod">
          <ac:chgData name="Bruce Herring" userId="da3c994283af7ec4" providerId="LiveId" clId="{87D83505-10AD-44E9-BA04-8C4008007C80}" dt="2020-09-28T01:45:16.052" v="6788" actId="1076"/>
          <ac:picMkLst>
            <pc:docMk/>
            <pc:sldMk cId="2204875236" sldId="337"/>
            <ac:picMk id="1026" creationId="{A7944BB3-2A62-421A-98E0-A4C49C2CD6C0}"/>
          </ac:picMkLst>
        </pc:picChg>
      </pc:sldChg>
      <pc:sldChg chg="addSp delSp modSp mod">
        <pc:chgData name="Bruce Herring" userId="da3c994283af7ec4" providerId="LiveId" clId="{87D83505-10AD-44E9-BA04-8C4008007C80}" dt="2020-09-29T14:18:29.619" v="7412" actId="1076"/>
        <pc:sldMkLst>
          <pc:docMk/>
          <pc:sldMk cId="2753181989" sldId="338"/>
        </pc:sldMkLst>
        <pc:spChg chg="mod">
          <ac:chgData name="Bruce Herring" userId="da3c994283af7ec4" providerId="LiveId" clId="{87D83505-10AD-44E9-BA04-8C4008007C80}" dt="2020-09-22T19:51:30.504" v="4538" actId="2711"/>
          <ac:spMkLst>
            <pc:docMk/>
            <pc:sldMk cId="2753181989" sldId="338"/>
            <ac:spMk id="2" creationId="{435715A4-76AF-462E-9402-2C5DE917740D}"/>
          </ac:spMkLst>
        </pc:spChg>
        <pc:spChg chg="add del mod">
          <ac:chgData name="Bruce Herring" userId="da3c994283af7ec4" providerId="LiveId" clId="{87D83505-10AD-44E9-BA04-8C4008007C80}" dt="2020-09-22T19:49:59.440" v="4515" actId="478"/>
          <ac:spMkLst>
            <pc:docMk/>
            <pc:sldMk cId="2753181989" sldId="338"/>
            <ac:spMk id="5" creationId="{3EFE1CF6-19FC-477C-A7C3-06E085BF9276}"/>
          </ac:spMkLst>
        </pc:spChg>
        <pc:spChg chg="mod">
          <ac:chgData name="Bruce Herring" userId="da3c994283af7ec4" providerId="LiveId" clId="{87D83505-10AD-44E9-BA04-8C4008007C80}" dt="2020-09-22T19:49:59.868" v="4528" actId="14100"/>
          <ac:spMkLst>
            <pc:docMk/>
            <pc:sldMk cId="2753181989" sldId="338"/>
            <ac:spMk id="7" creationId="{ED42CBF2-EF4C-4F29-A3C7-9F08B0ADEE50}"/>
          </ac:spMkLst>
        </pc:spChg>
        <pc:spChg chg="add mod">
          <ac:chgData name="Bruce Herring" userId="da3c994283af7ec4" providerId="LiveId" clId="{87D83505-10AD-44E9-BA04-8C4008007C80}" dt="2020-09-22T19:55:49.614" v="4850" actId="948"/>
          <ac:spMkLst>
            <pc:docMk/>
            <pc:sldMk cId="2753181989" sldId="338"/>
            <ac:spMk id="9" creationId="{C13A407D-0F2C-4EF9-8B34-C2E0102447BE}"/>
          </ac:spMkLst>
        </pc:spChg>
        <pc:spChg chg="add del">
          <ac:chgData name="Bruce Herring" userId="da3c994283af7ec4" providerId="LiveId" clId="{87D83505-10AD-44E9-BA04-8C4008007C80}" dt="2020-09-22T19:49:58.927" v="4514" actId="478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7D83505-10AD-44E9-BA04-8C4008007C80}" dt="2020-09-22T19:55:16.149" v="4848" actId="403"/>
          <ac:spMkLst>
            <pc:docMk/>
            <pc:sldMk cId="2753181989" sldId="338"/>
            <ac:spMk id="14" creationId="{DC4F7DDB-C010-401A-AF34-AFAFF01F7FB2}"/>
          </ac:spMkLst>
        </pc:spChg>
        <pc:picChg chg="add mod">
          <ac:chgData name="Bruce Herring" userId="da3c994283af7ec4" providerId="LiveId" clId="{87D83505-10AD-44E9-BA04-8C4008007C80}" dt="2020-09-29T14:18:29.619" v="7412" actId="1076"/>
          <ac:picMkLst>
            <pc:docMk/>
            <pc:sldMk cId="2753181989" sldId="338"/>
            <ac:picMk id="5" creationId="{92031900-D8DD-424D-9476-7317C84F1BAC}"/>
          </ac:picMkLst>
        </pc:picChg>
        <pc:picChg chg="add del mod">
          <ac:chgData name="Bruce Herring" userId="da3c994283af7ec4" providerId="LiveId" clId="{87D83505-10AD-44E9-BA04-8C4008007C80}" dt="2020-09-29T14:18:21.109" v="7409" actId="478"/>
          <ac:picMkLst>
            <pc:docMk/>
            <pc:sldMk cId="2753181989" sldId="338"/>
            <ac:picMk id="8" creationId="{0BDA2E63-A513-4F63-B3C0-454ACA77742B}"/>
          </ac:picMkLst>
        </pc:picChg>
      </pc:sldChg>
      <pc:sldChg chg="modSp mod modCm">
        <pc:chgData name="Bruce Herring" userId="da3c994283af7ec4" providerId="LiveId" clId="{87D83505-10AD-44E9-BA04-8C4008007C80}" dt="2020-09-28T01:36:24.642" v="6663" actId="14100"/>
        <pc:sldMkLst>
          <pc:docMk/>
          <pc:sldMk cId="1467218858" sldId="349"/>
        </pc:sldMkLst>
        <pc:spChg chg="mod">
          <ac:chgData name="Bruce Herring" userId="da3c994283af7ec4" providerId="LiveId" clId="{87D83505-10AD-44E9-BA04-8C4008007C80}" dt="2020-09-28T01:36:24.642" v="6663" actId="14100"/>
          <ac:spMkLst>
            <pc:docMk/>
            <pc:sldMk cId="1467218858" sldId="349"/>
            <ac:spMk id="3" creationId="{BDF7F4C1-AD66-47E1-9545-40ECE29D8A38}"/>
          </ac:spMkLst>
        </pc:spChg>
      </pc:sldChg>
      <pc:sldChg chg="delSp modSp mod">
        <pc:chgData name="Bruce Herring" userId="da3c994283af7ec4" providerId="LiveId" clId="{87D83505-10AD-44E9-BA04-8C4008007C80}" dt="2020-09-27T01:48:15.494" v="6623" actId="2711"/>
        <pc:sldMkLst>
          <pc:docMk/>
          <pc:sldMk cId="124529616" sldId="360"/>
        </pc:sldMkLst>
        <pc:spChg chg="mod">
          <ac:chgData name="Bruce Herring" userId="da3c994283af7ec4" providerId="LiveId" clId="{87D83505-10AD-44E9-BA04-8C4008007C80}" dt="2020-09-22T18:38:42.290" v="3543" actId="20577"/>
          <ac:spMkLst>
            <pc:docMk/>
            <pc:sldMk cId="124529616" sldId="360"/>
            <ac:spMk id="7" creationId="{1DDDAD29-63B8-4360-9EE8-07AA831D0C06}"/>
          </ac:spMkLst>
        </pc:spChg>
        <pc:spChg chg="del">
          <ac:chgData name="Bruce Herring" userId="da3c994283af7ec4" providerId="LiveId" clId="{87D83505-10AD-44E9-BA04-8C4008007C80}" dt="2020-09-22T18:40:35.350" v="3846" actId="478"/>
          <ac:spMkLst>
            <pc:docMk/>
            <pc:sldMk cId="124529616" sldId="360"/>
            <ac:spMk id="8" creationId="{657DFAC1-53F4-48FB-AB12-AF1C1D1CC3F4}"/>
          </ac:spMkLst>
        </pc:spChg>
        <pc:spChg chg="mod">
          <ac:chgData name="Bruce Herring" userId="da3c994283af7ec4" providerId="LiveId" clId="{87D83505-10AD-44E9-BA04-8C4008007C80}" dt="2020-09-23T00:51:22.671" v="4929" actId="208"/>
          <ac:spMkLst>
            <pc:docMk/>
            <pc:sldMk cId="124529616" sldId="360"/>
            <ac:spMk id="9" creationId="{10447129-3A79-4911-865D-A4EF34DBF294}"/>
          </ac:spMkLst>
        </pc:spChg>
        <pc:spChg chg="mod">
          <ac:chgData name="Bruce Herring" userId="da3c994283af7ec4" providerId="LiveId" clId="{87D83505-10AD-44E9-BA04-8C4008007C80}" dt="2020-09-27T01:48:15.494" v="6623" actId="2711"/>
          <ac:spMkLst>
            <pc:docMk/>
            <pc:sldMk cId="124529616" sldId="360"/>
            <ac:spMk id="10" creationId="{8893612D-FBBF-4890-9810-F852BBD360E2}"/>
          </ac:spMkLst>
        </pc:spChg>
      </pc:sldChg>
      <pc:sldChg chg="addSp delSp modSp mod modAnim">
        <pc:chgData name="Bruce Herring" userId="da3c994283af7ec4" providerId="LiveId" clId="{87D83505-10AD-44E9-BA04-8C4008007C80}" dt="2020-09-27T01:29:55.914" v="5920" actId="20577"/>
        <pc:sldMkLst>
          <pc:docMk/>
          <pc:sldMk cId="3632233994" sldId="361"/>
        </pc:sldMkLst>
        <pc:spChg chg="add del mod">
          <ac:chgData name="Bruce Herring" userId="da3c994283af7ec4" providerId="LiveId" clId="{87D83505-10AD-44E9-BA04-8C4008007C80}" dt="2020-09-03T17:34:50.480" v="20" actId="478"/>
          <ac:spMkLst>
            <pc:docMk/>
            <pc:sldMk cId="3632233994" sldId="361"/>
            <ac:spMk id="2" creationId="{C5419031-6A49-4878-A3C6-6874F1C82DFD}"/>
          </ac:spMkLst>
        </pc:spChg>
        <pc:spChg chg="add mod">
          <ac:chgData name="Bruce Herring" userId="da3c994283af7ec4" providerId="LiveId" clId="{87D83505-10AD-44E9-BA04-8C4008007C80}" dt="2020-09-03T17:36:35.891" v="38" actId="1076"/>
          <ac:spMkLst>
            <pc:docMk/>
            <pc:sldMk cId="3632233994" sldId="361"/>
            <ac:spMk id="3" creationId="{717C5AC7-C024-41B2-8BDC-A353DEAE3406}"/>
          </ac:spMkLst>
        </pc:spChg>
        <pc:spChg chg="add mod">
          <ac:chgData name="Bruce Herring" userId="da3c994283af7ec4" providerId="LiveId" clId="{87D83505-10AD-44E9-BA04-8C4008007C80}" dt="2020-09-03T17:39:39.843" v="98" actId="207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87D83505-10AD-44E9-BA04-8C4008007C80}" dt="2020-09-03T17:41:54.553" v="103" actId="1076"/>
          <ac:spMkLst>
            <pc:docMk/>
            <pc:sldMk cId="3632233994" sldId="361"/>
            <ac:spMk id="5" creationId="{11A5BCDE-AC2E-4B0E-BDA9-0A2E90451E53}"/>
          </ac:spMkLst>
        </pc:spChg>
        <pc:spChg chg="mod">
          <ac:chgData name="Bruce Herring" userId="da3c994283af7ec4" providerId="LiveId" clId="{87D83505-10AD-44E9-BA04-8C4008007C80}" dt="2020-09-27T01:29:55.914" v="5920" actId="20577"/>
          <ac:spMkLst>
            <pc:docMk/>
            <pc:sldMk cId="3632233994" sldId="361"/>
            <ac:spMk id="7" creationId="{D6DAABFF-8920-4F9F-B66B-3956A81287BD}"/>
          </ac:spMkLst>
        </pc:spChg>
        <pc:spChg chg="del">
          <ac:chgData name="Bruce Herring" userId="da3c994283af7ec4" providerId="LiveId" clId="{87D83505-10AD-44E9-BA04-8C4008007C80}" dt="2020-09-03T17:34:06.304" v="16" actId="478"/>
          <ac:spMkLst>
            <pc:docMk/>
            <pc:sldMk cId="3632233994" sldId="361"/>
            <ac:spMk id="8" creationId="{74109FE4-7A59-4863-9934-1162888A9CEA}"/>
          </ac:spMkLst>
        </pc:spChg>
        <pc:spChg chg="add mod">
          <ac:chgData name="Bruce Herring" userId="da3c994283af7ec4" providerId="LiveId" clId="{87D83505-10AD-44E9-BA04-8C4008007C80}" dt="2020-09-27T01:29:18.616" v="5893" actId="20577"/>
          <ac:spMkLst>
            <pc:docMk/>
            <pc:sldMk cId="3632233994" sldId="361"/>
            <ac:spMk id="10" creationId="{BA8F350E-C2F8-4ADA-BAC2-E8771657266D}"/>
          </ac:spMkLst>
        </pc:spChg>
        <pc:spChg chg="add mod">
          <ac:chgData name="Bruce Herring" userId="da3c994283af7ec4" providerId="LiveId" clId="{87D83505-10AD-44E9-BA04-8C4008007C80}" dt="2020-09-03T17:39:25.273" v="96" actId="207"/>
          <ac:spMkLst>
            <pc:docMk/>
            <pc:sldMk cId="3632233994" sldId="361"/>
            <ac:spMk id="12" creationId="{C3E88DDA-40AE-4ACA-88A3-8373FAF500C5}"/>
          </ac:spMkLst>
        </pc:spChg>
      </pc:sldChg>
      <pc:sldChg chg="modSp mod modAnim addCm modCm modNotesTx">
        <pc:chgData name="Bruce Herring" userId="da3c994283af7ec4" providerId="LiveId" clId="{87D83505-10AD-44E9-BA04-8C4008007C80}" dt="2020-09-29T14:01:16.812" v="6824" actId="114"/>
        <pc:sldMkLst>
          <pc:docMk/>
          <pc:sldMk cId="3312297391" sldId="362"/>
        </pc:sldMkLst>
        <pc:spChg chg="mod">
          <ac:chgData name="Bruce Herring" userId="da3c994283af7ec4" providerId="LiveId" clId="{87D83505-10AD-44E9-BA04-8C4008007C80}" dt="2020-09-29T14:01:16.812" v="6824" actId="114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7D83505-10AD-44E9-BA04-8C4008007C80}" dt="2020-09-27T01:33:56.493" v="6012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addSp modSp mod modAnim addCm">
        <pc:chgData name="Bruce Herring" userId="da3c994283af7ec4" providerId="LiveId" clId="{87D83505-10AD-44E9-BA04-8C4008007C80}" dt="2020-09-30T02:59:13.535" v="7428"/>
        <pc:sldMkLst>
          <pc:docMk/>
          <pc:sldMk cId="2341923824" sldId="363"/>
        </pc:sldMkLst>
        <pc:spChg chg="mod">
          <ac:chgData name="Bruce Herring" userId="da3c994283af7ec4" providerId="LiveId" clId="{87D83505-10AD-44E9-BA04-8C4008007C80}" dt="2020-09-03T14:38:40.416" v="15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7D83505-10AD-44E9-BA04-8C4008007C80}" dt="2020-09-27T01:35:05.178" v="6016" actId="6549"/>
          <ac:spMkLst>
            <pc:docMk/>
            <pc:sldMk cId="2341923824" sldId="363"/>
            <ac:spMk id="8" creationId="{E5BBE8D2-9CEB-4CAF-B9C0-B17A2776FFEC}"/>
          </ac:spMkLst>
        </pc:spChg>
        <pc:picChg chg="add mod">
          <ac:chgData name="Bruce Herring" userId="da3c994283af7ec4" providerId="LiveId" clId="{87D83505-10AD-44E9-BA04-8C4008007C80}" dt="2020-09-03T17:47:07.432" v="113" actId="1076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modAnim">
        <pc:chgData name="Bruce Herring" userId="da3c994283af7ec4" providerId="LiveId" clId="{87D83505-10AD-44E9-BA04-8C4008007C80}" dt="2020-09-03T18:49:45.307" v="649" actId="478"/>
        <pc:sldMkLst>
          <pc:docMk/>
          <pc:sldMk cId="3622096936" sldId="364"/>
        </pc:sldMkLst>
        <pc:spChg chg="add mod">
          <ac:chgData name="Bruce Herring" userId="da3c994283af7ec4" providerId="LiveId" clId="{87D83505-10AD-44E9-BA04-8C4008007C80}" dt="2020-09-03T18:34:35.524" v="278" actId="20577"/>
          <ac:spMkLst>
            <pc:docMk/>
            <pc:sldMk cId="3622096936" sldId="364"/>
            <ac:spMk id="2" creationId="{EA540C8E-447E-4D3F-A89D-53445ABA9F18}"/>
          </ac:spMkLst>
        </pc:spChg>
        <pc:spChg chg="add mod">
          <ac:chgData name="Bruce Herring" userId="da3c994283af7ec4" providerId="LiveId" clId="{87D83505-10AD-44E9-BA04-8C4008007C80}" dt="2020-09-03T18:35:24.933" v="358" actId="313"/>
          <ac:spMkLst>
            <pc:docMk/>
            <pc:sldMk cId="3622096936" sldId="364"/>
            <ac:spMk id="6" creationId="{38087CC3-8EE6-4AE3-9EAA-4EA234DE4851}"/>
          </ac:spMkLst>
        </pc:spChg>
        <pc:spChg chg="add mod">
          <ac:chgData name="Bruce Herring" userId="da3c994283af7ec4" providerId="LiveId" clId="{87D83505-10AD-44E9-BA04-8C4008007C80}" dt="2020-09-03T18:35:44.308" v="408" actId="20577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87D83505-10AD-44E9-BA04-8C4008007C80}" dt="2020-09-03T18:32:32.640" v="114" actId="478"/>
          <ac:spMkLst>
            <pc:docMk/>
            <pc:sldMk cId="3622096936" sldId="364"/>
            <ac:spMk id="9" creationId="{D4D32B87-B8F9-4DAC-AB29-9842CC063DCD}"/>
          </ac:spMkLst>
        </pc:spChg>
        <pc:spChg chg="add mod">
          <ac:chgData name="Bruce Herring" userId="da3c994283af7ec4" providerId="LiveId" clId="{87D83505-10AD-44E9-BA04-8C4008007C80}" dt="2020-09-03T18:36:26.364" v="461" actId="20577"/>
          <ac:spMkLst>
            <pc:docMk/>
            <pc:sldMk cId="3622096936" sldId="364"/>
            <ac:spMk id="10" creationId="{39783B67-03C9-4EDD-8BB1-BE0288B30B7E}"/>
          </ac:spMkLst>
        </pc:spChg>
        <pc:spChg chg="add mod">
          <ac:chgData name="Bruce Herring" userId="da3c994283af7ec4" providerId="LiveId" clId="{87D83505-10AD-44E9-BA04-8C4008007C80}" dt="2020-09-03T18:36:40.123" v="503" actId="20577"/>
          <ac:spMkLst>
            <pc:docMk/>
            <pc:sldMk cId="3622096936" sldId="364"/>
            <ac:spMk id="11" creationId="{CCDB6E59-D726-43DB-B2A5-0563FE3F6E2E}"/>
          </ac:spMkLst>
        </pc:spChg>
        <pc:spChg chg="add del mod">
          <ac:chgData name="Bruce Herring" userId="da3c994283af7ec4" providerId="LiveId" clId="{87D83505-10AD-44E9-BA04-8C4008007C80}" dt="2020-09-03T18:42:18.850" v="589" actId="478"/>
          <ac:spMkLst>
            <pc:docMk/>
            <pc:sldMk cId="3622096936" sldId="364"/>
            <ac:spMk id="12" creationId="{26CB09AB-8386-4558-B0FE-2FD8F1BD635E}"/>
          </ac:spMkLst>
        </pc:spChg>
        <pc:spChg chg="add del mod">
          <ac:chgData name="Bruce Herring" userId="da3c994283af7ec4" providerId="LiveId" clId="{87D83505-10AD-44E9-BA04-8C4008007C80}" dt="2020-09-03T18:49:44.005" v="648" actId="478"/>
          <ac:spMkLst>
            <pc:docMk/>
            <pc:sldMk cId="3622096936" sldId="364"/>
            <ac:spMk id="13" creationId="{77BF29C1-D965-440C-9364-9869032EB369}"/>
          </ac:spMkLst>
        </pc:spChg>
        <pc:spChg chg="add del mod">
          <ac:chgData name="Bruce Herring" userId="da3c994283af7ec4" providerId="LiveId" clId="{87D83505-10AD-44E9-BA04-8C4008007C80}" dt="2020-09-03T18:48:29.234" v="638" actId="478"/>
          <ac:spMkLst>
            <pc:docMk/>
            <pc:sldMk cId="3622096936" sldId="364"/>
            <ac:spMk id="14" creationId="{FB4C4C56-11DA-4F2B-BF5A-B5D968765D83}"/>
          </ac:spMkLst>
        </pc:spChg>
        <pc:spChg chg="add del mod">
          <ac:chgData name="Bruce Herring" userId="da3c994283af7ec4" providerId="LiveId" clId="{87D83505-10AD-44E9-BA04-8C4008007C80}" dt="2020-09-03T18:49:45.307" v="649" actId="478"/>
          <ac:spMkLst>
            <pc:docMk/>
            <pc:sldMk cId="3622096936" sldId="364"/>
            <ac:spMk id="15" creationId="{39E3177F-3D1E-4371-9B3E-9176ACD58D99}"/>
          </ac:spMkLst>
        </pc:spChg>
        <pc:spChg chg="add del mod">
          <ac:chgData name="Bruce Herring" userId="da3c994283af7ec4" providerId="LiveId" clId="{87D83505-10AD-44E9-BA04-8C4008007C80}" dt="2020-09-03T18:49:36.224" v="647" actId="478"/>
          <ac:spMkLst>
            <pc:docMk/>
            <pc:sldMk cId="3622096936" sldId="364"/>
            <ac:spMk id="16" creationId="{896BE4C5-31DB-497F-93AD-CDCE72888E06}"/>
          </ac:spMkLst>
        </pc:spChg>
        <pc:spChg chg="add mod">
          <ac:chgData name="Bruce Herring" userId="da3c994283af7ec4" providerId="LiveId" clId="{87D83505-10AD-44E9-BA04-8C4008007C80}" dt="2020-09-03T18:34:47.340" v="310" actId="20577"/>
          <ac:spMkLst>
            <pc:docMk/>
            <pc:sldMk cId="3622096936" sldId="364"/>
            <ac:spMk id="26" creationId="{C208A456-0719-4D53-9402-D0AF22808697}"/>
          </ac:spMkLst>
        </pc:spChg>
      </pc:sldChg>
      <pc:sldChg chg="addSp delSp modSp mod modAnim">
        <pc:chgData name="Bruce Herring" userId="da3c994283af7ec4" providerId="LiveId" clId="{87D83505-10AD-44E9-BA04-8C4008007C80}" dt="2020-09-03T18:57:48.914" v="753" actId="1076"/>
        <pc:sldMkLst>
          <pc:docMk/>
          <pc:sldMk cId="4159299198" sldId="365"/>
        </pc:sldMkLst>
        <pc:spChg chg="del">
          <ac:chgData name="Bruce Herring" userId="da3c994283af7ec4" providerId="LiveId" clId="{87D83505-10AD-44E9-BA04-8C4008007C80}" dt="2020-09-03T18:52:02.462" v="676" actId="478"/>
          <ac:spMkLst>
            <pc:docMk/>
            <pc:sldMk cId="4159299198" sldId="365"/>
            <ac:spMk id="8" creationId="{807BCFCB-63F1-48A2-B51F-B71D0276C527}"/>
          </ac:spMkLst>
        </pc:spChg>
        <pc:spChg chg="add mod">
          <ac:chgData name="Bruce Herring" userId="da3c994283af7ec4" providerId="LiveId" clId="{87D83505-10AD-44E9-BA04-8C4008007C80}" dt="2020-09-03T18:54:08.835" v="741" actId="20577"/>
          <ac:spMkLst>
            <pc:docMk/>
            <pc:sldMk cId="4159299198" sldId="365"/>
            <ac:spMk id="30" creationId="{0232D75C-7F78-48AF-9BB5-73BF4CB77900}"/>
          </ac:spMkLst>
        </pc:spChg>
        <pc:picChg chg="add mod">
          <ac:chgData name="Bruce Herring" userId="da3c994283af7ec4" providerId="LiveId" clId="{87D83505-10AD-44E9-BA04-8C4008007C80}" dt="2020-09-03T18:57:48.914" v="753" actId="1076"/>
          <ac:picMkLst>
            <pc:docMk/>
            <pc:sldMk cId="4159299198" sldId="365"/>
            <ac:picMk id="2050" creationId="{FDD73F92-F4BF-4A1D-AA4B-FD438CBB6BC4}"/>
          </ac:picMkLst>
        </pc:picChg>
      </pc:sldChg>
      <pc:sldChg chg="addSp delSp modSp mod modAnim">
        <pc:chgData name="Bruce Herring" userId="da3c994283af7ec4" providerId="LiveId" clId="{87D83505-10AD-44E9-BA04-8C4008007C80}" dt="2020-09-27T01:37:38.953" v="6019" actId="478"/>
        <pc:sldMkLst>
          <pc:docMk/>
          <pc:sldMk cId="1196533644" sldId="367"/>
        </pc:sldMkLst>
        <pc:spChg chg="del">
          <ac:chgData name="Bruce Herring" userId="da3c994283af7ec4" providerId="LiveId" clId="{87D83505-10AD-44E9-BA04-8C4008007C80}" dt="2020-09-27T01:37:38.953" v="6019" actId="478"/>
          <ac:spMkLst>
            <pc:docMk/>
            <pc:sldMk cId="1196533644" sldId="367"/>
            <ac:spMk id="9" creationId="{83CB27C5-5349-49DC-96D8-32EF3065AF96}"/>
          </ac:spMkLst>
        </pc:spChg>
        <pc:spChg chg="del">
          <ac:chgData name="Bruce Herring" userId="da3c994283af7ec4" providerId="LiveId" clId="{87D83505-10AD-44E9-BA04-8C4008007C80}" dt="2020-09-22T19:09:29.553" v="3869" actId="478"/>
          <ac:spMkLst>
            <pc:docMk/>
            <pc:sldMk cId="1196533644" sldId="367"/>
            <ac:spMk id="10" creationId="{90C59EF0-A79A-43B9-9D68-B320FE26CE6F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2" creationId="{FD423CDC-7AF4-400E-90D9-C919A7213264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5" creationId="{4E8E514B-BFA7-4EE1-8A6D-BD5B6B918D53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6" creationId="{2C864F77-3918-4196-A513-44C756FFD9F8}"/>
          </ac:spMkLst>
        </pc:spChg>
        <pc:spChg chg="mod ord">
          <ac:chgData name="Bruce Herring" userId="da3c994283af7ec4" providerId="LiveId" clId="{87D83505-10AD-44E9-BA04-8C4008007C80}" dt="2020-09-22T19:10:46.370" v="3875" actId="1076"/>
          <ac:spMkLst>
            <pc:docMk/>
            <pc:sldMk cId="1196533644" sldId="367"/>
            <ac:spMk id="18" creationId="{A88CA227-C208-4842-B12D-C4E2803DC86D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1" creationId="{59357A6D-FCD8-4586-854F-A2A60EAD699F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2" creationId="{D4D6EF9F-C784-4112-B590-A473B24FE75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4" creationId="{28DA84DF-D648-49CC-ABCD-48D5EE043B70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7" creationId="{73CB261A-A68E-4D37-A0AD-83D36850679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8" creationId="{A32FF7CB-D444-4025-8A80-05635614641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1" creationId="{8AC9DD71-2862-4190-B55B-CFE449BCDCB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3" creationId="{CA80452D-B059-4B52-AD6D-1F153BD1C6D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4" creationId="{40267C53-5BA9-4DED-A7F4-C6F7A15F17B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6" creationId="{F1A17605-D719-4DD9-97EC-CA755EE1AA22}"/>
          </ac:spMkLst>
        </pc:spChg>
        <pc:spChg chg="mod">
          <ac:chgData name="Bruce Herring" userId="da3c994283af7ec4" providerId="LiveId" clId="{87D83505-10AD-44E9-BA04-8C4008007C80}" dt="2020-09-22T19:11:17.283" v="3879" actId="1076"/>
          <ac:spMkLst>
            <pc:docMk/>
            <pc:sldMk cId="1196533644" sldId="367"/>
            <ac:spMk id="37" creationId="{330463F9-DADA-4F76-9669-1BC9E58B5463}"/>
          </ac:spMkLst>
        </pc:spChg>
        <pc:grpChg chg="add mod">
          <ac:chgData name="Bruce Herring" userId="da3c994283af7ec4" providerId="LiveId" clId="{87D83505-10AD-44E9-BA04-8C4008007C80}" dt="2020-09-22T19:11:28.861" v="3881" actId="1076"/>
          <ac:grpSpMkLst>
            <pc:docMk/>
            <pc:sldMk cId="1196533644" sldId="367"/>
            <ac:grpSpMk id="2" creationId="{575A3D14-5062-4510-8FC0-B3F78F186FC6}"/>
          </ac:grpSpMkLst>
        </pc:grpChg>
        <pc:grpChg chg="add del mod">
          <ac:chgData name="Bruce Herring" userId="da3c994283af7ec4" providerId="LiveId" clId="{87D83505-10AD-44E9-BA04-8C4008007C80}" dt="2020-09-22T19:10:27.121" v="3871" actId="478"/>
          <ac:grpSpMkLst>
            <pc:docMk/>
            <pc:sldMk cId="1196533644" sldId="367"/>
            <ac:grpSpMk id="7" creationId="{886EC4D5-631D-4720-AA74-249DBBC99BF9}"/>
          </ac:grpSpMkLst>
        </pc:grpChg>
        <pc:grpChg chg="add del mod">
          <ac:chgData name="Bruce Herring" userId="da3c994283af7ec4" providerId="LiveId" clId="{87D83505-10AD-44E9-BA04-8C4008007C80}" dt="2020-09-22T19:10:53.768" v="3876" actId="478"/>
          <ac:grpSpMkLst>
            <pc:docMk/>
            <pc:sldMk cId="1196533644" sldId="367"/>
            <ac:grpSpMk id="17" creationId="{0564CD76-821B-4EBC-AB3C-772A5B4F2831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3" creationId="{F723459E-2641-415E-BEC9-62AC9B5F2FB9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9" creationId="{D1E5B396-64B3-40E9-963C-504A2B8862AF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2" creationId="{63E9E9A7-E725-43CA-82C2-3488EF17A454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5" creationId="{FC62531D-7F17-439A-92C5-B8D81625EC8D}"/>
          </ac:grpSpMkLst>
        </pc:grp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3" creationId="{82BB5C99-A7E4-4333-BFE3-68C1900B5D1A}"/>
          </ac:cxnSpMkLst>
        </pc:cxn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4" creationId="{0C0CE859-DDD5-4E06-AF13-61D3BDC729AD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19" creationId="{85268D5E-B285-47FD-B481-E4AAFAF27476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20" creationId="{8672B2EA-928B-4B20-9317-76BDC1D61F46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5" creationId="{9DA340F9-CB39-4D91-A444-88DD9BC6C90B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6" creationId="{3261E268-06BD-47F6-8150-121A20B13D93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30" creationId="{24B0F7BD-F3B8-4E0A-BE83-6783ED193D3A}"/>
          </ac:cxnSpMkLst>
        </pc:cxnChg>
      </pc:sldChg>
      <pc:sldChg chg="addSp delSp modSp mod modAnim">
        <pc:chgData name="Bruce Herring" userId="da3c994283af7ec4" providerId="LiveId" clId="{87D83505-10AD-44E9-BA04-8C4008007C80}" dt="2020-09-26T11:32:40.510" v="5687" actId="2711"/>
        <pc:sldMkLst>
          <pc:docMk/>
          <pc:sldMk cId="2459328365" sldId="368"/>
        </pc:sldMkLst>
        <pc:spChg chg="del">
          <ac:chgData name="Bruce Herring" userId="da3c994283af7ec4" providerId="LiveId" clId="{87D83505-10AD-44E9-BA04-8C4008007C80}" dt="2020-09-23T00:48:52.356" v="4912" actId="478"/>
          <ac:spMkLst>
            <pc:docMk/>
            <pc:sldMk cId="2459328365" sldId="368"/>
            <ac:spMk id="8" creationId="{59F89C5B-2CE1-4AFF-A85D-BC55722A6040}"/>
          </ac:spMkLst>
        </pc:spChg>
        <pc:spChg chg="mod">
          <ac:chgData name="Bruce Herring" userId="da3c994283af7ec4" providerId="LiveId" clId="{87D83505-10AD-44E9-BA04-8C4008007C80}" dt="2020-09-23T00:48:42.268" v="4910" actId="20577"/>
          <ac:spMkLst>
            <pc:docMk/>
            <pc:sldMk cId="2459328365" sldId="368"/>
            <ac:spMk id="10" creationId="{0B6555EB-FFAD-4E05-A0B1-72F27A67A112}"/>
          </ac:spMkLst>
        </pc:spChg>
        <pc:spChg chg="add mod">
          <ac:chgData name="Bruce Herring" userId="da3c994283af7ec4" providerId="LiveId" clId="{87D83505-10AD-44E9-BA04-8C4008007C80}" dt="2020-09-26T11:32:40.510" v="5687" actId="2711"/>
          <ac:spMkLst>
            <pc:docMk/>
            <pc:sldMk cId="2459328365" sldId="368"/>
            <ac:spMk id="11" creationId="{D33EB290-4DC2-4876-B2F4-AB2FFD722F68}"/>
          </ac:spMkLst>
        </pc:spChg>
      </pc:sldChg>
      <pc:sldChg chg="addSp delSp modSp mod">
        <pc:chgData name="Bruce Herring" userId="da3c994283af7ec4" providerId="LiveId" clId="{87D83505-10AD-44E9-BA04-8C4008007C80}" dt="2020-09-29T14:04:45.397" v="7203" actId="22"/>
        <pc:sldMkLst>
          <pc:docMk/>
          <pc:sldMk cId="1455951626" sldId="369"/>
        </pc:sldMkLst>
        <pc:spChg chg="add">
          <ac:chgData name="Bruce Herring" userId="da3c994283af7ec4" providerId="LiveId" clId="{87D83505-10AD-44E9-BA04-8C4008007C80}" dt="2020-09-29T14:04:45.397" v="7203" actId="22"/>
          <ac:spMkLst>
            <pc:docMk/>
            <pc:sldMk cId="1455951626" sldId="369"/>
            <ac:spMk id="9" creationId="{9627BD8F-3D25-40C1-A792-3803C9012DB4}"/>
          </ac:spMkLst>
        </pc:spChg>
        <pc:spChg chg="del">
          <ac:chgData name="Bruce Herring" userId="da3c994283af7ec4" providerId="LiveId" clId="{87D83505-10AD-44E9-BA04-8C4008007C80}" dt="2020-09-22T19:42:56.947" v="4476" actId="478"/>
          <ac:spMkLst>
            <pc:docMk/>
            <pc:sldMk cId="1455951626" sldId="369"/>
            <ac:spMk id="9" creationId="{CBA0B44C-00A0-45AB-9DB7-2529CCAEDB87}"/>
          </ac:spMkLst>
        </pc:spChg>
        <pc:spChg chg="mod">
          <ac:chgData name="Bruce Herring" userId="da3c994283af7ec4" providerId="LiveId" clId="{87D83505-10AD-44E9-BA04-8C4008007C80}" dt="2020-09-29T14:00:05.329" v="6804" actId="20577"/>
          <ac:spMkLst>
            <pc:docMk/>
            <pc:sldMk cId="1455951626" sldId="369"/>
            <ac:spMk id="11" creationId="{C9A571B2-58B1-496D-8444-106DBD6DA98C}"/>
          </ac:spMkLst>
        </pc:spChg>
        <pc:picChg chg="add mod">
          <ac:chgData name="Bruce Herring" userId="da3c994283af7ec4" providerId="LiveId" clId="{87D83505-10AD-44E9-BA04-8C4008007C80}" dt="2020-09-22T19:43:05.555" v="4481" actId="1076"/>
          <ac:picMkLst>
            <pc:docMk/>
            <pc:sldMk cId="1455951626" sldId="369"/>
            <ac:picMk id="2050" creationId="{D248D83D-0A0A-42B4-9041-0EEF556626EF}"/>
          </ac:picMkLst>
        </pc:picChg>
      </pc:sldChg>
      <pc:sldChg chg="modSp mod">
        <pc:chgData name="Bruce Herring" userId="da3c994283af7ec4" providerId="LiveId" clId="{87D83505-10AD-44E9-BA04-8C4008007C80}" dt="2020-09-29T14:00:09.338" v="6806" actId="20577"/>
        <pc:sldMkLst>
          <pc:docMk/>
          <pc:sldMk cId="2147250842" sldId="370"/>
        </pc:sldMkLst>
        <pc:spChg chg="mod">
          <ac:chgData name="Bruce Herring" userId="da3c994283af7ec4" providerId="LiveId" clId="{87D83505-10AD-44E9-BA04-8C4008007C80}" dt="2020-09-27T01:39:27.857" v="608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7D83505-10AD-44E9-BA04-8C4008007C80}" dt="2020-09-28T01:39:46.621" v="6698" actId="2711"/>
          <ac:spMkLst>
            <pc:docMk/>
            <pc:sldMk cId="2147250842" sldId="370"/>
            <ac:spMk id="3" creationId="{90769C10-B2C7-4EAC-B855-7E95AB9AC2F1}"/>
          </ac:spMkLst>
        </pc:spChg>
        <pc:spChg chg="mod">
          <ac:chgData name="Bruce Herring" userId="da3c994283af7ec4" providerId="LiveId" clId="{87D83505-10AD-44E9-BA04-8C4008007C80}" dt="2020-09-29T14:00:09.338" v="6806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addSp modSp mod">
        <pc:chgData name="Bruce Herring" userId="da3c994283af7ec4" providerId="LiveId" clId="{87D83505-10AD-44E9-BA04-8C4008007C80}" dt="2020-09-29T14:00:14.451" v="6808" actId="20577"/>
        <pc:sldMkLst>
          <pc:docMk/>
          <pc:sldMk cId="3920096620" sldId="371"/>
        </pc:sldMkLst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3" creationId="{E9B5B953-4E48-45F8-90E3-E94393BAA6BC}"/>
          </ac:spMkLst>
        </pc:spChg>
        <pc:spChg chg="mod">
          <ac:chgData name="Bruce Herring" userId="da3c994283af7ec4" providerId="LiveId" clId="{87D83505-10AD-44E9-BA04-8C4008007C80}" dt="2020-09-29T14:00:14.451" v="6808" actId="20577"/>
          <ac:spMkLst>
            <pc:docMk/>
            <pc:sldMk cId="3920096620" sldId="371"/>
            <ac:spMk id="7" creationId="{077F11B6-5824-4605-ADBF-83693C86AB9F}"/>
          </ac:spMkLst>
        </pc:spChg>
        <pc:spChg chg="add mod">
          <ac:chgData name="Bruce Herring" userId="da3c994283af7ec4" providerId="LiveId" clId="{87D83505-10AD-44E9-BA04-8C4008007C80}" dt="2020-09-27T01:38:51.814" v="6025" actId="1076"/>
          <ac:spMkLst>
            <pc:docMk/>
            <pc:sldMk cId="3920096620" sldId="371"/>
            <ac:spMk id="14" creationId="{46231B3E-BDF7-4407-BD50-A9508C1D5BD3}"/>
          </ac:spMkLst>
        </pc:spChg>
        <pc:grpChg chg="mod">
          <ac:chgData name="Bruce Herring" userId="da3c994283af7ec4" providerId="LiveId" clId="{87D83505-10AD-44E9-BA04-8C4008007C80}" dt="2020-09-27T01:39:35.411" v="6090" actId="1076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addSp delSp modSp mod delAnim modAnim addCm modNotesTx">
        <pc:chgData name="Bruce Herring" userId="da3c994283af7ec4" providerId="LiveId" clId="{87D83505-10AD-44E9-BA04-8C4008007C80}" dt="2020-09-27T01:45:07.858" v="6592" actId="1589"/>
        <pc:sldMkLst>
          <pc:docMk/>
          <pc:sldMk cId="2795949205" sldId="372"/>
        </pc:sldMkLst>
        <pc:spChg chg="add mod">
          <ac:chgData name="Bruce Herring" userId="da3c994283af7ec4" providerId="LiveId" clId="{87D83505-10AD-44E9-BA04-8C4008007C80}" dt="2020-09-27T01:39:57.864" v="6092" actId="14100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87D83505-10AD-44E9-BA04-8C4008007C80}" dt="2020-09-23T00:48:47.422" v="4911" actId="21"/>
          <ac:spMkLst>
            <pc:docMk/>
            <pc:sldMk cId="2795949205" sldId="372"/>
            <ac:spMk id="7" creationId="{522937B5-953D-4BAC-834E-A9737AD3CFA1}"/>
          </ac:spMkLst>
        </pc:spChg>
        <pc:spChg chg="mod">
          <ac:chgData name="Bruce Herring" userId="da3c994283af7ec4" providerId="LiveId" clId="{87D83505-10AD-44E9-BA04-8C4008007C80}" dt="2020-09-22T19:14:05.394" v="3899" actId="403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7D83505-10AD-44E9-BA04-8C4008007C80}" dt="2020-09-23T00:47:56.756" v="4859" actId="20577"/>
          <ac:spMkLst>
            <pc:docMk/>
            <pc:sldMk cId="2795949205" sldId="372"/>
            <ac:spMk id="10" creationId="{81BBE215-751D-4F92-95A5-3318E164778B}"/>
          </ac:spMkLst>
        </pc:spChg>
      </pc:sldChg>
      <pc:sldChg chg="modSp mod modAnim">
        <pc:chgData name="Bruce Herring" userId="da3c994283af7ec4" providerId="LiveId" clId="{87D83505-10AD-44E9-BA04-8C4008007C80}" dt="2020-09-26T11:34:35.086" v="5689" actId="20577"/>
        <pc:sldMkLst>
          <pc:docMk/>
          <pc:sldMk cId="629509612" sldId="373"/>
        </pc:sldMkLst>
        <pc:spChg chg="mod">
          <ac:chgData name="Bruce Herring" userId="da3c994283af7ec4" providerId="LiveId" clId="{87D83505-10AD-44E9-BA04-8C4008007C80}" dt="2020-09-22T19:39:46.902" v="4469" actId="113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7D83505-10AD-44E9-BA04-8C4008007C80}" dt="2020-09-22T19:36:04.770" v="4197" actId="20577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7D83505-10AD-44E9-BA04-8C4008007C80}" dt="2020-09-26T11:34:35.086" v="5689" actId="20577"/>
          <ac:spMkLst>
            <pc:docMk/>
            <pc:sldMk cId="629509612" sldId="373"/>
            <ac:spMk id="9" creationId="{08D7BA47-667B-46C4-A4E6-2016A76A402D}"/>
          </ac:spMkLst>
        </pc:spChg>
        <pc:spChg chg="mod">
          <ac:chgData name="Bruce Herring" userId="da3c994283af7ec4" providerId="LiveId" clId="{87D83505-10AD-44E9-BA04-8C4008007C80}" dt="2020-09-22T19:39:14.922" v="4462" actId="2711"/>
          <ac:spMkLst>
            <pc:docMk/>
            <pc:sldMk cId="629509612" sldId="373"/>
            <ac:spMk id="10" creationId="{247CA2ED-3648-4D74-8821-8E0D87769DD9}"/>
          </ac:spMkLst>
        </pc:spChg>
      </pc:sldChg>
      <pc:sldChg chg="modSp mod">
        <pc:chgData name="Bruce Herring" userId="da3c994283af7ec4" providerId="LiveId" clId="{87D83505-10AD-44E9-BA04-8C4008007C80}" dt="2020-09-29T14:00:23.043" v="6810" actId="20577"/>
        <pc:sldMkLst>
          <pc:docMk/>
          <pc:sldMk cId="3995990587" sldId="374"/>
        </pc:sldMkLst>
        <pc:spChg chg="mod">
          <ac:chgData name="Bruce Herring" userId="da3c994283af7ec4" providerId="LiveId" clId="{87D83505-10AD-44E9-BA04-8C4008007C80}" dt="2020-09-28T01:40:28.785" v="6771" actId="1036"/>
          <ac:spMkLst>
            <pc:docMk/>
            <pc:sldMk cId="3995990587" sldId="374"/>
            <ac:spMk id="7" creationId="{13B3FAF0-6B16-454B-842C-0EBD9A823900}"/>
          </ac:spMkLst>
        </pc:spChg>
        <pc:spChg chg="mod">
          <ac:chgData name="Bruce Herring" userId="da3c994283af7ec4" providerId="LiveId" clId="{87D83505-10AD-44E9-BA04-8C4008007C80}" dt="2020-09-28T01:40:47.070" v="6772" actId="2711"/>
          <ac:spMkLst>
            <pc:docMk/>
            <pc:sldMk cId="3995990587" sldId="374"/>
            <ac:spMk id="8" creationId="{BA436989-1655-43D4-ABB3-4CA35F195DE5}"/>
          </ac:spMkLst>
        </pc:spChg>
        <pc:spChg chg="mod">
          <ac:chgData name="Bruce Herring" userId="da3c994283af7ec4" providerId="LiveId" clId="{87D83505-10AD-44E9-BA04-8C4008007C80}" dt="2020-09-29T14:00:23.043" v="681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addSp modSp mod">
        <pc:chgData name="Bruce Herring" userId="da3c994283af7ec4" providerId="LiveId" clId="{87D83505-10AD-44E9-BA04-8C4008007C80}" dt="2020-09-29T14:00:33.659" v="6814" actId="14100"/>
        <pc:sldMkLst>
          <pc:docMk/>
          <pc:sldMk cId="1608919472" sldId="375"/>
        </pc:sldMkLst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3" creationId="{2C570C6D-9ACE-4CF5-BFB2-2D371C10FF97}"/>
          </ac:spMkLst>
        </pc:spChg>
        <pc:spChg chg="mod">
          <ac:chgData name="Bruce Herring" userId="da3c994283af7ec4" providerId="LiveId" clId="{87D83505-10AD-44E9-BA04-8C4008007C80}" dt="2020-09-29T14:00:33.659" v="6814" actId="14100"/>
          <ac:spMkLst>
            <pc:docMk/>
            <pc:sldMk cId="1608919472" sldId="375"/>
            <ac:spMk id="7" creationId="{B0A7AFB9-DD5C-4F0A-87BF-43625BF33AD4}"/>
          </ac:spMkLst>
        </pc:spChg>
        <pc:spChg chg="add mod">
          <ac:chgData name="Bruce Herring" userId="da3c994283af7ec4" providerId="LiveId" clId="{87D83505-10AD-44E9-BA04-8C4008007C80}" dt="2020-09-27T01:47:19.163" v="6598" actId="14100"/>
          <ac:spMkLst>
            <pc:docMk/>
            <pc:sldMk cId="1608919472" sldId="375"/>
            <ac:spMk id="14" creationId="{80FFEC1D-8D2C-4139-BD43-BF9FBD367CE6}"/>
          </ac:spMkLst>
        </pc:spChg>
        <pc:grpChg chg="mod">
          <ac:chgData name="Bruce Herring" userId="da3c994283af7ec4" providerId="LiveId" clId="{87D83505-10AD-44E9-BA04-8C4008007C80}" dt="2020-09-27T01:47:02.599" v="6593" actId="1076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7D83505-10AD-44E9-BA04-8C4008007C80}" dt="2020-09-29T14:04:51.096" v="7204" actId="22"/>
        <pc:sldMkLst>
          <pc:docMk/>
          <pc:sldMk cId="2923728163" sldId="376"/>
        </pc:sldMkLst>
        <pc:spChg chg="del">
          <ac:chgData name="Bruce Herring" userId="da3c994283af7ec4" providerId="LiveId" clId="{87D83505-10AD-44E9-BA04-8C4008007C80}" dt="2020-09-22T19:40:50.251" v="4470" actId="478"/>
          <ac:spMkLst>
            <pc:docMk/>
            <pc:sldMk cId="2923728163" sldId="376"/>
            <ac:spMk id="5" creationId="{475B2992-5BC0-49AC-B2FE-CC1B5BA1FA92}"/>
          </ac:spMkLst>
        </pc:spChg>
        <pc:spChg chg="add">
          <ac:chgData name="Bruce Herring" userId="da3c994283af7ec4" providerId="LiveId" clId="{87D83505-10AD-44E9-BA04-8C4008007C80}" dt="2020-09-29T14:04:51.096" v="7204" actId="22"/>
          <ac:spMkLst>
            <pc:docMk/>
            <pc:sldMk cId="2923728163" sldId="376"/>
            <ac:spMk id="5" creationId="{D9E3833B-C705-40E4-A52D-ACA27319C39B}"/>
          </ac:spMkLst>
        </pc:spChg>
        <pc:spChg chg="mod">
          <ac:chgData name="Bruce Herring" userId="da3c994283af7ec4" providerId="LiveId" clId="{87D83505-10AD-44E9-BA04-8C4008007C80}" dt="2020-09-29T14:00:43.782" v="6820" actId="14100"/>
          <ac:spMkLst>
            <pc:docMk/>
            <pc:sldMk cId="2923728163" sldId="376"/>
            <ac:spMk id="6" creationId="{054843D7-251A-4448-A723-B1C01E7E21DB}"/>
          </ac:spMkLst>
        </pc:spChg>
        <pc:picChg chg="add mod">
          <ac:chgData name="Bruce Herring" userId="da3c994283af7ec4" providerId="LiveId" clId="{87D83505-10AD-44E9-BA04-8C4008007C80}" dt="2020-09-22T19:42:24.640" v="4475" actId="1076"/>
          <ac:picMkLst>
            <pc:docMk/>
            <pc:sldMk cId="2923728163" sldId="376"/>
            <ac:picMk id="1026" creationId="{5C6159D5-AFBB-4A44-8435-2F8B8B2E2583}"/>
          </ac:picMkLst>
        </pc:picChg>
      </pc:sldChg>
      <pc:sldChg chg="addSp delSp modSp mod">
        <pc:chgData name="Bruce Herring" userId="da3c994283af7ec4" providerId="LiveId" clId="{87D83505-10AD-44E9-BA04-8C4008007C80}" dt="2020-09-23T00:36:10.340" v="4854" actId="478"/>
        <pc:sldMkLst>
          <pc:docMk/>
          <pc:sldMk cId="1414971796" sldId="377"/>
        </pc:sldMkLst>
        <pc:spChg chg="del">
          <ac:chgData name="Bruce Herring" userId="da3c994283af7ec4" providerId="LiveId" clId="{87D83505-10AD-44E9-BA04-8C4008007C80}" dt="2020-09-23T00:36:10.340" v="4854" actId="478"/>
          <ac:spMkLst>
            <pc:docMk/>
            <pc:sldMk cId="1414971796" sldId="377"/>
            <ac:spMk id="9" creationId="{81EFABC8-F196-40C2-B262-09316002B1A7}"/>
          </ac:spMkLst>
        </pc:spChg>
        <pc:spChg chg="del">
          <ac:chgData name="Bruce Herring" userId="da3c994283af7ec4" providerId="LiveId" clId="{87D83505-10AD-44E9-BA04-8C4008007C80}" dt="2020-09-23T00:35:45.427" v="4851" actId="478"/>
          <ac:spMkLst>
            <pc:docMk/>
            <pc:sldMk cId="1414971796" sldId="377"/>
            <ac:spMk id="11" creationId="{8BDA3DB8-C926-4260-976D-4AABE1B61CB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6" creationId="{A88514BE-3D4E-416B-A20C-694316C6CAA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7" creationId="{838B8F38-6ECB-4908-A47B-821C1095691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8" creationId="{2DDA015A-B89D-4A05-9410-D41916405FD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9" creationId="{0AFA1F57-A335-4CF4-9DA0-42F2D23AF84E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1" creationId="{0B910AD3-126F-44EF-906A-F278C59E1448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2" creationId="{AFD99DA9-7DD4-40F9-9119-0EC110354689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5" creationId="{0742D06A-A1C7-412B-AE32-9529347FA32D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6" creationId="{95C1DC68-EE09-4119-88D4-42259C3E2CF5}"/>
          </ac:spMkLst>
        </pc:spChg>
        <pc:grpChg chg="add mod">
          <ac:chgData name="Bruce Herring" userId="da3c994283af7ec4" providerId="LiveId" clId="{87D83505-10AD-44E9-BA04-8C4008007C80}" dt="2020-09-23T00:36:07.452" v="4853" actId="1076"/>
          <ac:grpSpMkLst>
            <pc:docMk/>
            <pc:sldMk cId="1414971796" sldId="377"/>
            <ac:grpSpMk id="7" creationId="{A433D26B-2011-4F8B-AC55-5D3A89239CB5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2" creationId="{BE4EE8DB-8722-4691-A633-BCC197E3776A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3" creationId="{C2756EEB-AF03-42F0-A5BC-D79126CFBB1E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4" creationId="{FF9F93C5-A8DC-4CE0-AF29-7A25615BBFAD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5" creationId="{4D4D9D26-CAD0-4593-829B-D924DBD44691}"/>
          </ac:grpSpMkLst>
        </pc:grp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0" creationId="{0F9A9A23-B9F8-40AB-AD85-DCFA10DE3DF5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3" creationId="{341AC623-3DCA-421E-A4C4-D7BD600B1476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4" creationId="{5A7C29E1-9977-421E-91FC-B913FBF6FB4A}"/>
          </ac:cxnSpMkLst>
        </pc:cxnChg>
      </pc:sldChg>
      <pc:sldChg chg="modSp mod">
        <pc:chgData name="Bruce Herring" userId="da3c994283af7ec4" providerId="LiveId" clId="{87D83505-10AD-44E9-BA04-8C4008007C80}" dt="2020-09-29T14:24:10.891" v="7425" actId="14100"/>
        <pc:sldMkLst>
          <pc:docMk/>
          <pc:sldMk cId="2392905449" sldId="378"/>
        </pc:sldMkLst>
        <pc:spChg chg="mod">
          <ac:chgData name="Bruce Herring" userId="da3c994283af7ec4" providerId="LiveId" clId="{87D83505-10AD-44E9-BA04-8C4008007C80}" dt="2020-09-29T14:24:10.891" v="7425" actId="14100"/>
          <ac:spMkLst>
            <pc:docMk/>
            <pc:sldMk cId="2392905449" sldId="378"/>
            <ac:spMk id="9" creationId="{9E0898EA-8A08-4AD0-9B0B-B2DEE14D7273}"/>
          </ac:spMkLst>
        </pc:spChg>
      </pc:sldChg>
      <pc:sldChg chg="delSp add del mod">
        <pc:chgData name="Bruce Herring" userId="da3c994283af7ec4" providerId="LiveId" clId="{87D83505-10AD-44E9-BA04-8C4008007C80}" dt="2020-09-23T00:50:11.112" v="4917" actId="47"/>
        <pc:sldMkLst>
          <pc:docMk/>
          <pc:sldMk cId="982457037" sldId="379"/>
        </pc:sldMkLst>
        <pc:spChg chg="del">
          <ac:chgData name="Bruce Herring" userId="da3c994283af7ec4" providerId="LiveId" clId="{87D83505-10AD-44E9-BA04-8C4008007C80}" dt="2020-09-23T00:36:44.853" v="4855" actId="478"/>
          <ac:spMkLst>
            <pc:docMk/>
            <pc:sldMk cId="982457037" sldId="379"/>
            <ac:spMk id="7" creationId="{44191E2B-EE5D-43E1-9FCB-0631A403FADC}"/>
          </ac:spMkLst>
        </pc:spChg>
      </pc:sldChg>
      <pc:sldChg chg="modSp add del mod ord modShow">
        <pc:chgData name="Bruce Herring" userId="da3c994283af7ec4" providerId="LiveId" clId="{87D83505-10AD-44E9-BA04-8C4008007C80}" dt="2020-09-23T00:50:56.288" v="4926"/>
        <pc:sldMkLst>
          <pc:docMk/>
          <pc:sldMk cId="2018408248" sldId="380"/>
        </pc:sldMkLst>
        <pc:spChg chg="mod">
          <ac:chgData name="Bruce Herring" userId="da3c994283af7ec4" providerId="LiveId" clId="{87D83505-10AD-44E9-BA04-8C4008007C80}" dt="2020-09-23T00:50:28.429" v="4921" actId="20577"/>
          <ac:spMkLst>
            <pc:docMk/>
            <pc:sldMk cId="2018408248" sldId="380"/>
            <ac:spMk id="11" creationId="{2BBBD08A-0853-4B9E-99D6-1BA375A84A7F}"/>
          </ac:spMkLst>
        </pc:spChg>
      </pc:sldChg>
      <pc:sldChg chg="addSp delSp modSp new mod setBg delAnim modAnim">
        <pc:chgData name="Bruce Herring" userId="da3c994283af7ec4" providerId="LiveId" clId="{87D83505-10AD-44E9-BA04-8C4008007C80}" dt="2020-09-14T02:54:44.187" v="2627"/>
        <pc:sldMkLst>
          <pc:docMk/>
          <pc:sldMk cId="1619915285" sldId="381"/>
        </pc:sldMkLst>
        <pc:spChg chg="mod">
          <ac:chgData name="Bruce Herring" userId="da3c994283af7ec4" providerId="LiveId" clId="{87D83505-10AD-44E9-BA04-8C4008007C80}" dt="2020-09-03T18:50:03.159" v="675" actId="20577"/>
          <ac:spMkLst>
            <pc:docMk/>
            <pc:sldMk cId="1619915285" sldId="381"/>
            <ac:spMk id="2" creationId="{75697585-0A5D-4B54-BA94-19989770047D}"/>
          </ac:spMkLst>
        </pc:spChg>
        <pc:spChg chg="del">
          <ac:chgData name="Bruce Herring" userId="da3c994283af7ec4" providerId="LiveId" clId="{87D83505-10AD-44E9-BA04-8C4008007C80}" dt="2020-09-14T00:38:27.077" v="754" actId="478"/>
          <ac:spMkLst>
            <pc:docMk/>
            <pc:sldMk cId="1619915285" sldId="381"/>
            <ac:spMk id="4" creationId="{5046E511-4679-413D-BC77-1FD2A1B84653}"/>
          </ac:spMkLst>
        </pc:spChg>
        <pc:spChg chg="del">
          <ac:chgData name="Bruce Herring" userId="da3c994283af7ec4" providerId="LiveId" clId="{87D83505-10AD-44E9-BA04-8C4008007C80}" dt="2020-09-14T01:41:32.268" v="1319" actId="478"/>
          <ac:spMkLst>
            <pc:docMk/>
            <pc:sldMk cId="1619915285" sldId="381"/>
            <ac:spMk id="5" creationId="{D88870B4-B516-4435-AF75-16075A402C09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1" creationId="{071CB427-FE22-42E8-BBA5-5353111D0218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3" creationId="{B58F41F2-4D5D-47D5-A5BE-69709BCD49EF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5" creationId="{6932D4CF-BA8D-43EF-83C7-F1C87D00B30C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7" creationId="{C271D4C2-1DEE-4622-ABDA-7B8C2718812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9" creationId="{9000DD19-345F-4B61-A338-B662FF9AE554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1" creationId="{14C3563D-0D56-4191-BA22-2283CC9C873C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3" creationId="{2F671478-6C61-41E6-811C-146D38EF4B4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5" creationId="{1BFF16A3-3DBC-4A86-8D82-AC23E54A44CA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7" creationId="{FDA8F188-8AEB-4CFD-A92A-C6BE6AA96D54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05:42.457" v="1074" actId="207"/>
          <ac:spMkLst>
            <pc:docMk/>
            <pc:sldMk cId="1619915285" sldId="381"/>
            <ac:spMk id="42" creationId="{F24A3590-6998-4F11-98DD-F209747FC1C1}"/>
          </ac:spMkLst>
        </pc:spChg>
        <pc:spChg chg="mod">
          <ac:chgData name="Bruce Herring" userId="da3c994283af7ec4" providerId="LiveId" clId="{87D83505-10AD-44E9-BA04-8C4008007C80}" dt="2020-09-14T01:05:44.658" v="1075" actId="207"/>
          <ac:spMkLst>
            <pc:docMk/>
            <pc:sldMk cId="1619915285" sldId="381"/>
            <ac:spMk id="43" creationId="{DA8F67C4-8AE7-4902-9F5D-F00F56906585}"/>
          </ac:spMkLst>
        </pc:spChg>
        <pc:spChg chg="mod">
          <ac:chgData name="Bruce Herring" userId="da3c994283af7ec4" providerId="LiveId" clId="{87D83505-10AD-44E9-BA04-8C4008007C80}" dt="2020-09-14T01:41:03.340" v="1318" actId="14100"/>
          <ac:spMkLst>
            <pc:docMk/>
            <pc:sldMk cId="1619915285" sldId="381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1:41:00.419" v="1317" actId="14100"/>
          <ac:spMkLst>
            <pc:docMk/>
            <pc:sldMk cId="1619915285" sldId="381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1:05:55.114" v="1078" actId="207"/>
          <ac:spMkLst>
            <pc:docMk/>
            <pc:sldMk cId="1619915285" sldId="381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1:05:57.514" v="1079" actId="207"/>
          <ac:spMkLst>
            <pc:docMk/>
            <pc:sldMk cId="1619915285" sldId="381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1:06:01.372" v="1080" actId="207"/>
          <ac:spMkLst>
            <pc:docMk/>
            <pc:sldMk cId="1619915285" sldId="381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1:06:03.855" v="1081" actId="207"/>
          <ac:spMkLst>
            <pc:docMk/>
            <pc:sldMk cId="1619915285" sldId="381"/>
            <ac:spMk id="52" creationId="{537A1A67-7D20-4A06-9E11-5A53CFF0FEE0}"/>
          </ac:spMkLst>
        </pc:spChg>
        <pc:spChg chg="mod topLvl">
          <ac:chgData name="Bruce Herring" userId="da3c994283af7ec4" providerId="LiveId" clId="{87D83505-10AD-44E9-BA04-8C4008007C80}" dt="2020-09-14T01:06:06.132" v="1082" actId="207"/>
          <ac:spMkLst>
            <pc:docMk/>
            <pc:sldMk cId="1619915285" sldId="381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1:32:04.878" v="1238" actId="1036"/>
          <ac:spMkLst>
            <pc:docMk/>
            <pc:sldMk cId="1619915285" sldId="381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1:06:10.935" v="1084" actId="207"/>
          <ac:spMkLst>
            <pc:docMk/>
            <pc:sldMk cId="1619915285" sldId="381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1:06:14.019" v="1085" actId="207"/>
          <ac:spMkLst>
            <pc:docMk/>
            <pc:sldMk cId="1619915285" sldId="381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1:06:17.303" v="1086" actId="207"/>
          <ac:spMkLst>
            <pc:docMk/>
            <pc:sldMk cId="1619915285" sldId="381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1:32:11.254" v="1239" actId="1035"/>
          <ac:spMkLst>
            <pc:docMk/>
            <pc:sldMk cId="1619915285" sldId="381"/>
            <ac:spMk id="61" creationId="{09627D0E-F848-4245-BA00-66640C56D910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6" creationId="{C8EE9475-F2F8-47D9-AAF7-5C576EE2F84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1" creationId="{D1671F4A-EF70-4CCB-BDD2-D09CD4F6BEDF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3" creationId="{8E77F3C6-509B-4BB9-BDFA-33B5FE723E40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4" creationId="{056EFE34-6FE6-4EDC-A16B-B9966B1A36AD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5" creationId="{11FED7AD-B83D-4E48-B79F-D5D5AD5290D7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6" creationId="{8C9F86D6-7B34-4190-95B5-95BB22835A80}"/>
          </ac:spMkLst>
        </pc:spChg>
        <pc:spChg chg="add mod">
          <ac:chgData name="Bruce Herring" userId="da3c994283af7ec4" providerId="LiveId" clId="{87D83505-10AD-44E9-BA04-8C4008007C80}" dt="2020-09-14T01:39:22.502" v="1309" actId="692"/>
          <ac:spMkLst>
            <pc:docMk/>
            <pc:sldMk cId="1619915285" sldId="381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1:39:12.819" v="1307" actId="207"/>
          <ac:spMkLst>
            <pc:docMk/>
            <pc:sldMk cId="1619915285" sldId="381"/>
            <ac:spMk id="79" creationId="{CE890CEB-D46B-49C8-A3E8-3A0FD47C14A0}"/>
          </ac:spMkLst>
        </pc:spChg>
        <pc:spChg chg="add mod">
          <ac:chgData name="Bruce Herring" userId="da3c994283af7ec4" providerId="LiveId" clId="{87D83505-10AD-44E9-BA04-8C4008007C80}" dt="2020-09-14T01:40:18.315" v="1316" actId="692"/>
          <ac:spMkLst>
            <pc:docMk/>
            <pc:sldMk cId="1619915285" sldId="381"/>
            <ac:spMk id="81" creationId="{9AFF8B35-C1E6-459E-A690-59464E40022F}"/>
          </ac:spMkLst>
        </pc:spChg>
        <pc:spChg chg="add mod">
          <ac:chgData name="Bruce Herring" userId="da3c994283af7ec4" providerId="LiveId" clId="{87D83505-10AD-44E9-BA04-8C4008007C80}" dt="2020-09-14T01:42:16.664" v="1410" actId="1076"/>
          <ac:spMkLst>
            <pc:docMk/>
            <pc:sldMk cId="1619915285" sldId="381"/>
            <ac:spMk id="82" creationId="{84548225-091E-400F-A9F7-1AF42982625D}"/>
          </ac:spMkLst>
        </pc:spChg>
        <pc:spChg chg="add mod">
          <ac:chgData name="Bruce Herring" userId="da3c994283af7ec4" providerId="LiveId" clId="{87D83505-10AD-44E9-BA04-8C4008007C80}" dt="2020-09-14T01:42:32.086" v="1444" actId="20577"/>
          <ac:spMkLst>
            <pc:docMk/>
            <pc:sldMk cId="1619915285" sldId="381"/>
            <ac:spMk id="83" creationId="{A3EC060E-DA64-4C33-9C52-0393E8BC855A}"/>
          </ac:spMkLst>
        </pc:spChg>
        <pc:spChg chg="add mod">
          <ac:chgData name="Bruce Herring" userId="da3c994283af7ec4" providerId="LiveId" clId="{87D83505-10AD-44E9-BA04-8C4008007C80}" dt="2020-09-14T01:44:12.419" v="1486" actId="20577"/>
          <ac:spMkLst>
            <pc:docMk/>
            <pc:sldMk cId="1619915285" sldId="381"/>
            <ac:spMk id="84" creationId="{16674B72-DA77-447F-9EB1-5D5418037998}"/>
          </ac:spMkLst>
        </pc:spChg>
        <pc:spChg chg="add mod">
          <ac:chgData name="Bruce Herring" userId="da3c994283af7ec4" providerId="LiveId" clId="{87D83505-10AD-44E9-BA04-8C4008007C80}" dt="2020-09-14T01:44:53.627" v="1518" actId="20577"/>
          <ac:spMkLst>
            <pc:docMk/>
            <pc:sldMk cId="1619915285" sldId="381"/>
            <ac:spMk id="85" creationId="{093537E0-35CD-49B5-9F07-A039A0B9AF83}"/>
          </ac:spMkLst>
        </pc:spChg>
        <pc:spChg chg="add mod">
          <ac:chgData name="Bruce Herring" userId="da3c994283af7ec4" providerId="LiveId" clId="{87D83505-10AD-44E9-BA04-8C4008007C80}" dt="2020-09-14T01:45:19.579" v="1520" actId="1076"/>
          <ac:spMkLst>
            <pc:docMk/>
            <pc:sldMk cId="1619915285" sldId="381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1:45:44.417" v="1524" actId="1036"/>
          <ac:spMkLst>
            <pc:docMk/>
            <pc:sldMk cId="1619915285" sldId="381"/>
            <ac:spMk id="89" creationId="{DA41794B-DC3D-42FF-B139-F0FC34344D1A}"/>
          </ac:spMkLst>
        </pc:spChg>
        <pc:grpChg chg="add del mod">
          <ac:chgData name="Bruce Herring" userId="da3c994283af7ec4" providerId="LiveId" clId="{87D83505-10AD-44E9-BA04-8C4008007C80}" dt="2020-09-14T01:11:29.193" v="1111" actId="165"/>
          <ac:grpSpMkLst>
            <pc:docMk/>
            <pc:sldMk cId="1619915285" sldId="381"/>
            <ac:grpSpMk id="40" creationId="{D31ADE41-28CC-4B38-A4B2-FA5E82F4E80D}"/>
          </ac:grpSpMkLst>
        </pc:grpChg>
        <pc:grpChg chg="add del mod">
          <ac:chgData name="Bruce Herring" userId="da3c994283af7ec4" providerId="LiveId" clId="{87D83505-10AD-44E9-BA04-8C4008007C80}" dt="2020-09-14T01:14:57.045" v="1124" actId="478"/>
          <ac:grpSpMkLst>
            <pc:docMk/>
            <pc:sldMk cId="1619915285" sldId="381"/>
            <ac:grpSpMk id="41" creationId="{ED7EF06A-72B1-424D-828E-26E11F66508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4" creationId="{B4DFBA86-F074-478F-80A7-57B94F01967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7" creationId="{A8DAE314-560A-4983-A7BC-4117F841F7C7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0" creationId="{4E2DC598-D34A-455A-B613-03E7AC209139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3" creationId="{DAD528C5-F53C-48E1-957E-EB339429A80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6" creationId="{616560CE-3511-4DDE-90C2-096D3DC4E701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7" creationId="{9911DD0B-B9D6-4A13-A48D-AF5317B39F24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2" creationId="{4A0DF526-CBB9-496C-82FE-CE98ED23C371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7" creationId="{F258FDDA-9725-461D-A410-89C7686302C0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72" creationId="{B40C7BC5-790F-4EFA-82EB-8A316FD36F2F}"/>
          </ac:grpSpMkLst>
        </pc:grpChg>
        <pc:graphicFrameChg chg="add del mod">
          <ac:chgData name="Bruce Herring" userId="da3c994283af7ec4" providerId="LiveId" clId="{87D83505-10AD-44E9-BA04-8C4008007C80}" dt="2020-09-14T00:41:27.083" v="772" actId="478"/>
          <ac:graphicFrameMkLst>
            <pc:docMk/>
            <pc:sldMk cId="1619915285" sldId="381"/>
            <ac:graphicFrameMk id="6" creationId="{4EA51429-6182-4A66-9C25-7D5BF255F744}"/>
          </ac:graphicFrameMkLst>
        </pc:graphicFrameChg>
        <pc:graphicFrameChg chg="add del mod">
          <ac:chgData name="Bruce Herring" userId="da3c994283af7ec4" providerId="LiveId" clId="{87D83505-10AD-44E9-BA04-8C4008007C80}" dt="2020-09-14T00:41:42.023" v="778" actId="478"/>
          <ac:graphicFrameMkLst>
            <pc:docMk/>
            <pc:sldMk cId="1619915285" sldId="381"/>
            <ac:graphicFrameMk id="7" creationId="{4B840D6B-64C6-4382-80F5-5C26DE51A6EB}"/>
          </ac:graphicFrameMkLst>
        </pc:graphicFrameChg>
        <pc:graphicFrameChg chg="add del mod">
          <ac:chgData name="Bruce Herring" userId="da3c994283af7ec4" providerId="LiveId" clId="{87D83505-10AD-44E9-BA04-8C4008007C80}" dt="2020-09-14T00:41:54.895" v="782" actId="478"/>
          <ac:graphicFrameMkLst>
            <pc:docMk/>
            <pc:sldMk cId="1619915285" sldId="381"/>
            <ac:graphicFrameMk id="8" creationId="{295CACE3-3EEB-4E65-8137-C8DF4B619957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9" creationId="{ACD096A5-95ED-41E8-9661-4811616A2446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0" creationId="{FC7BD6A8-07C6-4A84-8F17-20D19E0536B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1" creationId="{5E325454-2259-47D0-ABC7-25E8ACFDCFD2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2" creationId="{B2E3EC35-0053-4D57-8894-F6043C9497A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3" creationId="{E09E56EB-B6FE-4BC5-8356-93598C0796B1}"/>
          </ac:graphicFrameMkLst>
        </pc:graphicFrameChg>
        <pc:graphicFrameChg chg="add del mod">
          <ac:chgData name="Bruce Herring" userId="da3c994283af7ec4" providerId="LiveId" clId="{87D83505-10AD-44E9-BA04-8C4008007C80}" dt="2020-09-14T00:45:31.575" v="818" actId="478"/>
          <ac:graphicFrameMkLst>
            <pc:docMk/>
            <pc:sldMk cId="1619915285" sldId="381"/>
            <ac:graphicFrameMk id="14" creationId="{56FC0453-6B61-4755-8EF1-943CE77FB635}"/>
          </ac:graphicFrameMkLst>
        </pc:graphicFrameChg>
        <pc:graphicFrameChg chg="add del mod">
          <ac:chgData name="Bruce Herring" userId="da3c994283af7ec4" providerId="LiveId" clId="{87D83505-10AD-44E9-BA04-8C4008007C80}" dt="2020-09-14T00:46:12.643" v="825" actId="478"/>
          <ac:graphicFrameMkLst>
            <pc:docMk/>
            <pc:sldMk cId="1619915285" sldId="381"/>
            <ac:graphicFrameMk id="15" creationId="{ACE0E228-A355-4075-8C33-64DD9FDAB0A2}"/>
          </ac:graphicFrameMkLst>
        </pc:graphicFrameChg>
        <pc:graphicFrameChg chg="add del mod">
          <ac:chgData name="Bruce Herring" userId="da3c994283af7ec4" providerId="LiveId" clId="{87D83505-10AD-44E9-BA04-8C4008007C80}" dt="2020-09-14T00:48:46.785" v="830" actId="478"/>
          <ac:graphicFrameMkLst>
            <pc:docMk/>
            <pc:sldMk cId="1619915285" sldId="381"/>
            <ac:graphicFrameMk id="16" creationId="{2B06DACF-4108-4132-8EC8-9420015DF8B0}"/>
          </ac:graphicFrameMkLst>
        </pc:graphicFrameChg>
        <pc:graphicFrameChg chg="add del mod">
          <ac:chgData name="Bruce Herring" userId="da3c994283af7ec4" providerId="LiveId" clId="{87D83505-10AD-44E9-BA04-8C4008007C80}" dt="2020-09-14T00:49:03.365" v="835" actId="478"/>
          <ac:graphicFrameMkLst>
            <pc:docMk/>
            <pc:sldMk cId="1619915285" sldId="381"/>
            <ac:graphicFrameMk id="17" creationId="{A71CB002-F33A-4593-809C-94BB5CD77420}"/>
          </ac:graphicFrameMkLst>
        </pc:graphicFrameChg>
        <pc:graphicFrameChg chg="add del mod">
          <ac:chgData name="Bruce Herring" userId="da3c994283af7ec4" providerId="LiveId" clId="{87D83505-10AD-44E9-BA04-8C4008007C80}" dt="2020-09-14T00:58:02.054" v="926" actId="478"/>
          <ac:graphicFrameMkLst>
            <pc:docMk/>
            <pc:sldMk cId="1619915285" sldId="381"/>
            <ac:graphicFrameMk id="18" creationId="{A7208250-4664-4466-81F0-DB4693D26D07}"/>
          </ac:graphicFrameMkLst>
        </pc:graphicFrameChg>
        <pc:graphicFrameChg chg="add del mod">
          <ac:chgData name="Bruce Herring" userId="da3c994283af7ec4" providerId="LiveId" clId="{87D83505-10AD-44E9-BA04-8C4008007C80}" dt="2020-09-14T00:58:38.198" v="935" actId="478"/>
          <ac:graphicFrameMkLst>
            <pc:docMk/>
            <pc:sldMk cId="1619915285" sldId="381"/>
            <ac:graphicFrameMk id="19" creationId="{202A9399-2C36-4C27-AB45-39E6B8269650}"/>
          </ac:graphicFrameMkLst>
        </pc:graphicFrameChg>
        <pc:graphicFrameChg chg="add del mod">
          <ac:chgData name="Bruce Herring" userId="da3c994283af7ec4" providerId="LiveId" clId="{87D83505-10AD-44E9-BA04-8C4008007C80}" dt="2020-09-14T01:01:18.398" v="1051" actId="478"/>
          <ac:graphicFrameMkLst>
            <pc:docMk/>
            <pc:sldMk cId="1619915285" sldId="381"/>
            <ac:graphicFrameMk id="20" creationId="{DBB0126D-98DE-4FF2-9A29-6EFA17FB989A}"/>
          </ac:graphicFrameMkLst>
        </pc:graphicFrameChg>
      </pc:sldChg>
      <pc:sldChg chg="addSp delSp modSp add mod delAnim modAnim">
        <pc:chgData name="Bruce Herring" userId="da3c994283af7ec4" providerId="LiveId" clId="{87D83505-10AD-44E9-BA04-8C4008007C80}" dt="2020-09-14T01:55:01.256" v="1776"/>
        <pc:sldMkLst>
          <pc:docMk/>
          <pc:sldMk cId="2885428101" sldId="382"/>
        </pc:sldMkLst>
        <pc:spChg chg="add mod">
          <ac:chgData name="Bruce Herring" userId="da3c994283af7ec4" providerId="LiveId" clId="{87D83505-10AD-44E9-BA04-8C4008007C80}" dt="2020-09-14T01:52:57.705" v="1748" actId="1036"/>
          <ac:spMkLst>
            <pc:docMk/>
            <pc:sldMk cId="2885428101" sldId="382"/>
            <ac:spMk id="4" creationId="{56D4C522-ADC7-476C-BDA5-5540DCA9C3BF}"/>
          </ac:spMkLst>
        </pc:spChg>
        <pc:spChg chg="add mod">
          <ac:chgData name="Bruce Herring" userId="da3c994283af7ec4" providerId="LiveId" clId="{87D83505-10AD-44E9-BA04-8C4008007C80}" dt="2020-09-14T01:53:16.767" v="1754" actId="1035"/>
          <ac:spMkLst>
            <pc:docMk/>
            <pc:sldMk cId="2885428101" sldId="382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1:48:20.216" v="1551" actId="207"/>
          <ac:spMkLst>
            <pc:docMk/>
            <pc:sldMk cId="2885428101" sldId="382"/>
            <ac:spMk id="37" creationId="{FDA8F188-8AEB-4CFD-A92A-C6BE6AA96D54}"/>
          </ac:spMkLst>
        </pc:spChg>
        <pc:spChg chg="del">
          <ac:chgData name="Bruce Herring" userId="da3c994283af7ec4" providerId="LiveId" clId="{87D83505-10AD-44E9-BA04-8C4008007C80}" dt="2020-09-14T01:48:09.819" v="1550" actId="478"/>
          <ac:spMkLst>
            <pc:docMk/>
            <pc:sldMk cId="2885428101" sldId="382"/>
            <ac:spMk id="79" creationId="{CE890CEB-D46B-49C8-A3E8-3A0FD47C14A0}"/>
          </ac:spMkLst>
        </pc:spChg>
        <pc:spChg chg="del">
          <ac:chgData name="Bruce Herring" userId="da3c994283af7ec4" providerId="LiveId" clId="{87D83505-10AD-44E9-BA04-8C4008007C80}" dt="2020-09-14T01:48:00.206" v="1543" actId="478"/>
          <ac:spMkLst>
            <pc:docMk/>
            <pc:sldMk cId="2885428101" sldId="382"/>
            <ac:spMk id="81" creationId="{9AFF8B35-C1E6-459E-A690-59464E40022F}"/>
          </ac:spMkLst>
        </pc:spChg>
        <pc:spChg chg="mod">
          <ac:chgData name="Bruce Herring" userId="da3c994283af7ec4" providerId="LiveId" clId="{87D83505-10AD-44E9-BA04-8C4008007C80}" dt="2020-09-14T01:50:00.185" v="1743" actId="14100"/>
          <ac:spMkLst>
            <pc:docMk/>
            <pc:sldMk cId="2885428101" sldId="382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1:50:02.325" v="1744" actId="14100"/>
          <ac:spMkLst>
            <pc:docMk/>
            <pc:sldMk cId="2885428101" sldId="382"/>
            <ac:spMk id="83" creationId="{A3EC060E-DA64-4C33-9C52-0393E8BC855A}"/>
          </ac:spMkLst>
        </pc:spChg>
        <pc:spChg chg="mod">
          <ac:chgData name="Bruce Herring" userId="da3c994283af7ec4" providerId="LiveId" clId="{87D83505-10AD-44E9-BA04-8C4008007C80}" dt="2020-09-14T01:53:35.022" v="1756" actId="20577"/>
          <ac:spMkLst>
            <pc:docMk/>
            <pc:sldMk cId="2885428101" sldId="382"/>
            <ac:spMk id="84" creationId="{16674B72-DA77-447F-9EB1-5D5418037998}"/>
          </ac:spMkLst>
        </pc:spChg>
        <pc:spChg chg="del">
          <ac:chgData name="Bruce Herring" userId="da3c994283af7ec4" providerId="LiveId" clId="{87D83505-10AD-44E9-BA04-8C4008007C80}" dt="2020-09-14T01:50:06.410" v="1745" actId="478"/>
          <ac:spMkLst>
            <pc:docMk/>
            <pc:sldMk cId="2885428101" sldId="382"/>
            <ac:spMk id="85" creationId="{093537E0-35CD-49B5-9F07-A039A0B9AF83}"/>
          </ac:spMkLst>
        </pc:spChg>
      </pc:sldChg>
      <pc:sldChg chg="addSp delSp modSp add mod delAnim modAnim">
        <pc:chgData name="Bruce Herring" userId="da3c994283af7ec4" providerId="LiveId" clId="{87D83505-10AD-44E9-BA04-8C4008007C80}" dt="2020-09-14T02:56:53.188" v="2639"/>
        <pc:sldMkLst>
          <pc:docMk/>
          <pc:sldMk cId="138712976" sldId="383"/>
        </pc:sldMkLst>
        <pc:spChg chg="mod">
          <ac:chgData name="Bruce Herring" userId="da3c994283af7ec4" providerId="LiveId" clId="{87D83505-10AD-44E9-BA04-8C4008007C80}" dt="2020-09-14T01:57:04.339" v="1831" actId="1076"/>
          <ac:spMkLst>
            <pc:docMk/>
            <pc:sldMk cId="138712976" sldId="383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1:58:40.704" v="1845" actId="1035"/>
          <ac:spMkLst>
            <pc:docMk/>
            <pc:sldMk cId="138712976" sldId="383"/>
            <ac:spMk id="5" creationId="{6990EEC9-AD1E-48FC-8C36-B0F53C54A37C}"/>
          </ac:spMkLst>
        </pc:spChg>
        <pc:spChg chg="add mod">
          <ac:chgData name="Bruce Herring" userId="da3c994283af7ec4" providerId="LiveId" clId="{87D83505-10AD-44E9-BA04-8C4008007C80}" dt="2020-09-14T01:57:22.781" v="1833" actId="1076"/>
          <ac:spMkLst>
            <pc:docMk/>
            <pc:sldMk cId="138712976" sldId="383"/>
            <ac:spMk id="6" creationId="{8157F2DC-DF36-414D-AD4D-D731E779E347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7" creationId="{65174054-5440-4E9C-AD7B-17233904C05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8" creationId="{07E3F125-2919-4293-971E-FBAA27956B83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9" creationId="{AC23152F-99AD-4FC6-BB50-0B35A460C45E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0" creationId="{8A01CF8A-B1C9-4F49-A6B5-EE4470F5FB4A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1" creationId="{76737581-13C3-4AC6-AE56-46691B31DF4B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2" creationId="{ED602BE1-370A-4102-84BE-CFEA29B29E44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3" creationId="{AA6B4F1F-4CAC-4215-935F-D954F095A10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4" creationId="{ACF788E7-997E-4186-B368-4C86BEE5CDFC}"/>
          </ac:spMkLst>
        </pc:spChg>
        <pc:spChg chg="add mod">
          <ac:chgData name="Bruce Herring" userId="da3c994283af7ec4" providerId="LiveId" clId="{87D83505-10AD-44E9-BA04-8C4008007C80}" dt="2020-09-14T01:58:57.140" v="1848" actId="1036"/>
          <ac:spMkLst>
            <pc:docMk/>
            <pc:sldMk cId="138712976" sldId="383"/>
            <ac:spMk id="15" creationId="{CB994672-3CDA-415E-BA83-E3B6B802D863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6" creationId="{F9C56E4F-558B-4AEF-B6F3-4463026A5C44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7" creationId="{E08553EB-6F58-4044-9573-3B2262C1FB6E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8" creationId="{2BA261D2-FB95-4411-908C-1C18A9AD723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9" creationId="{76099B8A-6DDF-41EF-A31C-7BCD074BE3F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0" creationId="{450A6C0F-864D-477F-B3FE-4E7F4DF95ADB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2" creationId="{9921A8C2-05C1-493D-8AD4-896AFB8D7871}"/>
          </ac:spMkLst>
        </pc:spChg>
        <pc:spChg chg="mod">
          <ac:chgData name="Bruce Herring" userId="da3c994283af7ec4" providerId="LiveId" clId="{87D83505-10AD-44E9-BA04-8C4008007C80}" dt="2020-09-14T01:56:03.346" v="1822" actId="207"/>
          <ac:spMkLst>
            <pc:docMk/>
            <pc:sldMk cId="138712976" sldId="383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56:57.578" v="1830" actId="1076"/>
          <ac:spMkLst>
            <pc:docMk/>
            <pc:sldMk cId="138712976" sldId="383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1:55:40.755" v="1818" actId="20577"/>
          <ac:spMkLst>
            <pc:docMk/>
            <pc:sldMk cId="138712976" sldId="383"/>
            <ac:spMk id="82" creationId="{84548225-091E-400F-A9F7-1AF42982625D}"/>
          </ac:spMkLst>
        </pc:spChg>
        <pc:spChg chg="del">
          <ac:chgData name="Bruce Herring" userId="da3c994283af7ec4" providerId="LiveId" clId="{87D83505-10AD-44E9-BA04-8C4008007C80}" dt="2020-09-14T01:55:44.123" v="1819" actId="478"/>
          <ac:spMkLst>
            <pc:docMk/>
            <pc:sldMk cId="138712976" sldId="383"/>
            <ac:spMk id="83" creationId="{A3EC060E-DA64-4C33-9C52-0393E8BC855A}"/>
          </ac:spMkLst>
        </pc:spChg>
        <pc:spChg chg="del">
          <ac:chgData name="Bruce Herring" userId="da3c994283af7ec4" providerId="LiveId" clId="{87D83505-10AD-44E9-BA04-8C4008007C80}" dt="2020-09-14T01:55:45.715" v="1820" actId="478"/>
          <ac:spMkLst>
            <pc:docMk/>
            <pc:sldMk cId="138712976" sldId="383"/>
            <ac:spMk id="84" creationId="{16674B72-DA77-447F-9EB1-5D5418037998}"/>
          </ac:spMkLst>
        </pc:spChg>
        <pc:spChg chg="mod">
          <ac:chgData name="Bruce Herring" userId="da3c994283af7ec4" providerId="LiveId" clId="{87D83505-10AD-44E9-BA04-8C4008007C80}" dt="2020-09-14T01:56:45.468" v="1829" actId="1076"/>
          <ac:spMkLst>
            <pc:docMk/>
            <pc:sldMk cId="138712976" sldId="383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1:58:36.868" v="1844" actId="1076"/>
          <ac:spMkLst>
            <pc:docMk/>
            <pc:sldMk cId="138712976" sldId="383"/>
            <ac:spMk id="89" creationId="{DA41794B-DC3D-42FF-B139-F0FC34344D1A}"/>
          </ac:spMkLst>
        </pc:spChg>
      </pc:sldChg>
      <pc:sldChg chg="addSp delSp modSp add mod modAnim addCm">
        <pc:chgData name="Bruce Herring" userId="da3c994283af7ec4" providerId="LiveId" clId="{87D83505-10AD-44E9-BA04-8C4008007C80}" dt="2020-09-29T13:57:06.538" v="6791" actId="1589"/>
        <pc:sldMkLst>
          <pc:docMk/>
          <pc:sldMk cId="3194560076" sldId="384"/>
        </pc:sldMkLst>
        <pc:spChg chg="mod">
          <ac:chgData name="Bruce Herring" userId="da3c994283af7ec4" providerId="LiveId" clId="{87D83505-10AD-44E9-BA04-8C4008007C80}" dt="2020-09-14T02:14:27.559" v="2005" actId="1037"/>
          <ac:spMkLst>
            <pc:docMk/>
            <pc:sldMk cId="3194560076" sldId="384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13:44" v="1955" actId="1076"/>
          <ac:spMkLst>
            <pc:docMk/>
            <pc:sldMk cId="3194560076" sldId="384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14:21.807" v="1985" actId="1037"/>
          <ac:spMkLst>
            <pc:docMk/>
            <pc:sldMk cId="3194560076" sldId="384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14:43.242" v="2019" actId="20577"/>
          <ac:spMkLst>
            <pc:docMk/>
            <pc:sldMk cId="3194560076" sldId="384"/>
            <ac:spMk id="7" creationId="{62D78717-4678-4004-AEF3-6360227E5ED4}"/>
          </ac:spMkLst>
        </pc:spChg>
        <pc:spChg chg="del mod">
          <ac:chgData name="Bruce Herring" userId="da3c994283af7ec4" providerId="LiveId" clId="{87D83505-10AD-44E9-BA04-8C4008007C80}" dt="2020-09-14T02:13:49.366" v="1956" actId="478"/>
          <ac:spMkLst>
            <pc:docMk/>
            <pc:sldMk cId="3194560076" sldId="384"/>
            <ac:spMk id="15" creationId="{CB994672-3CDA-415E-BA83-E3B6B802D863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1" creationId="{071CB427-FE22-42E8-BBA5-5353111D0218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3" creationId="{B58F41F2-4D5D-47D5-A5BE-69709BCD49EF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9" creationId="{9000DD19-345F-4B61-A338-B662FF9AE554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1" creationId="{14C3563D-0D56-4191-BA22-2283CC9C873C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3" creationId="{2F671478-6C61-41E6-811C-146D38EF4B46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5" creationId="{1BFF16A3-3DBC-4A86-8D82-AC23E54A44CA}"/>
          </ac:spMkLst>
        </pc:spChg>
        <pc:spChg chg="mod">
          <ac:chgData name="Bruce Herring" userId="da3c994283af7ec4" providerId="LiveId" clId="{87D83505-10AD-44E9-BA04-8C4008007C80}" dt="2020-09-14T02:13:02.580" v="1916" actId="207"/>
          <ac:spMkLst>
            <pc:docMk/>
            <pc:sldMk cId="3194560076" sldId="384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2:13:05.718" v="1917" actId="207"/>
          <ac:spMkLst>
            <pc:docMk/>
            <pc:sldMk cId="3194560076" sldId="384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2:13:10.640" v="1918" actId="207"/>
          <ac:spMkLst>
            <pc:docMk/>
            <pc:sldMk cId="3194560076" sldId="384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2:13:15.675" v="1919" actId="207"/>
          <ac:spMkLst>
            <pc:docMk/>
            <pc:sldMk cId="3194560076" sldId="384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2" creationId="{537A1A67-7D20-4A06-9E11-5A53CFF0FEE0}"/>
          </ac:spMkLst>
        </pc:spChg>
        <pc:spChg chg="add mod">
          <ac:chgData name="Bruce Herring" userId="da3c994283af7ec4" providerId="LiveId" clId="{87D83505-10AD-44E9-BA04-8C4008007C80}" dt="2020-09-14T02:19:13.103" v="2062" actId="1076"/>
          <ac:spMkLst>
            <pc:docMk/>
            <pc:sldMk cId="3194560076" sldId="384"/>
            <ac:spMk id="53" creationId="{4FDE949D-BB49-461F-AA2E-C6D09115FEC5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5" creationId="{02DAEAB4-36B4-42C0-9AD8-EBE07310BE1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8" creationId="{DFA5D508-BE0A-4E66-A312-76C27075DDD8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9" creationId="{26283571-F0D6-4901-AF58-CC6264B48861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0" creationId="{8B94FEE5-8745-4BFF-98DD-09D56FF60A3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1" creationId="{09627D0E-F848-4245-BA00-66640C56D910}"/>
          </ac:spMkLst>
        </pc:spChg>
        <pc:spChg chg="add mod">
          <ac:chgData name="Bruce Herring" userId="da3c994283af7ec4" providerId="LiveId" clId="{87D83505-10AD-44E9-BA04-8C4008007C80}" dt="2020-09-14T02:20:23.235" v="2069" actId="1076"/>
          <ac:spMkLst>
            <pc:docMk/>
            <pc:sldMk cId="3194560076" sldId="384"/>
            <ac:spMk id="62" creationId="{ED692847-2D2B-4642-A91E-BB40E1AA728E}"/>
          </ac:spMkLst>
        </pc:spChg>
        <pc:spChg chg="add mod">
          <ac:chgData name="Bruce Herring" userId="da3c994283af7ec4" providerId="LiveId" clId="{87D83505-10AD-44E9-BA04-8C4008007C80}" dt="2020-09-14T02:20:29.607" v="2071" actId="1076"/>
          <ac:spMkLst>
            <pc:docMk/>
            <pc:sldMk cId="3194560076" sldId="384"/>
            <ac:spMk id="67" creationId="{735513B1-4CE2-4829-AA5C-1E7A5CA0248E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3" creationId="{8E77F3C6-509B-4BB9-BDFA-33B5FE723E40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4" creationId="{056EFE34-6FE6-4EDC-A16B-B9966B1A36AD}"/>
          </ac:spMkLst>
        </pc:spChg>
        <pc:spChg chg="mod">
          <ac:chgData name="Bruce Herring" userId="da3c994283af7ec4" providerId="LiveId" clId="{87D83505-10AD-44E9-BA04-8C4008007C80}" dt="2020-09-14T02:12:55.465" v="1914" actId="207"/>
          <ac:spMkLst>
            <pc:docMk/>
            <pc:sldMk cId="3194560076" sldId="384"/>
            <ac:spMk id="75" creationId="{11FED7AD-B83D-4E48-B79F-D5D5AD5290D7}"/>
          </ac:spMkLst>
        </pc:spChg>
        <pc:spChg chg="mod">
          <ac:chgData name="Bruce Herring" userId="da3c994283af7ec4" providerId="LiveId" clId="{87D83505-10AD-44E9-BA04-8C4008007C80}" dt="2020-09-14T02:12:59.700" v="1915" actId="207"/>
          <ac:spMkLst>
            <pc:docMk/>
            <pc:sldMk cId="3194560076" sldId="384"/>
            <ac:spMk id="76" creationId="{8C9F86D6-7B34-4190-95B5-95BB22835A80}"/>
          </ac:spMkLst>
        </pc:spChg>
        <pc:spChg chg="mod">
          <ac:chgData name="Bruce Herring" userId="da3c994283af7ec4" providerId="LiveId" clId="{87D83505-10AD-44E9-BA04-8C4008007C80}" dt="2020-09-14T02:14:07.104" v="1969" actId="1076"/>
          <ac:spMkLst>
            <pc:docMk/>
            <pc:sldMk cId="3194560076" sldId="384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2:21:48.915" v="2081" actId="1076"/>
          <ac:spMkLst>
            <pc:docMk/>
            <pc:sldMk cId="3194560076" sldId="384"/>
            <ac:spMk id="78" creationId="{36AFCA19-235B-4C12-AFDA-D810DC9C5106}"/>
          </ac:spMkLst>
        </pc:spChg>
        <pc:spChg chg="add mod">
          <ac:chgData name="Bruce Herring" userId="da3c994283af7ec4" providerId="LiveId" clId="{87D83505-10AD-44E9-BA04-8C4008007C80}" dt="2020-09-14T02:24:11.891" v="2110" actId="1035"/>
          <ac:spMkLst>
            <pc:docMk/>
            <pc:sldMk cId="3194560076" sldId="384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13:25.334" v="1954" actId="20577"/>
          <ac:spMkLst>
            <pc:docMk/>
            <pc:sldMk cId="3194560076" sldId="384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2:14:17.045" v="1970" actId="1076"/>
          <ac:spMkLst>
            <pc:docMk/>
            <pc:sldMk cId="3194560076" sldId="384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2:13:56.295" v="1968" actId="1038"/>
          <ac:spMkLst>
            <pc:docMk/>
            <pc:sldMk cId="3194560076" sldId="384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15:05.097" v="2021" actId="165"/>
          <ac:grpSpMkLst>
            <pc:docMk/>
            <pc:sldMk cId="3194560076" sldId="384"/>
            <ac:grpSpMk id="56" creationId="{616560CE-3511-4DDE-90C2-096D3DC4E701}"/>
          </ac:grpSpMkLst>
        </pc:grpChg>
        <pc:grpChg chg="del">
          <ac:chgData name="Bruce Herring" userId="da3c994283af7ec4" providerId="LiveId" clId="{87D83505-10AD-44E9-BA04-8C4008007C80}" dt="2020-09-14T02:15:09.961" v="2022" actId="165"/>
          <ac:grpSpMkLst>
            <pc:docMk/>
            <pc:sldMk cId="3194560076" sldId="384"/>
            <ac:grpSpMk id="57" creationId="{9911DD0B-B9D6-4A13-A48D-AF5317B39F24}"/>
          </ac:grpSpMkLst>
        </pc:grpChg>
      </pc:sldChg>
      <pc:sldChg chg="addSp delSp modSp add mod addAnim delAnim modAnim">
        <pc:chgData name="Bruce Herring" userId="da3c994283af7ec4" providerId="LiveId" clId="{87D83505-10AD-44E9-BA04-8C4008007C80}" dt="2020-09-14T02:52:39.305" v="2619" actId="1076"/>
        <pc:sldMkLst>
          <pc:docMk/>
          <pc:sldMk cId="1010661386" sldId="385"/>
        </pc:sldMkLst>
        <pc:spChg chg="mod">
          <ac:chgData name="Bruce Herring" userId="da3c994283af7ec4" providerId="LiveId" clId="{87D83505-10AD-44E9-BA04-8C4008007C80}" dt="2020-09-14T02:34:19.025" v="2211" actId="1076"/>
          <ac:spMkLst>
            <pc:docMk/>
            <pc:sldMk cId="1010661386" sldId="385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36:07.730" v="2228" actId="1076"/>
          <ac:spMkLst>
            <pc:docMk/>
            <pc:sldMk cId="1010661386" sldId="385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8" creationId="{977CCA6C-18B9-46B5-A3F0-8F8EA3AD7776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9" creationId="{5277E407-B9C4-4519-95D2-275E7A28C945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10" creationId="{4E9AC30E-50CD-4BD1-BAFF-A7D9C7B62081}"/>
          </ac:spMkLst>
        </pc:spChg>
        <pc:spChg chg="add mod">
          <ac:chgData name="Bruce Herring" userId="da3c994283af7ec4" providerId="LiveId" clId="{87D83505-10AD-44E9-BA04-8C4008007C80}" dt="2020-09-14T02:34:47.168" v="2219" actId="1036"/>
          <ac:spMkLst>
            <pc:docMk/>
            <pc:sldMk cId="1010661386" sldId="385"/>
            <ac:spMk id="11" creationId="{D1BE4A96-5795-4802-835A-95072310D401}"/>
          </ac:spMkLst>
        </pc:spChg>
        <pc:spChg chg="add mod">
          <ac:chgData name="Bruce Herring" userId="da3c994283af7ec4" providerId="LiveId" clId="{87D83505-10AD-44E9-BA04-8C4008007C80}" dt="2020-09-14T02:34:43.760" v="2218" actId="1036"/>
          <ac:spMkLst>
            <pc:docMk/>
            <pc:sldMk cId="1010661386" sldId="385"/>
            <ac:spMk id="12" creationId="{C573C980-6DD1-4C7A-BFC0-E1C6B38F2640}"/>
          </ac:spMkLst>
        </pc:spChg>
        <pc:spChg chg="add mod">
          <ac:chgData name="Bruce Herring" userId="da3c994283af7ec4" providerId="LiveId" clId="{87D83505-10AD-44E9-BA04-8C4008007C80}" dt="2020-09-14T02:36:17.478" v="2231" actId="1076"/>
          <ac:spMkLst>
            <pc:docMk/>
            <pc:sldMk cId="1010661386" sldId="385"/>
            <ac:spMk id="13" creationId="{88D1A70B-53CB-42BB-8B5B-25E22A460B43}"/>
          </ac:spMkLst>
        </pc:spChg>
        <pc:spChg chg="add mod">
          <ac:chgData name="Bruce Herring" userId="da3c994283af7ec4" providerId="LiveId" clId="{87D83505-10AD-44E9-BA04-8C4008007C80}" dt="2020-09-14T02:36:29.024" v="2232" actId="1076"/>
          <ac:spMkLst>
            <pc:docMk/>
            <pc:sldMk cId="1010661386" sldId="385"/>
            <ac:spMk id="14" creationId="{FCB96126-4243-4643-A30E-D00C92417817}"/>
          </ac:spMkLst>
        </pc:spChg>
        <pc:spChg chg="add mod">
          <ac:chgData name="Bruce Herring" userId="da3c994283af7ec4" providerId="LiveId" clId="{87D83505-10AD-44E9-BA04-8C4008007C80}" dt="2020-09-14T02:36:39.256" v="2234" actId="1076"/>
          <ac:spMkLst>
            <pc:docMk/>
            <pc:sldMk cId="1010661386" sldId="385"/>
            <ac:spMk id="15" creationId="{0CBD22CA-764C-4232-80B4-9F12C83D1F82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1" creationId="{B97FAD43-04A6-487F-9834-7BC4D1C2E99A}"/>
          </ac:spMkLst>
        </pc:spChg>
        <pc:spChg chg="add del 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2" creationId="{537A1A67-7D20-4A06-9E11-5A53CFF0FEE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3" creationId="{4FDE949D-BB49-461F-AA2E-C6D09115FEC5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4" creationId="{8939FD9F-CC55-4D9A-AFBA-BA96CABD610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1" creationId="{09627D0E-F848-4245-BA00-66640C56D91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2" creationId="{ED692847-2D2B-4642-A91E-BB40E1AA72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6" creationId="{C8EE9475-F2F8-47D9-AAF7-5C576EE2F841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7" creationId="{735513B1-4CE2-4829-AA5C-1E7A5CA024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1" creationId="{D1671F4A-EF70-4CCB-BDD2-D09CD4F6BEDF}"/>
          </ac:spMkLst>
        </pc:spChg>
        <pc:spChg chg="mod">
          <ac:chgData name="Bruce Herring" userId="da3c994283af7ec4" providerId="LiveId" clId="{87D83505-10AD-44E9-BA04-8C4008007C80}" dt="2020-09-14T02:34:23.076" v="2212" actId="1076"/>
          <ac:spMkLst>
            <pc:docMk/>
            <pc:sldMk cId="1010661386" sldId="385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2:34:10.556" v="2210" actId="1076"/>
          <ac:spMkLst>
            <pc:docMk/>
            <pc:sldMk cId="1010661386" sldId="385"/>
            <ac:spMk id="78" creationId="{36AFCA19-235B-4C12-AFDA-D810DC9C5106}"/>
          </ac:spMkLst>
        </pc:spChg>
        <pc:spChg chg="mod">
          <ac:chgData name="Bruce Herring" userId="da3c994283af7ec4" providerId="LiveId" clId="{87D83505-10AD-44E9-BA04-8C4008007C80}" dt="2020-09-14T02:36:03.937" v="2227" actId="1076"/>
          <ac:spMkLst>
            <pc:docMk/>
            <pc:sldMk cId="1010661386" sldId="385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35:17.104" v="2223" actId="1035"/>
          <ac:spMkLst>
            <pc:docMk/>
            <pc:sldMk cId="1010661386" sldId="385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2:48:20.016" v="2583" actId="14100"/>
          <ac:spMkLst>
            <pc:docMk/>
            <pc:sldMk cId="1010661386" sldId="385"/>
            <ac:spMk id="88" creationId="{9B3F598E-0A07-4F18-B0C8-AD7882AB3C7F}"/>
          </ac:spMkLst>
        </pc:spChg>
        <pc:spChg chg="mod">
          <ac:chgData name="Bruce Herring" userId="da3c994283af7ec4" providerId="LiveId" clId="{87D83505-10AD-44E9-BA04-8C4008007C80}" dt="2020-09-14T02:33:41.357" v="2207" actId="1076"/>
          <ac:spMkLst>
            <pc:docMk/>
            <pc:sldMk cId="1010661386" sldId="385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31:44.229" v="2151" actId="165"/>
          <ac:grpSpMkLst>
            <pc:docMk/>
            <pc:sldMk cId="1010661386" sldId="385"/>
            <ac:grpSpMk id="72" creationId="{B40C7BC5-790F-4EFA-82EB-8A316FD36F2F}"/>
          </ac:grpSpMkLst>
        </pc:grpChg>
      </pc:sldChg>
      <pc:sldChg chg="add">
        <pc:chgData name="Bruce Herring" userId="da3c994283af7ec4" providerId="LiveId" clId="{87D83505-10AD-44E9-BA04-8C4008007C80}" dt="2020-09-22T18:57:43.422" v="3849"/>
        <pc:sldMkLst>
          <pc:docMk/>
          <pc:sldMk cId="0" sldId="386"/>
        </pc:sldMkLst>
      </pc:sldChg>
      <pc:sldChg chg="addSp delSp modSp new mod ord modClrScheme modShow chgLayout">
        <pc:chgData name="Bruce Herring" userId="da3c994283af7ec4" providerId="LiveId" clId="{87D83505-10AD-44E9-BA04-8C4008007C80}" dt="2020-09-23T01:03:53.003" v="5279"/>
        <pc:sldMkLst>
          <pc:docMk/>
          <pc:sldMk cId="1870612899" sldId="387"/>
        </pc:sldMkLst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2" creationId="{68BAE63D-1BA3-4130-88CC-963802FAB600}"/>
          </ac:spMkLst>
        </pc:spChg>
        <pc:spChg chg="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3" creationId="{1BAF249C-9BCE-44F9-8456-D6755CE34C20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4" creationId="{4973560B-229C-4C43-AD79-F42A863B8A19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5" creationId="{0643D4A0-EF19-46D6-ACB3-07F4B88F1BEC}"/>
          </ac:spMkLst>
        </pc:spChg>
        <pc:spChg chg="add mod ord">
          <ac:chgData name="Bruce Herring" userId="da3c994283af7ec4" providerId="LiveId" clId="{87D83505-10AD-44E9-BA04-8C4008007C80}" dt="2020-09-23T00:52:40.070" v="4966" actId="20577"/>
          <ac:spMkLst>
            <pc:docMk/>
            <pc:sldMk cId="1870612899" sldId="387"/>
            <ac:spMk id="6" creationId="{5B027C20-53FF-49D9-9EAE-8685A08C8834}"/>
          </ac:spMkLst>
        </pc:spChg>
        <pc:spChg chg="add mod ord">
          <ac:chgData name="Bruce Herring" userId="da3c994283af7ec4" providerId="LiveId" clId="{87D83505-10AD-44E9-BA04-8C4008007C80}" dt="2020-09-23T00:59:45.977" v="5202" actId="14100"/>
          <ac:spMkLst>
            <pc:docMk/>
            <pc:sldMk cId="1870612899" sldId="387"/>
            <ac:spMk id="7" creationId="{F933EFEC-B090-43C9-AA4B-ABCA5AEF8B0F}"/>
          </ac:spMkLst>
        </pc:spChg>
        <pc:spChg chg="add mod ord">
          <ac:chgData name="Bruce Herring" userId="da3c994283af7ec4" providerId="LiveId" clId="{87D83505-10AD-44E9-BA04-8C4008007C80}" dt="2020-09-23T00:59:08.249" v="5136" actId="14100"/>
          <ac:spMkLst>
            <pc:docMk/>
            <pc:sldMk cId="1870612899" sldId="387"/>
            <ac:spMk id="8" creationId="{72AA44B9-C20A-4DBA-8789-70F795EF6350}"/>
          </ac:spMkLst>
        </pc:spChg>
        <pc:spChg chg="add mod ord">
          <ac:chgData name="Bruce Herring" userId="da3c994283af7ec4" providerId="LiveId" clId="{87D83505-10AD-44E9-BA04-8C4008007C80}" dt="2020-09-23T01:00:46.726" v="5276" actId="20577"/>
          <ac:spMkLst>
            <pc:docMk/>
            <pc:sldMk cId="1870612899" sldId="387"/>
            <ac:spMk id="9" creationId="{6D8ACEC0-2B3F-4A7D-A8E0-FE98C1714B46}"/>
          </ac:spMkLst>
        </pc:spChg>
        <pc:spChg chg="add mod ord">
          <ac:chgData name="Bruce Herring" userId="da3c994283af7ec4" providerId="LiveId" clId="{87D83505-10AD-44E9-BA04-8C4008007C80}" dt="2020-09-23T00:52:14.817" v="4940" actId="14100"/>
          <ac:spMkLst>
            <pc:docMk/>
            <pc:sldMk cId="1870612899" sldId="387"/>
            <ac:spMk id="10" creationId="{96444510-C7D0-4EDB-86C9-08E4FF104D4D}"/>
          </ac:spMkLst>
        </pc:spChg>
      </pc:sldChg>
      <pc:sldChg chg="addSp delSp modSp new mod">
        <pc:chgData name="Bruce Herring" userId="da3c994283af7ec4" providerId="LiveId" clId="{87D83505-10AD-44E9-BA04-8C4008007C80}" dt="2020-09-29T14:07:37.981" v="7407" actId="122"/>
        <pc:sldMkLst>
          <pc:docMk/>
          <pc:sldMk cId="1151444069" sldId="388"/>
        </pc:sldMkLst>
        <pc:spChg chg="mod">
          <ac:chgData name="Bruce Herring" userId="da3c994283af7ec4" providerId="LiveId" clId="{87D83505-10AD-44E9-BA04-8C4008007C80}" dt="2020-09-29T14:04:23.365" v="7202" actId="1036"/>
          <ac:spMkLst>
            <pc:docMk/>
            <pc:sldMk cId="1151444069" sldId="388"/>
            <ac:spMk id="2" creationId="{D84AD30D-12D7-47F0-99B8-6FEB2D2062C2}"/>
          </ac:spMkLst>
        </pc:spChg>
        <pc:spChg chg="mod">
          <ac:chgData name="Bruce Herring" userId="da3c994283af7ec4" providerId="LiveId" clId="{87D83505-10AD-44E9-BA04-8C4008007C80}" dt="2020-09-29T14:06:52.414" v="7371" actId="20577"/>
          <ac:spMkLst>
            <pc:docMk/>
            <pc:sldMk cId="1151444069" sldId="388"/>
            <ac:spMk id="3" creationId="{A1B433C6-5BC8-42ED-8A94-8A8CA2B16ACE}"/>
          </ac:spMkLst>
        </pc:spChg>
        <pc:spChg chg="del">
          <ac:chgData name="Bruce Herring" userId="da3c994283af7ec4" providerId="LiveId" clId="{87D83505-10AD-44E9-BA04-8C4008007C80}" dt="2020-09-29T14:01:07.524" v="6823" actId="478"/>
          <ac:spMkLst>
            <pc:docMk/>
            <pc:sldMk cId="1151444069" sldId="388"/>
            <ac:spMk id="5" creationId="{E5D77129-6012-45F5-9F7E-DDA6AC864F30}"/>
          </ac:spMkLst>
        </pc:spChg>
        <pc:spChg chg="del">
          <ac:chgData name="Bruce Herring" userId="da3c994283af7ec4" providerId="LiveId" clId="{87D83505-10AD-44E9-BA04-8C4008007C80}" dt="2020-09-29T14:01:04.051" v="6821" actId="478"/>
          <ac:spMkLst>
            <pc:docMk/>
            <pc:sldMk cId="1151444069" sldId="388"/>
            <ac:spMk id="6" creationId="{89E8188B-D34A-46E7-9141-1EF0CC060425}"/>
          </ac:spMkLst>
        </pc:spChg>
        <pc:spChg chg="mod">
          <ac:chgData name="Bruce Herring" userId="da3c994283af7ec4" providerId="LiveId" clId="{87D83505-10AD-44E9-BA04-8C4008007C80}" dt="2020-09-29T13:59:40.963" v="6798" actId="20577"/>
          <ac:spMkLst>
            <pc:docMk/>
            <pc:sldMk cId="1151444069" sldId="388"/>
            <ac:spMk id="7" creationId="{B618CCEF-9CEB-4F9D-A518-A5D6711672AC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9" creationId="{4EAD9DBD-00DD-48F5-906D-3C138C4F68A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0" creationId="{44957311-1D95-440E-8DE7-8BDCCF9E423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1" creationId="{D132420D-34D0-4E36-836E-09C93D686B58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2" creationId="{2ABD8727-599A-4C75-81AF-9B5EF719B72D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3" creationId="{B310F5A4-8F3A-4150-B33D-D24647894BAC}"/>
          </ac:spMkLst>
        </pc:spChg>
        <pc:spChg chg="add mod">
          <ac:chgData name="Bruce Herring" userId="da3c994283af7ec4" providerId="LiveId" clId="{87D83505-10AD-44E9-BA04-8C4008007C80}" dt="2020-09-29T14:01:40.186" v="6828" actId="1076"/>
          <ac:spMkLst>
            <pc:docMk/>
            <pc:sldMk cId="1151444069" sldId="388"/>
            <ac:spMk id="14" creationId="{ACBE736F-A0B0-432B-82E2-99B86EAF46F1}"/>
          </ac:spMkLst>
        </pc:spChg>
        <pc:spChg chg="add mod">
          <ac:chgData name="Bruce Herring" userId="da3c994283af7ec4" providerId="LiveId" clId="{87D83505-10AD-44E9-BA04-8C4008007C80}" dt="2020-09-29T14:05:50.369" v="7292" actId="242"/>
          <ac:spMkLst>
            <pc:docMk/>
            <pc:sldMk cId="1151444069" sldId="388"/>
            <ac:spMk id="16" creationId="{912F14E4-4141-4E97-8068-E09730B4AD76}"/>
          </ac:spMkLst>
        </pc:spChg>
        <pc:spChg chg="add mod">
          <ac:chgData name="Bruce Herring" userId="da3c994283af7ec4" providerId="LiveId" clId="{87D83505-10AD-44E9-BA04-8C4008007C80}" dt="2020-09-29T14:07:37.981" v="7407" actId="122"/>
          <ac:spMkLst>
            <pc:docMk/>
            <pc:sldMk cId="1151444069" sldId="388"/>
            <ac:spMk id="18" creationId="{7562908B-3B1A-4358-8041-36DAE160DCB5}"/>
          </ac:spMkLst>
        </pc:spChg>
        <pc:grpChg chg="add mod">
          <ac:chgData name="Bruce Herring" userId="da3c994283af7ec4" providerId="LiveId" clId="{87D83505-10AD-44E9-BA04-8C4008007C80}" dt="2020-09-29T14:01:05.297" v="6822"/>
          <ac:grpSpMkLst>
            <pc:docMk/>
            <pc:sldMk cId="1151444069" sldId="388"/>
            <ac:grpSpMk id="8" creationId="{4F27E3E3-2FE8-4AFE-B78B-D1E74FBE9821}"/>
          </ac:grpSpMkLst>
        </pc:grpChg>
      </pc:sldChg>
      <pc:sldMasterChg chg="delSldLayout">
        <pc:chgData name="Bruce Herring" userId="da3c994283af7ec4" providerId="LiveId" clId="{87D83505-10AD-44E9-BA04-8C4008007C80}" dt="2020-09-24T13:25:03.937" v="5539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87D83505-10AD-44E9-BA04-8C4008007C80}" dt="2020-09-24T13:25:03.937" v="5539" actId="47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  <pc:docChgLst>
    <pc:chgData name="Bobby St. Jacques" userId="f4a78f595efa0b0c" providerId="Windows Live" clId="Web-{EB2DB6F1-0C78-4C72-B92C-F8980F4B12E0}"/>
    <pc:docChg chg="">
      <pc:chgData name="Bobby St. Jacques" userId="f4a78f595efa0b0c" providerId="Windows Live" clId="Web-{EB2DB6F1-0C78-4C72-B92C-F8980F4B12E0}" dt="2020-09-27T15:32:36.198" v="0"/>
      <pc:docMkLst>
        <pc:docMk/>
      </pc:docMkLst>
      <pc:sldChg chg="addCm">
        <pc:chgData name="Bobby St. Jacques" userId="f4a78f595efa0b0c" providerId="Windows Live" clId="Web-{EB2DB6F1-0C78-4C72-B92C-F8980F4B12E0}" dt="2020-09-27T15:32:36.198" v="0"/>
        <pc:sldMkLst>
          <pc:docMk/>
          <pc:sldMk cId="2204875236" sldId="337"/>
        </pc:sldMkLst>
      </pc:sldChg>
    </pc:docChg>
  </pc:docChgLst>
  <pc:docChgLst>
    <pc:chgData name="Guest User" providerId="Windows Live" clId="Web-{7197CCEB-7319-43BD-BF29-55BF4B69C652}"/>
    <pc:docChg chg="">
      <pc:chgData name="Guest User" userId="" providerId="Windows Live" clId="Web-{7197CCEB-7319-43BD-BF29-55BF4B69C652}" dt="2020-09-24T23:03:17.561" v="0"/>
      <pc:docMkLst>
        <pc:docMk/>
      </pc:docMkLst>
      <pc:sldChg chg="addCm">
        <pc:chgData name="Guest User" userId="" providerId="Windows Live" clId="Web-{7197CCEB-7319-43BD-BF29-55BF4B69C652}" dt="2020-09-24T23:03:17.561" v="0"/>
        <pc:sldMkLst>
          <pc:docMk/>
          <pc:sldMk cId="124529616" sldId="360"/>
        </pc:sldMkLst>
      </pc:sldChg>
    </pc:docChg>
  </pc:docChgLst>
  <pc:docChgLst>
    <pc:chgData name="Bruce Herring" userId="da3c994283af7ec4" providerId="LiveId" clId="{C77BAE67-E3F2-4E32-8337-A9FE4379B20B}"/>
    <pc:docChg chg="undo custSel addSld delSld modSld sldOrd">
      <pc:chgData name="Bruce Herring" userId="da3c994283af7ec4" providerId="LiveId" clId="{C77BAE67-E3F2-4E32-8337-A9FE4379B20B}" dt="2020-10-08T14:01:55.273" v="4041" actId="20577"/>
      <pc:docMkLst>
        <pc:docMk/>
      </pc:docMkLst>
      <pc:sldChg chg="del">
        <pc:chgData name="Bruce Herring" userId="da3c994283af7ec4" providerId="LiveId" clId="{C77BAE67-E3F2-4E32-8337-A9FE4379B20B}" dt="2020-10-07T23:27:29.144" v="0" actId="47"/>
        <pc:sldMkLst>
          <pc:docMk/>
          <pc:sldMk cId="3632233994" sldId="361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12297391" sldId="36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1923824" sldId="36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622096936" sldId="36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196533644" sldId="36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795949205" sldId="37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509612" sldId="37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8532317" sldId="38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001027" sldId="38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162662372" sldId="390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4687405" sldId="391"/>
        </pc:sldMkLst>
      </pc:sldChg>
      <pc:sldChg chg="modSp add del mod ord">
        <pc:chgData name="Bruce Herring" userId="da3c994283af7ec4" providerId="LiveId" clId="{C77BAE67-E3F2-4E32-8337-A9FE4379B20B}" dt="2020-10-08T13:59:39.859" v="4004" actId="20577"/>
        <pc:sldMkLst>
          <pc:docMk/>
          <pc:sldMk cId="3071992776" sldId="392"/>
        </pc:sldMkLst>
        <pc:spChg chg="mod">
          <ac:chgData name="Bruce Herring" userId="da3c994283af7ec4" providerId="LiveId" clId="{C77BAE67-E3F2-4E32-8337-A9FE4379B20B}" dt="2020-10-08T00:25:39.011" v="101" actId="1035"/>
          <ac:spMkLst>
            <pc:docMk/>
            <pc:sldMk cId="3071992776" sldId="392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13:59:39.859" v="4004" actId="20577"/>
          <ac:spMkLst>
            <pc:docMk/>
            <pc:sldMk cId="3071992776" sldId="392"/>
            <ac:spMk id="8" creationId="{1E4FAA48-CBB5-4444-BF35-7C393A86ED7C}"/>
          </ac:spMkLst>
        </pc:spChg>
        <pc:spChg chg="mod">
          <ac:chgData name="Bruce Herring" userId="da3c994283af7ec4" providerId="LiveId" clId="{C77BAE67-E3F2-4E32-8337-A9FE4379B20B}" dt="2020-10-08T00:25:44.547" v="105" actId="20577"/>
          <ac:spMkLst>
            <pc:docMk/>
            <pc:sldMk cId="3071992776" sldId="392"/>
            <ac:spMk id="11" creationId="{4E912DD5-C495-43A5-876B-BCAF2F1A4EC5}"/>
          </ac:spMkLst>
        </pc:spChg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424966940" sldId="39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62949882" sldId="395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896474570" sldId="396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6329630" sldId="39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871210350" sldId="39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37797107" sldId="39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277076203" sldId="400"/>
        </pc:sldMkLst>
      </pc:sldChg>
      <pc:sldChg chg="addSp delSp modSp new mod modClrScheme modAnim chgLayout">
        <pc:chgData name="Bruce Herring" userId="da3c994283af7ec4" providerId="LiveId" clId="{C77BAE67-E3F2-4E32-8337-A9FE4379B20B}" dt="2020-10-08T04:21:11.131" v="1371"/>
        <pc:sldMkLst>
          <pc:docMk/>
          <pc:sldMk cId="3129265991" sldId="402"/>
        </pc:sldMkLst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2" creationId="{EACD7238-097B-446C-B0AD-C492D1FB201D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3" creationId="{A8A974E1-A975-4C43-8811-76D8F8C747AB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4" creationId="{0D665593-2816-4855-B73A-E2ED7EA0E60D}"/>
          </ac:spMkLst>
        </pc:spChg>
        <pc:spChg chg="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5" creationId="{3760C309-EF1B-44B9-A8B2-B9A08C2C6552}"/>
          </ac:spMkLst>
        </pc:spChg>
        <pc:spChg chg="add mod ord">
          <ac:chgData name="Bruce Herring" userId="da3c994283af7ec4" providerId="LiveId" clId="{C77BAE67-E3F2-4E32-8337-A9FE4379B20B}" dt="2020-10-07T23:46:58.106" v="11" actId="20577"/>
          <ac:spMkLst>
            <pc:docMk/>
            <pc:sldMk cId="3129265991" sldId="402"/>
            <ac:spMk id="6" creationId="{7C63D587-035E-4F98-8DC8-E0C1917E9A54}"/>
          </ac:spMkLst>
        </pc:spChg>
        <pc:spChg chg="add mod ord">
          <ac:chgData name="Bruce Herring" userId="da3c994283af7ec4" providerId="LiveId" clId="{C77BAE67-E3F2-4E32-8337-A9FE4379B20B}" dt="2020-10-08T04:14:40.892" v="1309" actId="14100"/>
          <ac:spMkLst>
            <pc:docMk/>
            <pc:sldMk cId="3129265991" sldId="402"/>
            <ac:spMk id="7" creationId="{E1069483-2BCD-4763-B9A0-15C93BB41C5E}"/>
          </ac:spMkLst>
        </pc:spChg>
        <pc:spChg chg="add mod ord">
          <ac:chgData name="Bruce Herring" userId="da3c994283af7ec4" providerId="LiveId" clId="{C77BAE67-E3F2-4E32-8337-A9FE4379B20B}" dt="2020-10-08T03:59:35.436" v="1167" actId="113"/>
          <ac:spMkLst>
            <pc:docMk/>
            <pc:sldMk cId="3129265991" sldId="402"/>
            <ac:spMk id="8" creationId="{F7AC671F-358E-4B9D-A6F6-EB0D1190EB64}"/>
          </ac:spMkLst>
        </pc:spChg>
        <pc:spChg chg="add mod ord">
          <ac:chgData name="Bruce Herring" userId="da3c994283af7ec4" providerId="LiveId" clId="{C77BAE67-E3F2-4E32-8337-A9FE4379B20B}" dt="2020-10-08T04:11:09.779" v="1256" actId="1036"/>
          <ac:spMkLst>
            <pc:docMk/>
            <pc:sldMk cId="3129265991" sldId="402"/>
            <ac:spMk id="9" creationId="{399DFC85-2DBD-4E87-AD7E-A6A3810C0FC9}"/>
          </ac:spMkLst>
        </pc:spChg>
        <pc:spChg chg="add mod">
          <ac:chgData name="Bruce Herring" userId="da3c994283af7ec4" providerId="LiveId" clId="{C77BAE67-E3F2-4E32-8337-A9FE4379B20B}" dt="2020-10-08T04:18:10.467" v="1342" actId="14100"/>
          <ac:spMkLst>
            <pc:docMk/>
            <pc:sldMk cId="3129265991" sldId="402"/>
            <ac:spMk id="10" creationId="{DCB51E0D-FE02-49C4-8B20-46A4C7260EBD}"/>
          </ac:spMkLst>
        </pc:spChg>
        <pc:spChg chg="add mod">
          <ac:chgData name="Bruce Herring" userId="da3c994283af7ec4" providerId="LiveId" clId="{C77BAE67-E3F2-4E32-8337-A9FE4379B20B}" dt="2020-10-08T04:14:29.519" v="1307" actId="404"/>
          <ac:spMkLst>
            <pc:docMk/>
            <pc:sldMk cId="3129265991" sldId="402"/>
            <ac:spMk id="19" creationId="{F4750D49-0457-4A86-9C24-692DE3CF3680}"/>
          </ac:spMkLst>
        </pc:spChg>
        <pc:spChg chg="add mod">
          <ac:chgData name="Bruce Herring" userId="da3c994283af7ec4" providerId="LiveId" clId="{C77BAE67-E3F2-4E32-8337-A9FE4379B20B}" dt="2020-10-08T04:14:26.738" v="1306" actId="404"/>
          <ac:spMkLst>
            <pc:docMk/>
            <pc:sldMk cId="3129265991" sldId="402"/>
            <ac:spMk id="21" creationId="{666D3098-F918-4F9C-A391-47B98C53ECAD}"/>
          </ac:spMkLst>
        </pc:spChg>
        <pc:spChg chg="add mod">
          <ac:chgData name="Bruce Herring" userId="da3c994283af7ec4" providerId="LiveId" clId="{C77BAE67-E3F2-4E32-8337-A9FE4379B20B}" dt="2020-10-08T04:18:47.302" v="1355" actId="1035"/>
          <ac:spMkLst>
            <pc:docMk/>
            <pc:sldMk cId="3129265991" sldId="402"/>
            <ac:spMk id="24" creationId="{CBEA1F14-ED55-44B4-A7D4-E064CA38D496}"/>
          </ac:spMkLst>
        </pc:spChg>
        <pc:spChg chg="add mod">
          <ac:chgData name="Bruce Herring" userId="da3c994283af7ec4" providerId="LiveId" clId="{C77BAE67-E3F2-4E32-8337-A9FE4379B20B}" dt="2020-10-08T04:17:23.628" v="1336" actId="1582"/>
          <ac:spMkLst>
            <pc:docMk/>
            <pc:sldMk cId="3129265991" sldId="402"/>
            <ac:spMk id="26" creationId="{0C0EC2E9-EE28-4A32-A2CB-F744D53C6BDB}"/>
          </ac:spMkLst>
        </pc:spChg>
        <pc:spChg chg="add del">
          <ac:chgData name="Bruce Herring" userId="da3c994283af7ec4" providerId="LiveId" clId="{C77BAE67-E3F2-4E32-8337-A9FE4379B20B}" dt="2020-10-08T04:15:42.352" v="1320" actId="22"/>
          <ac:spMkLst>
            <pc:docMk/>
            <pc:sldMk cId="3129265991" sldId="402"/>
            <ac:spMk id="28" creationId="{DD082017-201C-4757-B44E-6023C9F0EA8F}"/>
          </ac:spMkLst>
        </pc:spChg>
        <pc:spChg chg="add mod">
          <ac:chgData name="Bruce Herring" userId="da3c994283af7ec4" providerId="LiveId" clId="{C77BAE67-E3F2-4E32-8337-A9FE4379B20B}" dt="2020-10-08T04:19:13.108" v="1358" actId="14100"/>
          <ac:spMkLst>
            <pc:docMk/>
            <pc:sldMk cId="3129265991" sldId="402"/>
            <ac:spMk id="44" creationId="{284BCEBE-56BA-419F-83DB-FD9C22F0CE4F}"/>
          </ac:spMkLst>
        </pc:spChg>
        <pc:cxnChg chg="add mod">
          <ac:chgData name="Bruce Herring" userId="da3c994283af7ec4" providerId="LiveId" clId="{C77BAE67-E3F2-4E32-8337-A9FE4379B20B}" dt="2020-10-08T04:18:10.467" v="1342" actId="14100"/>
          <ac:cxnSpMkLst>
            <pc:docMk/>
            <pc:sldMk cId="3129265991" sldId="402"/>
            <ac:cxnSpMk id="12" creationId="{C878E655-492C-4E0C-8AB8-D78C6F51D0F7}"/>
          </ac:cxnSpMkLst>
        </pc:cxnChg>
        <pc:cxnChg chg="add mod">
          <ac:chgData name="Bruce Herring" userId="da3c994283af7ec4" providerId="LiveId" clId="{C77BAE67-E3F2-4E32-8337-A9FE4379B20B}" dt="2020-10-08T04:18:47.302" v="1355" actId="1035"/>
          <ac:cxnSpMkLst>
            <pc:docMk/>
            <pc:sldMk cId="3129265991" sldId="402"/>
            <ac:cxnSpMk id="29" creationId="{E01398FA-666A-485E-8855-5FFA7BB17820}"/>
          </ac:cxnSpMkLst>
        </pc:cxnChg>
        <pc:cxnChg chg="add mod">
          <ac:chgData name="Bruce Herring" userId="da3c994283af7ec4" providerId="LiveId" clId="{C77BAE67-E3F2-4E32-8337-A9FE4379B20B}" dt="2020-10-08T04:17:32.858" v="1338" actId="14100"/>
          <ac:cxnSpMkLst>
            <pc:docMk/>
            <pc:sldMk cId="3129265991" sldId="402"/>
            <ac:cxnSpMk id="35" creationId="{0CE9FBAE-730A-42FB-A2EE-96A7E2700C20}"/>
          </ac:cxnSpMkLst>
        </pc:cxnChg>
        <pc:cxnChg chg="add mod">
          <ac:chgData name="Bruce Herring" userId="da3c994283af7ec4" providerId="LiveId" clId="{C77BAE67-E3F2-4E32-8337-A9FE4379B20B}" dt="2020-10-08T04:19:30.352" v="1362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addSp delSp modSp new mod modClrScheme chgLayout">
        <pc:chgData name="Bruce Herring" userId="da3c994283af7ec4" providerId="LiveId" clId="{C77BAE67-E3F2-4E32-8337-A9FE4379B20B}" dt="2020-10-08T13:37:51.688" v="2927" actId="14100"/>
        <pc:sldMkLst>
          <pc:docMk/>
          <pc:sldMk cId="1108729391" sldId="403"/>
        </pc:sldMkLst>
        <pc:spChg chg="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2" creationId="{2149479B-D8EF-4837-85EF-F8184E7A6398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3" creationId="{72ADDABA-A2B4-46D1-8C97-F01A0E7E673B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4" creationId="{952C4716-B7E6-4C1A-BEF2-BD0399BF9A26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5" creationId="{8BFB9621-890D-4BCA-BA09-B16179F8CC5E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6" creationId="{E94C62DA-6801-4E32-8E57-E0822F13B440}"/>
          </ac:spMkLst>
        </pc:spChg>
        <pc:spChg chg="add mod ord">
          <ac:chgData name="Bruce Herring" userId="da3c994283af7ec4" providerId="LiveId" clId="{C77BAE67-E3F2-4E32-8337-A9FE4379B20B}" dt="2020-10-08T13:17:19.447" v="1767" actId="20577"/>
          <ac:spMkLst>
            <pc:docMk/>
            <pc:sldMk cId="1108729391" sldId="403"/>
            <ac:spMk id="7" creationId="{C881EE90-5F51-42E9-ADAA-128D8EB4326C}"/>
          </ac:spMkLst>
        </pc:spChg>
        <pc:spChg chg="add mod ord">
          <ac:chgData name="Bruce Herring" userId="da3c994283af7ec4" providerId="LiveId" clId="{C77BAE67-E3F2-4E32-8337-A9FE4379B20B}" dt="2020-10-08T13:37:32.099" v="2926" actId="20577"/>
          <ac:spMkLst>
            <pc:docMk/>
            <pc:sldMk cId="1108729391" sldId="403"/>
            <ac:spMk id="8" creationId="{60101552-D14F-4B80-B227-4C65C218E376}"/>
          </ac:spMkLst>
        </pc:spChg>
        <pc:spChg chg="add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9" creationId="{A9CF82E1-7FC8-4D88-A316-E38E9D2D41B3}"/>
          </ac:spMkLst>
        </pc:spChg>
        <pc:spChg chg="add mod ord">
          <ac:chgData name="Bruce Herring" userId="da3c994283af7ec4" providerId="LiveId" clId="{C77BAE67-E3F2-4E32-8337-A9FE4379B20B}" dt="2020-10-08T13:37:51.688" v="2927" actId="14100"/>
          <ac:spMkLst>
            <pc:docMk/>
            <pc:sldMk cId="1108729391" sldId="403"/>
            <ac:spMk id="10" creationId="{8B51FD01-B2F3-47E0-B929-48B2E02677CE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7T23:47:28.065" v="33" actId="20577"/>
        <pc:sldMkLst>
          <pc:docMk/>
          <pc:sldMk cId="1499291309" sldId="404"/>
        </pc:sldMkLst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2" creationId="{02CB46EC-935A-4CCF-ABAC-37B4B9261F8F}"/>
          </ac:spMkLst>
        </pc:spChg>
        <pc:spChg chg="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3" creationId="{03F0CD00-8C92-4828-AE29-FBF8350FC9EA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4" creationId="{F10B8A1A-CDD4-469C-B973-3A30DEB2E15F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5" creationId="{A170A91D-46BC-402B-BD05-CA4A97505986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6" creationId="{142FBD8E-5E60-466B-80F5-A824B3B647EE}"/>
          </ac:spMkLst>
        </pc:spChg>
        <pc:spChg chg="add mod ord">
          <ac:chgData name="Bruce Herring" userId="da3c994283af7ec4" providerId="LiveId" clId="{C77BAE67-E3F2-4E32-8337-A9FE4379B20B}" dt="2020-10-07T23:47:28.065" v="33" actId="20577"/>
          <ac:spMkLst>
            <pc:docMk/>
            <pc:sldMk cId="1499291309" sldId="404"/>
            <ac:spMk id="7" creationId="{89804F6C-6563-4531-A07C-346A0094E3D0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8" creationId="{DA5B21DF-B910-4C76-B092-7F23BFEB2CFF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9" creationId="{5EE40287-F84F-4CF6-8DD2-BD293B28D114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10" creationId="{8E164B94-4904-40FC-BAA2-40EAFCCD793F}"/>
          </ac:spMkLst>
        </pc:spChg>
      </pc:sldChg>
      <pc:sldChg chg="modSp add mod">
        <pc:chgData name="Bruce Herring" userId="da3c994283af7ec4" providerId="LiveId" clId="{C77BAE67-E3F2-4E32-8337-A9FE4379B20B}" dt="2020-10-08T00:27:38.707" v="212" actId="20577"/>
        <pc:sldMkLst>
          <pc:docMk/>
          <pc:sldMk cId="3412297611" sldId="405"/>
        </pc:sldMkLst>
        <pc:spChg chg="mod">
          <ac:chgData name="Bruce Herring" userId="da3c994283af7ec4" providerId="LiveId" clId="{C77BAE67-E3F2-4E32-8337-A9FE4379B20B}" dt="2020-10-08T00:26:50.859" v="114" actId="20577"/>
          <ac:spMkLst>
            <pc:docMk/>
            <pc:sldMk cId="3412297611" sldId="405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0:27:38.707" v="212" actId="20577"/>
          <ac:spMkLst>
            <pc:docMk/>
            <pc:sldMk cId="3412297611" sldId="405"/>
            <ac:spMk id="8" creationId="{1E4FAA48-CBB5-4444-BF35-7C393A86ED7C}"/>
          </ac:spMkLst>
        </pc:spChg>
      </pc:sldChg>
      <pc:sldChg chg="delSp modSp add mod">
        <pc:chgData name="Bruce Herring" userId="da3c994283af7ec4" providerId="LiveId" clId="{C77BAE67-E3F2-4E32-8337-A9FE4379B20B}" dt="2020-10-08T04:22:22.752" v="1395" actId="2711"/>
        <pc:sldMkLst>
          <pc:docMk/>
          <pc:sldMk cId="820587486" sldId="406"/>
        </pc:sldMkLst>
        <pc:spChg chg="mod">
          <ac:chgData name="Bruce Herring" userId="da3c994283af7ec4" providerId="LiveId" clId="{C77BAE67-E3F2-4E32-8337-A9FE4379B20B}" dt="2020-10-08T04:21:58.111" v="1393" actId="20577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4:22:22.752" v="1395" actId="2711"/>
          <ac:spMkLst>
            <pc:docMk/>
            <pc:sldMk cId="820587486" sldId="406"/>
            <ac:spMk id="8" creationId="{1E4FAA48-CBB5-4444-BF35-7C393A86ED7C}"/>
          </ac:spMkLst>
        </pc:spChg>
        <pc:spChg chg="del">
          <ac:chgData name="Bruce Herring" userId="da3c994283af7ec4" providerId="LiveId" clId="{C77BAE67-E3F2-4E32-8337-A9FE4379B20B}" dt="2020-10-08T04:21:47.639" v="1373" actId="478"/>
          <ac:spMkLst>
            <pc:docMk/>
            <pc:sldMk cId="820587486" sldId="406"/>
            <ac:spMk id="15" creationId="{EF3453A6-3BBE-43CF-8D71-96FB854B8CE2}"/>
          </ac:spMkLst>
        </pc:spChg>
        <pc:spChg chg="del">
          <ac:chgData name="Bruce Herring" userId="da3c994283af7ec4" providerId="LiveId" clId="{C77BAE67-E3F2-4E32-8337-A9FE4379B20B}" dt="2020-10-08T04:21:49.503" v="1374" actId="478"/>
          <ac:spMkLst>
            <pc:docMk/>
            <pc:sldMk cId="820587486" sldId="406"/>
            <ac:spMk id="17" creationId="{D5959733-20F0-426D-AD41-ABFBA1967EDA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3:58:08.772" v="3943" actId="14100"/>
        <pc:sldMkLst>
          <pc:docMk/>
          <pc:sldMk cId="2215662475" sldId="407"/>
        </pc:sldMkLst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2" creationId="{0ED78533-B331-4137-A07F-6A50C877A002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3" creationId="{D20E51DE-8483-4034-A205-CEDF6C4D8189}"/>
          </ac:spMkLst>
        </pc:spChg>
        <pc:spChg chg="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4" creationId="{A315F4E4-3D35-4440-8AAF-2822A48C2DB3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5" creationId="{3D5D5993-1284-4DAE-86D9-18B6CF3EF72C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6" creationId="{C9083060-887A-4C77-B4E5-3C54FB22E789}"/>
          </ac:spMkLst>
        </pc:spChg>
        <pc:spChg chg="del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7" creationId="{7C9A3BBE-6208-4B49-A3D2-371CEA476417}"/>
          </ac:spMkLst>
        </pc:spChg>
        <pc:spChg chg="add mod ord">
          <ac:chgData name="Bruce Herring" userId="da3c994283af7ec4" providerId="LiveId" clId="{C77BAE67-E3F2-4E32-8337-A9FE4379B20B}" dt="2020-10-08T13:38:30.254" v="2930" actId="20577"/>
          <ac:spMkLst>
            <pc:docMk/>
            <pc:sldMk cId="2215662475" sldId="407"/>
            <ac:spMk id="8" creationId="{17AC9FC8-B26E-48CC-9860-4EA77AAFDAF2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9" creationId="{A17E9D19-EFC1-428F-9A97-6C550C9432B6}"/>
          </ac:spMkLst>
        </pc:spChg>
        <pc:spChg chg="add mod ord">
          <ac:chgData name="Bruce Herring" userId="da3c994283af7ec4" providerId="LiveId" clId="{C77BAE67-E3F2-4E32-8337-A9FE4379B20B}" dt="2020-10-08T13:58:08.772" v="3943" actId="14100"/>
          <ac:spMkLst>
            <pc:docMk/>
            <pc:sldMk cId="2215662475" sldId="407"/>
            <ac:spMk id="10" creationId="{C7EEA16C-1D77-479C-8B22-FB8C305221B4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11" creationId="{7049D21E-CB7A-4F7C-BC79-52EE67075B30}"/>
          </ac:spMkLst>
        </pc:spChg>
      </pc:sldChg>
      <pc:sldChg chg="addSp delSp modSp add mod modClrScheme chgLayout">
        <pc:chgData name="Bruce Herring" userId="da3c994283af7ec4" providerId="LiveId" clId="{C77BAE67-E3F2-4E32-8337-A9FE4379B20B}" dt="2020-10-08T04:23:58.832" v="1437" actId="20577"/>
        <pc:sldMkLst>
          <pc:docMk/>
          <pc:sldMk cId="3986871258" sldId="408"/>
        </pc:sldMkLst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2" creationId="{CA556DF2-0F13-4AB6-95B3-2E7513CA8C1D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3" creationId="{BB9FAED2-1486-4F28-8AA6-41F214A69A23}"/>
          </ac:spMkLst>
        </pc:spChg>
        <pc:spChg chg="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4" creationId="{A315F4E4-3D35-4440-8AAF-2822A48C2DB3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5" creationId="{BCF18E45-3A93-457F-AC6E-AAD9E931E3FA}"/>
          </ac:spMkLst>
        </pc:spChg>
        <pc:spChg chg="mod ord">
          <ac:chgData name="Bruce Herring" userId="da3c994283af7ec4" providerId="LiveId" clId="{C77BAE67-E3F2-4E32-8337-A9FE4379B20B}" dt="2020-10-08T04:23:58.832" v="1437" actId="20577"/>
          <ac:spMkLst>
            <pc:docMk/>
            <pc:sldMk cId="3986871258" sldId="408"/>
            <ac:spMk id="8" creationId="{17AC9FC8-B26E-48CC-9860-4EA77AAFDAF2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9" creationId="{A17E9D19-EFC1-428F-9A97-6C550C9432B6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0" creationId="{C7EEA16C-1D77-479C-8B22-FB8C305221B4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1" creationId="{7049D21E-CB7A-4F7C-BC79-52EE67075B30}"/>
          </ac:spMkLst>
        </pc:spChg>
      </pc:sldChg>
      <pc:sldChg chg="modSp add mod">
        <pc:chgData name="Bruce Herring" userId="da3c994283af7ec4" providerId="LiveId" clId="{C77BAE67-E3F2-4E32-8337-A9FE4379B20B}" dt="2020-10-08T04:24:20.248" v="1456" actId="20577"/>
        <pc:sldMkLst>
          <pc:docMk/>
          <pc:sldMk cId="1587878986" sldId="409"/>
        </pc:sldMkLst>
        <pc:spChg chg="mod">
          <ac:chgData name="Bruce Herring" userId="da3c994283af7ec4" providerId="LiveId" clId="{C77BAE67-E3F2-4E32-8337-A9FE4379B20B}" dt="2020-10-08T04:24:20.248" v="1456" actId="20577"/>
          <ac:spMkLst>
            <pc:docMk/>
            <pc:sldMk cId="1587878986" sldId="409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28.584" v="1466" actId="20577"/>
        <pc:sldMkLst>
          <pc:docMk/>
          <pc:sldMk cId="1653129975" sldId="410"/>
        </pc:sldMkLst>
        <pc:spChg chg="mod">
          <ac:chgData name="Bruce Herring" userId="da3c994283af7ec4" providerId="LiveId" clId="{C77BAE67-E3F2-4E32-8337-A9FE4379B20B}" dt="2020-10-08T04:24:28.584" v="1466" actId="20577"/>
          <ac:spMkLst>
            <pc:docMk/>
            <pc:sldMk cId="1653129975" sldId="410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38.183" v="1471" actId="20577"/>
        <pc:sldMkLst>
          <pc:docMk/>
          <pc:sldMk cId="1731388142" sldId="411"/>
        </pc:sldMkLst>
        <pc:spChg chg="mod">
          <ac:chgData name="Bruce Herring" userId="da3c994283af7ec4" providerId="LiveId" clId="{C77BAE67-E3F2-4E32-8337-A9FE4379B20B}" dt="2020-10-08T04:24:38.183" v="1471" actId="20577"/>
          <ac:spMkLst>
            <pc:docMk/>
            <pc:sldMk cId="1731388142" sldId="411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04:25:07.279" v="1496" actId="20577"/>
        <pc:sldMkLst>
          <pc:docMk/>
          <pc:sldMk cId="1655410089" sldId="412"/>
        </pc:sldMkLst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2" creationId="{D3B91E38-1962-4437-9EEE-F7F4BA9D8E9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3" creationId="{510A19D0-C8AD-4EE6-9072-8232DC26B4B7}"/>
          </ac:spMkLst>
        </pc:spChg>
        <pc:spChg chg="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4" creationId="{AC1339AC-459C-4EDE-8AB4-C57F55D942E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5" creationId="{36F42D92-1F75-4A09-BA9F-50C7D107DE94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6" creationId="{A9AF380D-A89A-4FE7-948C-11EEDF29F9C3}"/>
          </ac:spMkLst>
        </pc:spChg>
        <pc:spChg chg="del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7" creationId="{FF1C39F6-3827-4F6B-B513-96D02A394E7A}"/>
          </ac:spMkLst>
        </pc:spChg>
        <pc:spChg chg="add mod ord">
          <ac:chgData name="Bruce Herring" userId="da3c994283af7ec4" providerId="LiveId" clId="{C77BAE67-E3F2-4E32-8337-A9FE4379B20B}" dt="2020-10-08T04:25:07.279" v="1496" actId="20577"/>
          <ac:spMkLst>
            <pc:docMk/>
            <pc:sldMk cId="1655410089" sldId="412"/>
            <ac:spMk id="8" creationId="{A8D5DCC1-047D-44B9-B103-CF246C9DD6B7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9" creationId="{23BB8ED8-F6D2-433D-9BD1-7F90FC25E128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0" creationId="{78FAFCF3-467F-4257-A7E4-96A2723EEE91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1" creationId="{BFE3E1A9-445F-4F49-8FE2-64538FD7CBEA}"/>
          </ac:spMkLst>
        </pc:spChg>
      </pc:sldChg>
      <pc:sldChg chg="modSp add mod">
        <pc:chgData name="Bruce Herring" userId="da3c994283af7ec4" providerId="LiveId" clId="{C77BAE67-E3F2-4E32-8337-A9FE4379B20B}" dt="2020-10-08T04:25:39.696" v="1513" actId="20577"/>
        <pc:sldMkLst>
          <pc:docMk/>
          <pc:sldMk cId="2769165044" sldId="413"/>
        </pc:sldMkLst>
        <pc:spChg chg="mod">
          <ac:chgData name="Bruce Herring" userId="da3c994283af7ec4" providerId="LiveId" clId="{C77BAE67-E3F2-4E32-8337-A9FE4379B20B}" dt="2020-10-08T04:25:39.696" v="1513" actId="20577"/>
          <ac:spMkLst>
            <pc:docMk/>
            <pc:sldMk cId="2769165044" sldId="413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4:01:55.273" v="4041" actId="20577"/>
        <pc:sldMkLst>
          <pc:docMk/>
          <pc:sldMk cId="2496831500" sldId="414"/>
        </pc:sldMkLst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2" creationId="{D43C3A2D-EEC1-457A-99A6-4BB619E19562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3" creationId="{776CFC7F-6598-4701-AE2B-8556AEFD02CA}"/>
          </ac:spMkLst>
        </pc:spChg>
        <pc:spChg chg="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4" creationId="{C803E5CD-D313-43D9-9399-DA241E388FB9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5" creationId="{09E59C3A-197C-4461-86B9-CC0882A87C40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6" creationId="{34CBAA15-A558-4E25-A2B3-3C37419BABE6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7" creationId="{35E279F4-4F24-4C60-8FB5-FB8970461E83}"/>
          </ac:spMkLst>
        </pc:spChg>
        <pc:spChg chg="add mod ord">
          <ac:chgData name="Bruce Herring" userId="da3c994283af7ec4" providerId="LiveId" clId="{C77BAE67-E3F2-4E32-8337-A9FE4379B20B}" dt="2020-10-08T14:01:55.273" v="4041" actId="20577"/>
          <ac:spMkLst>
            <pc:docMk/>
            <pc:sldMk cId="2496831500" sldId="414"/>
            <ac:spMk id="8" creationId="{83B961D6-BB06-44D3-9DD4-BB1F8809BB54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9" creationId="{311CA110-3C95-4D2F-8DF1-2CA468D6A2A8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10" creationId="{E9040FBD-E84B-4079-9845-918BA243DC98}"/>
          </ac:spMkLst>
        </pc:spChg>
      </pc:sldChg>
    </pc:docChg>
  </pc:docChgLst>
  <pc:docChgLst>
    <pc:chgData name="Bruce Herring" userId="da3c994283af7ec4" providerId="LiveId" clId="{16074C20-3B50-4975-8D3A-BCF17BB9C405}"/>
    <pc:docChg chg="undo custSel addSld delSld modSld">
      <pc:chgData name="Bruce Herring" userId="da3c994283af7ec4" providerId="LiveId" clId="{16074C20-3B50-4975-8D3A-BCF17BB9C405}" dt="2020-10-18T21:42:11.567" v="7907" actId="15"/>
      <pc:docMkLst>
        <pc:docMk/>
      </pc:docMkLst>
      <pc:sldChg chg="modSp mod">
        <pc:chgData name="Bruce Herring" userId="da3c994283af7ec4" providerId="LiveId" clId="{16074C20-3B50-4975-8D3A-BCF17BB9C405}" dt="2020-10-18T00:25:05.506" v="6" actId="20577"/>
        <pc:sldMkLst>
          <pc:docMk/>
          <pc:sldMk cId="0" sldId="256"/>
        </pc:sldMkLst>
        <pc:spChg chg="mod">
          <ac:chgData name="Bruce Herring" userId="da3c994283af7ec4" providerId="LiveId" clId="{16074C20-3B50-4975-8D3A-BCF17BB9C405}" dt="2020-10-18T00:25:05.506" v="6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16074C20-3B50-4975-8D3A-BCF17BB9C405}" dt="2020-10-18T14:38:16.743" v="120" actId="20577"/>
        <pc:sldMkLst>
          <pc:docMk/>
          <pc:sldMk cId="0" sldId="257"/>
        </pc:sldMkLst>
        <pc:spChg chg="mod">
          <ac:chgData name="Bruce Herring" userId="da3c994283af7ec4" providerId="LiveId" clId="{16074C20-3B50-4975-8D3A-BCF17BB9C405}" dt="2020-10-18T00:25:10.822" v="7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16074C20-3B50-4975-8D3A-BCF17BB9C405}" dt="2020-10-18T14:38:16.743" v="120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Sp modSp mod delCm">
        <pc:chgData name="Bruce Herring" userId="da3c994283af7ec4" providerId="LiveId" clId="{16074C20-3B50-4975-8D3A-BCF17BB9C405}" dt="2020-10-18T00:31:14.519" v="88" actId="1592"/>
        <pc:sldMkLst>
          <pc:docMk/>
          <pc:sldMk cId="2076723522" sldId="277"/>
        </pc:sldMkLst>
        <pc:spChg chg="mod">
          <ac:chgData name="Bruce Herring" userId="da3c994283af7ec4" providerId="LiveId" clId="{16074C20-3B50-4975-8D3A-BCF17BB9C405}" dt="2020-10-18T00:30:58.705" v="83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16074C20-3B50-4975-8D3A-BCF17BB9C405}" dt="2020-10-18T00:31:04.456" v="85" actId="6549"/>
          <ac:spMkLst>
            <pc:docMk/>
            <pc:sldMk cId="2076723522" sldId="277"/>
            <ac:spMk id="10" creationId="{B3343861-377D-4DD0-9C9A-1178E811BE42}"/>
          </ac:spMkLst>
        </pc:spChg>
        <pc:picChg chg="del">
          <ac:chgData name="Bruce Herring" userId="da3c994283af7ec4" providerId="LiveId" clId="{16074C20-3B50-4975-8D3A-BCF17BB9C405}" dt="2020-10-18T00:31:01.083" v="84" actId="478"/>
          <ac:picMkLst>
            <pc:docMk/>
            <pc:sldMk cId="2076723522" sldId="277"/>
            <ac:picMk id="7" creationId="{ADA43444-D1F8-45AF-9F93-34AB950345AA}"/>
          </ac:picMkLst>
        </pc:picChg>
      </pc:sldChg>
      <pc:sldChg chg="modSp mod">
        <pc:chgData name="Bruce Herring" userId="da3c994283af7ec4" providerId="LiveId" clId="{16074C20-3B50-4975-8D3A-BCF17BB9C405}" dt="2020-10-18T00:26:19.645" v="76" actId="20577"/>
        <pc:sldMkLst>
          <pc:docMk/>
          <pc:sldMk cId="2538161272" sldId="308"/>
        </pc:sldMkLst>
        <pc:spChg chg="mod">
          <ac:chgData name="Bruce Herring" userId="da3c994283af7ec4" providerId="LiveId" clId="{16074C20-3B50-4975-8D3A-BCF17BB9C405}" dt="2020-10-18T00:26:19.645" v="76" actId="20577"/>
          <ac:spMkLst>
            <pc:docMk/>
            <pc:sldMk cId="2538161272" sldId="308"/>
            <ac:spMk id="7" creationId="{7D5E7257-6E9F-40C5-A9B6-193609A12FAD}"/>
          </ac:spMkLst>
        </pc:spChg>
      </pc:sldChg>
      <pc:sldChg chg="addSp delSp modSp mod modClrScheme delAnim modAnim delCm chgLayout">
        <pc:chgData name="Bruce Herring" userId="da3c994283af7ec4" providerId="LiveId" clId="{16074C20-3B50-4975-8D3A-BCF17BB9C405}" dt="2020-10-18T14:53:26.480" v="1297" actId="14100"/>
        <pc:sldMkLst>
          <pc:docMk/>
          <pc:sldMk cId="629001027" sldId="389"/>
        </pc:sldMkLst>
        <pc:spChg chg="add mod ord">
          <ac:chgData name="Bruce Herring" userId="da3c994283af7ec4" providerId="LiveId" clId="{16074C20-3B50-4975-8D3A-BCF17BB9C405}" dt="2020-10-18T14:38:52.409" v="132" actId="20577"/>
          <ac:spMkLst>
            <pc:docMk/>
            <pc:sldMk cId="629001027" sldId="389"/>
            <ac:spMk id="2" creationId="{ACC2C9D6-CBF3-4ACF-BE0F-6DDEBB377FE6}"/>
          </ac:spMkLst>
        </pc:spChg>
        <pc:spChg chg="add mod ord">
          <ac:chgData name="Bruce Herring" userId="da3c994283af7ec4" providerId="LiveId" clId="{16074C20-3B50-4975-8D3A-BCF17BB9C405}" dt="2020-10-18T14:50:59.919" v="1292" actId="1076"/>
          <ac:spMkLst>
            <pc:docMk/>
            <pc:sldMk cId="629001027" sldId="389"/>
            <ac:spMk id="3" creationId="{82257C93-7938-46BC-BBB7-22D00CCD4778}"/>
          </ac:spMkLst>
        </pc:spChg>
        <pc:spChg chg="add mod ord">
          <ac:chgData name="Bruce Herring" userId="da3c994283af7ec4" providerId="LiveId" clId="{16074C20-3B50-4975-8D3A-BCF17BB9C405}" dt="2020-10-18T14:53:01.892" v="1296" actId="948"/>
          <ac:spMkLst>
            <pc:docMk/>
            <pc:sldMk cId="629001027" sldId="389"/>
            <ac:spMk id="4" creationId="{7780FDEB-CF19-4EC3-B67C-0D733C113413}"/>
          </ac:spMkLst>
        </pc:spChg>
        <pc:spChg chg="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5" creationId="{1A1FF0EC-E845-42D7-897D-100B694C1D71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6" creationId="{066A73E6-DC25-47A3-9556-D23FF35ADD7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7" creationId="{947B7F9E-9D88-4B45-8560-616FF7C25126}"/>
          </ac:spMkLst>
        </pc:spChg>
        <pc:spChg chg="add mod ord">
          <ac:chgData name="Bruce Herring" userId="da3c994283af7ec4" providerId="LiveId" clId="{16074C20-3B50-4975-8D3A-BCF17BB9C405}" dt="2020-10-18T14:53:26.480" v="1297" actId="14100"/>
          <ac:spMkLst>
            <pc:docMk/>
            <pc:sldMk cId="629001027" sldId="389"/>
            <ac:spMk id="8" creationId="{726CE5C0-EDC8-494F-A86C-6AC729E4A86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9" creationId="{3065B89E-274C-421A-BFDD-77C50D393284}"/>
          </ac:spMkLst>
        </pc:spChg>
        <pc:spChg chg="add mod">
          <ac:chgData name="Bruce Herring" userId="da3c994283af7ec4" providerId="LiveId" clId="{16074C20-3B50-4975-8D3A-BCF17BB9C405}" dt="2020-10-18T14:50:54.312" v="1290" actId="14100"/>
          <ac:spMkLst>
            <pc:docMk/>
            <pc:sldMk cId="629001027" sldId="389"/>
            <ac:spMk id="13" creationId="{F2591EBE-3BFF-4510-95CF-218DCF11A57A}"/>
          </ac:spMkLst>
        </pc:spChg>
        <pc:grpChg chg="del">
          <ac:chgData name="Bruce Herring" userId="da3c994283af7ec4" providerId="LiveId" clId="{16074C20-3B50-4975-8D3A-BCF17BB9C405}" dt="2020-10-18T00:31:51.041" v="91" actId="478"/>
          <ac:grpSpMkLst>
            <pc:docMk/>
            <pc:sldMk cId="629001027" sldId="389"/>
            <ac:grpSpMk id="11" creationId="{133F88C9-F355-48B0-8737-57B6DC0939C3}"/>
          </ac:grpSpMkLst>
        </pc:grpChg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62662372" sldId="390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344687405" sldId="391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24966940" sldId="39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662949882" sldId="39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96474570" sldId="39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29265991" sldId="402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9291309" sldId="40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412297611" sldId="40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20587486" sldId="40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655410089" sldId="412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769165044" sldId="413"/>
        </pc:sldMkLst>
      </pc:sldChg>
      <pc:sldChg chg="del">
        <pc:chgData name="Bruce Herring" userId="da3c994283af7ec4" providerId="LiveId" clId="{16074C20-3B50-4975-8D3A-BCF17BB9C405}" dt="2020-10-18T14:54:02.066" v="1298" actId="47"/>
        <pc:sldMkLst>
          <pc:docMk/>
          <pc:sldMk cId="1501190573" sldId="41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00293779" sldId="41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828165245" sldId="417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13598828" sldId="418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6189949" sldId="419"/>
        </pc:sldMkLst>
      </pc:sldChg>
      <pc:sldChg chg="addSp delSp modSp new mod modClrScheme chgLayout">
        <pc:chgData name="Bruce Herring" userId="da3c994283af7ec4" providerId="LiveId" clId="{16074C20-3B50-4975-8D3A-BCF17BB9C405}" dt="2020-10-18T15:30:30.747" v="2242" actId="20577"/>
        <pc:sldMkLst>
          <pc:docMk/>
          <pc:sldMk cId="3538453234" sldId="424"/>
        </pc:sldMkLst>
        <pc:spChg chg="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2" creationId="{FD6FA9F7-C9EF-4DA7-98C0-F6EB09464BB0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3" creationId="{1BF52CBB-C53B-44BB-8699-120DEF9CDE86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4" creationId="{5EBC3262-567E-4246-B9E4-E9DF4704F22F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5" creationId="{70093161-E4BD-46BD-9CD9-3110B037CF1D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6" creationId="{7B2B7701-C6F5-4C9F-865C-0F5665BFB521}"/>
          </ac:spMkLst>
        </pc:spChg>
        <pc:spChg chg="add mod ord">
          <ac:chgData name="Bruce Herring" userId="da3c994283af7ec4" providerId="LiveId" clId="{16074C20-3B50-4975-8D3A-BCF17BB9C405}" dt="2020-10-18T14:56:30.851" v="1314" actId="20577"/>
          <ac:spMkLst>
            <pc:docMk/>
            <pc:sldMk cId="3538453234" sldId="424"/>
            <ac:spMk id="7" creationId="{96DA472E-88B8-4DC2-942A-DF68114B5822}"/>
          </ac:spMkLst>
        </pc:spChg>
        <pc:spChg chg="add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8" creationId="{93040F82-5FAE-4E30-84F9-5978FD26C3B2}"/>
          </ac:spMkLst>
        </pc:spChg>
        <pc:spChg chg="add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9" creationId="{48DF1C39-FA45-43ED-AC8A-F02B03365479}"/>
          </ac:spMkLst>
        </pc:spChg>
        <pc:spChg chg="add mod ord">
          <ac:chgData name="Bruce Herring" userId="da3c994283af7ec4" providerId="LiveId" clId="{16074C20-3B50-4975-8D3A-BCF17BB9C405}" dt="2020-10-18T15:30:30.747" v="2242" actId="20577"/>
          <ac:spMkLst>
            <pc:docMk/>
            <pc:sldMk cId="3538453234" sldId="424"/>
            <ac:spMk id="10" creationId="{DCD3EFF3-9016-49C1-A3BE-32F2E1BB1D24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6:35.368" v="6231" actId="20577"/>
        <pc:sldMkLst>
          <pc:docMk/>
          <pc:sldMk cId="3145507408" sldId="425"/>
        </pc:sldMkLst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2" creationId="{959347BF-808F-4B39-A0C8-C4D2E3AE51DF}"/>
          </ac:spMkLst>
        </pc:spChg>
        <pc:spChg chg="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3" creationId="{2CE11CC5-C581-4524-A777-20997F0CD7D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4" creationId="{664F4564-8C9F-4BE0-8E6D-4CD3D988197A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5" creationId="{34B5EF15-8D6C-4520-A0E6-1240A7877C7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6" creationId="{DE98A054-7B5E-4ACD-BE72-E57799E5A771}"/>
          </ac:spMkLst>
        </pc:spChg>
        <pc:spChg chg="add mod ord">
          <ac:chgData name="Bruce Herring" userId="da3c994283af7ec4" providerId="LiveId" clId="{16074C20-3B50-4975-8D3A-BCF17BB9C405}" dt="2020-10-18T15:39:18.395" v="2259" actId="20577"/>
          <ac:spMkLst>
            <pc:docMk/>
            <pc:sldMk cId="3145507408" sldId="425"/>
            <ac:spMk id="7" creationId="{582430B4-B9E0-45EE-B9FE-84269E08CA54}"/>
          </ac:spMkLst>
        </pc:spChg>
        <pc:spChg chg="add mod ord">
          <ac:chgData name="Bruce Herring" userId="da3c994283af7ec4" providerId="LiveId" clId="{16074C20-3B50-4975-8D3A-BCF17BB9C405}" dt="2020-10-18T20:26:35.368" v="6231" actId="20577"/>
          <ac:spMkLst>
            <pc:docMk/>
            <pc:sldMk cId="3145507408" sldId="425"/>
            <ac:spMk id="8" creationId="{2148C894-8C2E-44E5-A387-56C81EC85E09}"/>
          </ac:spMkLst>
        </pc:spChg>
        <pc:spChg chg="add mod ord">
          <ac:chgData name="Bruce Herring" userId="da3c994283af7ec4" providerId="LiveId" clId="{16074C20-3B50-4975-8D3A-BCF17BB9C405}" dt="2020-10-18T20:25:30.473" v="6122" actId="20577"/>
          <ac:spMkLst>
            <pc:docMk/>
            <pc:sldMk cId="3145507408" sldId="425"/>
            <ac:spMk id="9" creationId="{C888DBF8-5F98-4740-9F7C-FE0405F63C91}"/>
          </ac:spMkLst>
        </pc:spChg>
        <pc:spChg chg="add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10" creationId="{1FA1CD54-FC93-4845-B429-0E2BB48E682A}"/>
          </ac:spMkLst>
        </pc:spChg>
      </pc:sldChg>
      <pc:sldChg chg="addSp delSp modSp new mod modClrScheme chgLayout modNotesTx">
        <pc:chgData name="Bruce Herring" userId="da3c994283af7ec4" providerId="LiveId" clId="{16074C20-3B50-4975-8D3A-BCF17BB9C405}" dt="2020-10-18T20:26:56.295" v="6238" actId="20577"/>
        <pc:sldMkLst>
          <pc:docMk/>
          <pc:sldMk cId="1407204250" sldId="426"/>
        </pc:sldMkLst>
        <pc:spChg chg="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2" creationId="{2BB4554F-0301-4230-A6D1-ED1DEE98EB55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3" creationId="{6796B314-A8CE-40B3-901F-B0096CAA3E6B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4" creationId="{C5E68AAE-3679-495A-A95B-FE90CE3FD2BE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5" creationId="{A2B1C698-FB58-4168-879E-7A6FD07575E5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6" creationId="{15E69B9A-733B-4D50-8AA8-CA24E02EB4BD}"/>
          </ac:spMkLst>
        </pc:spChg>
        <pc:spChg chg="add mod ord">
          <ac:chgData name="Bruce Herring" userId="da3c994283af7ec4" providerId="LiveId" clId="{16074C20-3B50-4975-8D3A-BCF17BB9C405}" dt="2020-10-18T15:51:00.123" v="2987" actId="20577"/>
          <ac:spMkLst>
            <pc:docMk/>
            <pc:sldMk cId="1407204250" sldId="426"/>
            <ac:spMk id="7" creationId="{655048C2-75AC-4006-A84F-ECA6C8A4B4B5}"/>
          </ac:spMkLst>
        </pc:spChg>
        <pc:spChg chg="add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8" creationId="{7AF22713-2B83-4672-8CAE-A282BE2CD086}"/>
          </ac:spMkLst>
        </pc:spChg>
        <pc:spChg chg="add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9" creationId="{BD069C21-2922-4589-929E-6481C5A20A39}"/>
          </ac:spMkLst>
        </pc:spChg>
        <pc:spChg chg="add mod ord">
          <ac:chgData name="Bruce Herring" userId="da3c994283af7ec4" providerId="LiveId" clId="{16074C20-3B50-4975-8D3A-BCF17BB9C405}" dt="2020-10-18T20:26:56.295" v="6238" actId="20577"/>
          <ac:spMkLst>
            <pc:docMk/>
            <pc:sldMk cId="1407204250" sldId="426"/>
            <ac:spMk id="10" creationId="{3C21D551-FE94-4827-BCB4-0C2C5CA3897D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7:05.370" v="6245" actId="20577"/>
        <pc:sldMkLst>
          <pc:docMk/>
          <pc:sldMk cId="3664332885" sldId="427"/>
        </pc:sldMkLst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2" creationId="{DECB9E78-82D0-4959-B029-4AA6DD477F68}"/>
          </ac:spMkLst>
        </pc:spChg>
        <pc:spChg chg="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3" creationId="{783CB11A-245D-43D2-831E-DBC4DAD88404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4" creationId="{895E7418-261C-440F-A4F0-A0D22A8EC79B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5" creationId="{2A99C60A-0549-4F78-BFC8-FC0DD33E2935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6" creationId="{6BD6575C-B585-415C-9C8A-94E122A94A5A}"/>
          </ac:spMkLst>
        </pc:spChg>
        <pc:spChg chg="add mod ord">
          <ac:chgData name="Bruce Herring" userId="da3c994283af7ec4" providerId="LiveId" clId="{16074C20-3B50-4975-8D3A-BCF17BB9C405}" dt="2020-10-18T16:16:19.043" v="4039" actId="20577"/>
          <ac:spMkLst>
            <pc:docMk/>
            <pc:sldMk cId="3664332885" sldId="427"/>
            <ac:spMk id="7" creationId="{B5E0A209-020A-4F03-9AC9-AE6BE88CE5A6}"/>
          </ac:spMkLst>
        </pc:spChg>
        <pc:spChg chg="add mod ord">
          <ac:chgData name="Bruce Herring" userId="da3c994283af7ec4" providerId="LiveId" clId="{16074C20-3B50-4975-8D3A-BCF17BB9C405}" dt="2020-10-18T19:54:53.548" v="5348" actId="20577"/>
          <ac:spMkLst>
            <pc:docMk/>
            <pc:sldMk cId="3664332885" sldId="427"/>
            <ac:spMk id="8" creationId="{C7D3FE8D-7D3A-4BD2-8EFF-8910F7204830}"/>
          </ac:spMkLst>
        </pc:spChg>
        <pc:spChg chg="add mod ord">
          <ac:chgData name="Bruce Herring" userId="da3c994283af7ec4" providerId="LiveId" clId="{16074C20-3B50-4975-8D3A-BCF17BB9C405}" dt="2020-10-18T20:27:05.370" v="6245" actId="20577"/>
          <ac:spMkLst>
            <pc:docMk/>
            <pc:sldMk cId="3664332885" sldId="427"/>
            <ac:spMk id="9" creationId="{9E557B0A-6097-46C3-860F-779A5CDB99F0}"/>
          </ac:spMkLst>
        </pc:spChg>
        <pc:spChg chg="add mod ord">
          <ac:chgData name="Bruce Herring" userId="da3c994283af7ec4" providerId="LiveId" clId="{16074C20-3B50-4975-8D3A-BCF17BB9C405}" dt="2020-10-18T19:54:09.402" v="5331" actId="14100"/>
          <ac:spMkLst>
            <pc:docMk/>
            <pc:sldMk cId="3664332885" sldId="427"/>
            <ac:spMk id="10" creationId="{B4A9D883-B336-4D45-A8D9-E29181FF8F6D}"/>
          </ac:spMkLst>
        </pc:spChg>
        <pc:spChg chg="add mod">
          <ac:chgData name="Bruce Herring" userId="da3c994283af7ec4" providerId="LiveId" clId="{16074C20-3B50-4975-8D3A-BCF17BB9C405}" dt="2020-10-18T19:54:39.459" v="5347" actId="14100"/>
          <ac:spMkLst>
            <pc:docMk/>
            <pc:sldMk cId="3664332885" sldId="427"/>
            <ac:spMk id="11" creationId="{40E8D1E2-F40E-4A39-9371-765A6A1E1216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9:16.775" v="6251" actId="15"/>
        <pc:sldMkLst>
          <pc:docMk/>
          <pc:sldMk cId="3439304597" sldId="428"/>
        </pc:sldMkLst>
        <pc:spChg chg="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2" creationId="{4AFCBBFB-DCD6-4CC2-AC40-4AF6032E193F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3" creationId="{6DE6392E-0800-4B0B-923E-D879A9CC3F3C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4" creationId="{1CB26D30-A94A-4837-8637-C57BF20B3232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5" creationId="{578F49AC-CC4D-46EF-B27B-8A370E5ECC4A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6" creationId="{0C43DC56-2197-4DB8-823A-732085EF402A}"/>
          </ac:spMkLst>
        </pc:spChg>
        <pc:spChg chg="add mod ord">
          <ac:chgData name="Bruce Herring" userId="da3c994283af7ec4" providerId="LiveId" clId="{16074C20-3B50-4975-8D3A-BCF17BB9C405}" dt="2020-10-18T20:17:40.929" v="5363" actId="20577"/>
          <ac:spMkLst>
            <pc:docMk/>
            <pc:sldMk cId="3439304597" sldId="428"/>
            <ac:spMk id="7" creationId="{BBFB002D-B38F-4104-A405-C7A87410D8F6}"/>
          </ac:spMkLst>
        </pc:spChg>
        <pc:spChg chg="add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8" creationId="{FFB172DF-E04C-4F14-995F-A875A1C1824D}"/>
          </ac:spMkLst>
        </pc:spChg>
        <pc:spChg chg="add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9" creationId="{EB266C46-FDAD-4F3A-A1B3-77F24885AAC7}"/>
          </ac:spMkLst>
        </pc:spChg>
        <pc:spChg chg="add mod ord">
          <ac:chgData name="Bruce Herring" userId="da3c994283af7ec4" providerId="LiveId" clId="{16074C20-3B50-4975-8D3A-BCF17BB9C405}" dt="2020-10-18T20:29:16.775" v="6251" actId="15"/>
          <ac:spMkLst>
            <pc:docMk/>
            <pc:sldMk cId="3439304597" sldId="428"/>
            <ac:spMk id="10" creationId="{B6256BC7-B278-4FC7-9DEA-553CB1A2B914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29:37.891" v="6253" actId="700"/>
        <pc:sldMkLst>
          <pc:docMk/>
          <pc:sldMk cId="1617890970" sldId="429"/>
        </pc:sldMkLst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2" creationId="{E4472DF9-F198-470B-B39E-CFB00D776A12}"/>
          </ac:spMkLst>
        </pc:spChg>
        <pc:spChg chg="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3" creationId="{9430070D-B133-4680-8415-987DC6A53266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4" creationId="{26ACA158-F867-48D6-AE15-01849039B924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5" creationId="{30ADF823-4A4B-48C7-AAF0-373C4F92359D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6" creationId="{57BB911B-2554-41BF-BF01-0FF3B3EBE92A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7" creationId="{2B5B498F-16CA-4C67-8464-CD1F6A5FDFAC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8" creationId="{BA684902-12EB-4CAF-85AF-7AC6B7469DE3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9" creationId="{2A1D3A87-FF51-4AD1-AD35-4101E82C5800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10" creationId="{5342C93F-FAF4-4991-8431-0B3CBDF0908D}"/>
          </ac:spMkLst>
        </pc:spChg>
        <pc:spChg chg="add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11" creationId="{F2768F08-9D6D-4095-9AA5-6646D4F91248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0:53:02.493" v="6864" actId="20577"/>
        <pc:sldMkLst>
          <pc:docMk/>
          <pc:sldMk cId="1614680467" sldId="430"/>
        </pc:sldMkLst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2" creationId="{D5A43533-6CF5-4CA2-A09C-B58F45D361FE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3" creationId="{10567A6B-9642-41D5-B9EF-BFF449A7B924}"/>
          </ac:spMkLst>
        </pc:spChg>
        <pc:spChg chg="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4" creationId="{D4B14FAB-D5F9-44AF-9DD3-2FB7CE92DE0F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5" creationId="{0627AB4E-C1F4-4A69-847E-FEF87238B54D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6" creationId="{1F60FB28-9FBA-42F9-B00F-8700A5074B83}"/>
          </ac:spMkLst>
        </pc:spChg>
        <pc:spChg chg="del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7" creationId="{169C7CCD-23FB-4F78-A243-5B8207EA9B66}"/>
          </ac:spMkLst>
        </pc:spChg>
        <pc:spChg chg="add mod ord">
          <ac:chgData name="Bruce Herring" userId="da3c994283af7ec4" providerId="LiveId" clId="{16074C20-3B50-4975-8D3A-BCF17BB9C405}" dt="2020-10-18T20:40:16.628" v="6268" actId="20577"/>
          <ac:spMkLst>
            <pc:docMk/>
            <pc:sldMk cId="1614680467" sldId="430"/>
            <ac:spMk id="8" creationId="{E75C5A04-76F9-4D2C-BBCA-006629BA05F7}"/>
          </ac:spMkLst>
        </pc:spChg>
        <pc:spChg chg="add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9" creationId="{2F3D44C3-DD28-4F14-991C-75CF939412B4}"/>
          </ac:spMkLst>
        </pc:spChg>
        <pc:spChg chg="add mod ord">
          <ac:chgData name="Bruce Herring" userId="da3c994283af7ec4" providerId="LiveId" clId="{16074C20-3B50-4975-8D3A-BCF17BB9C405}" dt="2020-10-18T20:53:02.493" v="6864" actId="20577"/>
          <ac:spMkLst>
            <pc:docMk/>
            <pc:sldMk cId="1614680467" sldId="430"/>
            <ac:spMk id="10" creationId="{580C3DE5-8899-4BD5-863B-7F03EBE3DB77}"/>
          </ac:spMkLst>
        </pc:spChg>
        <pc:spChg chg="add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11" creationId="{F55CE546-E301-4BCA-A8A8-26FB02AC51A0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1:16:18.413" v="7466" actId="14100"/>
        <pc:sldMkLst>
          <pc:docMk/>
          <pc:sldMk cId="686771177" sldId="431"/>
        </pc:sldMkLst>
        <pc:spChg chg="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2" creationId="{86D50432-072A-4F33-878B-44346E7AF71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3" creationId="{91FC7630-A589-407B-9A5C-B739E79EBDD8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4" creationId="{B1F31A79-7D15-4B31-B291-A33F5782A437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5" creationId="{C06FB069-2C69-41D6-99A1-9562F857933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6" creationId="{6D1F2EAB-3AE3-4296-81FC-8FCE7A6AA9B4}"/>
          </ac:spMkLst>
        </pc:spChg>
        <pc:spChg chg="add mod ord">
          <ac:chgData name="Bruce Herring" userId="da3c994283af7ec4" providerId="LiveId" clId="{16074C20-3B50-4975-8D3A-BCF17BB9C405}" dt="2020-10-18T21:16:16.150" v="7465" actId="14100"/>
          <ac:spMkLst>
            <pc:docMk/>
            <pc:sldMk cId="686771177" sldId="431"/>
            <ac:spMk id="7" creationId="{594F114D-27E4-417E-90C6-BABE72E5C13A}"/>
          </ac:spMkLst>
        </pc:spChg>
        <pc:spChg chg="add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8" creationId="{DAF1F2EA-2951-40BA-99B0-AB00D49AA5FF}"/>
          </ac:spMkLst>
        </pc:spChg>
        <pc:spChg chg="add mod ord">
          <ac:chgData name="Bruce Herring" userId="da3c994283af7ec4" providerId="LiveId" clId="{16074C20-3B50-4975-8D3A-BCF17BB9C405}" dt="2020-10-18T21:16:18.413" v="7466" actId="14100"/>
          <ac:spMkLst>
            <pc:docMk/>
            <pc:sldMk cId="686771177" sldId="431"/>
            <ac:spMk id="9" creationId="{86C51AD5-C717-4628-9C60-5E0C41C34D25}"/>
          </ac:spMkLst>
        </pc:spChg>
        <pc:spChg chg="add mod ord">
          <ac:chgData name="Bruce Herring" userId="da3c994283af7ec4" providerId="LiveId" clId="{16074C20-3B50-4975-8D3A-BCF17BB9C405}" dt="2020-10-18T21:15:01.293" v="7353" actId="20577"/>
          <ac:spMkLst>
            <pc:docMk/>
            <pc:sldMk cId="686771177" sldId="431"/>
            <ac:spMk id="10" creationId="{0B0E159B-A5C5-4D26-9A52-2332ED52E6FF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18T21:42:11.567" v="7907" actId="15"/>
        <pc:sldMkLst>
          <pc:docMk/>
          <pc:sldMk cId="2338842840" sldId="432"/>
        </pc:sldMkLst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2" creationId="{8F15153E-F364-491D-9B98-3A96F48E4063}"/>
          </ac:spMkLst>
        </pc:spChg>
        <pc:spChg chg="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3" creationId="{89F05BD3-16F0-4F1C-94F9-CFB56FA1804B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4" creationId="{180ECF77-369E-4D68-BE7B-686F182D4600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5" creationId="{4D50ECCD-E448-4003-9E44-F5AAD6742A5A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6" creationId="{EC0AC017-1DBF-468B-ABA8-AF0B41F9A30B}"/>
          </ac:spMkLst>
        </pc:spChg>
        <pc:spChg chg="add mod ord">
          <ac:chgData name="Bruce Herring" userId="da3c994283af7ec4" providerId="LiveId" clId="{16074C20-3B50-4975-8D3A-BCF17BB9C405}" dt="2020-10-18T21:33:34.718" v="7496" actId="20577"/>
          <ac:spMkLst>
            <pc:docMk/>
            <pc:sldMk cId="2338842840" sldId="432"/>
            <ac:spMk id="7" creationId="{EC3C8498-CA2E-4645-AC86-BDEE8B971A58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8" creationId="{2E352A4B-5630-41C6-BBEB-49D35D0DDA18}"/>
          </ac:spMkLst>
        </pc:spChg>
        <pc:spChg chg="add mod ord">
          <ac:chgData name="Bruce Herring" userId="da3c994283af7ec4" providerId="LiveId" clId="{16074C20-3B50-4975-8D3A-BCF17BB9C405}" dt="2020-10-18T21:42:11.567" v="7907" actId="15"/>
          <ac:spMkLst>
            <pc:docMk/>
            <pc:sldMk cId="2338842840" sldId="432"/>
            <ac:spMk id="9" creationId="{867A5775-7DF3-44A0-80E7-A67B94BF1F0D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10" creationId="{BE097A54-7390-4077-A102-F39E411B11E2}"/>
          </ac:spMkLst>
        </pc:spChg>
      </pc:sldChg>
    </pc:docChg>
  </pc:docChgLst>
  <pc:docChgLst>
    <pc:chgData name="Bobby St. Jacques" userId="f4a78f595efa0b0c" providerId="Windows Live" clId="Web-{48444E08-A157-4C3D-A9F9-A892FABFCA7A}"/>
    <pc:docChg chg="">
      <pc:chgData name="Bobby St. Jacques" userId="f4a78f595efa0b0c" providerId="Windows Live" clId="Web-{48444E08-A157-4C3D-A9F9-A892FABFCA7A}" dt="2020-09-29T23:24:34.376" v="0"/>
      <pc:docMkLst>
        <pc:docMk/>
      </pc:docMkLst>
      <pc:sldChg chg="addCm">
        <pc:chgData name="Bobby St. Jacques" userId="f4a78f595efa0b0c" providerId="Windows Live" clId="Web-{48444E08-A157-4C3D-A9F9-A892FABFCA7A}" dt="2020-09-29T23:24:34.376" v="0"/>
        <pc:sldMkLst>
          <pc:docMk/>
          <pc:sldMk cId="2341923824" sldId="363"/>
        </pc:sldMkLst>
      </pc:sldChg>
    </pc:docChg>
  </pc:docChgLst>
  <pc:docChgLst>
    <pc:chgData name="Tony Audi" userId="f6898cfdbd175f9e" providerId="Windows Live" clId="Web-{9B337F77-CFD4-408F-9497-A530925BE488}"/>
    <pc:docChg chg="modSld">
      <pc:chgData name="Tony Audi" userId="f6898cfdbd175f9e" providerId="Windows Live" clId="Web-{9B337F77-CFD4-408F-9497-A530925BE488}" dt="2020-09-30T04:24:03.046" v="12"/>
      <pc:docMkLst>
        <pc:docMk/>
      </pc:docMkLst>
      <pc:sldChg chg="modSp addCm">
        <pc:chgData name="Tony Audi" userId="f6898cfdbd175f9e" providerId="Windows Live" clId="Web-{9B337F77-CFD4-408F-9497-A530925BE488}" dt="2020-09-30T04:24:03.046" v="12"/>
        <pc:sldMkLst>
          <pc:docMk/>
          <pc:sldMk cId="3622096936" sldId="364"/>
        </pc:sldMkLst>
        <pc:graphicFrameChg chg="mod modGraphic">
          <ac:chgData name="Tony Audi" userId="f6898cfdbd175f9e" providerId="Windows Live" clId="Web-{9B337F77-CFD4-408F-9497-A530925BE488}" dt="2020-09-30T04:24:03.046" v="12"/>
          <ac:graphicFrameMkLst>
            <pc:docMk/>
            <pc:sldMk cId="3622096936" sldId="364"/>
            <ac:graphicFrameMk id="117" creationId="{D8B1682B-1A57-4987-8493-9D6DEC65758A}"/>
          </ac:graphicFrameMkLst>
        </pc:graphicFrameChg>
      </pc:sldChg>
    </pc:docChg>
  </pc:docChgLst>
  <pc:docChgLst>
    <pc:chgData name="Guest User" providerId="Windows Live" clId="Web-{8C756396-C887-40B6-8FD4-D8C5E105D058}"/>
    <pc:docChg chg="modSld">
      <pc:chgData name="Guest User" userId="" providerId="Windows Live" clId="Web-{8C756396-C887-40B6-8FD4-D8C5E105D058}" dt="2020-09-24T22:48:02.934" v="27"/>
      <pc:docMkLst>
        <pc:docMk/>
      </pc:docMkLst>
      <pc:sldChg chg="addCm">
        <pc:chgData name="Guest User" userId="" providerId="Windows Live" clId="Web-{8C756396-C887-40B6-8FD4-D8C5E105D058}" dt="2020-09-24T22:48:02.934" v="27"/>
        <pc:sldMkLst>
          <pc:docMk/>
          <pc:sldMk cId="0" sldId="256"/>
        </pc:sldMkLst>
      </pc:sldChg>
      <pc:sldChg chg="addCm modCm">
        <pc:chgData name="Guest User" userId="" providerId="Windows Live" clId="Web-{8C756396-C887-40B6-8FD4-D8C5E105D058}" dt="2020-09-24T21:50:03.865" v="2"/>
        <pc:sldMkLst>
          <pc:docMk/>
          <pc:sldMk cId="2076723522" sldId="277"/>
        </pc:sldMkLst>
      </pc:sldChg>
      <pc:sldChg chg="modSp">
        <pc:chgData name="Guest User" userId="" providerId="Windows Live" clId="Web-{8C756396-C887-40B6-8FD4-D8C5E105D058}" dt="2020-09-24T22:46:03.650" v="14" actId="20577"/>
        <pc:sldMkLst>
          <pc:docMk/>
          <pc:sldMk cId="2538161272" sldId="308"/>
        </pc:sldMkLst>
        <pc:spChg chg="mod">
          <ac:chgData name="Guest User" userId="" providerId="Windows Live" clId="Web-{8C756396-C887-40B6-8FD4-D8C5E105D058}" dt="2020-09-24T22:46:03.650" v="14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addCm">
        <pc:chgData name="Guest User" userId="" providerId="Windows Live" clId="Web-{8C756396-C887-40B6-8FD4-D8C5E105D058}" dt="2020-09-24T22:45:54.056" v="11" actId="20577"/>
        <pc:sldMkLst>
          <pc:docMk/>
          <pc:sldMk cId="1467218858" sldId="349"/>
        </pc:sldMkLst>
        <pc:spChg chg="mod">
          <ac:chgData name="Guest User" userId="" providerId="Windows Live" clId="Web-{8C756396-C887-40B6-8FD4-D8C5E105D058}" dt="2020-09-24T22:45:54.056" v="11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">
        <pc:chgData name="Guest User" userId="" providerId="Windows Live" clId="Web-{8C756396-C887-40B6-8FD4-D8C5E105D058}" dt="2020-09-24T22:46:05.947" v="15" actId="20577"/>
        <pc:sldMkLst>
          <pc:docMk/>
          <pc:sldMk cId="4159299198" sldId="365"/>
        </pc:sldMkLst>
        <pc:spChg chg="mod">
          <ac:chgData name="Guest User" userId="" providerId="Windows Live" clId="Web-{8C756396-C887-40B6-8FD4-D8C5E105D058}" dt="2020-09-24T22:46:05.947" v="15" actId="20577"/>
          <ac:spMkLst>
            <pc:docMk/>
            <pc:sldMk cId="4159299198" sldId="365"/>
            <ac:spMk id="10" creationId="{52DD50F2-A2AE-44C2-9EA8-D51D28EBBC8A}"/>
          </ac:spMkLst>
        </pc:spChg>
      </pc:sldChg>
      <pc:sldChg chg="modSp">
        <pc:chgData name="Guest User" userId="" providerId="Windows Live" clId="Web-{8C756396-C887-40B6-8FD4-D8C5E105D058}" dt="2020-09-24T22:46:09.666" v="16" actId="20577"/>
        <pc:sldMkLst>
          <pc:docMk/>
          <pc:sldMk cId="1344455080" sldId="366"/>
        </pc:sldMkLst>
        <pc:spChg chg="mod">
          <ac:chgData name="Guest User" userId="" providerId="Windows Live" clId="Web-{8C756396-C887-40B6-8FD4-D8C5E105D058}" dt="2020-09-24T22:46:09.666" v="16" actId="20577"/>
          <ac:spMkLst>
            <pc:docMk/>
            <pc:sldMk cId="1344455080" sldId="366"/>
            <ac:spMk id="7" creationId="{B5687262-F00C-46CF-B8CB-45035C5AA77E}"/>
          </ac:spMkLst>
        </pc:spChg>
      </pc:sldChg>
      <pc:sldChg chg="addCm">
        <pc:chgData name="Guest User" userId="" providerId="Windows Live" clId="Web-{8C756396-C887-40B6-8FD4-D8C5E105D058}" dt="2020-09-24T22:10:55.724" v="4"/>
        <pc:sldMkLst>
          <pc:docMk/>
          <pc:sldMk cId="1196533644" sldId="367"/>
        </pc:sldMkLst>
      </pc:sldChg>
      <pc:sldChg chg="modSp">
        <pc:chgData name="Guest User" userId="" providerId="Windows Live" clId="Web-{8C756396-C887-40B6-8FD4-D8C5E105D058}" dt="2020-09-24T22:46:14.322" v="17" actId="20577"/>
        <pc:sldMkLst>
          <pc:docMk/>
          <pc:sldMk cId="1455951626" sldId="369"/>
        </pc:sldMkLst>
        <pc:spChg chg="mod">
          <ac:chgData name="Guest User" userId="" providerId="Windows Live" clId="Web-{8C756396-C887-40B6-8FD4-D8C5E105D058}" dt="2020-09-24T22:46:14.322" v="17" actId="20577"/>
          <ac:spMkLst>
            <pc:docMk/>
            <pc:sldMk cId="1455951626" sldId="369"/>
            <ac:spMk id="11" creationId="{C9A571B2-58B1-496D-8444-106DBD6DA98C}"/>
          </ac:spMkLst>
        </pc:spChg>
      </pc:sldChg>
      <pc:sldChg chg="modSp">
        <pc:chgData name="Guest User" userId="" providerId="Windows Live" clId="Web-{8C756396-C887-40B6-8FD4-D8C5E105D058}" dt="2020-09-24T22:46:16.853" v="18" actId="20577"/>
        <pc:sldMkLst>
          <pc:docMk/>
          <pc:sldMk cId="2147250842" sldId="370"/>
        </pc:sldMkLst>
        <pc:spChg chg="mod">
          <ac:chgData name="Guest User" userId="" providerId="Windows Live" clId="Web-{8C756396-C887-40B6-8FD4-D8C5E105D058}" dt="2020-09-24T22:46:16.853" v="18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modSp addCm">
        <pc:chgData name="Guest User" userId="" providerId="Windows Live" clId="Web-{8C756396-C887-40B6-8FD4-D8C5E105D058}" dt="2020-09-24T22:46:21.119" v="19" actId="20577"/>
        <pc:sldMkLst>
          <pc:docMk/>
          <pc:sldMk cId="3920096620" sldId="371"/>
        </pc:sldMkLst>
        <pc:spChg chg="mod">
          <ac:chgData name="Guest User" userId="" providerId="Windows Live" clId="Web-{8C756396-C887-40B6-8FD4-D8C5E105D058}" dt="2020-09-24T22:46:21.119" v="19" actId="20577"/>
          <ac:spMkLst>
            <pc:docMk/>
            <pc:sldMk cId="3920096620" sldId="371"/>
            <ac:spMk id="7" creationId="{077F11B6-5824-4605-ADBF-83693C86AB9F}"/>
          </ac:spMkLst>
        </pc:spChg>
      </pc:sldChg>
      <pc:sldChg chg="addCm">
        <pc:chgData name="Guest User" userId="" providerId="Windows Live" clId="Web-{8C756396-C887-40B6-8FD4-D8C5E105D058}" dt="2020-09-24T22:28:38.625" v="5"/>
        <pc:sldMkLst>
          <pc:docMk/>
          <pc:sldMk cId="2795949205" sldId="372"/>
        </pc:sldMkLst>
      </pc:sldChg>
      <pc:sldChg chg="addCm">
        <pc:chgData name="Guest User" userId="" providerId="Windows Live" clId="Web-{8C756396-C887-40B6-8FD4-D8C5E105D058}" dt="2020-09-24T22:29:04.282" v="6"/>
        <pc:sldMkLst>
          <pc:docMk/>
          <pc:sldMk cId="629509612" sldId="373"/>
        </pc:sldMkLst>
      </pc:sldChg>
      <pc:sldChg chg="modSp">
        <pc:chgData name="Guest User" userId="" providerId="Windows Live" clId="Web-{8C756396-C887-40B6-8FD4-D8C5E105D058}" dt="2020-09-24T22:46:28.026" v="20" actId="20577"/>
        <pc:sldMkLst>
          <pc:docMk/>
          <pc:sldMk cId="3995990587" sldId="374"/>
        </pc:sldMkLst>
        <pc:spChg chg="mod">
          <ac:chgData name="Guest User" userId="" providerId="Windows Live" clId="Web-{8C756396-C887-40B6-8FD4-D8C5E105D058}" dt="2020-09-24T22:46:28.026" v="2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modSp addCm">
        <pc:chgData name="Guest User" userId="" providerId="Windows Live" clId="Web-{8C756396-C887-40B6-8FD4-D8C5E105D058}" dt="2020-09-24T22:46:31.635" v="21" actId="20577"/>
        <pc:sldMkLst>
          <pc:docMk/>
          <pc:sldMk cId="1608919472" sldId="375"/>
        </pc:sldMkLst>
        <pc:spChg chg="mod">
          <ac:chgData name="Guest User" userId="" providerId="Windows Live" clId="Web-{8C756396-C887-40B6-8FD4-D8C5E105D058}" dt="2020-09-24T22:46:31.635" v="21" actId="20577"/>
          <ac:spMkLst>
            <pc:docMk/>
            <pc:sldMk cId="1608919472" sldId="375"/>
            <ac:spMk id="7" creationId="{B0A7AFB9-DD5C-4F0A-87BF-43625BF33AD4}"/>
          </ac:spMkLst>
        </pc:spChg>
      </pc:sldChg>
      <pc:sldChg chg="addSp delSp modSp">
        <pc:chgData name="Guest User" userId="" providerId="Windows Live" clId="Web-{8C756396-C887-40B6-8FD4-D8C5E105D058}" dt="2020-09-24T22:46:42.167" v="26" actId="20577"/>
        <pc:sldMkLst>
          <pc:docMk/>
          <pc:sldMk cId="2923728163" sldId="376"/>
        </pc:sldMkLst>
        <pc:spChg chg="add mod">
          <ac:chgData name="Guest User" userId="" providerId="Windows Live" clId="Web-{8C756396-C887-40B6-8FD4-D8C5E105D058}" dt="2020-09-24T22:46:42.167" v="26" actId="20577"/>
          <ac:spMkLst>
            <pc:docMk/>
            <pc:sldMk cId="2923728163" sldId="376"/>
            <ac:spMk id="6" creationId="{054843D7-251A-4448-A723-B1C01E7E21DB}"/>
          </ac:spMkLst>
        </pc:spChg>
        <pc:spChg chg="del">
          <ac:chgData name="Guest User" userId="" providerId="Windows Live" clId="Web-{8C756396-C887-40B6-8FD4-D8C5E105D058}" dt="2020-09-24T22:46:36.073" v="22"/>
          <ac:spMkLst>
            <pc:docMk/>
            <pc:sldMk cId="2923728163" sldId="376"/>
            <ac:spMk id="7" creationId="{7D397567-C35D-4D2C-A7F7-C60A94ADF09F}"/>
          </ac:spMkLst>
        </pc:spChg>
      </pc:sldChg>
      <pc:sldChg chg="addCm">
        <pc:chgData name="Guest User" userId="" providerId="Windows Live" clId="Web-{8C756396-C887-40B6-8FD4-D8C5E105D058}" dt="2020-09-24T22:06:43.593" v="3"/>
        <pc:sldMkLst>
          <pc:docMk/>
          <pc:sldMk cId="3194560076" sldId="384"/>
        </pc:sldMkLst>
      </pc:sldChg>
    </pc:docChg>
  </pc:docChgLst>
  <pc:docChgLst>
    <pc:chgData name="Bruce Herring" userId="da3c994283af7ec4" providerId="LiveId" clId="{35388439-3AAD-43D5-8BCD-B8FD032E5AC5}"/>
    <pc:docChg chg="custSel addSld delSld modSld sldOrd">
      <pc:chgData name="Bruce Herring" userId="da3c994283af7ec4" providerId="LiveId" clId="{35388439-3AAD-43D5-8BCD-B8FD032E5AC5}" dt="2020-08-10T19:22:07.444" v="2315" actId="207"/>
      <pc:docMkLst>
        <pc:docMk/>
      </pc:docMkLst>
      <pc:sldChg chg="modSp mod">
        <pc:chgData name="Bruce Herring" userId="da3c994283af7ec4" providerId="LiveId" clId="{35388439-3AAD-43D5-8BCD-B8FD032E5AC5}" dt="2020-08-10T14:57:14.397" v="33" actId="20577"/>
        <pc:sldMkLst>
          <pc:docMk/>
          <pc:sldMk cId="0" sldId="257"/>
        </pc:sldMkLst>
        <pc:graphicFrameChg chg="modGraphic">
          <ac:chgData name="Bruce Herring" userId="da3c994283af7ec4" providerId="LiveId" clId="{35388439-3AAD-43D5-8BCD-B8FD032E5AC5}" dt="2020-08-10T14:57:14.397" v="3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171923815" sldId="264"/>
        </pc:sldMkLst>
      </pc:sldChg>
      <pc:sldChg chg="modSp mod">
        <pc:chgData name="Bruce Herring" userId="da3c994283af7ec4" providerId="LiveId" clId="{35388439-3AAD-43D5-8BCD-B8FD032E5AC5}" dt="2020-08-10T14:58:50.321" v="198" actId="20577"/>
        <pc:sldMkLst>
          <pc:docMk/>
          <pc:sldMk cId="2076723522" sldId="277"/>
        </pc:sldMkLst>
        <pc:spChg chg="mod">
          <ac:chgData name="Bruce Herring" userId="da3c994283af7ec4" providerId="LiveId" clId="{35388439-3AAD-43D5-8BCD-B8FD032E5AC5}" dt="2020-08-10T14:58:01.354" v="111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35388439-3AAD-43D5-8BCD-B8FD032E5AC5}" dt="2020-08-10T14:58:50.321" v="198" actId="20577"/>
          <ac:spMkLst>
            <pc:docMk/>
            <pc:sldMk cId="2076723522" sldId="277"/>
            <ac:spMk id="8" creationId="{F0BD3AA3-92CC-4D1B-ACCD-0BACBFB690F3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038763886" sldId="27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987844707" sldId="280"/>
        </pc:sldMkLst>
      </pc:sldChg>
      <pc:sldChg chg="modSp mod">
        <pc:chgData name="Bruce Herring" userId="da3c994283af7ec4" providerId="LiveId" clId="{35388439-3AAD-43D5-8BCD-B8FD032E5AC5}" dt="2020-08-10T14:57:40.092" v="60" actId="20577"/>
        <pc:sldMkLst>
          <pc:docMk/>
          <pc:sldMk cId="1727217399" sldId="307"/>
        </pc:sldMkLst>
        <pc:spChg chg="mod">
          <ac:chgData name="Bruce Herring" userId="da3c994283af7ec4" providerId="LiveId" clId="{35388439-3AAD-43D5-8BCD-B8FD032E5AC5}" dt="2020-08-10T14:57:40.092" v="60" actId="20577"/>
          <ac:spMkLst>
            <pc:docMk/>
            <pc:sldMk cId="1727217399" sldId="307"/>
            <ac:spMk id="4" creationId="{9A4F4223-D6F7-47BC-98D9-94E6AE165E45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23490625" sldId="309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80174531" sldId="317"/>
        </pc:sldMkLst>
      </pc:sldChg>
      <pc:sldChg chg="del">
        <pc:chgData name="Bruce Herring" userId="da3c994283af7ec4" providerId="LiveId" clId="{35388439-3AAD-43D5-8BCD-B8FD032E5AC5}" dt="2020-08-10T14:59:40.392" v="200" actId="47"/>
        <pc:sldMkLst>
          <pc:docMk/>
          <pc:sldMk cId="3496083894" sldId="333"/>
        </pc:sldMkLst>
      </pc:sldChg>
      <pc:sldChg chg="modSp mod">
        <pc:chgData name="Bruce Herring" userId="da3c994283af7ec4" providerId="LiveId" clId="{35388439-3AAD-43D5-8BCD-B8FD032E5AC5}" dt="2020-08-10T14:59:44.208" v="201" actId="6549"/>
        <pc:sldMkLst>
          <pc:docMk/>
          <pc:sldMk cId="2721345438" sldId="334"/>
        </pc:sldMkLst>
        <pc:spChg chg="mod">
          <ac:chgData name="Bruce Herring" userId="da3c994283af7ec4" providerId="LiveId" clId="{35388439-3AAD-43D5-8BCD-B8FD032E5AC5}" dt="2020-08-10T14:59:44.208" v="201" actId="6549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35388439-3AAD-43D5-8BCD-B8FD032E5AC5}" dt="2020-08-10T14:59:47.442" v="202" actId="6549"/>
        <pc:sldMkLst>
          <pc:docMk/>
          <pc:sldMk cId="2103368791" sldId="335"/>
        </pc:sldMkLst>
        <pc:spChg chg="mod">
          <ac:chgData name="Bruce Herring" userId="da3c994283af7ec4" providerId="LiveId" clId="{35388439-3AAD-43D5-8BCD-B8FD032E5AC5}" dt="2020-08-10T14:59:47.442" v="202" actId="6549"/>
          <ac:spMkLst>
            <pc:docMk/>
            <pc:sldMk cId="2103368791" sldId="335"/>
            <ac:spMk id="9" creationId="{496F1EBC-0F2F-4666-B8C0-EB3B05842726}"/>
          </ac:spMkLst>
        </pc:spChg>
      </pc:sldChg>
      <pc:sldChg chg="modSp mod">
        <pc:chgData name="Bruce Herring" userId="da3c994283af7ec4" providerId="LiveId" clId="{35388439-3AAD-43D5-8BCD-B8FD032E5AC5}" dt="2020-08-10T14:59:50.504" v="203" actId="6549"/>
        <pc:sldMkLst>
          <pc:docMk/>
          <pc:sldMk cId="3468852758" sldId="336"/>
        </pc:sldMkLst>
        <pc:spChg chg="mod">
          <ac:chgData name="Bruce Herring" userId="da3c994283af7ec4" providerId="LiveId" clId="{35388439-3AAD-43D5-8BCD-B8FD032E5AC5}" dt="2020-08-10T14:59:50.504" v="203" actId="6549"/>
          <ac:spMkLst>
            <pc:docMk/>
            <pc:sldMk cId="3468852758" sldId="336"/>
            <ac:spMk id="3" creationId="{03B98B91-53C5-4950-8BB2-D4E9E56954A5}"/>
          </ac:spMkLst>
        </pc:spChg>
      </pc:sldChg>
      <pc:sldChg chg="modSp mod">
        <pc:chgData name="Bruce Herring" userId="da3c994283af7ec4" providerId="LiveId" clId="{35388439-3AAD-43D5-8BCD-B8FD032E5AC5}" dt="2020-08-10T14:59:54.366" v="204" actId="6549"/>
        <pc:sldMkLst>
          <pc:docMk/>
          <pc:sldMk cId="2204875236" sldId="337"/>
        </pc:sldMkLst>
        <pc:spChg chg="mod">
          <ac:chgData name="Bruce Herring" userId="da3c994283af7ec4" providerId="LiveId" clId="{35388439-3AAD-43D5-8BCD-B8FD032E5AC5}" dt="2020-08-10T14:59:54.366" v="204" actId="6549"/>
          <ac:spMkLst>
            <pc:docMk/>
            <pc:sldMk cId="2204875236" sldId="337"/>
            <ac:spMk id="7" creationId="{31DF76F4-E158-4D4D-B15A-EA17A216E16A}"/>
          </ac:spMkLst>
        </pc:spChg>
      </pc:sldChg>
      <pc:sldChg chg="modSp mod">
        <pc:chgData name="Bruce Herring" userId="da3c994283af7ec4" providerId="LiveId" clId="{35388439-3AAD-43D5-8BCD-B8FD032E5AC5}" dt="2020-08-10T15:00:02.475" v="206" actId="6549"/>
        <pc:sldMkLst>
          <pc:docMk/>
          <pc:sldMk cId="2753181989" sldId="338"/>
        </pc:sldMkLst>
        <pc:spChg chg="mod">
          <ac:chgData name="Bruce Herring" userId="da3c994283af7ec4" providerId="LiveId" clId="{35388439-3AAD-43D5-8BCD-B8FD032E5AC5}" dt="2020-08-10T15:00:02.475" v="206" actId="6549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79826219" sldId="348"/>
        </pc:sldMkLst>
      </pc:sldChg>
      <pc:sldChg chg="modSp add del mod">
        <pc:chgData name="Bruce Herring" userId="da3c994283af7ec4" providerId="LiveId" clId="{35388439-3AAD-43D5-8BCD-B8FD032E5AC5}" dt="2020-08-10T19:22:07.444" v="2315" actId="207"/>
        <pc:sldMkLst>
          <pc:docMk/>
          <pc:sldMk cId="1467218858" sldId="349"/>
        </pc:sldMkLst>
        <pc:spChg chg="mod">
          <ac:chgData name="Bruce Herring" userId="da3c994283af7ec4" providerId="LiveId" clId="{35388439-3AAD-43D5-8BCD-B8FD032E5AC5}" dt="2020-08-10T15:03:59.883" v="354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35388439-3AAD-43D5-8BCD-B8FD032E5AC5}" dt="2020-08-10T15:02:30.247" v="332" actId="20577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35388439-3AAD-43D5-8BCD-B8FD032E5AC5}" dt="2020-08-10T19:22:07.444" v="231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35388439-3AAD-43D5-8BCD-B8FD032E5AC5}" dt="2020-08-10T15:03:11.487" v="334" actId="207"/>
          <ac:spMkLst>
            <pc:docMk/>
            <pc:sldMk cId="1467218858" sldId="349"/>
            <ac:spMk id="12" creationId="{EEBED829-7256-4592-80E1-6C6C305BA0F1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577070211" sldId="350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316138974" sldId="351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814126817" sldId="352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250875439" sldId="353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72001772" sldId="354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08033305" sldId="355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159983706" sldId="356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5573799" sldId="357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742437250" sldId="35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6975736" sldId="359"/>
        </pc:sldMkLst>
      </pc:sldChg>
      <pc:sldChg chg="modSp mod">
        <pc:chgData name="Bruce Herring" userId="da3c994283af7ec4" providerId="LiveId" clId="{35388439-3AAD-43D5-8BCD-B8FD032E5AC5}" dt="2020-08-10T14:59:57.288" v="205" actId="6549"/>
        <pc:sldMkLst>
          <pc:docMk/>
          <pc:sldMk cId="124529616" sldId="360"/>
        </pc:sldMkLst>
        <pc:spChg chg="mod">
          <ac:chgData name="Bruce Herring" userId="da3c994283af7ec4" providerId="LiveId" clId="{35388439-3AAD-43D5-8BCD-B8FD032E5AC5}" dt="2020-08-10T14:59:57.288" v="205" actId="6549"/>
          <ac:spMkLst>
            <pc:docMk/>
            <pc:sldMk cId="124529616" sldId="360"/>
            <ac:spMk id="9" creationId="{10447129-3A79-4911-865D-A4EF34DBF294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0:27.389" v="221" actId="20577"/>
        <pc:sldMkLst>
          <pc:docMk/>
          <pc:sldMk cId="3632233994" sldId="361"/>
        </pc:sldMkLst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2" creationId="{C5F9F40B-9391-4515-8CA2-BA93004D927E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3" creationId="{C372E809-5F01-4BBA-9C1A-6D213191298D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4" creationId="{02A87589-7B5C-4D36-AFCB-0F5FE26E4C55}"/>
          </ac:spMkLst>
        </pc:spChg>
        <pc:spChg chg="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5" creationId="{11A5BCDE-AC2E-4B0E-BDA9-0A2E90451E53}"/>
          </ac:spMkLst>
        </pc:spChg>
        <pc:spChg chg="add mod ord">
          <ac:chgData name="Bruce Herring" userId="da3c994283af7ec4" providerId="LiveId" clId="{35388439-3AAD-43D5-8BCD-B8FD032E5AC5}" dt="2020-08-10T15:00:27.389" v="221" actId="20577"/>
          <ac:spMkLst>
            <pc:docMk/>
            <pc:sldMk cId="3632233994" sldId="361"/>
            <ac:spMk id="6" creationId="{C5C69F3F-B4B6-4A50-9C52-7E142B3F49E5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7" creationId="{D6DAABFF-8920-4F9F-B66B-3956A81287BD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8" creationId="{74109FE4-7A59-4863-9934-1162888A9CEA}"/>
          </ac:spMkLst>
        </pc:spChg>
      </pc:sldChg>
      <pc:sldChg chg="addSp delSp modSp new del mod modClrScheme chgLayout">
        <pc:chgData name="Bruce Herring" userId="da3c994283af7ec4" providerId="LiveId" clId="{35388439-3AAD-43D5-8BCD-B8FD032E5AC5}" dt="2020-08-10T15:00:54.249" v="224" actId="47"/>
        <pc:sldMkLst>
          <pc:docMk/>
          <pc:sldMk cId="1629061365" sldId="362"/>
        </pc:sldMkLst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" creationId="{307E47D8-2DA7-4567-9B80-FE2282867044}"/>
          </ac:spMkLst>
        </pc:spChg>
        <pc:spChg chg="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3" creationId="{D27A279A-EC36-484C-A47F-0C8C13B8FFD1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4" creationId="{DAC6EC07-E144-4F50-8F59-4F821327FF77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5" creationId="{1F4A3323-786A-400B-BA18-46A76502E5BA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6" creationId="{394438FE-0FB5-4908-9E02-B5E9D6042D11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7" creationId="{955F6DEC-32AC-4315-A504-913C22451163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8" creationId="{509ABE50-0C07-4691-9E6B-2010367685FF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9" creationId="{04D09971-9579-4875-84AC-20DBF60E4CA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0" creationId="{2CFC59F8-9780-47AB-B1BB-251F7BA65DF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1" creationId="{ADF8A6E1-71FA-43D6-97B0-3E8B0CF3166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2" creationId="{674A274D-37F1-446F-A15E-AE7F289F2485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3" creationId="{466D1FE6-F79C-41F2-9DF6-4834498817D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4" creationId="{1D7CA4AA-D0B4-41FD-9E67-289C5EE1643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5" creationId="{8CFC502E-73BF-49A8-AC71-1418C391703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6" creationId="{FAE6CB83-F9C2-45A5-BD6B-9E7DEF1E75CC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7" creationId="{F73B48DD-93A6-43F9-8755-8831C86FBB77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8" creationId="{42366BD3-3C18-4051-AC40-014475FFAE18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9" creationId="{4BB7F500-172B-45FD-BDF0-FAD16D80BA64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0" creationId="{ED862E3A-F9EC-4553-B413-C593B348309A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7:42.190" v="381" actId="14100"/>
        <pc:sldMkLst>
          <pc:docMk/>
          <pc:sldMk cId="3312297391" sldId="362"/>
        </pc:sldMkLst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2" creationId="{7E430308-9879-45AD-A10F-6D07E5D16D0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3" creationId="{E0A61F50-61AE-49E7-9570-C605600F38B5}"/>
          </ac:spMkLst>
        </pc:spChg>
        <pc:spChg chg="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4" creationId="{918EAA16-CDA7-47BD-A25C-0F93B942CF50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5" creationId="{02BB8513-65C5-405E-927E-7CEE46E4561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6" creationId="{28795D6D-B319-4EA9-81AD-BB3A6B2BAE42}"/>
          </ac:spMkLst>
        </pc:spChg>
        <pc:spChg chg="del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7" creationId="{6D88C0D3-747D-4F4F-B199-D479977D437C}"/>
          </ac:spMkLst>
        </pc:spChg>
        <pc:spChg chg="add mod ord">
          <ac:chgData name="Bruce Herring" userId="da3c994283af7ec4" providerId="LiveId" clId="{35388439-3AAD-43D5-8BCD-B8FD032E5AC5}" dt="2020-08-10T15:07:42.190" v="381" actId="14100"/>
          <ac:spMkLst>
            <pc:docMk/>
            <pc:sldMk cId="3312297391" sldId="362"/>
            <ac:spMk id="8" creationId="{F4F066D2-56B5-449A-9347-62568D7F7110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9" creationId="{2F8B1F97-28C5-47D5-B42D-FCF68A64B69C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0" creationId="{5A9E7D68-2B78-4F06-B302-12F4A4D38296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1" creationId="{5884278A-2478-4E3A-987E-11C63DEEFD6B}"/>
          </ac:spMkLst>
        </pc:spChg>
      </pc:sldChg>
      <pc:sldChg chg="addSp delSp modSp new mod ord modClrScheme chgLayout">
        <pc:chgData name="Bruce Herring" userId="da3c994283af7ec4" providerId="LiveId" clId="{35388439-3AAD-43D5-8BCD-B8FD032E5AC5}" dt="2020-08-10T15:09:59.206" v="407"/>
        <pc:sldMkLst>
          <pc:docMk/>
          <pc:sldMk cId="2341923824" sldId="363"/>
        </pc:sldMkLst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2" creationId="{2139E8C1-1EC5-4EA1-B06D-D63F0CF2DF1D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3" creationId="{FFC82F7D-63EC-4E27-8DC0-27C46E327D79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4" creationId="{BD2AF956-86D6-4BEB-AF9A-D536AEFCC429}"/>
          </ac:spMkLst>
        </pc:spChg>
        <pc:spChg chg="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5" creationId="{95AAA74C-4E02-46B2-8BDB-A8222D4E0A11}"/>
          </ac:spMkLst>
        </pc:spChg>
        <pc:spChg chg="add mod ord">
          <ac:chgData name="Bruce Herring" userId="da3c994283af7ec4" providerId="LiveId" clId="{35388439-3AAD-43D5-8BCD-B8FD032E5AC5}" dt="2020-08-10T15:08:15.179" v="404" actId="14100"/>
          <ac:spMkLst>
            <pc:docMk/>
            <pc:sldMk cId="2341923824" sldId="363"/>
            <ac:spMk id="6" creationId="{0102C890-7530-4505-A4FA-7F2C758F98BB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7" creationId="{0C1A2FA4-289F-4699-89E0-3907610261CF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8" creationId="{E5BBE8D2-9CEB-4CAF-B9C0-B17A2776FFEC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9" creationId="{DED1BE68-6987-4A53-9547-2C10FA78A017}"/>
          </ac:spMkLst>
        </pc:spChg>
      </pc:sldChg>
      <pc:sldChg chg="new del">
        <pc:chgData name="Bruce Herring" userId="da3c994283af7ec4" providerId="LiveId" clId="{35388439-3AAD-43D5-8BCD-B8FD032E5AC5}" dt="2020-08-10T15:10:02.733" v="408" actId="47"/>
        <pc:sldMkLst>
          <pc:docMk/>
          <pc:sldMk cId="3602742940" sldId="364"/>
        </pc:sldMkLst>
      </pc:sldChg>
      <pc:sldChg chg="addSp delSp modSp new mod modClrScheme chgLayout">
        <pc:chgData name="Bruce Herring" userId="da3c994283af7ec4" providerId="LiveId" clId="{35388439-3AAD-43D5-8BCD-B8FD032E5AC5}" dt="2020-08-10T15:16:55.781" v="443" actId="20577"/>
        <pc:sldMkLst>
          <pc:docMk/>
          <pc:sldMk cId="3622096936" sldId="364"/>
        </pc:sldMkLst>
        <pc:spChg chg="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2" creationId="{2441BBC3-C113-42D7-BA60-2F343B61354E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3" creationId="{DA0B34D3-5A84-44F4-AF0F-567B26A0A607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4" creationId="{B0FA0F31-CD05-4854-A310-B2BEE19AB6DC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5" creationId="{4D0229FE-715D-417A-A552-CB80629F7F23}"/>
          </ac:spMkLst>
        </pc:spChg>
        <pc:spChg chg="del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6" creationId="{9609B089-9499-4321-8814-32AE5173E6B5}"/>
          </ac:spMkLst>
        </pc:spChg>
        <pc:spChg chg="add mod ord">
          <ac:chgData name="Bruce Herring" userId="da3c994283af7ec4" providerId="LiveId" clId="{35388439-3AAD-43D5-8BCD-B8FD032E5AC5}" dt="2020-08-10T15:16:55.781" v="443" actId="20577"/>
          <ac:spMkLst>
            <pc:docMk/>
            <pc:sldMk cId="3622096936" sldId="364"/>
            <ac:spMk id="7" creationId="{D6F0F033-6807-4FA7-8753-43315C1534C1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8" creationId="{128D4A61-C68E-4304-B924-DB15B8787E16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9" creationId="{D4D32B87-B8F9-4DAC-AB29-9842CC063DC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17:42.685" v="512" actId="20577"/>
        <pc:sldMkLst>
          <pc:docMk/>
          <pc:sldMk cId="4159299198" sldId="365"/>
        </pc:sldMkLst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2" creationId="{47F49EF4-8CAC-431B-B83B-BE97C73F8056}"/>
          </ac:spMkLst>
        </pc:spChg>
        <pc:spChg chg="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3" creationId="{E1D9B9FC-858D-4159-9BF1-E10AD71F417F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4" creationId="{E60A29A0-6114-432B-B730-66DF10A7E016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5" creationId="{3249C513-CD1A-4469-8E6A-7BD249AFFB9C}"/>
          </ac:spMkLst>
        </pc:spChg>
        <pc:spChg chg="add mod ord">
          <ac:chgData name="Bruce Herring" userId="da3c994283af7ec4" providerId="LiveId" clId="{35388439-3AAD-43D5-8BCD-B8FD032E5AC5}" dt="2020-08-10T15:17:20.083" v="454" actId="20577"/>
          <ac:spMkLst>
            <pc:docMk/>
            <pc:sldMk cId="4159299198" sldId="365"/>
            <ac:spMk id="6" creationId="{6E13FD74-5DF5-4FDD-9783-38C94F3341D6}"/>
          </ac:spMkLst>
        </pc:spChg>
        <pc:spChg chg="add mod ord">
          <ac:chgData name="Bruce Herring" userId="da3c994283af7ec4" providerId="LiveId" clId="{35388439-3AAD-43D5-8BCD-B8FD032E5AC5}" dt="2020-08-10T15:17:42.685" v="512" actId="20577"/>
          <ac:spMkLst>
            <pc:docMk/>
            <pc:sldMk cId="4159299198" sldId="365"/>
            <ac:spMk id="7" creationId="{55C952F8-8349-45F6-9AD7-899B48BE7F3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8" creationId="{807BCFCB-63F1-48A2-B51F-B71D0276C52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9" creationId="{8BAFA61F-35F2-4B4E-A578-D2D7A821486D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10" creationId="{52DD50F2-A2AE-44C2-9EA8-D51D28EBBC8A}"/>
          </ac:spMkLst>
        </pc:spChg>
      </pc:sldChg>
      <pc:sldChg chg="delSp modSp new mod">
        <pc:chgData name="Bruce Herring" userId="da3c994283af7ec4" providerId="LiveId" clId="{35388439-3AAD-43D5-8BCD-B8FD032E5AC5}" dt="2020-08-10T15:20:33.044" v="821" actId="20577"/>
        <pc:sldMkLst>
          <pc:docMk/>
          <pc:sldMk cId="1344455080" sldId="366"/>
        </pc:sldMkLst>
        <pc:spChg chg="mod">
          <ac:chgData name="Bruce Herring" userId="da3c994283af7ec4" providerId="LiveId" clId="{35388439-3AAD-43D5-8BCD-B8FD032E5AC5}" dt="2020-08-10T15:20:33.044" v="821" actId="20577"/>
          <ac:spMkLst>
            <pc:docMk/>
            <pc:sldMk cId="1344455080" sldId="366"/>
            <ac:spMk id="2" creationId="{0B6F013C-964D-40CB-9BD6-67FDD4A80C4F}"/>
          </ac:spMkLst>
        </pc:spChg>
        <pc:spChg chg="mod">
          <ac:chgData name="Bruce Herring" userId="da3c994283af7ec4" providerId="LiveId" clId="{35388439-3AAD-43D5-8BCD-B8FD032E5AC5}" dt="2020-08-10T15:20:15.808" v="806" actId="948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35388439-3AAD-43D5-8BCD-B8FD032E5AC5}" dt="2020-08-10T15:19:15.009" v="690" actId="478"/>
          <ac:spMkLst>
            <pc:docMk/>
            <pc:sldMk cId="1344455080" sldId="366"/>
            <ac:spMk id="6" creationId="{A7862998-C28F-4091-A126-AF220C823B87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00.793" v="843" actId="14100"/>
        <pc:sldMkLst>
          <pc:docMk/>
          <pc:sldMk cId="1196533644" sldId="367"/>
        </pc:sldMkLst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2" creationId="{31568687-A41A-4A6A-BF81-AF7CEE0746EE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3" creationId="{E6E19D89-9E61-4A43-A29F-623327117258}"/>
          </ac:spMkLst>
        </pc:spChg>
        <pc:spChg chg="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4" creationId="{493B5000-E830-4352-AC0D-501695C6D7B2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5" creationId="{3A66EF9A-78F7-4D2B-AD0C-91782CCE2BAF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6" creationId="{1FEE5010-6DCE-4CEC-819B-3A7C9EC322CA}"/>
          </ac:spMkLst>
        </pc:spChg>
        <pc:spChg chg="del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7" creationId="{7D3C52CE-677F-4E48-897D-238897889D39}"/>
          </ac:spMkLst>
        </pc:spChg>
        <pc:spChg chg="add mod ord">
          <ac:chgData name="Bruce Herring" userId="da3c994283af7ec4" providerId="LiveId" clId="{35388439-3AAD-43D5-8BCD-B8FD032E5AC5}" dt="2020-08-10T15:21:00.793" v="843" actId="14100"/>
          <ac:spMkLst>
            <pc:docMk/>
            <pc:sldMk cId="1196533644" sldId="367"/>
            <ac:spMk id="8" creationId="{633D150F-3B3F-490A-8004-A96890C8C568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9" creationId="{83CB27C5-5349-49DC-96D8-32EF3065AF96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0" creationId="{90C59EF0-A79A-43B9-9D68-B320FE26CE6F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1" creationId="{F2523427-41F8-4D9D-BD4A-11C20EDEDD20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18.319" v="850" actId="20577"/>
        <pc:sldMkLst>
          <pc:docMk/>
          <pc:sldMk cId="2459328365" sldId="368"/>
        </pc:sldMkLst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2" creationId="{665CEEE2-AAAF-475D-AE51-C52DE43B0806}"/>
          </ac:spMkLst>
        </pc:spChg>
        <pc:spChg chg="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3" creationId="{AF152D80-7816-441E-8EE7-39AA74512260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4" creationId="{A06E63BB-28B5-4DD5-9F6A-D2F4251965FD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5" creationId="{FD62D829-829C-4D50-B1EA-E754507AF227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6" creationId="{F3939D78-4D82-4EE3-B366-3AC626861A34}"/>
          </ac:spMkLst>
        </pc:spChg>
        <pc:spChg chg="add mod ord">
          <ac:chgData name="Bruce Herring" userId="da3c994283af7ec4" providerId="LiveId" clId="{35388439-3AAD-43D5-8BCD-B8FD032E5AC5}" dt="2020-08-10T15:21:18.319" v="850" actId="20577"/>
          <ac:spMkLst>
            <pc:docMk/>
            <pc:sldMk cId="2459328365" sldId="368"/>
            <ac:spMk id="7" creationId="{EA68E309-4D27-4D23-BBC9-98BAFAD98EB3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8" creationId="{59F89C5B-2CE1-4AFF-A85D-BC55722A6040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9" creationId="{2856E817-BF52-4787-BE16-61AF2E254839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7:38.294" v="977" actId="948"/>
        <pc:sldMkLst>
          <pc:docMk/>
          <pc:sldMk cId="1455951626" sldId="369"/>
        </pc:sldMkLst>
        <pc:spChg chg="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2" creationId="{BD58D3AD-7C70-4EBC-8904-2B60DDF4205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3" creationId="{715B1569-CA96-4308-85C6-9DD2281755E6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4" creationId="{7176E9E7-8743-46EE-93BA-0B632421E9F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5" creationId="{780B75A4-16E2-4BED-B16F-40B10AEE8589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6" creationId="{DE389236-FC4D-4508-88EB-0390F0DE105D}"/>
          </ac:spMkLst>
        </pc:spChg>
        <pc:spChg chg="add mod ord">
          <ac:chgData name="Bruce Herring" userId="da3c994283af7ec4" providerId="LiveId" clId="{35388439-3AAD-43D5-8BCD-B8FD032E5AC5}" dt="2020-08-10T15:36:55.903" v="876" actId="20577"/>
          <ac:spMkLst>
            <pc:docMk/>
            <pc:sldMk cId="1455951626" sldId="369"/>
            <ac:spMk id="7" creationId="{14E9E27D-34DA-49C0-8679-BC3422C37747}"/>
          </ac:spMkLst>
        </pc:spChg>
        <pc:spChg chg="add mod ord">
          <ac:chgData name="Bruce Herring" userId="da3c994283af7ec4" providerId="LiveId" clId="{35388439-3AAD-43D5-8BCD-B8FD032E5AC5}" dt="2020-08-10T15:37:38.294" v="977" actId="948"/>
          <ac:spMkLst>
            <pc:docMk/>
            <pc:sldMk cId="1455951626" sldId="369"/>
            <ac:spMk id="8" creationId="{AAB384CF-1863-4B81-99EB-C6E3026E3C5B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9" creationId="{CBA0B44C-00A0-45AB-9DB7-2529CCAEDB87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0" creationId="{34632201-F397-4385-B17C-D10B16227D89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1" creationId="{C9A571B2-58B1-496D-8444-106DBD6DA98C}"/>
          </ac:spMkLst>
        </pc:spChg>
      </pc:sldChg>
      <pc:sldChg chg="modSp new mod">
        <pc:chgData name="Bruce Herring" userId="da3c994283af7ec4" providerId="LiveId" clId="{35388439-3AAD-43D5-8BCD-B8FD032E5AC5}" dt="2020-08-10T15:39:23.811" v="1219" actId="313"/>
        <pc:sldMkLst>
          <pc:docMk/>
          <pc:sldMk cId="2147250842" sldId="370"/>
        </pc:sldMkLst>
        <pc:spChg chg="mod">
          <ac:chgData name="Bruce Herring" userId="da3c994283af7ec4" providerId="LiveId" clId="{35388439-3AAD-43D5-8BCD-B8FD032E5AC5}" dt="2020-08-10T15:37:57.466" v="999" actId="20577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35388439-3AAD-43D5-8BCD-B8FD032E5AC5}" dt="2020-08-10T15:39:23.811" v="1219" actId="313"/>
          <ac:spMkLst>
            <pc:docMk/>
            <pc:sldMk cId="2147250842" sldId="370"/>
            <ac:spMk id="3" creationId="{90769C10-B2C7-4EAC-B855-7E95AB9AC2F1}"/>
          </ac:spMkLst>
        </pc:spChg>
      </pc:sldChg>
      <pc:sldChg chg="modSp new mod">
        <pc:chgData name="Bruce Herring" userId="da3c994283af7ec4" providerId="LiveId" clId="{35388439-3AAD-43D5-8BCD-B8FD032E5AC5}" dt="2020-08-10T15:39:05.927" v="1183" actId="20577"/>
        <pc:sldMkLst>
          <pc:docMk/>
          <pc:sldMk cId="3920096620" sldId="371"/>
        </pc:sldMkLst>
        <pc:spChg chg="mod">
          <ac:chgData name="Bruce Herring" userId="da3c994283af7ec4" providerId="LiveId" clId="{35388439-3AAD-43D5-8BCD-B8FD032E5AC5}" dt="2020-08-10T15:38:47.156" v="1120" actId="20577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35388439-3AAD-43D5-8BCD-B8FD032E5AC5}" dt="2020-08-10T15:39:05.927" v="1183" actId="20577"/>
          <ac:spMkLst>
            <pc:docMk/>
            <pc:sldMk cId="3920096620" sldId="371"/>
            <ac:spMk id="3" creationId="{E9B5B953-4E48-45F8-90E3-E94393BAA6BC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9:58.227" v="1246" actId="20577"/>
        <pc:sldMkLst>
          <pc:docMk/>
          <pc:sldMk cId="2795949205" sldId="372"/>
        </pc:sldMkLst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2" creationId="{6B8BA2C8-7BAD-4533-8E05-71993B35194E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3" creationId="{CBB1A0EA-7BC7-416F-B373-A51900F243F4}"/>
          </ac:spMkLst>
        </pc:spChg>
        <pc:spChg chg="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4" creationId="{1320FA38-4BBD-4471-8804-6F8F26BFB54C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5" creationId="{6D56626D-4658-44F8-B578-2D1DDF0A7ECC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6" creationId="{7CE90072-23C0-4339-8CFF-D99F70F531B1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7" creationId="{835F331E-0D91-437B-AC13-32C009B4E29F}"/>
          </ac:spMkLst>
        </pc:spChg>
        <pc:spChg chg="add mod ord">
          <ac:chgData name="Bruce Herring" userId="da3c994283af7ec4" providerId="LiveId" clId="{35388439-3AAD-43D5-8BCD-B8FD032E5AC5}" dt="2020-08-10T15:39:58.227" v="1246" actId="20577"/>
          <ac:spMkLst>
            <pc:docMk/>
            <pc:sldMk cId="2795949205" sldId="372"/>
            <ac:spMk id="8" creationId="{C6C07395-43C8-4ED3-8771-96DBCEB0C94F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9" creationId="{2E9DF9A5-B3B2-42B3-ABCF-E693E562BF36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0:10.742" v="1253" actId="20577"/>
        <pc:sldMkLst>
          <pc:docMk/>
          <pc:sldMk cId="629509612" sldId="373"/>
        </pc:sldMkLst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2" creationId="{01405153-D83D-41E7-8F5F-03B50E5C77E6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3" creationId="{D5508683-7E4D-4AE3-BFF8-C4FAD4FA09D7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4" creationId="{FE2EDA35-87CE-4C2F-87C0-1894E64CAA30}"/>
          </ac:spMkLst>
        </pc:spChg>
        <pc:spChg chg="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5" creationId="{99C400C4-CD4B-404B-9D97-1D37FFBED414}"/>
          </ac:spMkLst>
        </pc:spChg>
        <pc:spChg chg="add mod ord">
          <ac:chgData name="Bruce Herring" userId="da3c994283af7ec4" providerId="LiveId" clId="{35388439-3AAD-43D5-8BCD-B8FD032E5AC5}" dt="2020-08-10T15:40:10.742" v="1253" actId="20577"/>
          <ac:spMkLst>
            <pc:docMk/>
            <pc:sldMk cId="629509612" sldId="373"/>
            <ac:spMk id="6" creationId="{508B2CED-5141-4501-ADD8-300B36723AB7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7" creationId="{73A08985-7012-40FB-B4D0-F6EFC34D58FE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8" creationId="{965A4265-6A78-4F25-BE86-276C5C1EC644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9" creationId="{08D7BA47-667B-46C4-A4E6-2016A76A402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1:41.572" v="1471" actId="20577"/>
        <pc:sldMkLst>
          <pc:docMk/>
          <pc:sldMk cId="3995990587" sldId="374"/>
        </pc:sldMkLst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2" creationId="{345BECE8-CB28-4727-BA3C-26228ED6C50E}"/>
          </ac:spMkLst>
        </pc:spChg>
        <pc:spChg chg="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3" creationId="{86277C39-6404-4FEE-BCA4-5E5506F04E54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4" creationId="{70D54CFC-E48E-4E4C-A520-0DD3A89D76A9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5" creationId="{3F08C736-3A07-49BD-A395-53FCB761B145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6" creationId="{54F2847E-9245-4303-8400-39D499CF761B}"/>
          </ac:spMkLst>
        </pc:spChg>
        <pc:spChg chg="add mod ord">
          <ac:chgData name="Bruce Herring" userId="da3c994283af7ec4" providerId="LiveId" clId="{35388439-3AAD-43D5-8BCD-B8FD032E5AC5}" dt="2020-08-10T15:40:28.617" v="1274" actId="20577"/>
          <ac:spMkLst>
            <pc:docMk/>
            <pc:sldMk cId="3995990587" sldId="374"/>
            <ac:spMk id="7" creationId="{13B3FAF0-6B16-454B-842C-0EBD9A823900}"/>
          </ac:spMkLst>
        </pc:spChg>
        <pc:spChg chg="add mod ord">
          <ac:chgData name="Bruce Herring" userId="da3c994283af7ec4" providerId="LiveId" clId="{35388439-3AAD-43D5-8BCD-B8FD032E5AC5}" dt="2020-08-10T15:41:41.572" v="1471" actId="20577"/>
          <ac:spMkLst>
            <pc:docMk/>
            <pc:sldMk cId="3995990587" sldId="374"/>
            <ac:spMk id="8" creationId="{BA436989-1655-43D4-ABB3-4CA35F195DE5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9" creationId="{AA471A5A-FBA3-4C9A-876D-ADADF92E5D39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0" creationId="{D3E005AE-15D3-4F32-9F33-2883A39E3BCD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1" creationId="{49FE77A8-DABC-4404-A1FF-7DDD128B6371}"/>
          </ac:spMkLst>
        </pc:spChg>
      </pc:sldChg>
      <pc:sldChg chg="modSp new mod">
        <pc:chgData name="Bruce Herring" userId="da3c994283af7ec4" providerId="LiveId" clId="{35388439-3AAD-43D5-8BCD-B8FD032E5AC5}" dt="2020-08-10T15:43:43.005" v="1555" actId="20577"/>
        <pc:sldMkLst>
          <pc:docMk/>
          <pc:sldMk cId="1608919472" sldId="375"/>
        </pc:sldMkLst>
        <pc:spChg chg="mod">
          <ac:chgData name="Bruce Herring" userId="da3c994283af7ec4" providerId="LiveId" clId="{35388439-3AAD-43D5-8BCD-B8FD032E5AC5}" dt="2020-08-10T15:43:25.319" v="1496" actId="20577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35388439-3AAD-43D5-8BCD-B8FD032E5AC5}" dt="2020-08-10T15:43:43.005" v="1555" actId="20577"/>
          <ac:spMkLst>
            <pc:docMk/>
            <pc:sldMk cId="1608919472" sldId="375"/>
            <ac:spMk id="3" creationId="{2C570C6D-9ACE-4CF5-BFB2-2D371C10FF97}"/>
          </ac:spMkLst>
        </pc:spChg>
      </pc:sldChg>
      <pc:sldChg chg="modSp new mod">
        <pc:chgData name="Bruce Herring" userId="da3c994283af7ec4" providerId="LiveId" clId="{35388439-3AAD-43D5-8BCD-B8FD032E5AC5}" dt="2020-08-10T15:44:46.976" v="1679" actId="948"/>
        <pc:sldMkLst>
          <pc:docMk/>
          <pc:sldMk cId="2923728163" sldId="376"/>
        </pc:sldMkLst>
        <pc:spChg chg="mod">
          <ac:chgData name="Bruce Herring" userId="da3c994283af7ec4" providerId="LiveId" clId="{35388439-3AAD-43D5-8BCD-B8FD032E5AC5}" dt="2020-08-10T15:43:56.478" v="1570" actId="20577"/>
          <ac:spMkLst>
            <pc:docMk/>
            <pc:sldMk cId="2923728163" sldId="376"/>
            <ac:spMk id="2" creationId="{AFF63B2C-6C1C-4ADA-85B0-A2A8F4BC2816}"/>
          </ac:spMkLst>
        </pc:spChg>
        <pc:spChg chg="mod">
          <ac:chgData name="Bruce Herring" userId="da3c994283af7ec4" providerId="LiveId" clId="{35388439-3AAD-43D5-8BCD-B8FD032E5AC5}" dt="2020-08-10T15:44:46.976" v="1679" actId="948"/>
          <ac:spMkLst>
            <pc:docMk/>
            <pc:sldMk cId="2923728163" sldId="376"/>
            <ac:spMk id="3" creationId="{91202DF5-4577-48AF-9ED4-DDEF358811F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7:43.024" v="1707" actId="14100"/>
        <pc:sldMkLst>
          <pc:docMk/>
          <pc:sldMk cId="1414971796" sldId="377"/>
        </pc:sldMkLst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2" creationId="{9C1DBD8B-5276-4ED9-87FD-E335DA052B16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3" creationId="{3B51E630-74AA-4EC5-9358-C07A1BC441E3}"/>
          </ac:spMkLst>
        </pc:spChg>
        <pc:spChg chg="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4" creationId="{95C59B61-AA80-4F03-B6F6-9344228AF113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5" creationId="{5C91E645-01F3-4E72-B57A-3E988FFBE14E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6" creationId="{8399DEF9-036A-419F-8480-0CC39A043B56}"/>
          </ac:spMkLst>
        </pc:spChg>
        <pc:spChg chg="del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7" creationId="{8F190979-354F-4CF0-865C-A90624FEFC71}"/>
          </ac:spMkLst>
        </pc:spChg>
        <pc:spChg chg="add mod ord">
          <ac:chgData name="Bruce Herring" userId="da3c994283af7ec4" providerId="LiveId" clId="{35388439-3AAD-43D5-8BCD-B8FD032E5AC5}" dt="2020-08-10T15:57:43.024" v="1707" actId="14100"/>
          <ac:spMkLst>
            <pc:docMk/>
            <pc:sldMk cId="1414971796" sldId="377"/>
            <ac:spMk id="8" creationId="{438E6201-CB79-4099-AFDB-E5FC086E06C2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9" creationId="{81EFABC8-F196-40C2-B262-09316002B1A7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0" creationId="{3CE31C96-93CD-4DE2-A329-401F7B912331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1" creationId="{8BDA3DB8-C926-4260-976D-4AABE1B61CB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02.184" v="1730" actId="20577"/>
        <pc:sldMkLst>
          <pc:docMk/>
          <pc:sldMk cId="2392905449" sldId="378"/>
        </pc:sldMkLst>
        <pc:spChg chg="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2" creationId="{AF005929-0006-41A0-A45C-AA8A66A6743C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3" creationId="{66BBE2DE-5D9C-4AAA-975F-E0F9FD228AD1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4" creationId="{428CEF1B-04E6-4E23-8F06-526863C94750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5" creationId="{FA94494D-065D-462F-B0B5-BC392BE3ABF5}"/>
          </ac:spMkLst>
        </pc:spChg>
        <pc:spChg chg="del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6" creationId="{603614B3-9CD7-404D-BA91-772074295849}"/>
          </ac:spMkLst>
        </pc:spChg>
        <pc:spChg chg="add mod ord">
          <ac:chgData name="Bruce Herring" userId="da3c994283af7ec4" providerId="LiveId" clId="{35388439-3AAD-43D5-8BCD-B8FD032E5AC5}" dt="2020-08-10T15:58:02.184" v="1730" actId="20577"/>
          <ac:spMkLst>
            <pc:docMk/>
            <pc:sldMk cId="2392905449" sldId="378"/>
            <ac:spMk id="7" creationId="{3CEF964E-81C4-41EF-A7C9-FF895405390E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8" creationId="{661E8045-14D1-4AD2-88E8-FDD93EDA5524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9" creationId="{9E0898EA-8A08-4AD0-9B0B-B2DEE14D7273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22.785" v="1764" actId="20577"/>
        <pc:sldMkLst>
          <pc:docMk/>
          <pc:sldMk cId="982457037" sldId="379"/>
        </pc:sldMkLst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2" creationId="{D32ADB16-CE92-4357-863B-A50EA33CBA94}"/>
          </ac:spMkLst>
        </pc:spChg>
        <pc:spChg chg="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3" creationId="{4719B785-0AA9-4BFB-AF24-797BF2E6CF34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4" creationId="{C2878A2F-B63F-4EEE-823A-AC23B7662F17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5" creationId="{D5D564BB-6967-4B50-9A83-CBC79FB8A87D}"/>
          </ac:spMkLst>
        </pc:spChg>
        <pc:spChg chg="add mod ord">
          <ac:chgData name="Bruce Herring" userId="da3c994283af7ec4" providerId="LiveId" clId="{35388439-3AAD-43D5-8BCD-B8FD032E5AC5}" dt="2020-08-10T15:58:22.785" v="1764" actId="20577"/>
          <ac:spMkLst>
            <pc:docMk/>
            <pc:sldMk cId="982457037" sldId="379"/>
            <ac:spMk id="6" creationId="{1AA8C39A-B4D2-4884-A946-B6E023A54549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7" creationId="{44191E2B-EE5D-43E1-9FCB-0631A403FADC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8" creationId="{28EE3991-8BBF-4F59-9A89-03DFDDF6C953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9" creationId="{C889CB83-F595-4425-908F-53C7AD1AF85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6:02:35.735" v="2314" actId="20577"/>
        <pc:sldMkLst>
          <pc:docMk/>
          <pc:sldMk cId="2018408248" sldId="380"/>
        </pc:sldMkLst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2" creationId="{617D7DDF-9FBF-44A8-81A8-8ACFD5D315F6}"/>
          </ac:spMkLst>
        </pc:spChg>
        <pc:spChg chg="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3" creationId="{FCBC60C8-50A9-4DAA-8436-478ADA26761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4" creationId="{BA0EBBD3-64EE-442C-AB9A-AA3AF0C01A30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5" creationId="{2075A389-B4E2-4E95-A84D-922779CC80A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6" creationId="{51D4B164-8DEC-4BF7-A0E1-9C324B8C7949}"/>
          </ac:spMkLst>
        </pc:spChg>
        <pc:spChg chg="add mod ord">
          <ac:chgData name="Bruce Herring" userId="da3c994283af7ec4" providerId="LiveId" clId="{35388439-3AAD-43D5-8BCD-B8FD032E5AC5}" dt="2020-08-10T15:59:07.508" v="1779" actId="20577"/>
          <ac:spMkLst>
            <pc:docMk/>
            <pc:sldMk cId="2018408248" sldId="380"/>
            <ac:spMk id="7" creationId="{199C673A-CCE9-4CAC-88E8-7F81F2705E1C}"/>
          </ac:spMkLst>
        </pc:spChg>
        <pc:spChg chg="add mod ord">
          <ac:chgData name="Bruce Herring" userId="da3c994283af7ec4" providerId="LiveId" clId="{35388439-3AAD-43D5-8BCD-B8FD032E5AC5}" dt="2020-08-10T16:02:35.735" v="2314" actId="20577"/>
          <ac:spMkLst>
            <pc:docMk/>
            <pc:sldMk cId="2018408248" sldId="380"/>
            <ac:spMk id="8" creationId="{713491F9-27BD-4166-A261-29D6C321AD01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9" creationId="{4FEA4102-3813-4E13-B92C-59EFDF6A04AC}"/>
          </ac:spMkLst>
        </pc:spChg>
        <pc:spChg chg="add del mod ord">
          <ac:chgData name="Bruce Herring" userId="da3c994283af7ec4" providerId="LiveId" clId="{35388439-3AAD-43D5-8BCD-B8FD032E5AC5}" dt="2020-08-10T16:01:08.567" v="2043" actId="478"/>
          <ac:spMkLst>
            <pc:docMk/>
            <pc:sldMk cId="2018408248" sldId="380"/>
            <ac:spMk id="10" creationId="{DAB19F04-B0AC-47A1-9930-99D375E5AEB7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11" creationId="{2BBBD08A-0853-4B9E-99D6-1BA375A84A7F}"/>
          </ac:spMkLst>
        </pc:spChg>
      </pc:sldChg>
      <pc:sldMasterChg chg="delSldLayout modSldLayout">
        <pc:chgData name="Bruce Herring" userId="da3c994283af7ec4" providerId="LiveId" clId="{35388439-3AAD-43D5-8BCD-B8FD032E5AC5}" dt="2020-08-10T15:06:42.769" v="356" actId="6014"/>
        <pc:sldMasterMkLst>
          <pc:docMk/>
          <pc:sldMasterMk cId="0" sldId="2147483660"/>
        </pc:sldMasterMkLst>
        <pc:sldLayoutChg chg="del">
          <pc:chgData name="Bruce Herring" userId="da3c994283af7ec4" providerId="LiveId" clId="{35388439-3AAD-43D5-8BCD-B8FD032E5AC5}" dt="2020-08-10T14:59:29.359" v="199" actId="47"/>
          <pc:sldLayoutMkLst>
            <pc:docMk/>
            <pc:sldMasterMk cId="0" sldId="2147483660"/>
            <pc:sldLayoutMk cId="0" sldId="2147483659"/>
          </pc:sldLayoutMkLst>
        </pc:sldLayoutChg>
        <pc:sldLayoutChg chg="del">
          <pc:chgData name="Bruce Herring" userId="da3c994283af7ec4" providerId="LiveId" clId="{35388439-3AAD-43D5-8BCD-B8FD032E5AC5}" dt="2020-08-10T15:00:54.249" v="224" actId="47"/>
          <pc:sldLayoutMkLst>
            <pc:docMk/>
            <pc:sldMasterMk cId="0" sldId="2147483660"/>
            <pc:sldLayoutMk cId="2080353760" sldId="2147483667"/>
          </pc:sldLayoutMkLst>
        </pc:sldLayoutChg>
        <pc:sldLayoutChg chg="mod">
          <pc:chgData name="Bruce Herring" userId="da3c994283af7ec4" providerId="LiveId" clId="{35388439-3AAD-43D5-8BCD-B8FD032E5AC5}" dt="2020-08-10T15:06:42.769" v="356" actId="6014"/>
          <pc:sldLayoutMkLst>
            <pc:docMk/>
            <pc:sldMasterMk cId="0" sldId="2147483660"/>
            <pc:sldLayoutMk cId="1578939939" sldId="2147483668"/>
          </pc:sldLayoutMkLst>
        </pc:sldLayoutChg>
      </pc:sldMasterChg>
    </pc:docChg>
  </pc:docChgLst>
  <pc:docChgLst>
    <pc:chgData name="Bruce Herring" userId="da3c994283af7ec4" providerId="LiveId" clId="{6B3ED49E-07CC-4C44-B4A6-E1DFC9A140C7}"/>
    <pc:docChg chg="undo redo custSel addSld delSld modSld modMainMaster">
      <pc:chgData name="Bruce Herring" userId="da3c994283af7ec4" providerId="LiveId" clId="{6B3ED49E-07CC-4C44-B4A6-E1DFC9A140C7}" dt="2020-07-31T14:50:59.544" v="14158" actId="6549"/>
      <pc:docMkLst>
        <pc:docMk/>
      </pc:docMkLst>
      <pc:sldChg chg="modSp mod">
        <pc:chgData name="Bruce Herring" userId="da3c994283af7ec4" providerId="LiveId" clId="{6B3ED49E-07CC-4C44-B4A6-E1DFC9A140C7}" dt="2020-06-03T01:38:10.226" v="14" actId="20577"/>
        <pc:sldMkLst>
          <pc:docMk/>
          <pc:sldMk cId="0" sldId="256"/>
        </pc:sldMkLst>
        <pc:spChg chg="mod">
          <ac:chgData name="Bruce Herring" userId="da3c994283af7ec4" providerId="LiveId" clId="{6B3ED49E-07CC-4C44-B4A6-E1DFC9A140C7}" dt="2020-06-03T01:38:10.226" v="14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6B3ED49E-07CC-4C44-B4A6-E1DFC9A140C7}" dt="2020-06-03T01:44:03.953" v="140" actId="207"/>
        <pc:sldMkLst>
          <pc:docMk/>
          <pc:sldMk cId="0" sldId="258"/>
        </pc:sldMkLst>
        <pc:spChg chg="mod">
          <ac:chgData name="Bruce Herring" userId="da3c994283af7ec4" providerId="LiveId" clId="{6B3ED49E-07CC-4C44-B4A6-E1DFC9A140C7}" dt="2020-06-03T01:44:03.953" v="140" actId="207"/>
          <ac:spMkLst>
            <pc:docMk/>
            <pc:sldMk cId="0" sldId="258"/>
            <ac:spMk id="4" creationId="{FB5F1F66-DE06-4879-9D5E-2A2686940184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5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60"/>
        </pc:sldMkLst>
      </pc:sldChg>
      <pc:sldChg chg="modSp mod">
        <pc:chgData name="Bruce Herring" userId="da3c994283af7ec4" providerId="LiveId" clId="{6B3ED49E-07CC-4C44-B4A6-E1DFC9A140C7}" dt="2020-07-31T14:50:59.544" v="14158" actId="6549"/>
        <pc:sldMkLst>
          <pc:docMk/>
          <pc:sldMk cId="0" sldId="279"/>
        </pc:sldMkLst>
        <pc:spChg chg="mod">
          <ac:chgData name="Bruce Herring" userId="da3c994283af7ec4" providerId="LiveId" clId="{6B3ED49E-07CC-4C44-B4A6-E1DFC9A140C7}" dt="2020-07-31T14:50:59.544" v="14158" actId="6549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366599239" sldId="281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72810535" sldId="282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39457077" sldId="28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935052667" sldId="28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727922944" sldId="28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959463" sldId="28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36370870" sldId="28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986854924" sldId="28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733211557" sldId="28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605780709" sldId="29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17846364" sldId="291"/>
        </pc:sldMkLst>
      </pc:sldChg>
      <pc:sldChg chg="modSp mod">
        <pc:chgData name="Bruce Herring" userId="da3c994283af7ec4" providerId="LiveId" clId="{6B3ED49E-07CC-4C44-B4A6-E1DFC9A140C7}" dt="2020-06-03T01:39:01.530" v="50" actId="33524"/>
        <pc:sldMkLst>
          <pc:docMk/>
          <pc:sldMk cId="3890323778" sldId="292"/>
        </pc:sldMkLst>
        <pc:spChg chg="mod">
          <ac:chgData name="Bruce Herring" userId="da3c994283af7ec4" providerId="LiveId" clId="{6B3ED49E-07CC-4C44-B4A6-E1DFC9A140C7}" dt="2020-06-03T01:39:01.530" v="50" actId="33524"/>
          <ac:spMkLst>
            <pc:docMk/>
            <pc:sldMk cId="3890323778" sldId="292"/>
            <ac:spMk id="4" creationId="{B9C6AF98-0AC2-45E5-8604-B4E293B5D746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86859587" sldId="29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825159714" sldId="29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97619654" sldId="29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51981766" sldId="29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411387600" sldId="29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040108725" sldId="29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591681277" sldId="30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509575124" sldId="301"/>
        </pc:sldMkLst>
      </pc:sldChg>
      <pc:sldChg chg="delSp modSp del mod">
        <pc:chgData name="Bruce Herring" userId="da3c994283af7ec4" providerId="LiveId" clId="{6B3ED49E-07CC-4C44-B4A6-E1DFC9A140C7}" dt="2020-06-11T02:48:19.584" v="450" actId="47"/>
        <pc:sldMkLst>
          <pc:docMk/>
          <pc:sldMk cId="1229149078" sldId="303"/>
        </pc:sldMkLst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3" creationId="{7CFD30F4-8557-4A41-8720-779030B82C83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0" creationId="{9569E4A9-F004-4980-BDEA-C67768BB32D0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4" creationId="{CE4B71E3-5B94-4D0E-AFA2-4575C62D4D82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18" creationId="{D8795F67-2F91-4D0E-A5CF-E796CDE802D7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2" creationId="{63727D7D-4DDE-4959-A3D6-80CE16908FE4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3" creationId="{00BAC2FF-8480-4C05-A531-3917C583F2B3}"/>
          </ac:spMkLst>
        </pc:s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5" creationId="{2898C037-1EAE-4D1F-935F-700AA6BB0CDC}"/>
          </ac:grpSpMkLst>
        </pc:gr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9" creationId="{012A898C-DF19-4B55-9FAB-38D2E5720514}"/>
          </ac:grpSpMkLst>
        </pc:grpChg>
      </pc:sldChg>
      <pc:sldChg chg="del">
        <pc:chgData name="Bruce Herring" userId="da3c994283af7ec4" providerId="LiveId" clId="{6B3ED49E-07CC-4C44-B4A6-E1DFC9A140C7}" dt="2020-06-11T01:49:39.762" v="194" actId="47"/>
        <pc:sldMkLst>
          <pc:docMk/>
          <pc:sldMk cId="1022075041" sldId="304"/>
        </pc:sldMkLst>
      </pc:sldChg>
      <pc:sldChg chg="del">
        <pc:chgData name="Bruce Herring" userId="da3c994283af7ec4" providerId="LiveId" clId="{6B3ED49E-07CC-4C44-B4A6-E1DFC9A140C7}" dt="2020-06-11T01:49:41.116" v="195" actId="47"/>
        <pc:sldMkLst>
          <pc:docMk/>
          <pc:sldMk cId="3127486590" sldId="30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71742029" sldId="306"/>
        </pc:sldMkLst>
      </pc:sldChg>
      <pc:sldChg chg="addSp delSp modSp new mod">
        <pc:chgData name="Bruce Herring" userId="da3c994283af7ec4" providerId="LiveId" clId="{6B3ED49E-07CC-4C44-B4A6-E1DFC9A140C7}" dt="2020-06-03T01:59:42.257" v="192" actId="14100"/>
        <pc:sldMkLst>
          <pc:docMk/>
          <pc:sldMk cId="1727217399" sldId="307"/>
        </pc:sldMkLst>
        <pc:spChg chg="del">
          <ac:chgData name="Bruce Herring" userId="da3c994283af7ec4" providerId="LiveId" clId="{6B3ED49E-07CC-4C44-B4A6-E1DFC9A140C7}" dt="2020-06-03T01:52:19.564" v="142"/>
          <ac:spMkLst>
            <pc:docMk/>
            <pc:sldMk cId="1727217399" sldId="307"/>
            <ac:spMk id="2" creationId="{90387A18-5E05-43CF-98FB-9D0EAF798A19}"/>
          </ac:spMkLst>
        </pc:spChg>
        <pc:spChg chg="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3" creationId="{0ADBE1FD-2CEB-4826-9167-ACD558F8C5D6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4" creationId="{9A4F4223-D6F7-47BC-98D9-94E6AE165E45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5" creationId="{E5990709-1558-4F09-95D4-E9AB45470D93}"/>
          </ac:spMkLst>
        </pc:spChg>
        <pc:spChg chg="add mod">
          <ac:chgData name="Bruce Herring" userId="da3c994283af7ec4" providerId="LiveId" clId="{6B3ED49E-07CC-4C44-B4A6-E1DFC9A140C7}" dt="2020-06-03T01:59:42.257" v="192" actId="14100"/>
          <ac:spMkLst>
            <pc:docMk/>
            <pc:sldMk cId="1727217399" sldId="307"/>
            <ac:spMk id="6" creationId="{16635259-62CA-4C3D-8B5F-54D277310746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7" creationId="{CB043719-44A7-4B0C-8D12-6410BE13DB10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8" creationId="{6FD9A270-E920-43EE-AE8A-667D84DBB101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9" creationId="{1548FDB9-103B-428E-BECE-C10DD3EE10C1}"/>
          </ac:spMkLst>
        </pc:spChg>
      </pc:sldChg>
      <pc:sldChg chg="addSp delSp modSp new mod">
        <pc:chgData name="Bruce Herring" userId="da3c994283af7ec4" providerId="LiveId" clId="{6B3ED49E-07CC-4C44-B4A6-E1DFC9A140C7}" dt="2020-06-11T01:57:07.967" v="227" actId="20577"/>
        <pc:sldMkLst>
          <pc:docMk/>
          <pc:sldMk cId="2223939413" sldId="308"/>
        </pc:sldMkLst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2" creationId="{E91DB33B-7378-417B-A5B6-C6908F1B4541}"/>
          </ac:spMkLst>
        </pc:spChg>
        <pc:spChg chg="mod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3" creationId="{3FDE1BAD-C8D2-4AA5-853E-D93A77BD16D3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4" creationId="{91611AB9-C72A-4A2C-BC32-2B6AFA6274D4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5" creationId="{C63B5821-5BA3-476D-AA73-87FB6A5CC880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6" creationId="{F9F306A8-DCF8-4469-9667-6C3480BA9DBB}"/>
          </ac:spMkLst>
        </pc:spChg>
        <pc:spChg chg="add mod">
          <ac:chgData name="Bruce Herring" userId="da3c994283af7ec4" providerId="LiveId" clId="{6B3ED49E-07CC-4C44-B4A6-E1DFC9A140C7}" dt="2020-06-11T01:57:07.967" v="227" actId="20577"/>
          <ac:spMkLst>
            <pc:docMk/>
            <pc:sldMk cId="2223939413" sldId="308"/>
            <ac:spMk id="7" creationId="{220CB16D-6503-4AC2-ACEA-6AB9569E8464}"/>
          </ac:spMkLst>
        </pc:spChg>
      </pc:sldChg>
      <pc:sldChg chg="addSp delSp modSp new mod">
        <pc:chgData name="Bruce Herring" userId="da3c994283af7ec4" providerId="LiveId" clId="{6B3ED49E-07CC-4C44-B4A6-E1DFC9A140C7}" dt="2020-07-22T00:06:28.021" v="8834" actId="14100"/>
        <pc:sldMkLst>
          <pc:docMk/>
          <pc:sldMk cId="1002158968" sldId="309"/>
        </pc:sldMkLst>
        <pc:spChg chg="del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2" creationId="{92124222-87FC-456C-9AC7-57CD90E64619}"/>
          </ac:spMkLst>
        </pc:spChg>
        <pc:spChg chg="mod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3" creationId="{1D1F485F-FC20-4331-AEBC-2101D32F674B}"/>
          </ac:spMkLst>
        </pc:spChg>
        <pc:spChg chg="add mod">
          <ac:chgData name="Bruce Herring" userId="da3c994283af7ec4" providerId="LiveId" clId="{6B3ED49E-07CC-4C44-B4A6-E1DFC9A140C7}" dt="2020-06-11T01:57:29.202" v="236" actId="20577"/>
          <ac:spMkLst>
            <pc:docMk/>
            <pc:sldMk cId="1002158968" sldId="309"/>
            <ac:spMk id="4" creationId="{1111050A-9540-465A-B321-2D77B41BB13F}"/>
          </ac:spMkLst>
        </pc:spChg>
        <pc:spChg chg="add mod">
          <ac:chgData name="Bruce Herring" userId="da3c994283af7ec4" providerId="LiveId" clId="{6B3ED49E-07CC-4C44-B4A6-E1DFC9A140C7}" dt="2020-07-22T00:06:28.021" v="8834" actId="14100"/>
          <ac:spMkLst>
            <pc:docMk/>
            <pc:sldMk cId="1002158968" sldId="309"/>
            <ac:spMk id="5" creationId="{98BE56D5-BE74-4013-9201-38443E76CD8C}"/>
          </ac:spMkLst>
        </pc:spChg>
        <pc:spChg chg="add del mod">
          <ac:chgData name="Bruce Herring" userId="da3c994283af7ec4" providerId="LiveId" clId="{6B3ED49E-07CC-4C44-B4A6-E1DFC9A140C7}" dt="2020-07-01T01:20:16.556" v="1375" actId="478"/>
          <ac:spMkLst>
            <pc:docMk/>
            <pc:sldMk cId="1002158968" sldId="309"/>
            <ac:spMk id="6" creationId="{97C7C5FF-21F3-44F8-A495-F6D59EBE2035}"/>
          </ac:spMkLst>
        </pc:spChg>
        <pc:spChg chg="add mod">
          <ac:chgData name="Bruce Herring" userId="da3c994283af7ec4" providerId="LiveId" clId="{6B3ED49E-07CC-4C44-B4A6-E1DFC9A140C7}" dt="2020-07-01T01:30:28.653" v="1660" actId="20577"/>
          <ac:spMkLst>
            <pc:docMk/>
            <pc:sldMk cId="1002158968" sldId="309"/>
            <ac:spMk id="7" creationId="{A66E4BBD-363D-403B-A6BF-EC042B58A500}"/>
          </ac:spMkLst>
        </pc:spChg>
        <pc:spChg chg="mod">
          <ac:chgData name="Bruce Herring" userId="da3c994283af7ec4" providerId="LiveId" clId="{6B3ED49E-07CC-4C44-B4A6-E1DFC9A140C7}" dt="2020-07-01T01:20:52.563" v="1379" actId="208"/>
          <ac:spMkLst>
            <pc:docMk/>
            <pc:sldMk cId="1002158968" sldId="309"/>
            <ac:spMk id="9" creationId="{C14FF3EA-4B19-4634-985F-809F95767F4A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0" creationId="{BABA305D-5EDF-4EE7-AD2D-E4CDBF4C01DF}"/>
          </ac:spMkLst>
        </pc:spChg>
        <pc:spChg chg="mod">
          <ac:chgData name="Bruce Herring" userId="da3c994283af7ec4" providerId="LiveId" clId="{6B3ED49E-07CC-4C44-B4A6-E1DFC9A140C7}" dt="2020-07-01T01:20:33.235" v="1378" actId="207"/>
          <ac:spMkLst>
            <pc:docMk/>
            <pc:sldMk cId="1002158968" sldId="309"/>
            <ac:spMk id="11" creationId="{7CE2A192-0C1E-4900-A8A5-467FC2502B58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2" creationId="{D47C9474-AC7D-4B07-BB3A-EF48955FE217}"/>
          </ac:spMkLst>
        </pc:spChg>
        <pc:spChg chg="mod">
          <ac:chgData name="Bruce Herring" userId="da3c994283af7ec4" providerId="LiveId" clId="{6B3ED49E-07CC-4C44-B4A6-E1DFC9A140C7}" dt="2020-07-01T01:20:58.938" v="1380" actId="207"/>
          <ac:spMkLst>
            <pc:docMk/>
            <pc:sldMk cId="1002158968" sldId="309"/>
            <ac:spMk id="13" creationId="{AC1B9DE2-DD8E-4921-BBC6-90C2A1E5EFB0}"/>
          </ac:spMkLst>
        </pc:spChg>
        <pc:grpChg chg="add mod">
          <ac:chgData name="Bruce Herring" userId="da3c994283af7ec4" providerId="LiveId" clId="{6B3ED49E-07CC-4C44-B4A6-E1DFC9A140C7}" dt="2020-07-01T01:20:24.016" v="1377" actId="1076"/>
          <ac:grpSpMkLst>
            <pc:docMk/>
            <pc:sldMk cId="1002158968" sldId="309"/>
            <ac:grpSpMk id="8" creationId="{0E7E4703-A52F-484F-8A47-505EA3312854}"/>
          </ac:grpSpMkLst>
        </pc:grpChg>
      </pc:sldChg>
      <pc:sldChg chg="addSp delSp modSp new mod">
        <pc:chgData name="Bruce Herring" userId="da3c994283af7ec4" providerId="LiveId" clId="{6B3ED49E-07CC-4C44-B4A6-E1DFC9A140C7}" dt="2020-07-01T01:55:56.645" v="1766" actId="208"/>
        <pc:sldMkLst>
          <pc:docMk/>
          <pc:sldMk cId="3665315347" sldId="310"/>
        </pc:sldMkLst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2" creationId="{39973D6D-E5A3-473F-9E15-6EBA608D56EA}"/>
          </ac:spMkLst>
        </pc:spChg>
        <pc:spChg chg="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3" creationId="{2FAFF96A-DF05-4981-B5D3-D524D5AD2DCA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4" creationId="{3096B3E7-06A2-4A22-9B69-3F03D701656E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5" creationId="{55BC7FB7-7D9B-49EC-A728-6096183EEF2C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6" creationId="{3A83A8B1-1386-46AF-A2D4-4CEFDD624782}"/>
          </ac:spMkLst>
        </pc:spChg>
        <pc:spChg chg="add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7" creationId="{46EF9434-E128-42CC-90E7-44E46070839D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8" creationId="{FE0BBCAA-6B0E-4D5A-BB71-CC6008D5975A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9" creationId="{66E1B885-DB15-48EB-95FA-115E09346373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10" creationId="{2F20DF28-2CEA-45DD-BCFE-2464E1046A03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2" creationId="{21DC0BAA-52ED-49AD-9863-062F3818EDB2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3" creationId="{18052A56-0AB5-40CB-8B7E-CB135EC87B63}"/>
          </ac:spMkLst>
        </pc:spChg>
        <pc:spChg chg="mod">
          <ac:chgData name="Bruce Herring" userId="da3c994283af7ec4" providerId="LiveId" clId="{6B3ED49E-07CC-4C44-B4A6-E1DFC9A140C7}" dt="2020-07-01T01:46:29.809" v="1673" actId="207"/>
          <ac:spMkLst>
            <pc:docMk/>
            <pc:sldMk cId="3665315347" sldId="310"/>
            <ac:spMk id="14" creationId="{7C423B6E-0026-46BC-8253-3C613DE59434}"/>
          </ac:spMkLst>
        </pc:spChg>
        <pc:spChg chg="mod">
          <ac:chgData name="Bruce Herring" userId="da3c994283af7ec4" providerId="LiveId" clId="{6B3ED49E-07CC-4C44-B4A6-E1DFC9A140C7}" dt="2020-07-01T01:53:58.636" v="1741" actId="207"/>
          <ac:spMkLst>
            <pc:docMk/>
            <pc:sldMk cId="3665315347" sldId="310"/>
            <ac:spMk id="15" creationId="{12E62D69-E9CD-470C-A554-28E33EE83A78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6" creationId="{AA264401-668C-400C-A2B0-9C6DBD638172}"/>
          </ac:spMkLst>
        </pc:spChg>
        <pc:spChg chg="add mod">
          <ac:chgData name="Bruce Herring" userId="da3c994283af7ec4" providerId="LiveId" clId="{6B3ED49E-07CC-4C44-B4A6-E1DFC9A140C7}" dt="2020-07-01T01:54:57.353" v="1759" actId="113"/>
          <ac:spMkLst>
            <pc:docMk/>
            <pc:sldMk cId="3665315347" sldId="310"/>
            <ac:spMk id="17" creationId="{E0E66AB4-8DCB-4C76-B54B-2705DFD001B1}"/>
          </ac:spMkLst>
        </pc:spChg>
        <pc:spChg chg="add mod">
          <ac:chgData name="Bruce Herring" userId="da3c994283af7ec4" providerId="LiveId" clId="{6B3ED49E-07CC-4C44-B4A6-E1DFC9A140C7}" dt="2020-07-01T01:54:55.226" v="1758" actId="113"/>
          <ac:spMkLst>
            <pc:docMk/>
            <pc:sldMk cId="3665315347" sldId="310"/>
            <ac:spMk id="18" creationId="{B5EC0607-88FE-468A-B094-9CCD0CBA0861}"/>
          </ac:spMkLst>
        </pc:spChg>
        <pc:spChg chg="add mod">
          <ac:chgData name="Bruce Herring" userId="da3c994283af7ec4" providerId="LiveId" clId="{6B3ED49E-07CC-4C44-B4A6-E1DFC9A140C7}" dt="2020-07-01T01:54:52.819" v="1757" actId="113"/>
          <ac:spMkLst>
            <pc:docMk/>
            <pc:sldMk cId="3665315347" sldId="310"/>
            <ac:spMk id="19" creationId="{353E5832-9A1B-48C9-AA95-42463BC2EBEE}"/>
          </ac:spMkLst>
        </pc:spChg>
        <pc:grpChg chg="add mod ord">
          <ac:chgData name="Bruce Herring" userId="da3c994283af7ec4" providerId="LiveId" clId="{6B3ED49E-07CC-4C44-B4A6-E1DFC9A140C7}" dt="2020-07-01T01:55:40.974" v="1765" actId="166"/>
          <ac:grpSpMkLst>
            <pc:docMk/>
            <pc:sldMk cId="3665315347" sldId="310"/>
            <ac:grpSpMk id="11" creationId="{E6552A98-54C2-40FE-9AA1-02DCCD91A5AB}"/>
          </ac:grpSpMkLst>
        </pc:grp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4" creationId="{0A30F864-3855-4BF0-A798-C1061C5CD261}"/>
          </ac:cxnSpMkLst>
        </pc:cxnChg>
        <pc:cxnChg chg="add mod or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6" creationId="{FB4D2A7D-D1A6-4AEF-92A9-79A142E5ACC5}"/>
          </ac:cxnSpMkLst>
        </pc:cxn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22" creationId="{19E27A2B-849B-4264-8D31-46F28A920742}"/>
          </ac:cxnSpMkLst>
        </pc:cxnChg>
      </pc:sldChg>
      <pc:sldChg chg="addSp delSp modSp new mod modClrScheme chgLayout">
        <pc:chgData name="Bruce Herring" userId="da3c994283af7ec4" providerId="LiveId" clId="{6B3ED49E-07CC-4C44-B4A6-E1DFC9A140C7}" dt="2020-07-28T14:10:36.810" v="9387" actId="20577"/>
        <pc:sldMkLst>
          <pc:docMk/>
          <pc:sldMk cId="1138513032" sldId="311"/>
        </pc:sldMkLst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2" creationId="{3E817829-6193-4ECC-89FE-CF9777292E69}"/>
          </ac:spMkLst>
        </pc:spChg>
        <pc:spChg chg="add mod ord">
          <ac:chgData name="Bruce Herring" userId="da3c994283af7ec4" providerId="LiveId" clId="{6B3ED49E-07CC-4C44-B4A6-E1DFC9A140C7}" dt="2020-07-28T14:10:36.810" v="9387" actId="20577"/>
          <ac:spMkLst>
            <pc:docMk/>
            <pc:sldMk cId="1138513032" sldId="311"/>
            <ac:spMk id="2" creationId="{C5647B9C-1C9A-4624-846B-4F560BB972FD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3" creationId="{1777A50C-537F-455A-B571-C9B77F142DD2}"/>
          </ac:spMkLst>
        </pc:spChg>
        <pc:spChg chg="add mod ord">
          <ac:chgData name="Bruce Herring" userId="da3c994283af7ec4" providerId="LiveId" clId="{6B3ED49E-07CC-4C44-B4A6-E1DFC9A140C7}" dt="2020-07-22T00:05:26.020" v="8826" actId="207"/>
          <ac:spMkLst>
            <pc:docMk/>
            <pc:sldMk cId="1138513032" sldId="311"/>
            <ac:spMk id="3" creationId="{741D77B5-E0F8-4F52-AFB4-C1583102F676}"/>
          </ac:spMkLst>
        </pc:spChg>
        <pc:spChg chg="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4" creationId="{641964DD-BECA-4BB1-B88F-0C2043458F5B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5" creationId="{E18E1893-BFE5-4EFD-9B1C-7EAE429E9A3A}"/>
          </ac:spMkLst>
        </pc:spChg>
        <pc:spChg chg="add mod">
          <ac:chgData name="Bruce Herring" userId="da3c994283af7ec4" providerId="LiveId" clId="{6B3ED49E-07CC-4C44-B4A6-E1DFC9A140C7}" dt="2020-07-22T00:07:16.014" v="8934" actId="20577"/>
          <ac:spMkLst>
            <pc:docMk/>
            <pc:sldMk cId="1138513032" sldId="311"/>
            <ac:spMk id="6" creationId="{759ADDE7-C151-4DA1-AAD1-71331BB6214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6" creationId="{E23B33DF-FB44-49E1-8D15-012EE854C09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7" creationId="{52A4E789-0F4A-4F4C-AE71-2F04A5B26898}"/>
          </ac:spMkLst>
        </pc:spChg>
        <pc:spChg chg="add 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8" creationId="{528928CF-05B2-42D0-8610-41379FF81789}"/>
          </ac:spMkLst>
        </pc:spChg>
      </pc:sldChg>
      <pc:sldChg chg="modSp add del mod">
        <pc:chgData name="Bruce Herring" userId="da3c994283af7ec4" providerId="LiveId" clId="{6B3ED49E-07CC-4C44-B4A6-E1DFC9A140C7}" dt="2020-06-11T02:48:42.339" v="473" actId="47"/>
        <pc:sldMkLst>
          <pc:docMk/>
          <pc:sldMk cId="4271110182" sldId="312"/>
        </pc:sldMkLst>
        <pc:spChg chg="mod">
          <ac:chgData name="Bruce Herring" userId="da3c994283af7ec4" providerId="LiveId" clId="{6B3ED49E-07CC-4C44-B4A6-E1DFC9A140C7}" dt="2020-06-11T02:16:06.508" v="328" actId="20577"/>
          <ac:spMkLst>
            <pc:docMk/>
            <pc:sldMk cId="4271110182" sldId="31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05:05.616" v="10049" actId="1076"/>
        <pc:sldMkLst>
          <pc:docMk/>
          <pc:sldMk cId="2518700486" sldId="313"/>
        </pc:sldMkLst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2" creationId="{83AD2D8A-9F46-43E1-BBEA-476BA60D645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3" creationId="{03B4000D-148F-47A5-8266-36ABF3F2AFC1}"/>
          </ac:spMkLst>
        </pc:spChg>
        <pc:spChg chg="mod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4" creationId="{FCED0742-E0CE-40CB-A863-948C0573D49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5" creationId="{74065E07-6C76-40C0-92FC-EB7373A6DA5F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6" creationId="{90B95B54-B3A2-4007-808B-351304C2B087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7" creationId="{4879EAB6-84FB-409A-8DB4-F02F8065FF2B}"/>
          </ac:spMkLst>
        </pc:spChg>
        <pc:spChg chg="add mod">
          <ac:chgData name="Bruce Herring" userId="da3c994283af7ec4" providerId="LiveId" clId="{6B3ED49E-07CC-4C44-B4A6-E1DFC9A140C7}" dt="2020-06-11T02:16:57.881" v="363" actId="14100"/>
          <ac:spMkLst>
            <pc:docMk/>
            <pc:sldMk cId="2518700486" sldId="313"/>
            <ac:spMk id="8" creationId="{F086D079-0972-4AE5-B083-0AA3AF6BD033}"/>
          </ac:spMkLst>
        </pc:spChg>
        <pc:spChg chg="add del mod">
          <ac:chgData name="Bruce Herring" userId="da3c994283af7ec4" providerId="LiveId" clId="{6B3ED49E-07CC-4C44-B4A6-E1DFC9A140C7}" dt="2020-07-28T19:00:05.110" v="10041" actId="478"/>
          <ac:spMkLst>
            <pc:docMk/>
            <pc:sldMk cId="2518700486" sldId="313"/>
            <ac:spMk id="9" creationId="{D4BECE78-B0C7-4371-8EAD-2BEB8DC874F0}"/>
          </ac:spMkLst>
        </pc:spChg>
        <pc:spChg chg="add del mod">
          <ac:chgData name="Bruce Herring" userId="da3c994283af7ec4" providerId="LiveId" clId="{6B3ED49E-07CC-4C44-B4A6-E1DFC9A140C7}" dt="2020-07-28T18:59:58.929" v="10038" actId="478"/>
          <ac:spMkLst>
            <pc:docMk/>
            <pc:sldMk cId="2518700486" sldId="313"/>
            <ac:spMk id="10" creationId="{FBEC724C-45F7-45E3-9E9E-9547FA7D335E}"/>
          </ac:spMkLst>
        </pc:spChg>
        <pc:spChg chg="add mod">
          <ac:chgData name="Bruce Herring" userId="da3c994283af7ec4" providerId="LiveId" clId="{6B3ED49E-07CC-4C44-B4A6-E1DFC9A140C7}" dt="2020-07-28T18:58:59.692" v="10037" actId="403"/>
          <ac:spMkLst>
            <pc:docMk/>
            <pc:sldMk cId="2518700486" sldId="313"/>
            <ac:spMk id="11" creationId="{D07AF252-1AA9-4EBA-B43D-FEC5A4899AF9}"/>
          </ac:spMkLst>
        </pc:spChg>
        <pc:picChg chg="add mod">
          <ac:chgData name="Bruce Herring" userId="da3c994283af7ec4" providerId="LiveId" clId="{6B3ED49E-07CC-4C44-B4A6-E1DFC9A140C7}" dt="2020-07-28T19:05:05.616" v="10049" actId="1076"/>
          <ac:picMkLst>
            <pc:docMk/>
            <pc:sldMk cId="2518700486" sldId="313"/>
            <ac:picMk id="3" creationId="{B1C2FC51-D166-4232-9448-E68A341342B7}"/>
          </ac:picMkLst>
        </pc:picChg>
        <pc:picChg chg="add del mod">
          <ac:chgData name="Bruce Herring" userId="da3c994283af7ec4" providerId="LiveId" clId="{6B3ED49E-07CC-4C44-B4A6-E1DFC9A140C7}" dt="2020-07-28T19:04:29.289" v="10043" actId="478"/>
          <ac:picMkLst>
            <pc:docMk/>
            <pc:sldMk cId="2518700486" sldId="313"/>
            <ac:picMk id="7" creationId="{5931C826-D4E6-411F-8416-6B69A290670B}"/>
          </ac:picMkLst>
        </pc:picChg>
      </pc:sldChg>
      <pc:sldChg chg="modSp add mod">
        <pc:chgData name="Bruce Herring" userId="da3c994283af7ec4" providerId="LiveId" clId="{6B3ED49E-07CC-4C44-B4A6-E1DFC9A140C7}" dt="2020-06-20T15:18:05.227" v="591" actId="2711"/>
        <pc:sldMkLst>
          <pc:docMk/>
          <pc:sldMk cId="4185385052" sldId="314"/>
        </pc:sldMkLst>
        <pc:spChg chg="mod">
          <ac:chgData name="Bruce Herring" userId="da3c994283af7ec4" providerId="LiveId" clId="{6B3ED49E-07CC-4C44-B4A6-E1DFC9A140C7}" dt="2020-06-20T15:18:05.227" v="591" actId="2711"/>
          <ac:spMkLst>
            <pc:docMk/>
            <pc:sldMk cId="4185385052" sldId="314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53:57.257" v="11062" actId="948"/>
        <pc:sldMkLst>
          <pc:docMk/>
          <pc:sldMk cId="711336168" sldId="315"/>
        </pc:sldMkLst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2" creationId="{FEEFBEFB-A2E4-4633-A21A-453F1B701C02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3" creationId="{DE76B930-F542-4F7B-ADB9-B5E2B50F2E9E}"/>
          </ac:spMkLst>
        </pc:spChg>
        <pc:spChg chg="mod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4" creationId="{E47B53C0-8F19-4A08-992C-5243F54B37C5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5" creationId="{D2143679-5523-4D4B-9640-A3B94BD2322C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6" creationId="{10D31727-6EFC-4A34-8550-788D2A27D70D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7" creationId="{1B16268C-AD47-4741-829E-C564575945C3}"/>
          </ac:spMkLst>
        </pc:spChg>
        <pc:spChg chg="add mod">
          <ac:chgData name="Bruce Herring" userId="da3c994283af7ec4" providerId="LiveId" clId="{6B3ED49E-07CC-4C44-B4A6-E1DFC9A140C7}" dt="2020-06-11T02:33:33.005" v="443" actId="20577"/>
          <ac:spMkLst>
            <pc:docMk/>
            <pc:sldMk cId="711336168" sldId="315"/>
            <ac:spMk id="8" creationId="{18AF4B1C-C900-462A-A7B7-3599DECC3800}"/>
          </ac:spMkLst>
        </pc:spChg>
        <pc:spChg chg="add del mod">
          <ac:chgData name="Bruce Herring" userId="da3c994283af7ec4" providerId="LiveId" clId="{6B3ED49E-07CC-4C44-B4A6-E1DFC9A140C7}" dt="2020-07-28T19:49:54.349" v="10930" actId="478"/>
          <ac:spMkLst>
            <pc:docMk/>
            <pc:sldMk cId="711336168" sldId="315"/>
            <ac:spMk id="9" creationId="{C95E8E55-1C55-4CA5-AF1C-A7374F600D72}"/>
          </ac:spMkLst>
        </pc:spChg>
        <pc:spChg chg="add mod">
          <ac:chgData name="Bruce Herring" userId="da3c994283af7ec4" providerId="LiveId" clId="{6B3ED49E-07CC-4C44-B4A6-E1DFC9A140C7}" dt="2020-07-28T19:49:40.521" v="10929" actId="2711"/>
          <ac:spMkLst>
            <pc:docMk/>
            <pc:sldMk cId="711336168" sldId="315"/>
            <ac:spMk id="10" creationId="{381F4954-1715-4179-A1C2-C94E3095031F}"/>
          </ac:spMkLst>
        </pc:spChg>
        <pc:spChg chg="add mod">
          <ac:chgData name="Bruce Herring" userId="da3c994283af7ec4" providerId="LiveId" clId="{6B3ED49E-07CC-4C44-B4A6-E1DFC9A140C7}" dt="2020-07-28T19:53:57.257" v="11062" actId="948"/>
          <ac:spMkLst>
            <pc:docMk/>
            <pc:sldMk cId="711336168" sldId="315"/>
            <ac:spMk id="11" creationId="{BCDF5EC5-DD58-4939-B2FF-7B46CB804832}"/>
          </ac:spMkLst>
        </pc:spChg>
      </pc:sldChg>
      <pc:sldChg chg="modSp add mod">
        <pc:chgData name="Bruce Herring" userId="da3c994283af7ec4" providerId="LiveId" clId="{6B3ED49E-07CC-4C44-B4A6-E1DFC9A140C7}" dt="2020-06-20T15:17:59.068" v="590" actId="2711"/>
        <pc:sldMkLst>
          <pc:docMk/>
          <pc:sldMk cId="627555895" sldId="316"/>
        </pc:sldMkLst>
        <pc:spChg chg="mod">
          <ac:chgData name="Bruce Herring" userId="da3c994283af7ec4" providerId="LiveId" clId="{6B3ED49E-07CC-4C44-B4A6-E1DFC9A140C7}" dt="2020-06-20T15:17:59.068" v="590" actId="2711"/>
          <ac:spMkLst>
            <pc:docMk/>
            <pc:sldMk cId="627555895" sldId="31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51.988" v="589" actId="2711"/>
        <pc:sldMkLst>
          <pc:docMk/>
          <pc:sldMk cId="2086861885" sldId="317"/>
        </pc:sldMkLst>
        <pc:spChg chg="mod">
          <ac:chgData name="Bruce Herring" userId="da3c994283af7ec4" providerId="LiveId" clId="{6B3ED49E-07CC-4C44-B4A6-E1DFC9A140C7}" dt="2020-06-20T15:17:51.988" v="589" actId="2711"/>
          <ac:spMkLst>
            <pc:docMk/>
            <pc:sldMk cId="2086861885" sldId="31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15:53:01.646" v="9598" actId="207"/>
        <pc:sldMkLst>
          <pc:docMk/>
          <pc:sldMk cId="2478248305" sldId="318"/>
        </pc:sldMkLst>
        <pc:spChg chg="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2" creationId="{0CF51A1C-17F8-4B65-84C3-8477542C1E62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3" creationId="{BDE05334-9858-49A2-A622-CD9A1B7CE412}"/>
          </ac:spMkLst>
        </pc:spChg>
        <pc:spChg chg="add mod ord">
          <ac:chgData name="Bruce Herring" userId="da3c994283af7ec4" providerId="LiveId" clId="{6B3ED49E-07CC-4C44-B4A6-E1DFC9A140C7}" dt="2020-07-28T14:00:31.643" v="9168" actId="1076"/>
          <ac:spMkLst>
            <pc:docMk/>
            <pc:sldMk cId="2478248305" sldId="318"/>
            <ac:spMk id="3" creationId="{C0E48E0E-375B-4DDA-B2F4-523FD2D3B101}"/>
          </ac:spMkLst>
        </pc:spChg>
        <pc:spChg chg="add mod ord">
          <ac:chgData name="Bruce Herring" userId="da3c994283af7ec4" providerId="LiveId" clId="{6B3ED49E-07CC-4C44-B4A6-E1DFC9A140C7}" dt="2020-07-22T00:30:18.207" v="9155" actId="20577"/>
          <ac:spMkLst>
            <pc:docMk/>
            <pc:sldMk cId="2478248305" sldId="318"/>
            <ac:spMk id="4" creationId="{48D84449-8F88-4AAB-A822-5471D987CA38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4" creationId="{A28AF770-2535-4461-B966-73CAFB53C4F7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5" creationId="{306D580F-2F3E-4D99-BAC3-7E95D124D3A4}"/>
          </ac:spMkLst>
        </pc:spChg>
        <pc:spChg chg="add del mod ord">
          <ac:chgData name="Bruce Herring" userId="da3c994283af7ec4" providerId="LiveId" clId="{6B3ED49E-07CC-4C44-B4A6-E1DFC9A140C7}" dt="2020-07-21T23:54:47.563" v="8111" actId="478"/>
          <ac:spMkLst>
            <pc:docMk/>
            <pc:sldMk cId="2478248305" sldId="318"/>
            <ac:spMk id="5" creationId="{4AF1651E-E343-4FFF-B22D-E8632FB79D25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6" creationId="{171C4CAF-A2A3-4653-8826-876B2FE3A4A6}"/>
          </ac:spMkLst>
        </pc:spChg>
        <pc:spChg chg="add 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7" creationId="{5B0BAC03-662A-4A0C-8B83-2543E200947C}"/>
          </ac:spMkLst>
        </pc:spChg>
        <pc:spChg chg="add mod">
          <ac:chgData name="Bruce Herring" userId="da3c994283af7ec4" providerId="LiveId" clId="{6B3ED49E-07CC-4C44-B4A6-E1DFC9A140C7}" dt="2020-07-28T15:53:01.646" v="9598" actId="207"/>
          <ac:spMkLst>
            <pc:docMk/>
            <pc:sldMk cId="2478248305" sldId="318"/>
            <ac:spMk id="8" creationId="{392F9CB1-E391-47C9-8704-B3FE98922B73}"/>
          </ac:spMkLst>
        </pc:spChg>
        <pc:spChg chg="add mod">
          <ac:chgData name="Bruce Herring" userId="da3c994283af7ec4" providerId="LiveId" clId="{6B3ED49E-07CC-4C44-B4A6-E1DFC9A140C7}" dt="2020-07-28T14:00:34.390" v="9169" actId="1076"/>
          <ac:spMkLst>
            <pc:docMk/>
            <pc:sldMk cId="2478248305" sldId="318"/>
            <ac:spMk id="9" creationId="{B000A045-18E9-4722-9D58-09BB6CFAC42E}"/>
          </ac:spMkLst>
        </pc:spChg>
        <pc:spChg chg="add mod">
          <ac:chgData name="Bruce Herring" userId="da3c994283af7ec4" providerId="LiveId" clId="{6B3ED49E-07CC-4C44-B4A6-E1DFC9A140C7}" dt="2020-07-28T14:04:11.235" v="9383" actId="1076"/>
          <ac:spMkLst>
            <pc:docMk/>
            <pc:sldMk cId="2478248305" sldId="318"/>
            <ac:spMk id="10" creationId="{7D6725BA-34EA-4021-885F-729953D75011}"/>
          </ac:spMkLst>
        </pc:spChg>
        <pc:picChg chg="add mod">
          <ac:chgData name="Bruce Herring" userId="da3c994283af7ec4" providerId="LiveId" clId="{6B3ED49E-07CC-4C44-B4A6-E1DFC9A140C7}" dt="2020-07-28T14:01:52.140" v="9180" actId="692"/>
          <ac:picMkLst>
            <pc:docMk/>
            <pc:sldMk cId="2478248305" sldId="318"/>
            <ac:picMk id="6" creationId="{97236EE4-FA5F-4817-8D48-AC73E03EBD1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8:51:32.792" v="9627" actId="14100"/>
        <pc:sldMkLst>
          <pc:docMk/>
          <pc:sldMk cId="1892082506" sldId="319"/>
        </pc:sldMkLst>
        <pc:spChg chg="add mod ord">
          <ac:chgData name="Bruce Herring" userId="da3c994283af7ec4" providerId="LiveId" clId="{6B3ED49E-07CC-4C44-B4A6-E1DFC9A140C7}" dt="2020-07-28T18:51:32.792" v="9627" actId="14100"/>
          <ac:spMkLst>
            <pc:docMk/>
            <pc:sldMk cId="1892082506" sldId="319"/>
            <ac:spMk id="2" creationId="{57B7C6AC-723F-4C4D-A527-D23682E638CB}"/>
          </ac:spMkLst>
        </pc:spChg>
        <pc:spChg chg="del">
          <ac:chgData name="Bruce Herring" userId="da3c994283af7ec4" providerId="LiveId" clId="{6B3ED49E-07CC-4C44-B4A6-E1DFC9A140C7}" dt="2020-06-11T02:48:49.110" v="475"/>
          <ac:spMkLst>
            <pc:docMk/>
            <pc:sldMk cId="1892082506" sldId="319"/>
            <ac:spMk id="2" creationId="{930B7679-BDF4-41A7-814C-D31475B9C1FA}"/>
          </ac:spMkLst>
        </pc:spChg>
        <pc:spChg chg="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3" creationId="{62918F2D-7375-48FE-917B-824FBBBDD61F}"/>
          </ac:spMkLst>
        </pc:spChg>
        <pc:spChg chg="add 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4" creationId="{6D481C1E-A489-4D3B-AA2D-E0C77A61993E}"/>
          </ac:spMkLst>
        </pc:spChg>
        <pc:spChg chg="add mod ord">
          <ac:chgData name="Bruce Herring" userId="da3c994283af7ec4" providerId="LiveId" clId="{6B3ED49E-07CC-4C44-B4A6-E1DFC9A140C7}" dt="2020-07-28T18:49:22.872" v="9614" actId="1076"/>
          <ac:spMkLst>
            <pc:docMk/>
            <pc:sldMk cId="1892082506" sldId="319"/>
            <ac:spMk id="5" creationId="{BD8F5DDD-4795-445A-9015-D355C4CE208E}"/>
          </ac:spMkLst>
        </pc:spChg>
        <pc:spChg chg="add del mod">
          <ac:chgData name="Bruce Herring" userId="da3c994283af7ec4" providerId="LiveId" clId="{6B3ED49E-07CC-4C44-B4A6-E1DFC9A140C7}" dt="2020-07-28T15:49:07.616" v="9581" actId="478"/>
          <ac:spMkLst>
            <pc:docMk/>
            <pc:sldMk cId="1892082506" sldId="319"/>
            <ac:spMk id="6" creationId="{3FC7AE4F-40FA-4313-AE60-0447F19C3FC1}"/>
          </ac:spMkLst>
        </pc:spChg>
        <pc:picChg chg="add mod">
          <ac:chgData name="Bruce Herring" userId="da3c994283af7ec4" providerId="LiveId" clId="{6B3ED49E-07CC-4C44-B4A6-E1DFC9A140C7}" dt="2020-07-28T18:51:17.837" v="9623" actId="1076"/>
          <ac:picMkLst>
            <pc:docMk/>
            <pc:sldMk cId="1892082506" sldId="319"/>
            <ac:picMk id="8" creationId="{3FAA89F7-FE4C-49F9-B978-96CC5409ACFF}"/>
          </ac:picMkLst>
        </pc:picChg>
        <pc:picChg chg="add mod">
          <ac:chgData name="Bruce Herring" userId="da3c994283af7ec4" providerId="LiveId" clId="{6B3ED49E-07CC-4C44-B4A6-E1DFC9A140C7}" dt="2020-07-28T18:51:06.063" v="9622" actId="692"/>
          <ac:picMkLst>
            <pc:docMk/>
            <pc:sldMk cId="1892082506" sldId="319"/>
            <ac:picMk id="10" creationId="{2547489A-119B-4629-B557-489D14380C8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9:57:30.159" v="11388" actId="948"/>
        <pc:sldMkLst>
          <pc:docMk/>
          <pc:sldMk cId="299860487" sldId="320"/>
        </pc:sldMkLst>
        <pc:spChg chg="add mod ord">
          <ac:chgData name="Bruce Herring" userId="da3c994283af7ec4" providerId="LiveId" clId="{6B3ED49E-07CC-4C44-B4A6-E1DFC9A140C7}" dt="2020-07-28T19:57:30.159" v="11388" actId="948"/>
          <ac:spMkLst>
            <pc:docMk/>
            <pc:sldMk cId="299860487" sldId="320"/>
            <ac:spMk id="2" creationId="{2CDDBA65-605F-45AF-834E-082DE1496F1F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2" creationId="{53EBA479-4CBF-4414-8C52-996B1B097914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3" creationId="{32770849-8DC6-4D67-B5C5-A17343AFEF5E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3" creationId="{406424D9-EFCB-47A7-B84A-8E4405A4F0CA}"/>
          </ac:spMkLst>
        </pc:spChg>
        <pc:spChg chg="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4" creationId="{2AC47D80-C89E-4218-A39A-F283C62F4AF1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5" creationId="{3BFCB660-9924-4536-BDEF-A5D2E7BBE3E0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6" creationId="{91B9D881-B8D3-4E20-B901-D9B11F9C09EB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7" creationId="{7717C8C9-A8C6-4A55-8482-2A1748116D70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8" creationId="{3C6D2AF3-BBF2-49A5-9E06-15F31E0C4ED5}"/>
          </ac:spMkLst>
        </pc:spChg>
      </pc:sldChg>
      <pc:sldChg chg="modSp add mod">
        <pc:chgData name="Bruce Herring" userId="da3c994283af7ec4" providerId="LiveId" clId="{6B3ED49E-07CC-4C44-B4A6-E1DFC9A140C7}" dt="2020-06-20T15:17:38.507" v="582" actId="2711"/>
        <pc:sldMkLst>
          <pc:docMk/>
          <pc:sldMk cId="1713853780" sldId="321"/>
        </pc:sldMkLst>
        <pc:spChg chg="mod">
          <ac:chgData name="Bruce Herring" userId="da3c994283af7ec4" providerId="LiveId" clId="{6B3ED49E-07CC-4C44-B4A6-E1DFC9A140C7}" dt="2020-06-20T15:17:38.507" v="582" actId="2711"/>
          <ac:spMkLst>
            <pc:docMk/>
            <pc:sldMk cId="1713853780" sldId="32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32.028" v="581" actId="2711"/>
        <pc:sldMkLst>
          <pc:docMk/>
          <pc:sldMk cId="2985974956" sldId="322"/>
        </pc:sldMkLst>
        <pc:spChg chg="mod">
          <ac:chgData name="Bruce Herring" userId="da3c994283af7ec4" providerId="LiveId" clId="{6B3ED49E-07CC-4C44-B4A6-E1DFC9A140C7}" dt="2020-06-20T15:17:32.028" v="581" actId="2711"/>
          <ac:spMkLst>
            <pc:docMk/>
            <pc:sldMk cId="2985974956" sldId="32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3:01.929" v="11934" actId="1076"/>
        <pc:sldMkLst>
          <pc:docMk/>
          <pc:sldMk cId="2542794050" sldId="323"/>
        </pc:sldMkLst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2" creationId="{B49FFA2C-4563-4B61-A573-9FD81F0BD528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3" creationId="{3A100C23-D0B1-49E4-9885-864D606FBAE9}"/>
          </ac:spMkLst>
        </pc:spChg>
        <pc:spChg chg="mod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4" creationId="{52A85F7E-B642-4E77-BE50-4B1F23EB3D99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5" creationId="{B3DDDD01-0057-4EB5-9D1A-072F5B67883B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6" creationId="{33C2E154-E818-4891-8D0B-1CBBD4F0BD2F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7" creationId="{EA5AD365-7237-48B5-8D90-882AEF5EB7C6}"/>
          </ac:spMkLst>
        </pc:spChg>
        <pc:spChg chg="add mod">
          <ac:chgData name="Bruce Herring" userId="da3c994283af7ec4" providerId="LiveId" clId="{6B3ED49E-07CC-4C44-B4A6-E1DFC9A140C7}" dt="2020-06-20T15:15:37.635" v="560" actId="20577"/>
          <ac:spMkLst>
            <pc:docMk/>
            <pc:sldMk cId="2542794050" sldId="323"/>
            <ac:spMk id="8" creationId="{F064C0B1-A6E1-4116-B6B2-D640B56DD116}"/>
          </ac:spMkLst>
        </pc:spChg>
        <pc:spChg chg="add del mod">
          <ac:chgData name="Bruce Herring" userId="da3c994283af7ec4" providerId="LiveId" clId="{6B3ED49E-07CC-4C44-B4A6-E1DFC9A140C7}" dt="2020-07-28T20:02:52.450" v="11932" actId="478"/>
          <ac:spMkLst>
            <pc:docMk/>
            <pc:sldMk cId="2542794050" sldId="323"/>
            <ac:spMk id="9" creationId="{E50E21E1-8D5B-4C11-9559-DE2F6F133F73}"/>
          </ac:spMkLst>
        </pc:spChg>
        <pc:spChg chg="add del mod">
          <ac:chgData name="Bruce Herring" userId="da3c994283af7ec4" providerId="LiveId" clId="{6B3ED49E-07CC-4C44-B4A6-E1DFC9A140C7}" dt="2020-07-28T20:02:42.384" v="11929" actId="478"/>
          <ac:spMkLst>
            <pc:docMk/>
            <pc:sldMk cId="2542794050" sldId="323"/>
            <ac:spMk id="10" creationId="{B634F566-3681-49DA-85A7-0347FCD19BB1}"/>
          </ac:spMkLst>
        </pc:spChg>
        <pc:spChg chg="add mod">
          <ac:chgData name="Bruce Herring" userId="da3c994283af7ec4" providerId="LiveId" clId="{6B3ED49E-07CC-4C44-B4A6-E1DFC9A140C7}" dt="2020-07-28T20:02:37.949" v="11928" actId="207"/>
          <ac:spMkLst>
            <pc:docMk/>
            <pc:sldMk cId="2542794050" sldId="323"/>
            <ac:spMk id="11" creationId="{832E140A-EE48-449D-ACE4-9235B1BBFB72}"/>
          </ac:spMkLst>
        </pc:spChg>
        <pc:picChg chg="add mod">
          <ac:chgData name="Bruce Herring" userId="da3c994283af7ec4" providerId="LiveId" clId="{6B3ED49E-07CC-4C44-B4A6-E1DFC9A140C7}" dt="2020-07-28T20:03:01.929" v="11934" actId="1076"/>
          <ac:picMkLst>
            <pc:docMk/>
            <pc:sldMk cId="2542794050" sldId="323"/>
            <ac:picMk id="7" creationId="{7A078B4F-BCF5-4B07-B8E0-CD5D00223009}"/>
          </ac:picMkLst>
        </pc:picChg>
      </pc:sldChg>
      <pc:sldChg chg="modSp add mod">
        <pc:chgData name="Bruce Herring" userId="da3c994283af7ec4" providerId="LiveId" clId="{6B3ED49E-07CC-4C44-B4A6-E1DFC9A140C7}" dt="2020-06-20T15:17:07.507" v="578" actId="2711"/>
        <pc:sldMkLst>
          <pc:docMk/>
          <pc:sldMk cId="3622338374" sldId="324"/>
        </pc:sldMkLst>
        <pc:spChg chg="mod">
          <ac:chgData name="Bruce Herring" userId="da3c994283af7ec4" providerId="LiveId" clId="{6B3ED49E-07CC-4C44-B4A6-E1DFC9A140C7}" dt="2020-06-20T15:17:07.507" v="578" actId="2711"/>
          <ac:spMkLst>
            <pc:docMk/>
            <pc:sldMk cId="3622338374" sldId="32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21.906" v="580" actId="2711"/>
        <pc:sldMkLst>
          <pc:docMk/>
          <pc:sldMk cId="3524058922" sldId="325"/>
        </pc:sldMkLst>
        <pc:spChg chg="mod">
          <ac:chgData name="Bruce Herring" userId="da3c994283af7ec4" providerId="LiveId" clId="{6B3ED49E-07CC-4C44-B4A6-E1DFC9A140C7}" dt="2020-06-20T15:17:21.906" v="580" actId="2711"/>
          <ac:spMkLst>
            <pc:docMk/>
            <pc:sldMk cId="3524058922" sldId="325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9:08.261" v="12825" actId="207"/>
        <pc:sldMkLst>
          <pc:docMk/>
          <pc:sldMk cId="270208485" sldId="326"/>
        </pc:sldMkLst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2" creationId="{689610FF-1FB6-4C5E-8BCB-21242580CA9C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3" creationId="{0F987FC2-3C02-41E1-B920-9FF0A4ADD8C1}"/>
          </ac:spMkLst>
        </pc:spChg>
        <pc:spChg chg="mod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4" creationId="{2A1F3AB1-B7C2-4D08-A6EA-8924D361CCC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5" creationId="{150C50D6-437A-40D1-B1CB-A655FE217D84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6" creationId="{B041F16D-0113-4886-9451-7EC4EAF66984}"/>
          </ac:spMkLst>
        </pc:spChg>
        <pc:spChg chg="add mod">
          <ac:chgData name="Bruce Herring" userId="da3c994283af7ec4" providerId="LiveId" clId="{6B3ED49E-07CC-4C44-B4A6-E1DFC9A140C7}" dt="2020-07-28T20:07:27.567" v="12709" actId="20577"/>
          <ac:spMkLst>
            <pc:docMk/>
            <pc:sldMk cId="270208485" sldId="326"/>
            <ac:spMk id="7" creationId="{913EE0FF-7B60-4DA5-A1F8-3A4433B10F3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7" creationId="{E3D659B3-5562-4303-AE47-1C65697EB366}"/>
          </ac:spMkLst>
        </pc:spChg>
        <pc:spChg chg="add mod">
          <ac:chgData name="Bruce Herring" userId="da3c994283af7ec4" providerId="LiveId" clId="{6B3ED49E-07CC-4C44-B4A6-E1DFC9A140C7}" dt="2020-06-20T15:18:34.386" v="614" actId="20577"/>
          <ac:spMkLst>
            <pc:docMk/>
            <pc:sldMk cId="270208485" sldId="326"/>
            <ac:spMk id="8" creationId="{52D6C125-B727-494E-89F3-28EBCC54FD24}"/>
          </ac:spMkLst>
        </pc:spChg>
        <pc:spChg chg="add mod">
          <ac:chgData name="Bruce Herring" userId="da3c994283af7ec4" providerId="LiveId" clId="{6B3ED49E-07CC-4C44-B4A6-E1DFC9A140C7}" dt="2020-07-28T20:06:50.239" v="12615" actId="2711"/>
          <ac:spMkLst>
            <pc:docMk/>
            <pc:sldMk cId="270208485" sldId="326"/>
            <ac:spMk id="9" creationId="{FA0B4160-59D7-46B4-9B30-5CDF065B23FA}"/>
          </ac:spMkLst>
        </pc:spChg>
        <pc:spChg chg="add mod">
          <ac:chgData name="Bruce Herring" userId="da3c994283af7ec4" providerId="LiveId" clId="{6B3ED49E-07CC-4C44-B4A6-E1DFC9A140C7}" dt="2020-07-28T20:05:51.745" v="12536" actId="20577"/>
          <ac:spMkLst>
            <pc:docMk/>
            <pc:sldMk cId="270208485" sldId="326"/>
            <ac:spMk id="10" creationId="{AACBE8A6-947E-4B41-8D9E-19B271AD62E3}"/>
          </ac:spMkLst>
        </pc:spChg>
        <pc:spChg chg="add del mod">
          <ac:chgData name="Bruce Herring" userId="da3c994283af7ec4" providerId="LiveId" clId="{6B3ED49E-07CC-4C44-B4A6-E1DFC9A140C7}" dt="2020-07-28T20:05:58.770" v="12537" actId="478"/>
          <ac:spMkLst>
            <pc:docMk/>
            <pc:sldMk cId="270208485" sldId="326"/>
            <ac:spMk id="11" creationId="{499D8B60-C943-44A0-B1F7-29E4066C162A}"/>
          </ac:spMkLst>
        </pc:spChg>
        <pc:spChg chg="add mod">
          <ac:chgData name="Bruce Herring" userId="da3c994283af7ec4" providerId="LiveId" clId="{6B3ED49E-07CC-4C44-B4A6-E1DFC9A140C7}" dt="2020-07-28T20:09:08.261" v="12825" actId="207"/>
          <ac:spMkLst>
            <pc:docMk/>
            <pc:sldMk cId="270208485" sldId="326"/>
            <ac:spMk id="12" creationId="{35294486-C5C3-4998-AA93-CC5B4E406648}"/>
          </ac:spMkLst>
        </pc:spChg>
      </pc:sldChg>
      <pc:sldChg chg="modSp add mod">
        <pc:chgData name="Bruce Herring" userId="da3c994283af7ec4" providerId="LiveId" clId="{6B3ED49E-07CC-4C44-B4A6-E1DFC9A140C7}" dt="2020-06-20T15:20:26.527" v="634" actId="20577"/>
        <pc:sldMkLst>
          <pc:docMk/>
          <pc:sldMk cId="2125715461" sldId="327"/>
        </pc:sldMkLst>
        <pc:spChg chg="mod">
          <ac:chgData name="Bruce Herring" userId="da3c994283af7ec4" providerId="LiveId" clId="{6B3ED49E-07CC-4C44-B4A6-E1DFC9A140C7}" dt="2020-06-20T15:20:26.527" v="634" actId="20577"/>
          <ac:spMkLst>
            <pc:docMk/>
            <pc:sldMk cId="2125715461" sldId="32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20:19:51.465" v="13711" actId="20577"/>
        <pc:sldMkLst>
          <pc:docMk/>
          <pc:sldMk cId="3017548759" sldId="328"/>
        </pc:sldMkLst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2" creationId="{4B0321AA-FFED-48A0-9410-0E6DBF1A4A1C}"/>
          </ac:spMkLst>
        </pc:spChg>
        <pc:spChg chg="add mod ord">
          <ac:chgData name="Bruce Herring" userId="da3c994283af7ec4" providerId="LiveId" clId="{6B3ED49E-07CC-4C44-B4A6-E1DFC9A140C7}" dt="2020-07-28T20:13:25.839" v="13448" actId="114"/>
          <ac:spMkLst>
            <pc:docMk/>
            <pc:sldMk cId="3017548759" sldId="328"/>
            <ac:spMk id="2" creationId="{54E6EB54-D112-4732-9030-4723A52CFD61}"/>
          </ac:spMkLst>
        </pc:spChg>
        <pc:spChg chg="add mod ord">
          <ac:chgData name="Bruce Herring" userId="da3c994283af7ec4" providerId="LiveId" clId="{6B3ED49E-07CC-4C44-B4A6-E1DFC9A140C7}" dt="2020-07-28T20:19:13.319" v="13705" actId="207"/>
          <ac:spMkLst>
            <pc:docMk/>
            <pc:sldMk cId="3017548759" sldId="328"/>
            <ac:spMk id="3" creationId="{8F088B82-AE06-4BC4-96FC-1DD50DF906CA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3" creationId="{AAB4E727-A1F3-47C6-9BD3-CC6A449C2636}"/>
          </ac:spMkLst>
        </pc:spChg>
        <pc:spChg chg="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4" creationId="{F2732A9E-78A4-4D2F-B2F8-8E40E219358C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5" creationId="{06B4A484-EF01-40D3-B81A-4C6501CCD049}"/>
          </ac:spMkLst>
        </pc:spChg>
        <pc:spChg chg="add mod">
          <ac:chgData name="Bruce Herring" userId="da3c994283af7ec4" providerId="LiveId" clId="{6B3ED49E-07CC-4C44-B4A6-E1DFC9A140C7}" dt="2020-07-28T20:19:51.465" v="13711" actId="20577"/>
          <ac:spMkLst>
            <pc:docMk/>
            <pc:sldMk cId="3017548759" sldId="328"/>
            <ac:spMk id="6" creationId="{23C93EEF-F93E-46C6-9F54-319F0ADF9CF8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6" creationId="{EF4E3408-F449-446F-A5A9-124BA3DD4EF0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7" creationId="{DD20D2F0-01BD-4C25-884E-0B15262A8604}"/>
          </ac:spMkLst>
        </pc:spChg>
        <pc:spChg chg="add 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8" creationId="{DD2A51B8-5D20-4834-81A9-D9C15FEFCF6E}"/>
          </ac:spMkLst>
        </pc:spChg>
      </pc:sldChg>
      <pc:sldChg chg="modSp add mod">
        <pc:chgData name="Bruce Herring" userId="da3c994283af7ec4" providerId="LiveId" clId="{6B3ED49E-07CC-4C44-B4A6-E1DFC9A140C7}" dt="2020-06-20T15:21:29.464" v="675" actId="20577"/>
        <pc:sldMkLst>
          <pc:docMk/>
          <pc:sldMk cId="3709796426" sldId="329"/>
        </pc:sldMkLst>
        <pc:spChg chg="mod">
          <ac:chgData name="Bruce Herring" userId="da3c994283af7ec4" providerId="LiveId" clId="{6B3ED49E-07CC-4C44-B4A6-E1DFC9A140C7}" dt="2020-06-20T15:21:29.464" v="675" actId="20577"/>
          <ac:spMkLst>
            <pc:docMk/>
            <pc:sldMk cId="3709796426" sldId="329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23:30.571" v="14154" actId="255"/>
        <pc:sldMkLst>
          <pc:docMk/>
          <pc:sldMk cId="119364359" sldId="330"/>
        </pc:sldMkLst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2" creationId="{0A70F186-601A-43EF-8977-4BFF063FB593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3" creationId="{B60A1BA6-3BE9-4FA7-9B3C-721B9E3D67FB}"/>
          </ac:spMkLst>
        </pc:spChg>
        <pc:spChg chg="mod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4" creationId="{A880CA3B-42D3-4C7E-9F4F-081CB3F3F1A7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5" creationId="{57F998A6-58BB-4448-9C00-23F1E81DA821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6" creationId="{BF0CB585-0B24-488E-AC60-E5B6101D758E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7" creationId="{616FCBB3-1F4E-42E2-9E98-C98F118D3891}"/>
          </ac:spMkLst>
        </pc:spChg>
        <pc:spChg chg="add mod">
          <ac:chgData name="Bruce Herring" userId="da3c994283af7ec4" providerId="LiveId" clId="{6B3ED49E-07CC-4C44-B4A6-E1DFC9A140C7}" dt="2020-06-20T15:21:52.410" v="696" actId="20577"/>
          <ac:spMkLst>
            <pc:docMk/>
            <pc:sldMk cId="119364359" sldId="330"/>
            <ac:spMk id="8" creationId="{D6A83FD3-23C0-45D3-80C3-3987C9BADF39}"/>
          </ac:spMkLst>
        </pc:spChg>
        <pc:spChg chg="add del mod">
          <ac:chgData name="Bruce Herring" userId="da3c994283af7ec4" providerId="LiveId" clId="{6B3ED49E-07CC-4C44-B4A6-E1DFC9A140C7}" dt="2020-07-28T20:20:24.305" v="13713" actId="478"/>
          <ac:spMkLst>
            <pc:docMk/>
            <pc:sldMk cId="119364359" sldId="330"/>
            <ac:spMk id="9" creationId="{0FE61E38-6E13-4185-8D9D-BB7A4A84DCA4}"/>
          </ac:spMkLst>
        </pc:spChg>
        <pc:spChg chg="add del mod">
          <ac:chgData name="Bruce Herring" userId="da3c994283af7ec4" providerId="LiveId" clId="{6B3ED49E-07CC-4C44-B4A6-E1DFC9A140C7}" dt="2020-07-28T20:20:21.274" v="13712" actId="478"/>
          <ac:spMkLst>
            <pc:docMk/>
            <pc:sldMk cId="119364359" sldId="330"/>
            <ac:spMk id="10" creationId="{A61D2306-1A5F-46BF-A84D-308966B2B059}"/>
          </ac:spMkLst>
        </pc:spChg>
        <pc:spChg chg="add mod">
          <ac:chgData name="Bruce Herring" userId="da3c994283af7ec4" providerId="LiveId" clId="{6B3ED49E-07CC-4C44-B4A6-E1DFC9A140C7}" dt="2020-07-28T20:23:30.571" v="14154" actId="255"/>
          <ac:spMkLst>
            <pc:docMk/>
            <pc:sldMk cId="119364359" sldId="330"/>
            <ac:spMk id="11" creationId="{67348D5D-F9F9-47B3-984D-88B3FA0454A1}"/>
          </ac:spMkLst>
        </pc:spChg>
        <pc:picChg chg="add mod">
          <ac:chgData name="Bruce Herring" userId="da3c994283af7ec4" providerId="LiveId" clId="{6B3ED49E-07CC-4C44-B4A6-E1DFC9A140C7}" dt="2020-07-28T20:20:43.010" v="13718" actId="692"/>
          <ac:picMkLst>
            <pc:docMk/>
            <pc:sldMk cId="119364359" sldId="330"/>
            <ac:picMk id="7" creationId="{BAF03BA7-0C6F-4FAD-B0F0-C591C7624C5B}"/>
          </ac:picMkLst>
        </pc:picChg>
      </pc:sldChg>
      <pc:sldChg chg="addSp delSp modSp new del mod">
        <pc:chgData name="Bruce Herring" userId="da3c994283af7ec4" providerId="LiveId" clId="{6B3ED49E-07CC-4C44-B4A6-E1DFC9A140C7}" dt="2020-07-30T18:38:18.566" v="14155" actId="47"/>
        <pc:sldMkLst>
          <pc:docMk/>
          <pc:sldMk cId="3035703563" sldId="331"/>
        </pc:sldMkLst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2" creationId="{3F756DB3-D6F7-457A-94EF-FE6EDEA52922}"/>
          </ac:spMkLst>
        </pc:spChg>
        <pc:spChg chg="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3" creationId="{C2B0E2FB-276D-4514-AF43-0889C60E9AB2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4" creationId="{4B24F0F2-1601-4FC0-911B-1F4497A852D0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5" creationId="{1B9F5D4E-7C4C-4465-B2D3-4C78AF374F01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6" creationId="{EF56F0DE-77C3-4A87-AA3C-8BEE60DC5135}"/>
          </ac:spMkLst>
        </pc:spChg>
        <pc:spChg chg="add mod">
          <ac:chgData name="Bruce Herring" userId="da3c994283af7ec4" providerId="LiveId" clId="{6B3ED49E-07CC-4C44-B4A6-E1DFC9A140C7}" dt="2020-06-20T15:22:51.406" v="712" actId="20577"/>
          <ac:spMkLst>
            <pc:docMk/>
            <pc:sldMk cId="3035703563" sldId="331"/>
            <ac:spMk id="7" creationId="{E6720D95-C5EC-47E6-9D87-6413C91B295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8" creationId="{98D91D98-B4D2-4595-BD65-D6A0F37C418D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9" creationId="{C3CB9316-D64F-41CC-8B44-2149BDFBEDD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10" creationId="{27E52514-0909-418E-BBB9-DE28003495B6}"/>
          </ac:spMkLst>
        </pc:spChg>
      </pc:sldChg>
      <pc:sldChg chg="addSp delSp modSp new mod">
        <pc:chgData name="Bruce Herring" userId="da3c994283af7ec4" providerId="LiveId" clId="{6B3ED49E-07CC-4C44-B4A6-E1DFC9A140C7}" dt="2020-06-20T15:23:21.954" v="729" actId="20577"/>
        <pc:sldMkLst>
          <pc:docMk/>
          <pc:sldMk cId="4290272210" sldId="332"/>
        </pc:sldMkLst>
        <pc:spChg chg="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2" creationId="{CC87EA52-D8F8-4EE3-8DFD-62CE2D1C6E58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3" creationId="{8B311832-F29A-4EF8-A5CF-8D82D6F8A6DE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4" creationId="{EDD6F958-9CB0-4692-A346-1004ACE842B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5" creationId="{F0AABD79-C3A0-4ED6-B0E1-BFE0009A37D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6" creationId="{51E2D668-669C-42F2-BBF7-D2CA16452DE2}"/>
          </ac:spMkLst>
        </pc:spChg>
        <pc:spChg chg="add mod">
          <ac:chgData name="Bruce Herring" userId="da3c994283af7ec4" providerId="LiveId" clId="{6B3ED49E-07CC-4C44-B4A6-E1DFC9A140C7}" dt="2020-06-20T15:23:21.954" v="729" actId="20577"/>
          <ac:spMkLst>
            <pc:docMk/>
            <pc:sldMk cId="4290272210" sldId="332"/>
            <ac:spMk id="7" creationId="{7D784BE9-A453-4BF8-AFE7-E65A284704EE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8" creationId="{F2D84910-004C-4E4E-A890-8A4FFE37D191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9" creationId="{BA00B950-EB5D-41B7-8B7D-53169364CDB5}"/>
          </ac:spMkLst>
        </pc:spChg>
      </pc:sldChg>
      <pc:sldChg chg="addSp delSp modSp new mod">
        <pc:chgData name="Bruce Herring" userId="da3c994283af7ec4" providerId="LiveId" clId="{6B3ED49E-07CC-4C44-B4A6-E1DFC9A140C7}" dt="2020-06-20T15:23:59.003" v="780" actId="20577"/>
        <pc:sldMkLst>
          <pc:docMk/>
          <pc:sldMk cId="3496083894" sldId="333"/>
        </pc:sldMkLst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2" creationId="{24C63D57-E676-4102-A0B3-5A9277A651A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3" creationId="{71D06CAC-17A8-4B9B-A820-F66A48C7619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4" creationId="{B37D4480-F9F6-411B-8783-862005D123E5}"/>
          </ac:spMkLst>
        </pc:spChg>
        <pc:spChg chg="mod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5" creationId="{5BF71478-8345-495B-B8C8-82A3A6D658C9}"/>
          </ac:spMkLst>
        </pc:spChg>
        <pc:spChg chg="add mod">
          <ac:chgData name="Bruce Herring" userId="da3c994283af7ec4" providerId="LiveId" clId="{6B3ED49E-07CC-4C44-B4A6-E1DFC9A140C7}" dt="2020-06-20T15:23:59.003" v="780" actId="20577"/>
          <ac:spMkLst>
            <pc:docMk/>
            <pc:sldMk cId="3496083894" sldId="333"/>
            <ac:spMk id="6" creationId="{B814B1EF-6DC2-436A-89D2-202B89EEC976}"/>
          </ac:spMkLst>
        </pc:spChg>
      </pc:sldChg>
      <pc:sldChg chg="addSp delSp modSp new mod">
        <pc:chgData name="Bruce Herring" userId="da3c994283af7ec4" providerId="LiveId" clId="{6B3ED49E-07CC-4C44-B4A6-E1DFC9A140C7}" dt="2020-06-20T15:25:12.491" v="946" actId="20577"/>
        <pc:sldMkLst>
          <pc:docMk/>
          <pc:sldMk cId="2721345438" sldId="334"/>
        </pc:sldMkLst>
        <pc:spChg chg="del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2" creationId="{248DFC3B-F557-4A9F-B387-8EFBA72AC6A6}"/>
          </ac:spMkLst>
        </pc:spChg>
        <pc:spChg chg="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3" creationId="{F6BD63D6-D18E-4E55-B1C6-4E80ED42A1C4}"/>
          </ac:spMkLst>
        </pc:spChg>
        <pc:spChg chg="add mod">
          <ac:chgData name="Bruce Herring" userId="da3c994283af7ec4" providerId="LiveId" clId="{6B3ED49E-07CC-4C44-B4A6-E1DFC9A140C7}" dt="2020-06-20T15:24:18.321" v="791" actId="20577"/>
          <ac:spMkLst>
            <pc:docMk/>
            <pc:sldMk cId="2721345438" sldId="334"/>
            <ac:spMk id="4" creationId="{78290C96-A31C-41EC-A3F4-866AF87E3366}"/>
          </ac:spMkLst>
        </pc:spChg>
        <pc:spChg chg="add 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5" creationId="{9E578BCA-C72D-4CE6-8C7D-0E65B0D0CFD4}"/>
          </ac:spMkLst>
        </pc:spChg>
        <pc:spChg chg="add mod">
          <ac:chgData name="Bruce Herring" userId="da3c994283af7ec4" providerId="LiveId" clId="{6B3ED49E-07CC-4C44-B4A6-E1DFC9A140C7}" dt="2020-06-20T15:24:32.551" v="813" actId="20577"/>
          <ac:spMkLst>
            <pc:docMk/>
            <pc:sldMk cId="2721345438" sldId="334"/>
            <ac:spMk id="6" creationId="{FFA354C0-7E35-4DC8-A1A8-CC4B5276EC7B}"/>
          </ac:spMkLst>
        </pc:spChg>
        <pc:spChg chg="add mod">
          <ac:chgData name="Bruce Herring" userId="da3c994283af7ec4" providerId="LiveId" clId="{6B3ED49E-07CC-4C44-B4A6-E1DFC9A140C7}" dt="2020-06-20T15:25:12.491" v="946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addSp delSp modSp new mod">
        <pc:chgData name="Bruce Herring" userId="da3c994283af7ec4" providerId="LiveId" clId="{6B3ED49E-07CC-4C44-B4A6-E1DFC9A140C7}" dt="2020-06-20T15:26:15.300" v="1046" actId="255"/>
        <pc:sldMkLst>
          <pc:docMk/>
          <pc:sldMk cId="2103368791" sldId="335"/>
        </pc:sldMkLst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2" creationId="{FD87473D-AEAD-4D52-8E35-9590307EBDD8}"/>
          </ac:spMkLst>
        </pc:spChg>
        <pc:spChg chg="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3" creationId="{5A05D159-A213-4A0F-A099-2FAD35B6FA6C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4" creationId="{A8191E2F-20F1-46EE-BF84-74C73CB662BA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5" creationId="{DDC75AAB-F43F-4917-BAF2-AA95E839E094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6" creationId="{8F5B090C-7690-4075-A6DE-2E353F9A8788}"/>
          </ac:spMkLst>
        </pc:spChg>
        <pc:spChg chg="add mod">
          <ac:chgData name="Bruce Herring" userId="da3c994283af7ec4" providerId="LiveId" clId="{6B3ED49E-07CC-4C44-B4A6-E1DFC9A140C7}" dt="2020-06-20T15:25:27.871" v="957" actId="20577"/>
          <ac:spMkLst>
            <pc:docMk/>
            <pc:sldMk cId="2103368791" sldId="335"/>
            <ac:spMk id="7" creationId="{2FD509E6-DBCF-4AC4-B7C9-D95330878D10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8" creationId="{3DE20069-DA92-4FF6-9DE7-87C6DB82DA96}"/>
          </ac:spMkLst>
        </pc:spChg>
        <pc:spChg chg="add mod">
          <ac:chgData name="Bruce Herring" userId="da3c994283af7ec4" providerId="LiveId" clId="{6B3ED49E-07CC-4C44-B4A6-E1DFC9A140C7}" dt="2020-06-20T15:26:15.300" v="1046" actId="255"/>
          <ac:spMkLst>
            <pc:docMk/>
            <pc:sldMk cId="2103368791" sldId="335"/>
            <ac:spMk id="9" creationId="{496F1EBC-0F2F-4666-B8C0-EB3B05842726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new mod">
        <pc:chgData name="Bruce Herring" userId="da3c994283af7ec4" providerId="LiveId" clId="{6B3ED49E-07CC-4C44-B4A6-E1DFC9A140C7}" dt="2020-06-20T15:26:59.889" v="1059" actId="20577"/>
        <pc:sldMkLst>
          <pc:docMk/>
          <pc:sldMk cId="3468852758" sldId="336"/>
        </pc:sldMkLst>
        <pc:spChg chg="mod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2" creationId="{6F652403-B852-445E-88E8-89A23C5E1C84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3" creationId="{189B7667-8D56-4B03-808A-63B7D59CA8DA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4" creationId="{28C15A36-13F3-4F41-8939-33050DA3266F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5" creationId="{A1DDF903-5B70-4DDF-A140-9D481CADF5A5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6" creationId="{61C4BAEF-D21E-4303-A155-E4F2ADEE5D71}"/>
          </ac:spMkLst>
        </pc:spChg>
        <pc:spChg chg="add mod">
          <ac:chgData name="Bruce Herring" userId="da3c994283af7ec4" providerId="LiveId" clId="{6B3ED49E-07CC-4C44-B4A6-E1DFC9A140C7}" dt="2020-06-20T15:26:59.889" v="1059" actId="20577"/>
          <ac:spMkLst>
            <pc:docMk/>
            <pc:sldMk cId="3468852758" sldId="336"/>
            <ac:spMk id="7" creationId="{1E76EF9E-4173-4A79-AD65-2CF25E804F46}"/>
          </ac:spMkLst>
        </pc:spChg>
      </pc:sldChg>
      <pc:sldChg chg="addSp delSp modSp new mod">
        <pc:chgData name="Bruce Herring" userId="da3c994283af7ec4" providerId="LiveId" clId="{6B3ED49E-07CC-4C44-B4A6-E1DFC9A140C7}" dt="2020-06-20T15:28:05.569" v="1185" actId="20577"/>
        <pc:sldMkLst>
          <pc:docMk/>
          <pc:sldMk cId="2204875236" sldId="337"/>
        </pc:sldMkLst>
        <pc:spChg chg="del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2" creationId="{05812335-0B70-44BC-837F-464F47F8CB7F}"/>
          </ac:spMkLst>
        </pc:spChg>
        <pc:spChg chg="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3" creationId="{E4E2DD62-7B76-4690-A745-DEEF58443747}"/>
          </ac:spMkLst>
        </pc:spChg>
        <pc:spChg chg="add mod">
          <ac:chgData name="Bruce Herring" userId="da3c994283af7ec4" providerId="LiveId" clId="{6B3ED49E-07CC-4C44-B4A6-E1DFC9A140C7}" dt="2020-06-20T15:27:23.762" v="1070" actId="20577"/>
          <ac:spMkLst>
            <pc:docMk/>
            <pc:sldMk cId="2204875236" sldId="337"/>
            <ac:spMk id="4" creationId="{4611A3E2-9754-43BA-B630-76D8B48094C5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5" creationId="{FE87BF87-6C0A-4E17-A1D2-D17F8D03D4AF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6" creationId="{391D815D-3288-4366-B418-CAD62CAD10A6}"/>
          </ac:spMkLst>
        </pc:spChg>
        <pc:spChg chg="add mod">
          <ac:chgData name="Bruce Herring" userId="da3c994283af7ec4" providerId="LiveId" clId="{6B3ED49E-07CC-4C44-B4A6-E1DFC9A140C7}" dt="2020-06-20T15:28:05.569" v="1185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delSp modSp new mod">
        <pc:chgData name="Bruce Herring" userId="da3c994283af7ec4" providerId="LiveId" clId="{6B3ED49E-07CC-4C44-B4A6-E1DFC9A140C7}" dt="2020-06-20T15:33:49.027" v="1241" actId="948"/>
        <pc:sldMkLst>
          <pc:docMk/>
          <pc:sldMk cId="2753181989" sldId="338"/>
        </pc:sldMkLst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2" creationId="{0F45608F-E4C8-4F0E-8F26-3A5D0C28A763}"/>
          </ac:spMkLst>
        </pc:spChg>
        <pc:spChg chg="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3" creationId="{47FDB425-3934-4063-A58D-B4DA4796FC0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4" creationId="{06B0A949-E038-4B70-BEE7-F0C531113BD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5" creationId="{A7529A06-146B-4449-AEB5-BE27AC80E323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6" creationId="{BA8E0F56-C967-49EB-BCEA-EF12E587D935}"/>
          </ac:spMkLst>
        </pc:spChg>
        <pc:spChg chg="add mod">
          <ac:chgData name="Bruce Herring" userId="da3c994283af7ec4" providerId="LiveId" clId="{6B3ED49E-07CC-4C44-B4A6-E1DFC9A140C7}" dt="2020-06-20T15:31:21.796" v="1226" actId="20577"/>
          <ac:spMkLst>
            <pc:docMk/>
            <pc:sldMk cId="2753181989" sldId="338"/>
            <ac:spMk id="7" creationId="{ED42CBF2-EF4C-4F29-A3C7-9F08B0ADEE50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8" creationId="{7ACF220D-7B60-4303-BE82-B2CFCD465688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9" creationId="{9C5486AF-E855-4D9D-B0B7-235E77921270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0" creationId="{426BD24D-2E26-4342-A80D-E654E7E4F8F2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1" creationId="{E738D0C8-7E4E-4882-947F-3FBDD8F0723C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2" creationId="{3A7D7222-655A-4847-835D-30FAC60A43CD}"/>
          </ac:spMkLst>
        </pc:spChg>
        <pc:spChg chg="add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3" creationId="{681DE2C9-97FA-47C2-BCF4-EF74A36816F4}"/>
          </ac:spMkLst>
        </pc:spChg>
        <pc:spChg chg="add mod">
          <ac:chgData name="Bruce Herring" userId="da3c994283af7ec4" providerId="LiveId" clId="{6B3ED49E-07CC-4C44-B4A6-E1DFC9A140C7}" dt="2020-06-20T15:33:49.027" v="1241" actId="948"/>
          <ac:spMkLst>
            <pc:docMk/>
            <pc:sldMk cId="2753181989" sldId="338"/>
            <ac:spMk id="14" creationId="{DC4F7DDB-C010-401A-AF34-AFAFF01F7FB2}"/>
          </ac:spMkLst>
        </pc:spChg>
      </pc:sldChg>
      <pc:sldChg chg="addSp delSp modSp new mod">
        <pc:chgData name="Bruce Herring" userId="da3c994283af7ec4" providerId="LiveId" clId="{6B3ED49E-07CC-4C44-B4A6-E1DFC9A140C7}" dt="2020-06-20T15:29:13.938" v="1215" actId="255"/>
        <pc:sldMkLst>
          <pc:docMk/>
          <pc:sldMk cId="1733100758" sldId="339"/>
        </pc:sldMkLst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2" creationId="{342F852A-2506-49C4-A56F-775C52ADA5EC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3" creationId="{99C2AAD2-7841-456D-9D4A-C027612E58BE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4" creationId="{71C40FC7-2FD9-45D5-A1F8-95FB6C3119E9}"/>
          </ac:spMkLst>
        </pc:spChg>
        <pc:spChg chg="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5" creationId="{F3964677-6782-4E40-A719-07AFFBE72409}"/>
          </ac:spMkLst>
        </pc:spChg>
        <pc:spChg chg="add mod">
          <ac:chgData name="Bruce Herring" userId="da3c994283af7ec4" providerId="LiveId" clId="{6B3ED49E-07CC-4C44-B4A6-E1DFC9A140C7}" dt="2020-06-20T15:29:13.938" v="1215" actId="255"/>
          <ac:spMkLst>
            <pc:docMk/>
            <pc:sldMk cId="1733100758" sldId="339"/>
            <ac:spMk id="6" creationId="{02EEDD44-490E-4AD4-AFA9-06E575E982A2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7" creationId="{4ACE31EF-A994-4DA4-8600-C54C3F754091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8" creationId="{B58433F7-A52A-498B-8E0D-D62E73E47837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9" creationId="{BCA78AF3-9978-4BE7-8E9C-A4B04FCC96A8}"/>
          </ac:spMkLst>
        </pc:spChg>
      </pc:sldChg>
      <pc:sldChg chg="modSp add mod">
        <pc:chgData name="Bruce Herring" userId="da3c994283af7ec4" providerId="LiveId" clId="{6B3ED49E-07CC-4C44-B4A6-E1DFC9A140C7}" dt="2020-06-20T15:37:21.678" v="1308" actId="20577"/>
        <pc:sldMkLst>
          <pc:docMk/>
          <pc:sldMk cId="1885714831" sldId="340"/>
        </pc:sldMkLst>
        <pc:spChg chg="mod">
          <ac:chgData name="Bruce Herring" userId="da3c994283af7ec4" providerId="LiveId" clId="{6B3ED49E-07CC-4C44-B4A6-E1DFC9A140C7}" dt="2020-06-20T15:37:21.678" v="1308" actId="20577"/>
          <ac:spMkLst>
            <pc:docMk/>
            <pc:sldMk cId="1885714831" sldId="340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34:19.262" v="1242" actId="47"/>
        <pc:sldMkLst>
          <pc:docMk/>
          <pc:sldMk cId="3398310057" sldId="340"/>
        </pc:sldMkLst>
      </pc:sldChg>
      <pc:sldChg chg="modSp add mod">
        <pc:chgData name="Bruce Herring" userId="da3c994283af7ec4" providerId="LiveId" clId="{6B3ED49E-07CC-4C44-B4A6-E1DFC9A140C7}" dt="2020-06-20T15:36:32.056" v="1281" actId="20577"/>
        <pc:sldMkLst>
          <pc:docMk/>
          <pc:sldMk cId="3032081800" sldId="341"/>
        </pc:sldMkLst>
        <pc:spChg chg="mod">
          <ac:chgData name="Bruce Herring" userId="da3c994283af7ec4" providerId="LiveId" clId="{6B3ED49E-07CC-4C44-B4A6-E1DFC9A140C7}" dt="2020-06-20T15:36:32.056" v="1281" actId="20577"/>
          <ac:spMkLst>
            <pc:docMk/>
            <pc:sldMk cId="3032081800" sldId="34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06.250" v="1360" actId="2711"/>
        <pc:sldMkLst>
          <pc:docMk/>
          <pc:sldMk cId="291588008" sldId="342"/>
        </pc:sldMkLst>
        <pc:spChg chg="mod">
          <ac:chgData name="Bruce Herring" userId="da3c994283af7ec4" providerId="LiveId" clId="{6B3ED49E-07CC-4C44-B4A6-E1DFC9A140C7}" dt="2020-06-24T17:24:06.250" v="1360" actId="2711"/>
          <ac:spMkLst>
            <pc:docMk/>
            <pc:sldMk cId="291588008" sldId="342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48:31.364" v="1309" actId="47"/>
        <pc:sldMkLst>
          <pc:docMk/>
          <pc:sldMk cId="661201184" sldId="342"/>
        </pc:sldMkLst>
      </pc:sldChg>
      <pc:sldChg chg="modSp add mod">
        <pc:chgData name="Bruce Herring" userId="da3c994283af7ec4" providerId="LiveId" clId="{6B3ED49E-07CC-4C44-B4A6-E1DFC9A140C7}" dt="2020-06-24T17:24:45.599" v="1363" actId="20577"/>
        <pc:sldMkLst>
          <pc:docMk/>
          <pc:sldMk cId="1687361094" sldId="343"/>
        </pc:sldMkLst>
        <pc:spChg chg="mod">
          <ac:chgData name="Bruce Herring" userId="da3c994283af7ec4" providerId="LiveId" clId="{6B3ED49E-07CC-4C44-B4A6-E1DFC9A140C7}" dt="2020-06-24T17:24:45.599" v="1363" actId="20577"/>
          <ac:spMkLst>
            <pc:docMk/>
            <pc:sldMk cId="1687361094" sldId="343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3:56.944" v="1355" actId="2711"/>
        <pc:sldMkLst>
          <pc:docMk/>
          <pc:sldMk cId="257194020" sldId="344"/>
        </pc:sldMkLst>
        <pc:spChg chg="mod">
          <ac:chgData name="Bruce Herring" userId="da3c994283af7ec4" providerId="LiveId" clId="{6B3ED49E-07CC-4C44-B4A6-E1DFC9A140C7}" dt="2020-06-24T17:23:56.944" v="1355" actId="2711"/>
          <ac:spMkLst>
            <pc:docMk/>
            <pc:sldMk cId="257194020" sldId="34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48.536" v="1365" actId="20577"/>
        <pc:sldMkLst>
          <pc:docMk/>
          <pc:sldMk cId="1314854034" sldId="345"/>
        </pc:sldMkLst>
        <pc:spChg chg="mod">
          <ac:chgData name="Bruce Herring" userId="da3c994283af7ec4" providerId="LiveId" clId="{6B3ED49E-07CC-4C44-B4A6-E1DFC9A140C7}" dt="2020-06-24T17:24:48.536" v="1365" actId="20577"/>
          <ac:spMkLst>
            <pc:docMk/>
            <pc:sldMk cId="1314854034" sldId="345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16.592" v="1370" actId="20577"/>
        <pc:sldMkLst>
          <pc:docMk/>
          <pc:sldMk cId="3690439444" sldId="346"/>
        </pc:sldMkLst>
        <pc:spChg chg="mod">
          <ac:chgData name="Bruce Herring" userId="da3c994283af7ec4" providerId="LiveId" clId="{6B3ED49E-07CC-4C44-B4A6-E1DFC9A140C7}" dt="2020-06-24T17:25:16.592" v="1370" actId="20577"/>
          <ac:spMkLst>
            <pc:docMk/>
            <pc:sldMk cId="3690439444" sldId="34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24.135" v="1373" actId="20577"/>
        <pc:sldMkLst>
          <pc:docMk/>
          <pc:sldMk cId="3025712979" sldId="347"/>
        </pc:sldMkLst>
        <pc:spChg chg="mod">
          <ac:chgData name="Bruce Herring" userId="da3c994283af7ec4" providerId="LiveId" clId="{6B3ED49E-07CC-4C44-B4A6-E1DFC9A140C7}" dt="2020-06-24T17:25:24.135" v="1373" actId="20577"/>
          <ac:spMkLst>
            <pc:docMk/>
            <pc:sldMk cId="3025712979" sldId="347"/>
            <ac:spMk id="10" creationId="{9569E4A9-F004-4980-BDEA-C67768BB32D0}"/>
          </ac:spMkLst>
        </pc:spChg>
      </pc:sldChg>
      <pc:sldChg chg="addSp delSp modSp new del mod modClrScheme chgLayout">
        <pc:chgData name="Bruce Herring" userId="da3c994283af7ec4" providerId="LiveId" clId="{6B3ED49E-07CC-4C44-B4A6-E1DFC9A140C7}" dt="2020-07-19T14:17:52.448" v="1770" actId="47"/>
        <pc:sldMkLst>
          <pc:docMk/>
          <pc:sldMk cId="2184974954" sldId="348"/>
        </pc:sldMkLst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2" creationId="{28C5C700-1986-4A31-9B1D-B22C6B24CDD5}"/>
          </ac:spMkLst>
        </pc:spChg>
        <pc:spChg chg="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3" creationId="{9D5BA11F-D4EA-4E98-8E51-782AB8A2E99F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4" creationId="{DD845DF7-B84E-417B-BEA5-FE708B9E60D8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5" creationId="{74A42501-15CB-49E5-B7F7-8388DA6C7929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6" creationId="{253F5C1D-83F2-461B-9EEE-260B38EEC534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7" creationId="{3805498A-E699-4B79-A766-6A9B08823EF1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8" creationId="{5D46DEF2-D4FF-4FD9-9574-73CA1F6F948F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9" creationId="{998F175B-E2EB-4A2A-BA94-94DBE8EF2862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10" creationId="{1393B261-518C-4ED8-8A33-73AFB28B11AA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1T15:09:18.737" v="7582" actId="1076"/>
        <pc:sldMkLst>
          <pc:docMk/>
          <pc:sldMk cId="3523954813" sldId="348"/>
        </pc:sldMkLst>
        <pc:spChg chg="del mod ord">
          <ac:chgData name="Bruce Herring" userId="da3c994283af7ec4" providerId="LiveId" clId="{6B3ED49E-07CC-4C44-B4A6-E1DFC9A140C7}" dt="2020-07-19T14:18:06.191" v="1772" actId="700"/>
          <ac:spMkLst>
            <pc:docMk/>
            <pc:sldMk cId="3523954813" sldId="348"/>
            <ac:spMk id="2" creationId="{278B7519-92EC-4F1E-B131-6BC763F8E608}"/>
          </ac:spMkLst>
        </pc:spChg>
        <pc:spChg chg="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3" creationId="{A6AB2F32-B9A4-4FE6-888E-D6A26B0AFEB2}"/>
          </ac:spMkLst>
        </pc:spChg>
        <pc:spChg chg="add mod ord">
          <ac:chgData name="Bruce Herring" userId="da3c994283af7ec4" providerId="LiveId" clId="{6B3ED49E-07CC-4C44-B4A6-E1DFC9A140C7}" dt="2020-07-21T14:49:13.172" v="7373" actId="14100"/>
          <ac:spMkLst>
            <pc:docMk/>
            <pc:sldMk cId="3523954813" sldId="348"/>
            <ac:spMk id="4" creationId="{C85FB78D-9B56-4939-84E3-CF27BEC46429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5" creationId="{E38D0127-76C5-48B5-AB02-B675B8AB1A31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6" creationId="{6417D936-89E0-48FA-8F03-26959CE97E64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7" creationId="{B45BC87F-6A3F-48A2-9ABB-654165114876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8" creationId="{56A26E21-E958-46A7-B688-A0BAA9198199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9" creationId="{ED9E6731-5F7C-4E9F-9835-109A8256DFA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0" creationId="{5AE25750-015A-4912-B069-BC1AA96EF12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1" creationId="{E2CEE40E-E7C9-4598-9B33-05568ECF9949}"/>
          </ac:spMkLst>
        </pc:spChg>
        <pc:spChg chg="add mod ord">
          <ac:chgData name="Bruce Herring" userId="da3c994283af7ec4" providerId="LiveId" clId="{6B3ED49E-07CC-4C44-B4A6-E1DFC9A140C7}" dt="2020-07-21T14:49:54.148" v="7531" actId="14100"/>
          <ac:spMkLst>
            <pc:docMk/>
            <pc:sldMk cId="3523954813" sldId="348"/>
            <ac:spMk id="12" creationId="{4DF232CD-2E88-4F22-82A1-E9174D4809BD}"/>
          </ac:spMkLst>
        </pc:spChg>
        <pc:spChg chg="add del mod ord">
          <ac:chgData name="Bruce Herring" userId="da3c994283af7ec4" providerId="LiveId" clId="{6B3ED49E-07CC-4C44-B4A6-E1DFC9A140C7}" dt="2020-07-21T14:50:34.996" v="7534" actId="478"/>
          <ac:spMkLst>
            <pc:docMk/>
            <pc:sldMk cId="3523954813" sldId="348"/>
            <ac:spMk id="13" creationId="{6B6C246F-AAB0-4C58-B41D-D2E35C93643A}"/>
          </ac:spMkLst>
        </pc:spChg>
        <pc:spChg chg="add mod ord">
          <ac:chgData name="Bruce Herring" userId="da3c994283af7ec4" providerId="LiveId" clId="{6B3ED49E-07CC-4C44-B4A6-E1DFC9A140C7}" dt="2020-07-21T14:46:37.144" v="7151" actId="14100"/>
          <ac:spMkLst>
            <pc:docMk/>
            <pc:sldMk cId="3523954813" sldId="348"/>
            <ac:spMk id="14" creationId="{3F6ECAD2-CBEF-44DD-B324-6FDF342F5FC0}"/>
          </ac:spMkLst>
        </pc:spChg>
        <pc:spChg chg="add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15" creationId="{8F96CC21-06E2-4160-97D7-6FF28EC64DCB}"/>
          </ac:spMkLst>
        </pc:spChg>
        <pc:spChg chg="add mod ord">
          <ac:chgData name="Bruce Herring" userId="da3c994283af7ec4" providerId="LiveId" clId="{6B3ED49E-07CC-4C44-B4A6-E1DFC9A140C7}" dt="2020-07-21T15:08:57.416" v="7572" actId="166"/>
          <ac:spMkLst>
            <pc:docMk/>
            <pc:sldMk cId="3523954813" sldId="348"/>
            <ac:spMk id="16" creationId="{DF98E452-D7C4-4A02-8F5F-B187458D9FBD}"/>
          </ac:spMkLst>
        </pc:spChg>
        <pc:spChg chg="add mod">
          <ac:chgData name="Bruce Herring" userId="da3c994283af7ec4" providerId="LiveId" clId="{6B3ED49E-07CC-4C44-B4A6-E1DFC9A140C7}" dt="2020-07-21T15:07:03.189" v="7551" actId="208"/>
          <ac:spMkLst>
            <pc:docMk/>
            <pc:sldMk cId="3523954813" sldId="348"/>
            <ac:spMk id="17" creationId="{7FB0DCF8-6BB7-4906-B6F5-642BF3E9986A}"/>
          </ac:spMkLst>
        </pc:spChg>
        <pc:spChg chg="add mod">
          <ac:chgData name="Bruce Herring" userId="da3c994283af7ec4" providerId="LiveId" clId="{6B3ED49E-07CC-4C44-B4A6-E1DFC9A140C7}" dt="2020-07-21T15:07:45.342" v="7567" actId="1076"/>
          <ac:spMkLst>
            <pc:docMk/>
            <pc:sldMk cId="3523954813" sldId="348"/>
            <ac:spMk id="18" creationId="{553898B9-C145-4939-81F6-62E09C041A10}"/>
          </ac:spMkLst>
        </pc:spChg>
        <pc:spChg chg="add mod">
          <ac:chgData name="Bruce Herring" userId="da3c994283af7ec4" providerId="LiveId" clId="{6B3ED49E-07CC-4C44-B4A6-E1DFC9A140C7}" dt="2020-07-21T15:09:18.737" v="7582" actId="1076"/>
          <ac:spMkLst>
            <pc:docMk/>
            <pc:sldMk cId="3523954813" sldId="348"/>
            <ac:spMk id="21" creationId="{A1FB1EDC-41BA-4094-88EA-C724049416CC}"/>
          </ac:spMkLst>
        </pc:spChg>
        <pc:cxnChg chg="add mod">
          <ac:chgData name="Bruce Herring" userId="da3c994283af7ec4" providerId="LiveId" clId="{6B3ED49E-07CC-4C44-B4A6-E1DFC9A140C7}" dt="2020-07-21T15:08:50.601" v="7571" actId="692"/>
          <ac:cxnSpMkLst>
            <pc:docMk/>
            <pc:sldMk cId="3523954813" sldId="348"/>
            <ac:cxnSpMk id="20" creationId="{5B038306-3DC7-47C1-816F-439D977E9EC7}"/>
          </ac:cxnSpMkLst>
        </pc:cxnChg>
      </pc:sldChg>
      <pc:sldChg chg="addSp delSp modSp new del mod modClrScheme chgLayout">
        <pc:chgData name="Bruce Herring" userId="da3c994283af7ec4" providerId="LiveId" clId="{6B3ED49E-07CC-4C44-B4A6-E1DFC9A140C7}" dt="2020-07-21T15:11:02.005" v="7583" actId="47"/>
        <pc:sldMkLst>
          <pc:docMk/>
          <pc:sldMk cId="1325958396" sldId="349"/>
        </pc:sldMkLst>
        <pc:spChg chg="del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2" creationId="{34BFD1A5-88B7-4B34-85C8-C7331FC9DB81}"/>
          </ac:spMkLst>
        </pc:spChg>
        <pc:spChg chg="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3" creationId="{517C7EC1-4D2A-43D0-B745-EDF93263136A}"/>
          </ac:spMkLst>
        </pc:spChg>
        <pc:spChg chg="add mod ord">
          <ac:chgData name="Bruce Herring" userId="da3c994283af7ec4" providerId="LiveId" clId="{6B3ED49E-07CC-4C44-B4A6-E1DFC9A140C7}" dt="2020-07-19T14:50:21.865" v="1829" actId="2711"/>
          <ac:spMkLst>
            <pc:docMk/>
            <pc:sldMk cId="1325958396" sldId="349"/>
            <ac:spMk id="4" creationId="{9C63EB01-AD3D-4250-A1C3-DFE5461329C0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5" creationId="{0AFB7641-AFAB-4697-8B26-66565BFB6E83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6" creationId="{88E83FF1-F7D5-4A4E-9730-076FB928D686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7" creationId="{C1069190-D709-4FB8-B666-B24278645298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19T21:39:14.631" v="4142" actId="207"/>
        <pc:sldMkLst>
          <pc:docMk/>
          <pc:sldMk cId="2335998585" sldId="350"/>
        </pc:sldMkLst>
        <pc:spChg chg="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2" creationId="{5C62C9B3-6B43-4F90-B298-94292B184ADB}"/>
          </ac:spMkLst>
        </pc:spChg>
        <pc:spChg chg="del mod ord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3" creationId="{365E16DF-E3CC-4835-8FFD-6B63868EC2D9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4" creationId="{93342081-0661-4C78-B520-C2FA73FCC3E6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5" creationId="{8C344D38-8DF5-4160-B2DA-11ECD6605D28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6" creationId="{8D76D377-4655-4F22-88EA-96FAB6B3FF41}"/>
          </ac:spMkLst>
        </pc:spChg>
        <pc:spChg chg="add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7" creationId="{6D908FA3-19FF-48C6-9A18-11BDB300012D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8" creationId="{50F43D48-7D37-4091-A838-984DAEED77FF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9" creationId="{1D22A1BE-A09A-436D-885D-07F4CE8D496A}"/>
          </ac:spMkLst>
        </pc:spChg>
        <pc:spChg chg="add mod ord">
          <ac:chgData name="Bruce Herring" userId="da3c994283af7ec4" providerId="LiveId" clId="{6B3ED49E-07CC-4C44-B4A6-E1DFC9A140C7}" dt="2020-07-19T21:39:14.631" v="4142" actId="207"/>
          <ac:spMkLst>
            <pc:docMk/>
            <pc:sldMk cId="2335998585" sldId="350"/>
            <ac:spMk id="10" creationId="{17CBB471-3D51-47AA-A037-4BA993A051F2}"/>
          </ac:spMkLst>
        </pc:spChg>
        <pc:spChg chg="add del mod ord">
          <ac:chgData name="Bruce Herring" userId="da3c994283af7ec4" providerId="LiveId" clId="{6B3ED49E-07CC-4C44-B4A6-E1DFC9A140C7}" dt="2020-07-19T15:21:55.595" v="2766" actId="478"/>
          <ac:spMkLst>
            <pc:docMk/>
            <pc:sldMk cId="2335998585" sldId="350"/>
            <ac:spMk id="11" creationId="{05A85B3A-7F5F-4F73-8630-87F882BA6F2C}"/>
          </ac:spMkLst>
        </pc:spChg>
        <pc:spChg chg="add mod ord">
          <ac:chgData name="Bruce Herring" userId="da3c994283af7ec4" providerId="LiveId" clId="{6B3ED49E-07CC-4C44-B4A6-E1DFC9A140C7}" dt="2020-07-19T15:05:23.099" v="2764" actId="207"/>
          <ac:spMkLst>
            <pc:docMk/>
            <pc:sldMk cId="2335998585" sldId="350"/>
            <ac:spMk id="12" creationId="{E699BC5A-5C73-4E9E-80D3-730B0D84EF3C}"/>
          </ac:spMkLst>
        </pc:spChg>
        <pc:spChg chg="add mod">
          <ac:chgData name="Bruce Herring" userId="da3c994283af7ec4" providerId="LiveId" clId="{6B3ED49E-07CC-4C44-B4A6-E1DFC9A140C7}" dt="2020-07-19T21:04:05.627" v="3081" actId="14100"/>
          <ac:spMkLst>
            <pc:docMk/>
            <pc:sldMk cId="2335998585" sldId="350"/>
            <ac:spMk id="13" creationId="{5FF93E1C-0B75-46D0-A3A5-752F9A01887F}"/>
          </ac:spMkLst>
        </pc:spChg>
        <pc:spChg chg="add mod">
          <ac:chgData name="Bruce Herring" userId="da3c994283af7ec4" providerId="LiveId" clId="{6B3ED49E-07CC-4C44-B4A6-E1DFC9A140C7}" dt="2020-07-19T21:04:46.686" v="3127" actId="20577"/>
          <ac:spMkLst>
            <pc:docMk/>
            <pc:sldMk cId="2335998585" sldId="350"/>
            <ac:spMk id="15" creationId="{6144193B-00C5-4B3E-A274-F66582B7BA30}"/>
          </ac:spMkLst>
        </pc:spChg>
        <pc:spChg chg="add mod">
          <ac:chgData name="Bruce Herring" userId="da3c994283af7ec4" providerId="LiveId" clId="{6B3ED49E-07CC-4C44-B4A6-E1DFC9A140C7}" dt="2020-07-19T21:05:12.831" v="3157" actId="14100"/>
          <ac:spMkLst>
            <pc:docMk/>
            <pc:sldMk cId="2335998585" sldId="350"/>
            <ac:spMk id="16" creationId="{791D27E7-7266-4A74-8C69-E5C5BB191C24}"/>
          </ac:spMkLst>
        </pc:spChg>
        <pc:picChg chg="add mod">
          <ac:chgData name="Bruce Herring" userId="da3c994283af7ec4" providerId="LiveId" clId="{6B3ED49E-07CC-4C44-B4A6-E1DFC9A140C7}" dt="2020-07-19T21:01:06.210" v="2998" actId="1076"/>
          <ac:picMkLst>
            <pc:docMk/>
            <pc:sldMk cId="2335998585" sldId="350"/>
            <ac:picMk id="1026" creationId="{67079A56-11DB-4B7E-A4FD-E8DC80871C33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17:44.766" v="4722" actId="692"/>
        <pc:sldMkLst>
          <pc:docMk/>
          <pc:sldMk cId="1854318236" sldId="351"/>
        </pc:sldMkLst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2" creationId="{544E112A-0590-4E0A-9481-635D18E90F71}"/>
          </ac:spMkLst>
        </pc:spChg>
        <pc:spChg chg="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3" creationId="{C2ECC601-AC14-43D5-96D3-25F45EBBF7F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4" creationId="{1DC9B614-0E80-4EA3-B441-89F9C103020E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5" creationId="{FB6980DA-3346-404C-9CE7-0D1B0210306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6" creationId="{14B9C6D9-EC91-480B-9BAF-64B02D1B3436}"/>
          </ac:spMkLst>
        </pc:spChg>
        <pc:spChg chg="add mod ord">
          <ac:chgData name="Bruce Herring" userId="da3c994283af7ec4" providerId="LiveId" clId="{6B3ED49E-07CC-4C44-B4A6-E1DFC9A140C7}" dt="2020-07-19T21:46:07.092" v="4378" actId="20577"/>
          <ac:spMkLst>
            <pc:docMk/>
            <pc:sldMk cId="1854318236" sldId="351"/>
            <ac:spMk id="7" creationId="{3BFD9E43-908F-4BCB-8301-7151483C576D}"/>
          </ac:spMkLst>
        </pc:spChg>
        <pc:spChg chg="add mod ord">
          <ac:chgData name="Bruce Herring" userId="da3c994283af7ec4" providerId="LiveId" clId="{6B3ED49E-07CC-4C44-B4A6-E1DFC9A140C7}" dt="2020-07-20T01:13:39.292" v="4709" actId="20577"/>
          <ac:spMkLst>
            <pc:docMk/>
            <pc:sldMk cId="1854318236" sldId="351"/>
            <ac:spMk id="8" creationId="{1654D021-60B4-4B71-A8BD-71E840F0372F}"/>
          </ac:spMkLst>
        </pc:spChg>
        <pc:spChg chg="add mod ord">
          <ac:chgData name="Bruce Herring" userId="da3c994283af7ec4" providerId="LiveId" clId="{6B3ED49E-07CC-4C44-B4A6-E1DFC9A140C7}" dt="2020-07-20T00:15:52.738" v="4579" actId="403"/>
          <ac:spMkLst>
            <pc:docMk/>
            <pc:sldMk cId="1854318236" sldId="351"/>
            <ac:spMk id="9" creationId="{59100781-042C-4397-8CF7-E4620A0A9F79}"/>
          </ac:spMkLst>
        </pc:spChg>
        <pc:spChg chg="add del mod ord">
          <ac:chgData name="Bruce Herring" userId="da3c994283af7ec4" providerId="LiveId" clId="{6B3ED49E-07CC-4C44-B4A6-E1DFC9A140C7}" dt="2020-07-19T21:46:43.227" v="4416" actId="478"/>
          <ac:spMkLst>
            <pc:docMk/>
            <pc:sldMk cId="1854318236" sldId="351"/>
            <ac:spMk id="10" creationId="{7F6F1E20-FEED-4FF1-8739-5E3F641A79D5}"/>
          </ac:spMkLst>
        </pc:spChg>
        <pc:spChg chg="add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11" creationId="{1B2ACB5B-6533-435D-9A7D-EB5BAADFBE1F}"/>
          </ac:spMkLst>
        </pc:sp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2" creationId="{15A059C1-5463-42B0-9BA2-60FB56310490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0.049" v="4478" actId="478"/>
          <ac:graphicFrameMkLst>
            <pc:docMk/>
            <pc:sldMk cId="1854318236" sldId="351"/>
            <ac:graphicFrameMk id="13" creationId="{30FD3C36-CD06-403B-BBEE-D2D195C80B0A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1.860" v="4479" actId="478"/>
          <ac:graphicFrameMkLst>
            <pc:docMk/>
            <pc:sldMk cId="1854318236" sldId="351"/>
            <ac:graphicFrameMk id="14" creationId="{BDF1C683-5524-4E69-90A0-5A3F673A054E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5" creationId="{3F8D0F8C-1356-4EFF-A248-BB1CFCF3B824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6" creationId="{409EBAB9-7E0B-4075-B0F6-496F7FA2318D}"/>
          </ac:graphicFrameMkLst>
        </pc:graphicFrameChg>
        <pc:graphicFrameChg chg="add mod modGraphic">
          <ac:chgData name="Bruce Herring" userId="da3c994283af7ec4" providerId="LiveId" clId="{6B3ED49E-07CC-4C44-B4A6-E1DFC9A140C7}" dt="2020-07-20T01:17:30.922" v="4719" actId="1076"/>
          <ac:graphicFrameMkLst>
            <pc:docMk/>
            <pc:sldMk cId="1854318236" sldId="351"/>
            <ac:graphicFrameMk id="17" creationId="{D71838CE-E83E-462D-B53C-398C2385D312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8" creationId="{61CD055F-05D7-4E19-BF7A-F3F3702E1096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9" creationId="{D71621B1-5FE5-4A62-8BF6-D36439B3C97B}"/>
          </ac:graphicFrameMkLst>
        </pc:graphicFrameChg>
        <pc:graphicFrameChg chg="add mod modGraphic">
          <ac:chgData name="Bruce Herring" userId="da3c994283af7ec4" providerId="LiveId" clId="{6B3ED49E-07CC-4C44-B4A6-E1DFC9A140C7}" dt="2020-07-20T01:16:49.517" v="4712" actId="1076"/>
          <ac:graphicFrameMkLst>
            <pc:docMk/>
            <pc:sldMk cId="1854318236" sldId="351"/>
            <ac:graphicFrameMk id="20" creationId="{34051116-CAF4-49DC-9AFF-778F642673B2}"/>
          </ac:graphicFrameMkLst>
        </pc:graphicFrameChg>
        <pc:picChg chg="add mod">
          <ac:chgData name="Bruce Herring" userId="da3c994283af7ec4" providerId="LiveId" clId="{6B3ED49E-07CC-4C44-B4A6-E1DFC9A140C7}" dt="2020-07-20T01:17:44.766" v="4722" actId="692"/>
          <ac:picMkLst>
            <pc:docMk/>
            <pc:sldMk cId="1854318236" sldId="351"/>
            <ac:picMk id="22" creationId="{34DF2CC2-1A0E-4538-B61D-CA8BABF9192C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21:54.469" v="4926" actId="313"/>
        <pc:sldMkLst>
          <pc:docMk/>
          <pc:sldMk cId="4189822378" sldId="352"/>
        </pc:sldMkLst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2" creationId="{873D922B-A949-4BDA-8070-E8825ED5D154}"/>
          </ac:spMkLst>
        </pc:spChg>
        <pc:spChg chg="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3" creationId="{D08E6B8F-8525-4E29-8C63-6EFC5D5FD89C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4" creationId="{11DF4A5F-23A9-481D-A477-06A86E79BEB7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5" creationId="{447B89DC-4E5D-406C-8468-06C12F29B6C1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6" creationId="{1DF8DA27-116A-4C03-AB33-547C9E725F43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7" creationId="{1ED45618-2131-4E5A-8027-B87C1F30E4E7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8" creationId="{F56BC2BB-87C1-4178-80FE-4ED9385F5C64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9" creationId="{74E2B081-C890-4CE4-8842-D126E1194D6E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10" creationId="{A41FC09C-A9DD-474D-9E3C-607FAD7D3A09}"/>
          </ac:spMkLst>
        </pc:spChg>
        <pc:spChg chg="add mod ord">
          <ac:chgData name="Bruce Herring" userId="da3c994283af7ec4" providerId="LiveId" clId="{6B3ED49E-07CC-4C44-B4A6-E1DFC9A140C7}" dt="2020-07-19T21:24:42.484" v="3770" actId="20577"/>
          <ac:spMkLst>
            <pc:docMk/>
            <pc:sldMk cId="4189822378" sldId="352"/>
            <ac:spMk id="11" creationId="{4508B1C7-824E-4867-B447-365F6E4ECC75}"/>
          </ac:spMkLst>
        </pc:spChg>
        <pc:spChg chg="add mod ord">
          <ac:chgData name="Bruce Herring" userId="da3c994283af7ec4" providerId="LiveId" clId="{6B3ED49E-07CC-4C44-B4A6-E1DFC9A140C7}" dt="2020-07-20T01:21:28.910" v="4921" actId="207"/>
          <ac:spMkLst>
            <pc:docMk/>
            <pc:sldMk cId="4189822378" sldId="352"/>
            <ac:spMk id="12" creationId="{DA40B1CE-8FB3-4809-8E35-7BB88C5F16D0}"/>
          </ac:spMkLst>
        </pc:spChg>
        <pc:spChg chg="add mod ord">
          <ac:chgData name="Bruce Herring" userId="da3c994283af7ec4" providerId="LiveId" clId="{6B3ED49E-07CC-4C44-B4A6-E1DFC9A140C7}" dt="2020-07-19T21:44:56.012" v="4360" actId="14100"/>
          <ac:spMkLst>
            <pc:docMk/>
            <pc:sldMk cId="4189822378" sldId="352"/>
            <ac:spMk id="13" creationId="{2C30190E-F264-4E5B-BB5D-0FFE8298EE2C}"/>
          </ac:spMkLst>
        </pc:spChg>
        <pc:spChg chg="add mod">
          <ac:chgData name="Bruce Herring" userId="da3c994283af7ec4" providerId="LiveId" clId="{6B3ED49E-07CC-4C44-B4A6-E1DFC9A140C7}" dt="2020-07-19T21:44:27.287" v="4355" actId="113"/>
          <ac:spMkLst>
            <pc:docMk/>
            <pc:sldMk cId="4189822378" sldId="352"/>
            <ac:spMk id="14" creationId="{C063A692-DEA6-40E9-AA21-F95C87F1FF69}"/>
          </ac:spMkLst>
        </pc:spChg>
        <pc:spChg chg="add mod">
          <ac:chgData name="Bruce Herring" userId="da3c994283af7ec4" providerId="LiveId" clId="{6B3ED49E-07CC-4C44-B4A6-E1DFC9A140C7}" dt="2020-07-19T21:44:33.578" v="4356" actId="2711"/>
          <ac:spMkLst>
            <pc:docMk/>
            <pc:sldMk cId="4189822378" sldId="352"/>
            <ac:spMk id="15" creationId="{D0FD27A9-9DCC-43E9-9C3D-7210C4A59B1E}"/>
          </ac:spMkLst>
        </pc:spChg>
        <pc:spChg chg="add mod">
          <ac:chgData name="Bruce Herring" userId="da3c994283af7ec4" providerId="LiveId" clId="{6B3ED49E-07CC-4C44-B4A6-E1DFC9A140C7}" dt="2020-07-20T01:21:54.469" v="4926" actId="313"/>
          <ac:spMkLst>
            <pc:docMk/>
            <pc:sldMk cId="4189822378" sldId="352"/>
            <ac:spMk id="16" creationId="{FB33C8C0-3309-4FDA-AB98-3B6836469F54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0T01:41:02.071" v="5870" actId="948"/>
        <pc:sldMkLst>
          <pc:docMk/>
          <pc:sldMk cId="2491664681" sldId="353"/>
        </pc:sldMkLst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2" creationId="{8B2AC57A-C844-48B9-8620-5DFE0245D813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3" creationId="{BD5E8439-A5FD-4793-A235-32B924133871}"/>
          </ac:spMkLst>
        </pc:spChg>
        <pc:spChg chg="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4" creationId="{F493790B-E906-4ECD-A474-F1EC8B48B4D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5" creationId="{D59F9CF9-8CF7-4643-8907-1BC3A2F6D13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6" creationId="{967CB5E3-E7AE-4E43-A9D2-45525833C112}"/>
          </ac:spMkLst>
        </pc:spChg>
        <pc:spChg chg="del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7" creationId="{C01D0521-60D6-49B4-B03B-8FE83CA8CEFC}"/>
          </ac:spMkLst>
        </pc:spChg>
        <pc:spChg chg="add mod ord">
          <ac:chgData name="Bruce Herring" userId="da3c994283af7ec4" providerId="LiveId" clId="{6B3ED49E-07CC-4C44-B4A6-E1DFC9A140C7}" dt="2020-07-20T01:25:29.133" v="5439" actId="20577"/>
          <ac:spMkLst>
            <pc:docMk/>
            <pc:sldMk cId="2491664681" sldId="353"/>
            <ac:spMk id="8" creationId="{52E944F6-47D9-4CD7-8DEF-D40A45D7A768}"/>
          </ac:spMkLst>
        </pc:spChg>
        <pc:spChg chg="add mod ord">
          <ac:chgData name="Bruce Herring" userId="da3c994283af7ec4" providerId="LiveId" clId="{6B3ED49E-07CC-4C44-B4A6-E1DFC9A140C7}" dt="2020-07-20T01:40:30.203" v="5869" actId="1076"/>
          <ac:spMkLst>
            <pc:docMk/>
            <pc:sldMk cId="2491664681" sldId="353"/>
            <ac:spMk id="9" creationId="{8E2E2193-893D-42FB-8B30-6924A4DAD832}"/>
          </ac:spMkLst>
        </pc:spChg>
        <pc:spChg chg="add mod ord">
          <ac:chgData name="Bruce Herring" userId="da3c994283af7ec4" providerId="LiveId" clId="{6B3ED49E-07CC-4C44-B4A6-E1DFC9A140C7}" dt="2020-07-20T01:41:02.071" v="5870" actId="948"/>
          <ac:spMkLst>
            <pc:docMk/>
            <pc:sldMk cId="2491664681" sldId="353"/>
            <ac:spMk id="10" creationId="{755D4255-2DFE-4E5F-8467-17FC8860D044}"/>
          </ac:spMkLst>
        </pc:spChg>
        <pc:spChg chg="add mod ord">
          <ac:chgData name="Bruce Herring" userId="da3c994283af7ec4" providerId="LiveId" clId="{6B3ED49E-07CC-4C44-B4A6-E1DFC9A140C7}" dt="2020-07-20T01:27:04.943" v="5704" actId="20577"/>
          <ac:spMkLst>
            <pc:docMk/>
            <pc:sldMk cId="2491664681" sldId="353"/>
            <ac:spMk id="11" creationId="{E02D3DDF-868A-4394-8AAA-A0D15EC395C1}"/>
          </ac:spMkLst>
        </pc:spChg>
        <pc:spChg chg="add del mod">
          <ac:chgData name="Bruce Herring" userId="da3c994283af7ec4" providerId="LiveId" clId="{6B3ED49E-07CC-4C44-B4A6-E1DFC9A140C7}" dt="2020-07-20T01:34:11.223" v="5788" actId="478"/>
          <ac:spMkLst>
            <pc:docMk/>
            <pc:sldMk cId="2491664681" sldId="353"/>
            <ac:spMk id="12" creationId="{53A2E9F5-F8B8-49B5-B883-E39B5B73CFE1}"/>
          </ac:spMkLst>
        </pc:spChg>
      </pc:sldChg>
      <pc:sldChg chg="new del">
        <pc:chgData name="Bruce Herring" userId="da3c994283af7ec4" providerId="LiveId" clId="{6B3ED49E-07CC-4C44-B4A6-E1DFC9A140C7}" dt="2020-07-20T01:18:23.298" v="4724" actId="47"/>
        <pc:sldMkLst>
          <pc:docMk/>
          <pc:sldMk cId="170753347" sldId="354"/>
        </pc:sldMkLst>
      </pc:sldChg>
      <pc:sldChg chg="addSp delSp modSp new mod modClrScheme chgLayout">
        <pc:chgData name="Bruce Herring" userId="da3c994283af7ec4" providerId="LiveId" clId="{6B3ED49E-07CC-4C44-B4A6-E1DFC9A140C7}" dt="2020-07-20T01:56:41.088" v="6915" actId="20577"/>
        <pc:sldMkLst>
          <pc:docMk/>
          <pc:sldMk cId="1226743343" sldId="354"/>
        </pc:sldMkLst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2" creationId="{9A55568A-E899-4A4B-9489-CDDB13F5214D}"/>
          </ac:spMkLst>
        </pc:spChg>
        <pc:spChg chg="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3" creationId="{4E4D3995-5CF4-4DF1-9948-6968172608CF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4" creationId="{E7439B3B-E146-4DAA-9DE6-B4A83C262960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5" creationId="{9B815B29-BBD8-40E0-B9B2-923B73760FE7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6" creationId="{7F4E4EEE-44C4-469B-B2B2-3DBDCAE0DA22}"/>
          </ac:spMkLst>
        </pc:spChg>
        <pc:spChg chg="add mod ord">
          <ac:chgData name="Bruce Herring" userId="da3c994283af7ec4" providerId="LiveId" clId="{6B3ED49E-07CC-4C44-B4A6-E1DFC9A140C7}" dt="2020-07-20T01:43:41.561" v="5898" actId="20577"/>
          <ac:spMkLst>
            <pc:docMk/>
            <pc:sldMk cId="1226743343" sldId="354"/>
            <ac:spMk id="7" creationId="{6E2DAB1A-A3B8-4E46-95D9-B23B27E55659}"/>
          </ac:spMkLst>
        </pc:spChg>
        <pc:spChg chg="add mod ord">
          <ac:chgData name="Bruce Herring" userId="da3c994283af7ec4" providerId="LiveId" clId="{6B3ED49E-07CC-4C44-B4A6-E1DFC9A140C7}" dt="2020-07-20T01:52:03.400" v="6642" actId="20577"/>
          <ac:spMkLst>
            <pc:docMk/>
            <pc:sldMk cId="1226743343" sldId="354"/>
            <ac:spMk id="8" creationId="{D92DB208-F136-4915-9ADA-B83868E0C8F3}"/>
          </ac:spMkLst>
        </pc:spChg>
        <pc:spChg chg="add mod ord">
          <ac:chgData name="Bruce Herring" userId="da3c994283af7ec4" providerId="LiveId" clId="{6B3ED49E-07CC-4C44-B4A6-E1DFC9A140C7}" dt="2020-07-20T01:56:41.088" v="6915" actId="20577"/>
          <ac:spMkLst>
            <pc:docMk/>
            <pc:sldMk cId="1226743343" sldId="354"/>
            <ac:spMk id="9" creationId="{133249C1-F1B5-4871-966B-90EE71B01912}"/>
          </ac:spMkLst>
        </pc:spChg>
        <pc:spChg chg="add del mod ord">
          <ac:chgData name="Bruce Herring" userId="da3c994283af7ec4" providerId="LiveId" clId="{6B3ED49E-07CC-4C44-B4A6-E1DFC9A140C7}" dt="2020-07-20T01:51:56.313" v="6638" actId="478"/>
          <ac:spMkLst>
            <pc:docMk/>
            <pc:sldMk cId="1226743343" sldId="354"/>
            <ac:spMk id="10" creationId="{3EA31AC8-5E7D-4D99-BB18-6ACC48A751A1}"/>
          </ac:spMkLst>
        </pc:spChg>
        <pc:spChg chg="add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11" creationId="{CAFB385B-F1DA-461D-A5A8-92D4A83B5321}"/>
          </ac:spMkLst>
        </pc:spChg>
        <pc:spChg chg="add mod">
          <ac:chgData name="Bruce Herring" userId="da3c994283af7ec4" providerId="LiveId" clId="{6B3ED49E-07CC-4C44-B4A6-E1DFC9A140C7}" dt="2020-07-20T01:55:58.221" v="6864" actId="14100"/>
          <ac:spMkLst>
            <pc:docMk/>
            <pc:sldMk cId="1226743343" sldId="354"/>
            <ac:spMk id="12" creationId="{BE4CC873-F76E-4B22-A7DF-9D055C799863}"/>
          </ac:spMkLst>
        </pc:spChg>
      </pc:sldChg>
      <pc:sldMasterChg chg="delSldLayout modSldLayout">
        <pc:chgData name="Bruce Herring" userId="da3c994283af7ec4" providerId="LiveId" clId="{6B3ED49E-07CC-4C44-B4A6-E1DFC9A140C7}" dt="2020-07-19T21:09:47.315" v="3340" actId="6014"/>
        <pc:sldMasterMkLst>
          <pc:docMk/>
          <pc:sldMasterMk cId="0" sldId="2147483660"/>
        </pc:sldMasterMkLst>
        <pc:sldLayoutChg chg="modSp">
          <pc:chgData name="Bruce Herring" userId="da3c994283af7ec4" providerId="LiveId" clId="{6B3ED49E-07CC-4C44-B4A6-E1DFC9A140C7}" dt="2020-06-03T01:34:55.692" v="1" actId="403"/>
          <pc:sldLayoutMkLst>
            <pc:docMk/>
            <pc:sldMasterMk cId="0" sldId="2147483660"/>
            <pc:sldLayoutMk cId="0" sldId="2147483650"/>
          </pc:sldLayoutMkLst>
          <pc:spChg chg="mod">
            <ac:chgData name="Bruce Herring" userId="da3c994283af7ec4" providerId="LiveId" clId="{6B3ED49E-07CC-4C44-B4A6-E1DFC9A140C7}" dt="2020-06-03T01:34:55.692" v="1" actId="403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mod">
            <ac:chgData name="Bruce Herring" userId="da3c994283af7ec4" providerId="LiveId" clId="{6B3ED49E-07CC-4C44-B4A6-E1DFC9A140C7}" dt="2020-06-03T01:34:38.230" v="0" actId="403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</pc:sldLayoutChg>
        <pc:sldLayoutChg chg="modSp del mod">
          <pc:chgData name="Bruce Herring" userId="da3c994283af7ec4" providerId="LiveId" clId="{6B3ED49E-07CC-4C44-B4A6-E1DFC9A140C7}" dt="2020-06-11T01:49:35.783" v="193" actId="47"/>
          <pc:sldLayoutMkLst>
            <pc:docMk/>
            <pc:sldMasterMk cId="0" sldId="2147483660"/>
            <pc:sldLayoutMk cId="0" sldId="2147483651"/>
          </pc:sldLayoutMkLst>
          <pc:spChg chg="mod">
            <ac:chgData name="Bruce Herring" userId="da3c994283af7ec4" providerId="LiveId" clId="{6B3ED49E-07CC-4C44-B4A6-E1DFC9A140C7}" dt="2020-06-03T01:35:45.562" v="7" actId="20577"/>
            <ac:spMkLst>
              <pc:docMk/>
              <pc:sldMasterMk cId="0" sldId="2147483660"/>
              <pc:sldLayoutMk cId="0" sldId="2147483651"/>
              <ac:spMk id="30" creationId="{00000000-0000-0000-0000-000000000000}"/>
            </ac:spMkLst>
          </pc:spChg>
        </pc:sldLayoutChg>
        <pc:sldLayoutChg chg="modSp mod">
          <pc:chgData name="Bruce Herring" userId="da3c994283af7ec4" providerId="LiveId" clId="{6B3ED49E-07CC-4C44-B4A6-E1DFC9A140C7}" dt="2020-06-03T01:59:19.935" v="189" actId="1076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6B3ED49E-07CC-4C44-B4A6-E1DFC9A140C7}" dt="2020-06-03T01:35:11.360" v="3" actId="403"/>
            <ac:spMkLst>
              <pc:docMk/>
              <pc:sldMasterMk cId="0" sldId="2147483660"/>
              <pc:sldLayoutMk cId="3791850704" sldId="2147483662"/>
              <ac:spMk id="11" creationId="{F0E3EE8A-2562-4243-B6CE-21828E1DC8C9}"/>
            </ac:spMkLst>
          </pc:spChg>
          <pc:spChg chg="mod">
            <ac:chgData name="Bruce Herring" userId="da3c994283af7ec4" providerId="LiveId" clId="{6B3ED49E-07CC-4C44-B4A6-E1DFC9A140C7}" dt="2020-06-03T01:35:08.862" v="2" actId="403"/>
            <ac:spMkLst>
              <pc:docMk/>
              <pc:sldMasterMk cId="0" sldId="2147483660"/>
              <pc:sldLayoutMk cId="3791850704" sldId="2147483662"/>
              <ac:spMk id="13" creationId="{EE620A92-EA5D-41B8-8D78-3CD5A24CCD54}"/>
            </ac:spMkLst>
          </pc:spChg>
          <pc:spChg chg="mod">
            <ac:chgData name="Bruce Herring" userId="da3c994283af7ec4" providerId="LiveId" clId="{6B3ED49E-07CC-4C44-B4A6-E1DFC9A140C7}" dt="2020-06-03T01:59:19.935" v="189" actId="1076"/>
            <ac:spMkLst>
              <pc:docMk/>
              <pc:sldMasterMk cId="0" sldId="2147483660"/>
              <pc:sldLayoutMk cId="3791850704" sldId="2147483662"/>
              <ac:spMk id="40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6B3ED49E-07CC-4C44-B4A6-E1DFC9A140C7}" dt="2020-07-19T21:09:47.315" v="3340" actId="6014"/>
          <pc:sldLayoutMkLst>
            <pc:docMk/>
            <pc:sldMasterMk cId="0" sldId="2147483660"/>
            <pc:sldLayoutMk cId="4143726187" sldId="2147483663"/>
          </pc:sldLayoutMkLst>
          <pc:spChg chg="add del">
            <ac:chgData name="Bruce Herring" userId="da3c994283af7ec4" providerId="LiveId" clId="{6B3ED49E-07CC-4C44-B4A6-E1DFC9A140C7}" dt="2020-07-01T01:45:08.301" v="1662" actId="11529"/>
            <ac:spMkLst>
              <pc:docMk/>
              <pc:sldMasterMk cId="0" sldId="2147483660"/>
              <pc:sldLayoutMk cId="4143726187" sldId="2147483663"/>
              <ac:spMk id="2" creationId="{3ABCBF5A-A075-4E1C-A0A0-7AB2715073B4}"/>
            </ac:spMkLst>
          </pc:spChg>
          <pc:spChg chg="add mod">
            <ac:chgData name="Bruce Herring" userId="da3c994283af7ec4" providerId="LiveId" clId="{6B3ED49E-07CC-4C44-B4A6-E1DFC9A140C7}" dt="2020-07-01T01:45:31.739" v="1666" actId="14100"/>
            <ac:spMkLst>
              <pc:docMk/>
              <pc:sldMasterMk cId="0" sldId="2147483660"/>
              <pc:sldLayoutMk cId="4143726187" sldId="2147483663"/>
              <ac:spMk id="3" creationId="{2A41E3B8-DF77-4CB3-931D-65B2788C6781}"/>
            </ac:spMkLst>
          </pc:spChg>
          <pc:spChg chg="add mod">
            <ac:chgData name="Bruce Herring" userId="da3c994283af7ec4" providerId="LiveId" clId="{6B3ED49E-07CC-4C44-B4A6-E1DFC9A140C7}" dt="2020-07-01T01:45:21.692" v="1664" actId="1076"/>
            <ac:spMkLst>
              <pc:docMk/>
              <pc:sldMasterMk cId="0" sldId="2147483660"/>
              <pc:sldLayoutMk cId="4143726187" sldId="2147483663"/>
              <ac:spMk id="7" creationId="{4A5D9AC1-6F21-4836-ABF3-FF7D53E9CFB9}"/>
            </ac:spMkLst>
          </pc:spChg>
          <pc:spChg chg="mod">
            <ac:chgData name="Bruce Herring" userId="da3c994283af7ec4" providerId="LiveId" clId="{6B3ED49E-07CC-4C44-B4A6-E1DFC9A140C7}" dt="2020-07-01T01:45:42.293" v="1668" actId="1076"/>
            <ac:spMkLst>
              <pc:docMk/>
              <pc:sldMasterMk cId="0" sldId="2147483660"/>
              <pc:sldLayoutMk cId="4143726187" sldId="2147483663"/>
              <ac:spMk id="3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A98CE017-3317-4302-B6E9-60A91E1E919B}"/>
    <pc:docChg chg="">
      <pc:chgData name="Guest User" userId="" providerId="Windows Live" clId="Web-{A98CE017-3317-4302-B6E9-60A91E1E919B}" dt="2020-09-24T23:44:15.462" v="0"/>
      <pc:docMkLst>
        <pc:docMk/>
      </pc:docMkLst>
      <pc:sldChg chg="addCm">
        <pc:chgData name="Guest User" userId="" providerId="Windows Live" clId="Web-{A98CE017-3317-4302-B6E9-60A91E1E919B}" dt="2020-09-24T23:44:15.462" v="0"/>
        <pc:sldMkLst>
          <pc:docMk/>
          <pc:sldMk cId="2459328365" sldId="368"/>
        </pc:sldMkLst>
      </pc:sldChg>
    </pc:docChg>
  </pc:docChgLst>
  <pc:docChgLst>
    <pc:chgData name="Bobby St. Jacques" userId="f4a78f595efa0b0c" providerId="LiveId" clId="{24C2FB9F-4DB1-46C4-A47F-ED053E239E28}"/>
    <pc:docChg chg="custSel modSld">
      <pc:chgData name="Bobby St. Jacques" userId="f4a78f595efa0b0c" providerId="LiveId" clId="{24C2FB9F-4DB1-46C4-A47F-ED053E239E28}" dt="2020-10-13T20:44:29.772" v="65"/>
      <pc:docMkLst>
        <pc:docMk/>
      </pc:docMkLst>
      <pc:sldChg chg="addCm modCm">
        <pc:chgData name="Bobby St. Jacques" userId="f4a78f595efa0b0c" providerId="LiveId" clId="{24C2FB9F-4DB1-46C4-A47F-ED053E239E28}" dt="2020-10-13T20:12:49.464" v="3"/>
        <pc:sldMkLst>
          <pc:docMk/>
          <pc:sldMk cId="2076723522" sldId="277"/>
        </pc:sldMkLst>
      </pc:sldChg>
      <pc:sldChg chg="modSp addCm delCm modCm">
        <pc:chgData name="Bobby St. Jacques" userId="f4a78f595efa0b0c" providerId="LiveId" clId="{24C2FB9F-4DB1-46C4-A47F-ED053E239E28}" dt="2020-10-13T20:23:56.632" v="47" actId="1592"/>
        <pc:sldMkLst>
          <pc:docMk/>
          <pc:sldMk cId="629001027" sldId="389"/>
        </pc:sldMkLst>
        <pc:spChg chg="mod">
          <ac:chgData name="Bobby St. Jacques" userId="f4a78f595efa0b0c" providerId="LiveId" clId="{24C2FB9F-4DB1-46C4-A47F-ED053E239E28}" dt="2020-10-13T20:23:53.345" v="46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addCm modCm">
        <pc:chgData name="Bobby St. Jacques" userId="f4a78f595efa0b0c" providerId="LiveId" clId="{24C2FB9F-4DB1-46C4-A47F-ED053E239E28}" dt="2020-10-13T20:23:14.341" v="26"/>
        <pc:sldMkLst>
          <pc:docMk/>
          <pc:sldMk cId="2162662372" sldId="390"/>
        </pc:sldMkLst>
      </pc:sldChg>
      <pc:sldChg chg="addCm modCm">
        <pc:chgData name="Bobby St. Jacques" userId="f4a78f595efa0b0c" providerId="LiveId" clId="{24C2FB9F-4DB1-46C4-A47F-ED053E239E28}" dt="2020-10-13T20:28:40.722" v="51"/>
        <pc:sldMkLst>
          <pc:docMk/>
          <pc:sldMk cId="662949882" sldId="395"/>
        </pc:sldMkLst>
      </pc:sldChg>
      <pc:sldChg chg="addCm modCm">
        <pc:chgData name="Bobby St. Jacques" userId="f4a78f595efa0b0c" providerId="LiveId" clId="{24C2FB9F-4DB1-46C4-A47F-ED053E239E28}" dt="2020-10-13T20:34:22.526" v="55"/>
        <pc:sldMkLst>
          <pc:docMk/>
          <pc:sldMk cId="896474570" sldId="396"/>
        </pc:sldMkLst>
      </pc:sldChg>
      <pc:sldChg chg="addCm modCm">
        <pc:chgData name="Bobby St. Jacques" userId="f4a78f595efa0b0c" providerId="LiveId" clId="{24C2FB9F-4DB1-46C4-A47F-ED053E239E28}" dt="2020-10-13T20:36:06.952" v="59" actId="1589"/>
        <pc:sldMkLst>
          <pc:docMk/>
          <pc:sldMk cId="3129265991" sldId="402"/>
        </pc:sldMkLst>
      </pc:sldChg>
      <pc:sldChg chg="modSp addCm modCm">
        <pc:chgData name="Bobby St. Jacques" userId="f4a78f595efa0b0c" providerId="LiveId" clId="{24C2FB9F-4DB1-46C4-A47F-ED053E239E28}" dt="2020-10-13T20:44:29.772" v="65"/>
        <pc:sldMkLst>
          <pc:docMk/>
          <pc:sldMk cId="3100293779" sldId="416"/>
        </pc:sldMkLst>
        <pc:spChg chg="mod">
          <ac:chgData name="Bobby St. Jacques" userId="f4a78f595efa0b0c" providerId="LiveId" clId="{24C2FB9F-4DB1-46C4-A47F-ED053E239E28}" dt="2020-10-13T20:43:59.731" v="63" actId="20577"/>
          <ac:spMkLst>
            <pc:docMk/>
            <pc:sldMk cId="3100293779" sldId="416"/>
            <ac:spMk id="9" creationId="{750CFE2D-CB8E-4861-BE68-0A7D37E590B5}"/>
          </ac:spMkLst>
        </pc:spChg>
      </pc:sldChg>
    </pc:docChg>
  </pc:docChgLst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171923815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2076723522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038763886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2987844707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Guest User" providerId="Windows Live" clId="Web-{AFE89095-A383-4F41-A75B-0E7A8815E37A}"/>
    <pc:docChg chg="modSld">
      <pc:chgData name="Guest User" userId="" providerId="Windows Live" clId="Web-{AFE89095-A383-4F41-A75B-0E7A8815E37A}" dt="2020-10-12T02:26:26.955" v="20"/>
      <pc:docMkLst>
        <pc:docMk/>
      </pc:docMkLst>
      <pc:sldChg chg="addCm">
        <pc:chgData name="Guest User" userId="" providerId="Windows Live" clId="Web-{AFE89095-A383-4F41-A75B-0E7A8815E37A}" dt="2020-10-12T02:24:05.609" v="19"/>
        <pc:sldMkLst>
          <pc:docMk/>
          <pc:sldMk cId="0" sldId="257"/>
        </pc:sldMkLst>
      </pc:sldChg>
      <pc:sldChg chg="addCm">
        <pc:chgData name="Guest User" userId="" providerId="Windows Live" clId="Web-{AFE89095-A383-4F41-A75B-0E7A8815E37A}" dt="2020-10-12T00:52:11.704" v="1"/>
        <pc:sldMkLst>
          <pc:docMk/>
          <pc:sldMk cId="2076723522" sldId="277"/>
        </pc:sldMkLst>
      </pc:sldChg>
      <pc:sldChg chg="addCm">
        <pc:chgData name="Guest User" userId="" providerId="Windows Live" clId="Web-{AFE89095-A383-4F41-A75B-0E7A8815E37A}" dt="2020-10-12T02:26:26.955" v="20"/>
        <pc:sldMkLst>
          <pc:docMk/>
          <pc:sldMk cId="0" sldId="279"/>
        </pc:sldMkLst>
      </pc:sldChg>
      <pc:sldChg chg="addCm">
        <pc:chgData name="Guest User" userId="" providerId="Windows Live" clId="Web-{AFE89095-A383-4F41-A75B-0E7A8815E37A}" dt="2020-10-12T02:05:39.306" v="16"/>
        <pc:sldMkLst>
          <pc:docMk/>
          <pc:sldMk cId="2204875236" sldId="337"/>
        </pc:sldMkLst>
      </pc:sldChg>
      <pc:sldChg chg="addCm">
        <pc:chgData name="Guest User" userId="" providerId="Windows Live" clId="Web-{AFE89095-A383-4F41-A75B-0E7A8815E37A}" dt="2020-10-12T01:03:43.247" v="2"/>
        <pc:sldMkLst>
          <pc:docMk/>
          <pc:sldMk cId="2344687405" sldId="391"/>
        </pc:sldMkLst>
      </pc:sldChg>
      <pc:sldChg chg="addCm">
        <pc:chgData name="Guest User" userId="" providerId="Windows Live" clId="Web-{AFE89095-A383-4F41-A75B-0E7A8815E37A}" dt="2020-10-12T01:10:28.789" v="3"/>
        <pc:sldMkLst>
          <pc:docMk/>
          <pc:sldMk cId="820587486" sldId="406"/>
        </pc:sldMkLst>
      </pc:sldChg>
      <pc:sldChg chg="modSp addCm">
        <pc:chgData name="Guest User" userId="" providerId="Windows Live" clId="Web-{AFE89095-A383-4F41-A75B-0E7A8815E37A}" dt="2020-10-12T01:28:17.632" v="15"/>
        <pc:sldMkLst>
          <pc:docMk/>
          <pc:sldMk cId="1828165245" sldId="417"/>
        </pc:sldMkLst>
        <pc:spChg chg="mod">
          <ac:chgData name="Guest User" userId="" providerId="Windows Live" clId="Web-{AFE89095-A383-4F41-A75B-0E7A8815E37A}" dt="2020-10-12T01:27:53.694" v="14" actId="20577"/>
          <ac:spMkLst>
            <pc:docMk/>
            <pc:sldMk cId="1828165245" sldId="417"/>
            <ac:spMk id="7" creationId="{8A5907CC-7CBC-4833-AFBC-1B002DBDC69C}"/>
          </ac:spMkLst>
        </pc:spChg>
      </pc:sldChg>
      <pc:sldChg chg="addCm">
        <pc:chgData name="Guest User" userId="" providerId="Windows Live" clId="Web-{AFE89095-A383-4F41-A75B-0E7A8815E37A}" dt="2020-10-12T02:06:47.683" v="17"/>
        <pc:sldMkLst>
          <pc:docMk/>
          <pc:sldMk cId="3073119951" sldId="421"/>
        </pc:sldMkLst>
      </pc:sldChg>
      <pc:sldChg chg="addCm">
        <pc:chgData name="Guest User" userId="" providerId="Windows Live" clId="Web-{AFE89095-A383-4F41-A75B-0E7A8815E37A}" dt="2020-10-12T02:22:28.717" v="18"/>
        <pc:sldMkLst>
          <pc:docMk/>
          <pc:sldMk cId="1659691589" sldId="422"/>
        </pc:sldMkLst>
      </pc:sldChg>
    </pc:docChg>
  </pc:docChgLst>
  <pc:docChgLst>
    <pc:chgData name="Bruce Herring" userId="da3c994283af7ec4" providerId="LiveId" clId="{80B68918-53EC-4555-906F-394AD1D21BF7}"/>
    <pc:docChg chg="undo custSel addSld delSld modSld">
      <pc:chgData name="Bruce Herring" userId="da3c994283af7ec4" providerId="LiveId" clId="{80B68918-53EC-4555-906F-394AD1D21BF7}" dt="2020-08-07T14:16:24.259" v="8214" actId="20577"/>
      <pc:docMkLst>
        <pc:docMk/>
      </pc:docMkLst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0" sldId="25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1072140193" sldId="264"/>
        </pc:sldMkLst>
        <pc:spChg chg="mod ord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0:56.966" v="260" actId="20577"/>
          <ac:spMkLst>
            <pc:docMk/>
            <pc:sldMk cId="1072140193" sldId="264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9:54.066" v="406" actId="2711"/>
          <ac:spMkLst>
            <pc:docMk/>
            <pc:sldMk cId="1072140193" sldId="264"/>
            <ac:spMk id="4" creationId="{402DC811-B312-43AA-9C1B-DB99A8F55336}"/>
          </ac:spMkLst>
        </pc:spChg>
        <pc:spChg chg="del mod ord">
          <ac:chgData name="Bruce Herring" userId="da3c994283af7ec4" providerId="LiveId" clId="{80B68918-53EC-4555-906F-394AD1D21BF7}" dt="2020-08-02T18:56:20.563" v="102" actId="478"/>
          <ac:spMkLst>
            <pc:docMk/>
            <pc:sldMk cId="1072140193" sldId="264"/>
            <ac:spMk id="5" creationId="{DEB626D0-1839-4DD3-A3D8-F172C027112D}"/>
          </ac:spMkLst>
        </pc:spChg>
        <pc:spChg chg="del mod ord">
          <ac:chgData name="Bruce Herring" userId="da3c994283af7ec4" providerId="LiveId" clId="{80B68918-53EC-4555-906F-394AD1D21BF7}" dt="2020-08-02T18:56:38.504" v="108" actId="478"/>
          <ac:spMkLst>
            <pc:docMk/>
            <pc:sldMk cId="1072140193" sldId="264"/>
            <ac:spMk id="6" creationId="{779A3032-3AE0-4F60-AB91-A5D536FE9383}"/>
          </ac:spMkLst>
        </pc:spChg>
        <pc:spChg chg="del mod ord">
          <ac:chgData name="Bruce Herring" userId="da3c994283af7ec4" providerId="LiveId" clId="{80B68918-53EC-4555-906F-394AD1D21BF7}" dt="2020-08-02T18:57:20.260" v="138" actId="478"/>
          <ac:spMkLst>
            <pc:docMk/>
            <pc:sldMk cId="1072140193" sldId="264"/>
            <ac:spMk id="7" creationId="{9B0B0870-C32C-45C6-8D2A-26E86D54112A}"/>
          </ac:spMkLst>
        </pc:spChg>
        <pc:spChg chg="del mod ord">
          <ac:chgData name="Bruce Herring" userId="da3c994283af7ec4" providerId="LiveId" clId="{80B68918-53EC-4555-906F-394AD1D21BF7}" dt="2020-08-02T18:56:27.721" v="104" actId="478"/>
          <ac:spMkLst>
            <pc:docMk/>
            <pc:sldMk cId="1072140193" sldId="264"/>
            <ac:spMk id="8" creationId="{73B859E3-DC0B-4349-A534-E3007BDD8B3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072140193" sldId="264"/>
            <ac:spMk id="9" creationId="{53C5CEFC-6C6E-4D53-882C-9BB38A0D7AC0}"/>
          </ac:spMkLst>
        </pc:spChg>
        <pc:spChg chg="add del mod">
          <ac:chgData name="Bruce Herring" userId="da3c994283af7ec4" providerId="LiveId" clId="{80B68918-53EC-4555-906F-394AD1D21BF7}" dt="2020-08-02T18:56:24.631" v="103" actId="478"/>
          <ac:spMkLst>
            <pc:docMk/>
            <pc:sldMk cId="1072140193" sldId="264"/>
            <ac:spMk id="11" creationId="{EB63BD3F-256A-4DF1-9930-808D3B8F1946}"/>
          </ac:spMkLst>
        </pc:spChg>
        <pc:spChg chg="add del mod">
          <ac:chgData name="Bruce Herring" userId="da3c994283af7ec4" providerId="LiveId" clId="{80B68918-53EC-4555-906F-394AD1D21BF7}" dt="2020-08-02T18:56:42.012" v="109" actId="478"/>
          <ac:spMkLst>
            <pc:docMk/>
            <pc:sldMk cId="1072140193" sldId="264"/>
            <ac:spMk id="13" creationId="{C92A9891-0FB2-4007-85C8-D084680AF31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6" creationId="{51A0716E-FF06-45A1-995E-24064CD101C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7" creationId="{C8E7D698-A19A-4C28-81B4-1FAE45535299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8" creationId="{D698BCC4-2483-490F-B31A-BB0D58B02E4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9" creationId="{82C5612D-1BF6-4E90-8E9A-EC4F695E5F5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0" creationId="{D75BCAF7-6488-4E53-9297-4E13F453E60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1" creationId="{56F4DC5D-8102-4E2A-BFBF-8E21118D6D8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2" creationId="{3DCA2E69-ABF9-4FD7-BDFC-8E68122A1BF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3" creationId="{DA797F59-94E3-4C5F-AFB1-296E3AAF8B4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4" creationId="{0AA04BBE-6783-4B6D-AB9F-D302827DEF2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5" creationId="{828C77A5-F7C3-40F7-B97F-2112F02EEBB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6" creationId="{8B16E432-F124-43FA-A75C-888B0FEBC08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7" creationId="{91DEE75C-41E6-498C-8C61-793898A1B6E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8" creationId="{E7A968AB-888C-4A70-B8C7-D5C38B9B88BE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9" creationId="{0B9ED7AC-93F4-4F04-96CC-CE69CBDD55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0" creationId="{231A2859-632F-483C-812D-A5BA98B689A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1" creationId="{9853E6DC-9926-44AA-A4FD-916ED5CF6B0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2" creationId="{8DEB9712-136E-4DA9-A5D0-8F1638101C6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3" creationId="{67EF50FC-F67C-442F-8A56-94FACD6E2C5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4" creationId="{728D2DA7-F2DB-4432-A6CE-841DC976AE7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5" creationId="{08DC1384-8E90-4B80-8114-CBACD6ACBE8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6" creationId="{A24913AB-6160-4375-9B88-49C004CF900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7" creationId="{8BF6E10A-019B-43A0-BD08-1BACE624E9B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8" creationId="{A8D8AD6B-5CBF-4F93-9040-BF090554A10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9" creationId="{A6FD213B-E778-4324-93F7-7E502BB3D8B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0" creationId="{BEEC4842-CABB-47D5-841C-523459A05A2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1" creationId="{D3EF00F4-F91A-4036-939D-9A1C222C7BB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2" creationId="{B990BDD2-6B8A-42AE-BD83-2EBC1DCDC6A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3" creationId="{FD89362F-0DBA-4E17-ACA5-0DD636E41BF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4" creationId="{2D51EBC4-81DF-4AAD-805A-8A18B9A4626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5" creationId="{5749DA92-0D52-4A3C-A41A-992E1854A34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6" creationId="{6C42351C-ED28-4A8F-A8FC-6477FF0D5C8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7" creationId="{3DA9D96B-16E3-4706-81AA-C3244973AEF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8" creationId="{F90FA451-2CEF-4AA9-83C9-5E4243C7BC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9" creationId="{2EDFDA31-DF48-4E33-A6BB-8573BDC45933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0" creationId="{23DEBCBF-82E7-4CFF-AFD6-B336D8A2373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1" creationId="{885603FF-4148-487A-B0EC-22FA249840C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2" creationId="{C009BDD0-B703-41D6-BF4B-B7ACF0F4EB1D}"/>
          </ac:spMkLst>
        </pc:spChg>
        <pc:spChg chg="add del mod">
          <ac:chgData name="Bruce Herring" userId="da3c994283af7ec4" providerId="LiveId" clId="{80B68918-53EC-4555-906F-394AD1D21BF7}" dt="2020-08-02T19:00:14.370" v="194" actId="478"/>
          <ac:spMkLst>
            <pc:docMk/>
            <pc:sldMk cId="1072140193" sldId="264"/>
            <ac:spMk id="83" creationId="{B3E8A8A7-85DA-4C24-953B-12BC50E6AE36}"/>
          </ac:spMkLst>
        </pc:spChg>
        <pc:spChg chg="add mod">
          <ac:chgData name="Bruce Herring" userId="da3c994283af7ec4" providerId="LiveId" clId="{80B68918-53EC-4555-906F-394AD1D21BF7}" dt="2020-08-02T19:10:00.474" v="407" actId="2711"/>
          <ac:spMkLst>
            <pc:docMk/>
            <pc:sldMk cId="1072140193" sldId="264"/>
            <ac:spMk id="84" creationId="{8D82CA5A-CD9D-4B8C-85F9-49854B021EA0}"/>
          </ac:spMkLst>
        </pc:spChg>
        <pc:spChg chg="add mod">
          <ac:chgData name="Bruce Herring" userId="da3c994283af7ec4" providerId="LiveId" clId="{80B68918-53EC-4555-906F-394AD1D21BF7}" dt="2020-08-02T19:03:17.962" v="405" actId="207"/>
          <ac:spMkLst>
            <pc:docMk/>
            <pc:sldMk cId="1072140193" sldId="264"/>
            <ac:spMk id="85" creationId="{DC796DF0-F4A5-4DAC-B625-408564718779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171923815" sldId="264"/>
        </pc:sldMkLst>
      </pc:sldChg>
      <pc:sldChg chg="addSp delSp modSp del mod modClrScheme chgLayout">
        <pc:chgData name="Bruce Herring" userId="da3c994283af7ec4" providerId="LiveId" clId="{80B68918-53EC-4555-906F-394AD1D21BF7}" dt="2020-08-02T18:40:52.742" v="5" actId="47"/>
        <pc:sldMkLst>
          <pc:docMk/>
          <pc:sldMk cId="255557881" sldId="272"/>
        </pc:sldMkLst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4" creationId="{2AA55272-21F9-48F2-9209-771954F42587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" creationId="{EFFF1C2C-DB17-437C-AAE6-5C1EF2CDAD2B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" creationId="{9B8F3A0E-89D7-4B74-9BEE-692F34E5B09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" creationId="{D266291C-2D56-4A39-B0DC-3BB77A49A57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2" creationId="{D64DCE24-C707-45C5-BB54-D03E6DC0EC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3" creationId="{6D03B20F-C8EC-494A-98A8-1854013692F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4" creationId="{C36ADCAA-188F-4586-A4D5-8B91E48224A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5" creationId="{4FF62E78-4ACC-4659-8FCD-5792C675315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6" creationId="{AB95FA77-4393-47E4-B1E0-39C5FDB61B6E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7" creationId="{E12CE792-7D93-4044-A14C-50F26CE8D3D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8" creationId="{C3312380-4346-47D3-BC35-4AEFD725D0B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9" creationId="{99D532F7-E571-4623-91C4-707108DF25D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0" creationId="{E27BD9A4-7A08-40EC-BA59-27CA7DBB3F4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1" creationId="{D7856DAA-9606-4C5C-B6AC-4C4B275918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2" creationId="{BDFD4B4C-11EA-4F0E-8672-3515331A53D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3" creationId="{1F51B0A5-2F13-4237-A96F-7C81C210E85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4" creationId="{38934D9F-7DF4-42D2-85CC-A41B84E31D1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5" creationId="{89C47FA1-E3F0-4479-9A4C-4308340B459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6" creationId="{8A51B32F-FC50-4B3F-8330-55F78AAC974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7" creationId="{C5B0E14D-46C3-405C-9533-D2630DC826F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8" creationId="{1A0FE500-B1D5-41D8-934B-850F9B69A21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9" creationId="{9077B370-1607-47CC-888F-65FBAC8FBDD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0" creationId="{81314A37-5259-47A4-897B-1C904824A8F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1" creationId="{042F27E0-22DD-4D87-B3B2-658DE3AD049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2" creationId="{B7091B18-B210-4ACE-AC16-0575E59EAF2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3" creationId="{737C8E84-204A-44ED-8FFC-2084A18E0DB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4" creationId="{C445D63D-2BF0-493D-9942-95CDF04EDD5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5" creationId="{FFB76282-EE0E-44B9-9403-4C6392E5426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6" creationId="{9E38CB73-3702-4593-A948-EA99E1913B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7" creationId="{2E7728B8-A989-4D57-B023-BDBF3046E6B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8" creationId="{70FBD428-2CB4-48DE-A27D-BED6420563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9" creationId="{1F25E875-F239-4F4C-B6D0-B67794D520A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0" creationId="{615268D6-D0C6-4E07-955D-95DFC5473FF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1" creationId="{56795D5B-4565-4F71-9B33-2D50ED40B1E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2" creationId="{90EBE2FC-D710-491D-A244-3A01E492647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3" creationId="{12575182-2F25-4D02-B8C1-AB6BFB80520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4" creationId="{CABB35E7-30C3-47AF-9783-791D9738955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5" creationId="{09E41EC9-846F-4318-AA5C-6F23FA944E0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6" creationId="{4B8F1FB3-FE30-4C35-8C88-C2ACA592165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7" creationId="{CC0C0C23-A3E3-47A7-9429-2D88794EEB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8" creationId="{287A5953-4E02-4F37-B214-A439E31D2D1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9" creationId="{6719756D-85CE-4D20-A651-2FD8EA224A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90" creationId="{0F0DFA76-FFA4-41E9-BB0F-9852E259845A}"/>
          </ac:spMkLst>
        </pc:spChg>
      </pc:sldChg>
      <pc:sldChg chg="addSp delSp modSp mod modClrScheme chgLayout">
        <pc:chgData name="Bruce Herring" userId="da3c994283af7ec4" providerId="LiveId" clId="{80B68918-53EC-4555-906F-394AD1D21BF7}" dt="2020-08-02T18:41:17.264" v="9" actId="5793"/>
        <pc:sldMkLst>
          <pc:docMk/>
          <pc:sldMk cId="2076723522" sldId="277"/>
        </pc:sldMkLst>
        <pc:spChg chg="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2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1:13.460" v="7" actId="21"/>
          <ac:spMkLst>
            <pc:docMk/>
            <pc:sldMk cId="2076723522" sldId="277"/>
            <ac:spMk id="4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5" creationId="{7D376757-7924-4D0B-96EC-A25F9C7226D8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6" creationId="{8982EC83-27A8-4F3F-9D9A-F04FB81A37D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7" creationId="{6E63EE08-E9A0-4CFD-B643-3D306009B4F9}"/>
          </ac:spMkLst>
        </pc:spChg>
        <pc:spChg chg="add mod ord">
          <ac:chgData name="Bruce Herring" userId="da3c994283af7ec4" providerId="LiveId" clId="{80B68918-53EC-4555-906F-394AD1D21BF7}" dt="2020-08-02T18:41:17.264" v="9" actId="5793"/>
          <ac:spMkLst>
            <pc:docMk/>
            <pc:sldMk cId="2076723522" sldId="277"/>
            <ac:spMk id="8" creationId="{F0BD3AA3-92CC-4D1B-ACCD-0BACBFB690F3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038763886" sldId="27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3237022112" sldId="278"/>
        </pc:sldMkLst>
        <pc:spChg chg="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2" creationId="{4BE56912-58F3-4F61-B83F-C70A98EED5F5}"/>
          </ac:spMkLst>
        </pc:spChg>
        <pc:spChg chg="mod ord">
          <ac:chgData name="Bruce Herring" userId="da3c994283af7ec4" providerId="LiveId" clId="{80B68918-53EC-4555-906F-394AD1D21BF7}" dt="2020-08-02T18:50:19.092" v="65" actId="948"/>
          <ac:spMkLst>
            <pc:docMk/>
            <pc:sldMk cId="3237022112" sldId="278"/>
            <ac:spMk id="3" creationId="{460719CA-C7DF-4CF9-A123-046BC12BECD6}"/>
          </ac:spMkLst>
        </pc:spChg>
        <pc:spChg chg="mod">
          <ac:chgData name="Bruce Herring" userId="da3c994283af7ec4" providerId="LiveId" clId="{80B68918-53EC-4555-906F-394AD1D21BF7}" dt="2020-08-02T18:50:25.372" v="73" actId="1036"/>
          <ac:spMkLst>
            <pc:docMk/>
            <pc:sldMk cId="3237022112" sldId="278"/>
            <ac:spMk id="4" creationId="{98CBDEF9-FF33-413F-B91B-B30E2A41CB44}"/>
          </ac:spMkLst>
        </pc:spChg>
        <pc:spChg chg="del mod ord">
          <ac:chgData name="Bruce Herring" userId="da3c994283af7ec4" providerId="LiveId" clId="{80B68918-53EC-4555-906F-394AD1D21BF7}" dt="2020-08-02T18:47:23.877" v="50" actId="478"/>
          <ac:spMkLst>
            <pc:docMk/>
            <pc:sldMk cId="3237022112" sldId="278"/>
            <ac:spMk id="5" creationId="{8958B22D-D4AF-4118-AF58-B40CB1610F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37022112" sldId="278"/>
            <ac:spMk id="6" creationId="{3B40F7B2-9465-445C-BBAC-48A4F1818798}"/>
          </ac:spMkLst>
        </pc:spChg>
        <pc:spChg chg="del mod ord">
          <ac:chgData name="Bruce Herring" userId="da3c994283af7ec4" providerId="LiveId" clId="{80B68918-53EC-4555-906F-394AD1D21BF7}" dt="2020-08-02T18:44:44.350" v="37" actId="478"/>
          <ac:spMkLst>
            <pc:docMk/>
            <pc:sldMk cId="3237022112" sldId="278"/>
            <ac:spMk id="8" creationId="{14BE6621-7C63-4A26-AE38-50E061D4DF6D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0" creationId="{B9D3EF74-2F22-4145-81E8-F5423569C2A7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2" creationId="{86709B24-57BD-4377-ABC9-533115AC79E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7" creationId="{1F0EDB49-376C-4BFB-9DEB-6725009F508D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8" creationId="{F4783C0B-4B1E-40EB-A5C7-84A556EB02E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9" creationId="{AF547A39-EB23-438B-BA22-361E27E9C2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0" creationId="{5DC89845-0268-4515-BF02-6152951E549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1" creationId="{353587EE-D734-4126-BAF4-DBC48EF0569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2" creationId="{7F875ECB-ED6A-4C17-AD31-6A3D798A6E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3" creationId="{D39826F6-380F-4184-94BD-4EA121B7D8C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4" creationId="{12DEC069-547F-430E-BA05-85E255AD7B0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5" creationId="{0EEAF40C-7461-48BA-8A1F-CB13E313A6D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6" creationId="{7B576819-0233-4EEA-A89F-D3944AF75D1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7" creationId="{DC030FB4-7619-4BF4-ABE9-A9A9A55F1CA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8" creationId="{797938FA-351C-47A9-8A9E-CA3942F1620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9" creationId="{0A81C0E2-62FA-4E7F-9CE4-635FEDDF7A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0" creationId="{EED52799-B58A-4480-B614-C41525E45CC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1" creationId="{A796F096-F6C5-4AB9-B0DC-0FA8074551D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2" creationId="{9D722CDC-7605-4C66-BA0F-89A173026EF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3" creationId="{771D233E-15F9-4002-B146-0E21DB48E04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4" creationId="{702D545E-EA8B-4C2F-9672-8C64A1423C0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5" creationId="{EEDD4D82-504E-45AA-8830-AF88316F5A7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6" creationId="{308D3E28-C31D-4174-BB92-CFBE9C87FB4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7" creationId="{0141EB35-31F5-4011-8577-D1A8997679E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8" creationId="{03FA7EC4-3013-42A5-9EC4-53B0997F2515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9" creationId="{7D8D7CCD-1744-434A-B54E-B2E914688B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0" creationId="{7F883757-332F-48E2-8C43-6A5C7935F8F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1" creationId="{D2CA011B-B051-4A4D-AD50-C19D4A2E41B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2" creationId="{31EE969A-A39C-41B0-A1A5-7ECF80C6B2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3" creationId="{A7CCBF3D-C68A-4510-9580-998CAE1DDCB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4" creationId="{8FBE02E6-0B24-415D-809D-712DF95A122F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5" creationId="{23F0AA71-1500-4F5F-B21A-D81BD207FED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6" creationId="{C464EA53-1242-43BE-9D6D-A8F35CF8EBA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7" creationId="{FFCDFF05-11F3-40BA-A351-990A5BE8BD6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8" creationId="{B3EB43F7-B347-4780-BB4F-7FB60AED2A4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9" creationId="{441A86BB-3273-4A9E-87D7-58EE5BBEE5B3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0" creationId="{E71BE367-CD28-4E82-98AF-CE2867E6D3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1" creationId="{C630C007-0447-4EC6-99FE-ED70B532926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2" creationId="{D2D419FF-EAFB-41D1-8972-4A50963B6DE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3" creationId="{EDEE7E64-F0A0-44C4-9CEA-33ACC99ED25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4" creationId="{1C4BA730-5352-4CC5-B7E7-6358D2A2DF0F}"/>
          </ac:spMkLst>
        </pc:spChg>
        <pc:spChg chg="add mod">
          <ac:chgData name="Bruce Herring" userId="da3c994283af7ec4" providerId="LiveId" clId="{80B68918-53EC-4555-906F-394AD1D21BF7}" dt="2020-08-02T18:55:25.060" v="97" actId="207"/>
          <ac:spMkLst>
            <pc:docMk/>
            <pc:sldMk cId="3237022112" sldId="278"/>
            <ac:spMk id="85" creationId="{8155B68A-E241-4894-9A8F-833DB8622D7E}"/>
          </ac:spMkLst>
        </pc:spChg>
      </pc:sldChg>
      <pc:sldChg chg="addSp delSp modSp del mod">
        <pc:chgData name="Bruce Herring" userId="da3c994283af7ec4" providerId="LiveId" clId="{80B68918-53EC-4555-906F-394AD1D21BF7}" dt="2020-08-06T13:37:21.892" v="4192" actId="948"/>
        <pc:sldMkLst>
          <pc:docMk/>
          <pc:sldMk cId="2987844707" sldId="280"/>
        </pc:sldMkLst>
        <pc:spChg chg="mod ord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2" creationId="{61A5854E-B1FF-4516-B6D2-18EF084741CA}"/>
          </ac:spMkLst>
        </pc:spChg>
        <pc:spChg chg="mod">
          <ac:chgData name="Bruce Herring" userId="da3c994283af7ec4" providerId="LiveId" clId="{80B68918-53EC-4555-906F-394AD1D21BF7}" dt="2020-08-06T13:37:21.892" v="4192" actId="948"/>
          <ac:spMkLst>
            <pc:docMk/>
            <pc:sldMk cId="2987844707" sldId="280"/>
            <ac:spMk id="3" creationId="{F383161E-789D-44AB-83A5-91C37E7EEBF8}"/>
          </ac:spMkLst>
        </pc:spChg>
        <pc:spChg chg="del mod">
          <ac:chgData name="Bruce Herring" userId="da3c994283af7ec4" providerId="LiveId" clId="{80B68918-53EC-4555-906F-394AD1D21BF7}" dt="2020-08-06T13:36:46.556" v="4187" actId="478"/>
          <ac:spMkLst>
            <pc:docMk/>
            <pc:sldMk cId="2987844707" sldId="280"/>
            <ac:spMk id="4" creationId="{B4AE954E-E892-4C69-85C9-BB32C8F53857}"/>
          </ac:spMkLst>
        </pc:spChg>
        <pc:spChg chg="add del mod ord">
          <ac:chgData name="Bruce Herring" userId="da3c994283af7ec4" providerId="LiveId" clId="{80B68918-53EC-4555-906F-394AD1D21BF7}" dt="2020-08-02T19:33:41.881" v="414" actId="478"/>
          <ac:spMkLst>
            <pc:docMk/>
            <pc:sldMk cId="2987844707" sldId="280"/>
            <ac:spMk id="5" creationId="{B9913554-5CDA-4450-9EBE-EC4C359467DE}"/>
          </ac:spMkLst>
        </pc:spChg>
        <pc:spChg chg="del mod ord">
          <ac:chgData name="Bruce Herring" userId="da3c994283af7ec4" providerId="LiveId" clId="{80B68918-53EC-4555-906F-394AD1D21BF7}" dt="2020-08-02T19:34:03.308" v="417" actId="478"/>
          <ac:spMkLst>
            <pc:docMk/>
            <pc:sldMk cId="2987844707" sldId="280"/>
            <ac:spMk id="6" creationId="{59737BCA-6620-4D61-8E18-C3FAB0A2FC03}"/>
          </ac:spMkLst>
        </pc:spChg>
        <pc:spChg chg="del mod ord">
          <ac:chgData name="Bruce Herring" userId="da3c994283af7ec4" providerId="LiveId" clId="{80B68918-53EC-4555-906F-394AD1D21BF7}" dt="2020-08-02T19:34:33.006" v="426" actId="478"/>
          <ac:spMkLst>
            <pc:docMk/>
            <pc:sldMk cId="2987844707" sldId="280"/>
            <ac:spMk id="7" creationId="{1DDD4314-6ADE-4C91-ADEC-3AA455150537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7" creationId="{4AAA2586-687D-42F5-A752-6434EC285606}"/>
          </ac:spMkLst>
        </pc:spChg>
        <pc:spChg chg="del mod ord">
          <ac:chgData name="Bruce Herring" userId="da3c994283af7ec4" providerId="LiveId" clId="{80B68918-53EC-4555-906F-394AD1D21BF7}" dt="2020-08-02T19:34:34.969" v="427" actId="478"/>
          <ac:spMkLst>
            <pc:docMk/>
            <pc:sldMk cId="2987844707" sldId="280"/>
            <ac:spMk id="8" creationId="{D8BD29E6-613B-47C2-9DDC-A76825169204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9" creationId="{085C08E9-E048-45D0-ACBC-76960C66DFEE}"/>
          </ac:spMkLst>
        </pc:spChg>
        <pc:spChg chg="del mod ord">
          <ac:chgData name="Bruce Herring" userId="da3c994283af7ec4" providerId="LiveId" clId="{80B68918-53EC-4555-906F-394AD1D21BF7}" dt="2020-08-02T19:34:31.249" v="425" actId="478"/>
          <ac:spMkLst>
            <pc:docMk/>
            <pc:sldMk cId="2987844707" sldId="280"/>
            <ac:spMk id="9" creationId="{EE125BB2-CA4E-4D18-9A3A-C356CD96DC20}"/>
          </ac:spMkLst>
        </pc:spChg>
        <pc:spChg chg="del mod ord">
          <ac:chgData name="Bruce Herring" userId="da3c994283af7ec4" providerId="LiveId" clId="{80B68918-53EC-4555-906F-394AD1D21BF7}" dt="2020-08-02T19:34:28.903" v="424" actId="478"/>
          <ac:spMkLst>
            <pc:docMk/>
            <pc:sldMk cId="2987844707" sldId="280"/>
            <ac:spMk id="10" creationId="{F67935D5-4902-4AD7-A2E2-921D6A6655B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987844707" sldId="280"/>
            <ac:spMk id="11" creationId="{D0B317F2-BDF1-4D43-9447-69E8C5F33697}"/>
          </ac:spMkLst>
        </pc:spChg>
        <pc:spChg chg="add del mod">
          <ac:chgData name="Bruce Herring" userId="da3c994283af7ec4" providerId="LiveId" clId="{80B68918-53EC-4555-906F-394AD1D21BF7}" dt="2020-08-02T19:33:39.217" v="413" actId="478"/>
          <ac:spMkLst>
            <pc:docMk/>
            <pc:sldMk cId="2987844707" sldId="280"/>
            <ac:spMk id="13" creationId="{24A1D399-EDED-482C-AAF8-7CAA883AF1FB}"/>
          </ac:spMkLst>
        </pc:spChg>
        <pc:spChg chg="add del mod">
          <ac:chgData name="Bruce Herring" userId="da3c994283af7ec4" providerId="LiveId" clId="{80B68918-53EC-4555-906F-394AD1D21BF7}" dt="2020-08-02T19:33:43.218" v="415" actId="478"/>
          <ac:spMkLst>
            <pc:docMk/>
            <pc:sldMk cId="2987844707" sldId="280"/>
            <ac:spMk id="15" creationId="{AA514433-426F-492F-9BC0-63AFE7FDC0DC}"/>
          </ac:spMkLst>
        </pc:spChg>
        <pc:spChg chg="add del mod">
          <ac:chgData name="Bruce Herring" userId="da3c994283af7ec4" providerId="LiveId" clId="{80B68918-53EC-4555-906F-394AD1D21BF7}" dt="2020-08-02T19:34:05.906" v="418" actId="478"/>
          <ac:spMkLst>
            <pc:docMk/>
            <pc:sldMk cId="2987844707" sldId="280"/>
            <ac:spMk id="17" creationId="{A615D3ED-061B-4D91-ACA5-60799801AC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6" creationId="{79E22E64-83A0-40C8-ACCD-14B19D8C8210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7" creationId="{580FADA1-C99D-43F6-ADC9-D4A9E84E653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8" creationId="{023BD70C-0330-4308-9F6F-AB160DDFA49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9" creationId="{2C126ECC-5674-413B-B604-98FADC6537F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0" creationId="{A0BF7FF2-E017-42E5-8E44-0837FD22EB7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1" creationId="{A622C168-BADA-438C-8B5D-A50CCF7232E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2" creationId="{EC4E9036-9BA7-4C3C-B47C-483292BEBD3A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3" creationId="{D9526211-2049-41C0-953E-818FA9D517F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4" creationId="{1838D847-1090-43DD-8DA5-E92DB429474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5" creationId="{8B1F9B31-D662-4666-B884-D74B51677CB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6" creationId="{12EF1CAA-E05A-4EAD-8D53-292B17DEE0FE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7" creationId="{410C6AFC-8B4D-48B8-B3CC-9EF9DC63669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8" creationId="{304F9B09-96B0-47A7-BC59-50B2F845135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9" creationId="{7A6A0E37-E226-455B-A9BA-10CE0C789D5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0" creationId="{0C2A4295-E51C-4BA1-91D2-846109A4E7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1" creationId="{456C3C14-A553-4C72-A7E0-E904D966BC9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2" creationId="{AC4582B9-F853-4CB8-B391-CA0F0AB52ECC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3" creationId="{875594D5-F900-4132-8C8B-852FA14F3BE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4" creationId="{6C4E8145-E61B-46B1-9F3A-66AFDBDA520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5" creationId="{1D1E5763-FA33-4AE2-A416-2C1B483CAAD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6" creationId="{7CF4AA9A-FD54-4762-93DF-7E0EF1B24F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7" creationId="{5825139B-DB3C-4E53-94E3-8388BB61F83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8" creationId="{0AF0E711-4800-4F27-B324-879169E523A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9" creationId="{0D1DA018-22A6-42E6-8C0B-B3761731F2D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0" creationId="{0CDB8C2D-6119-41B4-969F-6DEEE2C4BE3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1" creationId="{AAF3BA20-BCE6-492D-8BAF-EE4DF1AFA9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2" creationId="{D2B92132-CFBB-4543-9C44-0E3305A0082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3" creationId="{0F05D203-A4C1-46A7-9D59-5388208E8622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4" creationId="{30D9CBEF-EF40-4EFF-A465-042467D3812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5" creationId="{A11589E3-48BC-4009-B598-F4309C52A59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6" creationId="{C90916AD-63D4-4654-B629-DFCF5C5960A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7" creationId="{EBE21A25-8790-4737-B26D-47509E45245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8" creationId="{3A997D20-55B4-4A9D-B51D-FA0A8CD487C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9" creationId="{93481A61-3F11-45E2-AE31-238ADD0AED6D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80" creationId="{AAAA842C-77AB-40C6-AD69-F5782F4A0582}"/>
          </ac:spMkLst>
        </pc:spChg>
        <pc:picChg chg="add mod">
          <ac:chgData name="Bruce Herring" userId="da3c994283af7ec4" providerId="LiveId" clId="{80B68918-53EC-4555-906F-394AD1D21BF7}" dt="2020-08-06T13:36:51.491" v="4188" actId="1076"/>
          <ac:picMkLst>
            <pc:docMk/>
            <pc:sldMk cId="2987844707" sldId="280"/>
            <ac:picMk id="6" creationId="{68B7F18F-E8ED-438C-A53D-99E115D887A8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890323778" sldId="292"/>
        </pc:sldMkLst>
      </pc:sldChg>
      <pc:sldChg chg="modSp mod">
        <pc:chgData name="Bruce Herring" userId="da3c994283af7ec4" providerId="LiveId" clId="{80B68918-53EC-4555-906F-394AD1D21BF7}" dt="2020-08-06T13:33:16.030" v="4135" actId="20577"/>
        <pc:sldMkLst>
          <pc:docMk/>
          <pc:sldMk cId="1727217399" sldId="307"/>
        </pc:sldMkLst>
        <pc:spChg chg="mod">
          <ac:chgData name="Bruce Herring" userId="da3c994283af7ec4" providerId="LiveId" clId="{80B68918-53EC-4555-906F-394AD1D21BF7}" dt="2020-08-06T13:33:16.030" v="4135" actId="20577"/>
          <ac:spMkLst>
            <pc:docMk/>
            <pc:sldMk cId="1727217399" sldId="307"/>
            <ac:spMk id="4" creationId="{9A4F4223-D6F7-47BC-98D9-94E6AE165E45}"/>
          </ac:spMkLst>
        </pc:spChg>
        <pc:spChg chg="mod">
          <ac:chgData name="Bruce Herring" userId="da3c994283af7ec4" providerId="LiveId" clId="{80B68918-53EC-4555-906F-394AD1D21BF7}" dt="2020-08-06T13:33:02.007" v="4115" actId="6549"/>
          <ac:spMkLst>
            <pc:docMk/>
            <pc:sldMk cId="1727217399" sldId="307"/>
            <ac:spMk id="6" creationId="{16635259-62CA-4C3D-8B5F-54D277310746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223939413" sldId="30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002158968" sldId="309"/>
        </pc:sldMkLst>
      </pc:sldChg>
      <pc:sldChg chg="addSp delSp modSp mod modClrScheme chgLayout">
        <pc:chgData name="Bruce Herring" userId="da3c994283af7ec4" providerId="LiveId" clId="{80B68918-53EC-4555-906F-394AD1D21BF7}" dt="2020-08-07T13:36:07.818" v="4669" actId="14100"/>
        <pc:sldMkLst>
          <pc:docMk/>
          <pc:sldMk cId="3223490625" sldId="309"/>
        </pc:sldMkLst>
        <pc:spChg chg="mod ord">
          <ac:chgData name="Bruce Herring" userId="da3c994283af7ec4" providerId="LiveId" clId="{80B68918-53EC-4555-906F-394AD1D21BF7}" dt="2020-08-02T19:44:13.725" v="519" actId="6549"/>
          <ac:spMkLst>
            <pc:docMk/>
            <pc:sldMk cId="3223490625" sldId="309"/>
            <ac:spMk id="2" creationId="{E06B13ED-7885-4A7D-A078-A16C2E094303}"/>
          </ac:spMkLst>
        </pc:spChg>
        <pc:spChg chg="mod ord">
          <ac:chgData name="Bruce Herring" userId="da3c994283af7ec4" providerId="LiveId" clId="{80B68918-53EC-4555-906F-394AD1D21BF7}" dt="2020-08-02T19:48:54.499" v="718" actId="2711"/>
          <ac:spMkLst>
            <pc:docMk/>
            <pc:sldMk cId="3223490625" sldId="309"/>
            <ac:spMk id="3" creationId="{AD2058D8-D3E5-4BAB-868F-BB92BCE09CF4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4" creationId="{ED3A4664-12C7-431E-9E32-EE2C51B7C12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5" creationId="{42E376CD-393E-4749-870C-D22B5A5FA92A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6" creationId="{1DCE5724-76C4-46FC-9AE2-AF1F0C29336B}"/>
          </ac:spMkLst>
        </pc:spChg>
        <pc:spChg chg="add mod">
          <ac:chgData name="Bruce Herring" userId="da3c994283af7ec4" providerId="LiveId" clId="{80B68918-53EC-4555-906F-394AD1D21BF7}" dt="2020-08-07T13:36:07.818" v="4669" actId="14100"/>
          <ac:spMkLst>
            <pc:docMk/>
            <pc:sldMk cId="3223490625" sldId="309"/>
            <ac:spMk id="6" creationId="{ECE1CC90-FC85-430B-96F0-7EB370D0CE06}"/>
          </ac:spMkLst>
        </pc:spChg>
        <pc:spChg chg="add del mod ord">
          <ac:chgData name="Bruce Herring" userId="da3c994283af7ec4" providerId="LiveId" clId="{80B68918-53EC-4555-906F-394AD1D21BF7}" dt="2020-08-07T13:34:02.375" v="4644" actId="478"/>
          <ac:spMkLst>
            <pc:docMk/>
            <pc:sldMk cId="3223490625" sldId="309"/>
            <ac:spMk id="7" creationId="{64D19F3B-FCA9-408D-A503-29B6CCB972BD}"/>
          </ac:spMkLst>
        </pc:spChg>
        <pc:spChg chg="add del mod ord">
          <ac:chgData name="Bruce Herring" userId="da3c994283af7ec4" providerId="LiveId" clId="{80B68918-53EC-4555-906F-394AD1D21BF7}" dt="2020-08-02T19:44:06.890" v="518" actId="478"/>
          <ac:spMkLst>
            <pc:docMk/>
            <pc:sldMk cId="3223490625" sldId="309"/>
            <ac:spMk id="8" creationId="{B0BB28CD-E6F5-499E-B3DC-58CBB50EE046}"/>
          </ac:spMkLst>
        </pc:spChg>
        <pc:spChg chg="add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9" creationId="{7B3EC6FF-7A40-4B20-A54A-68C19023C62B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6" creationId="{50796D15-8263-4556-9A55-51133B9D4AF2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7" creationId="{6394215B-972E-4E60-B8D2-02CFE516D2D4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8" creationId="{CFC56143-ADEC-4C87-98BF-2306E634E57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9" creationId="{2356707C-70BB-4B26-BC99-48AF3CD4C34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0" creationId="{14437584-2CBD-4796-A42C-B1AAD6CB2E79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1" creationId="{26183DB5-9894-4579-9990-C3D2D1D17CAE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2" creationId="{9C303770-7D23-42B5-A064-56FB1809CA3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3" creationId="{5BA5CBD7-D824-46B6-BB60-6AC3D7F46923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4" creationId="{506EF03A-62DE-49C3-B9A8-03930CBD9DD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5" creationId="{00EE7156-B091-4117-A805-B6FC8BABC5FC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6" creationId="{225AB0D0-3AE9-40AD-9751-C849174A4CE5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7" creationId="{2453E921-22A4-4804-93E4-17958F4B5CC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8" creationId="{1EBD4FF0-B690-4469-B961-AEB542D12BA2}"/>
          </ac:spMkLst>
        </pc:spChg>
        <pc:picChg chg="add mod">
          <ac:chgData name="Bruce Herring" userId="da3c994283af7ec4" providerId="LiveId" clId="{80B68918-53EC-4555-906F-394AD1D21BF7}" dt="2020-08-07T13:36:02.299" v="4667" actId="1076"/>
          <ac:picMkLst>
            <pc:docMk/>
            <pc:sldMk cId="3223490625" sldId="309"/>
            <ac:picMk id="5" creationId="{B89B3471-93A2-436A-BD0B-29EB3D54D0D2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65315347" sldId="31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38513032" sldId="31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18700486" sldId="31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5385052" sldId="31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711336168" sldId="31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627555895" sldId="316"/>
        </pc:sldMkLst>
      </pc:sldChg>
      <pc:sldChg chg="addSp delSp modSp mod modClrScheme delAnim chgLayout">
        <pc:chgData name="Bruce Herring" userId="da3c994283af7ec4" providerId="LiveId" clId="{80B68918-53EC-4555-906F-394AD1D21BF7}" dt="2020-08-02T19:43:35.900" v="516" actId="207"/>
        <pc:sldMkLst>
          <pc:docMk/>
          <pc:sldMk cId="280174531" sldId="317"/>
        </pc:sldMkLst>
        <pc:spChg chg="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41:33.937" v="494" actId="14100"/>
          <ac:spMkLst>
            <pc:docMk/>
            <pc:sldMk cId="280174531" sldId="317"/>
            <ac:spMk id="3" creationId="{00000000-0000-0000-0000-000000000000}"/>
          </ac:spMkLst>
        </pc:spChg>
        <pc:spChg chg="mod">
          <ac:chgData name="Bruce Herring" userId="da3c994283af7ec4" providerId="LiveId" clId="{80B68918-53EC-4555-906F-394AD1D21BF7}" dt="2020-08-02T19:42:48.335" v="510" actId="207"/>
          <ac:spMkLst>
            <pc:docMk/>
            <pc:sldMk cId="280174531" sldId="317"/>
            <ac:spMk id="4" creationId="{770C304A-9A6B-422A-992A-881AF96EFF00}"/>
          </ac:spMkLst>
        </pc:spChg>
        <pc:spChg chg="mod">
          <ac:chgData name="Bruce Herring" userId="da3c994283af7ec4" providerId="LiveId" clId="{80B68918-53EC-4555-906F-394AD1D21BF7}" dt="2020-08-02T19:43:35.900" v="516" actId="207"/>
          <ac:spMkLst>
            <pc:docMk/>
            <pc:sldMk cId="280174531" sldId="317"/>
            <ac:spMk id="5" creationId="{245286DF-E77C-477C-9530-3D8C890FABFB}"/>
          </ac:spMkLst>
        </pc:spChg>
        <pc:spChg chg="del mod ord">
          <ac:chgData name="Bruce Herring" userId="da3c994283af7ec4" providerId="LiveId" clId="{80B68918-53EC-4555-906F-394AD1D21BF7}" dt="2020-08-02T19:38:57.698" v="466" actId="478"/>
          <ac:spMkLst>
            <pc:docMk/>
            <pc:sldMk cId="280174531" sldId="317"/>
            <ac:spMk id="6" creationId="{58004A6D-018D-497F-9D25-670BAEAA00E1}"/>
          </ac:spMkLst>
        </pc:spChg>
        <pc:spChg chg="del mod ord">
          <ac:chgData name="Bruce Herring" userId="da3c994283af7ec4" providerId="LiveId" clId="{80B68918-53EC-4555-906F-394AD1D21BF7}" dt="2020-08-02T19:38:59.494" v="467" actId="478"/>
          <ac:spMkLst>
            <pc:docMk/>
            <pc:sldMk cId="280174531" sldId="317"/>
            <ac:spMk id="7" creationId="{240C9A28-6FEE-4C6E-AE5E-E5800B013276}"/>
          </ac:spMkLst>
        </pc:spChg>
        <pc:spChg chg="del mod ord">
          <ac:chgData name="Bruce Herring" userId="da3c994283af7ec4" providerId="LiveId" clId="{80B68918-53EC-4555-906F-394AD1D21BF7}" dt="2020-08-02T19:39:02.892" v="468" actId="478"/>
          <ac:spMkLst>
            <pc:docMk/>
            <pc:sldMk cId="280174531" sldId="317"/>
            <ac:spMk id="8" creationId="{B3D1A5FF-1717-48ED-B345-E324B6B77E81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9" creationId="{A560D489-C6E8-4361-ABC4-8A7F3385DC3B}"/>
          </ac:spMkLst>
        </pc:spChg>
        <pc:spChg chg="del mod ord">
          <ac:chgData name="Bruce Herring" userId="da3c994283af7ec4" providerId="LiveId" clId="{80B68918-53EC-4555-906F-394AD1D21BF7}" dt="2020-08-02T19:39:17.236" v="471" actId="478"/>
          <ac:spMkLst>
            <pc:docMk/>
            <pc:sldMk cId="280174531" sldId="317"/>
            <ac:spMk id="10" creationId="{B960A660-825D-4E3B-8B4A-91D18EA14469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11" creationId="{46E088AD-D89A-43A2-B525-0100EF6EFBB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2" creationId="{13A36D80-0EC4-439C-8B02-1E8CD64141D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3" creationId="{220135B3-C556-4C4C-994B-ACD96BD8537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4" creationId="{814D8DC3-530A-41A8-A47E-3EC31A8DB93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5" creationId="{F10B7CCC-C219-42D6-997E-9571475B1A3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6" creationId="{7896EC9C-600E-47D5-BC9A-0E6E997D688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7" creationId="{C78F5B23-615E-4C91-A5ED-BDA791D56F3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8" creationId="{721932DD-AEF8-40B1-841E-65E7D26890D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9" creationId="{692CD8D9-656E-4CE0-86E3-881CBEEE7E1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0" creationId="{8F58AEDB-447E-4457-98F2-04C02DE21B3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1" creationId="{D32C39F3-63A5-4A52-A511-36964770CD9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2" creationId="{DD9CC29D-9A79-481B-BF2D-8C27E4ECDEF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3" creationId="{BD1DD8D4-CCDD-449C-BC4C-28CBD844E6C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4" creationId="{54A33DB2-923B-4708-B445-9FCEEBB204C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5" creationId="{D85F2B8E-E170-4C76-9900-CF60D00625F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6" creationId="{301FB240-13B0-4729-99BB-D69E55894C0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7" creationId="{134C28A0-A402-4D7B-B75C-42D0059BE9C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8" creationId="{612F3546-51F6-4280-A2D5-3E348C05CE19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9" creationId="{67F68BE2-E75C-4E9F-B3DC-C1FE0FC2432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0" creationId="{12564798-8849-4FF0-ABF9-897842CDFB1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1" creationId="{5F8F75C9-EBD8-425D-A36D-C8CF2FCC7F7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2" creationId="{3BA481AB-56C7-4275-86DE-46A9100F44D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3" creationId="{89259C8B-2B28-4ECD-B18A-28B632E4DE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4" creationId="{4FFF53F8-3494-4B31-95D5-39E3DB53C99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5" creationId="{66324355-83E3-4FE8-9371-808A52AE84B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6" creationId="{57D4F75D-6722-4A99-8176-548278436A6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7" creationId="{FC11A9FC-FD8B-4DB5-92A7-DA3A97DE14A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8" creationId="{FD421817-CE7C-4D01-9817-882B36F96C2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9" creationId="{643FF512-9C12-4296-80CE-A9EFDB86E58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0" creationId="{1C820AD7-2B39-4986-9443-C6809BC7DA0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1" creationId="{2218CC4B-3278-42E4-A78F-E945AFC84A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2" creationId="{5C0AB7B6-E450-485E-809B-2B3ED7F7D99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3" creationId="{A457E24F-F0FE-47CE-8B77-F1011D8225E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4" creationId="{B4F8384F-4E75-4647-A4A4-DDE45EA8857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5" creationId="{E83771DC-9FAD-4148-9497-DB8CEE6D899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6" creationId="{F3B24251-31D6-4FEF-9228-2178FFD5728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7" creationId="{48C07B84-07F0-4234-878D-7372A70D7E1E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80174531" sldId="317"/>
            <ac:spMk id="48" creationId="{0CCAE2B9-A8CC-4C94-98DC-2147A9ED55A8}"/>
          </ac:spMkLst>
        </pc:spChg>
        <pc:spChg chg="add del 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0" creationId="{15599EC9-E40D-4D4C-AC2C-ACFE3B93BDA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2" creationId="{E736E971-783F-49C0-A4BD-655BAE26C3E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4" creationId="{1CDCA4E5-EA76-4708-9D09-63D6521FA58C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6" creationId="{73F4DDD4-9D67-46A7-A822-397636BCFCF4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8" creationId="{B51987AE-DBA8-447A-BFE5-421F3BAF2797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60" creationId="{DBA60668-ABAC-4A87-8522-DB9B8F779D5D}"/>
          </ac:spMkLst>
        </pc:spChg>
        <pc:spChg chg="add del mod ord">
          <ac:chgData name="Bruce Herring" userId="da3c994283af7ec4" providerId="LiveId" clId="{80B68918-53EC-4555-906F-394AD1D21BF7}" dt="2020-08-02T19:39:33.995" v="473" actId="478"/>
          <ac:spMkLst>
            <pc:docMk/>
            <pc:sldMk cId="280174531" sldId="317"/>
            <ac:spMk id="61" creationId="{747E7357-CD9E-4D40-9B4E-2A61B0961A3E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086861885" sldId="31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78248305" sldId="31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92082506" sldId="31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9860487" sldId="32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713853780" sldId="32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85974956" sldId="32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42794050" sldId="32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22338374" sldId="32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4058922" sldId="32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70208485" sldId="326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125715461" sldId="32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017548759" sldId="32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709796426" sldId="32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9364359" sldId="330"/>
        </pc:sldMkLst>
      </pc:sldChg>
      <pc:sldChg chg="addSp modSp mod">
        <pc:chgData name="Bruce Herring" userId="da3c994283af7ec4" providerId="LiveId" clId="{80B68918-53EC-4555-906F-394AD1D21BF7}" dt="2020-08-07T14:16:24.259" v="8214" actId="20577"/>
        <pc:sldMkLst>
          <pc:docMk/>
          <pc:sldMk cId="3496083894" sldId="333"/>
        </pc:sldMkLst>
        <pc:spChg chg="add mod">
          <ac:chgData name="Bruce Herring" userId="da3c994283af7ec4" providerId="LiveId" clId="{80B68918-53EC-4555-906F-394AD1D21BF7}" dt="2020-08-07T14:16:24.259" v="8214" actId="20577"/>
          <ac:spMkLst>
            <pc:docMk/>
            <pc:sldMk cId="3496083894" sldId="333"/>
            <ac:spMk id="2" creationId="{C48ADF26-CD8E-4161-82D3-38E82BA4E30C}"/>
          </ac:spMkLst>
        </pc:spChg>
      </pc:sldChg>
      <pc:sldChg chg="modSp mod">
        <pc:chgData name="Bruce Herring" userId="da3c994283af7ec4" providerId="LiveId" clId="{80B68918-53EC-4555-906F-394AD1D21BF7}" dt="2020-08-03T15:14:58.984" v="3108" actId="20577"/>
        <pc:sldMkLst>
          <pc:docMk/>
          <pc:sldMk cId="2721345438" sldId="334"/>
        </pc:sldMkLst>
        <pc:spChg chg="mod">
          <ac:chgData name="Bruce Herring" userId="da3c994283af7ec4" providerId="LiveId" clId="{80B68918-53EC-4555-906F-394AD1D21BF7}" dt="2020-08-03T15:14:58.984" v="3108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80B68918-53EC-4555-906F-394AD1D21BF7}" dt="2020-08-03T15:18:28.472" v="3400" actId="6549"/>
        <pc:sldMkLst>
          <pc:docMk/>
          <pc:sldMk cId="2103368791" sldId="335"/>
        </pc:sldMkLst>
        <pc:spChg chg="mod">
          <ac:chgData name="Bruce Herring" userId="da3c994283af7ec4" providerId="LiveId" clId="{80B68918-53EC-4555-906F-394AD1D21BF7}" dt="2020-08-03T15:18:28.472" v="3400" actId="6549"/>
          <ac:spMkLst>
            <pc:docMk/>
            <pc:sldMk cId="2103368791" sldId="335"/>
            <ac:spMk id="8" creationId="{3DE20069-DA92-4FF6-9DE7-87C6DB82DA96}"/>
          </ac:spMkLst>
        </pc:spChg>
        <pc:spChg chg="mod">
          <ac:chgData name="Bruce Herring" userId="da3c994283af7ec4" providerId="LiveId" clId="{80B68918-53EC-4555-906F-394AD1D21BF7}" dt="2020-08-03T15:16:15.927" v="3342" actId="20577"/>
          <ac:spMkLst>
            <pc:docMk/>
            <pc:sldMk cId="2103368791" sldId="335"/>
            <ac:spMk id="9" creationId="{496F1EBC-0F2F-4666-B8C0-EB3B05842726}"/>
          </ac:spMkLst>
        </pc:spChg>
      </pc:sldChg>
      <pc:sldChg chg="addSp modSp mod modClrScheme chgLayout">
        <pc:chgData name="Bruce Herring" userId="da3c994283af7ec4" providerId="LiveId" clId="{80B68918-53EC-4555-906F-394AD1D21BF7}" dt="2020-08-03T15:19:46.892" v="3529" actId="20577"/>
        <pc:sldMkLst>
          <pc:docMk/>
          <pc:sldMk cId="3468852758" sldId="336"/>
        </pc:sldMkLst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2" creationId="{6F652403-B852-445E-88E8-89A23C5E1C84}"/>
          </ac:spMkLst>
        </pc:spChg>
        <pc:spChg chg="add mod ord">
          <ac:chgData name="Bruce Herring" userId="da3c994283af7ec4" providerId="LiveId" clId="{80B68918-53EC-4555-906F-394AD1D21BF7}" dt="2020-08-03T15:19:46.892" v="3529" actId="20577"/>
          <ac:spMkLst>
            <pc:docMk/>
            <pc:sldMk cId="3468852758" sldId="336"/>
            <ac:spMk id="3" creationId="{03B98B91-53C5-4950-8BB2-D4E9E56954A5}"/>
          </ac:spMkLst>
        </pc:spChg>
        <pc:spChg chg="add 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4" creationId="{9C624908-3E1D-42CB-9EB5-87D260E90AF8}"/>
          </ac:spMkLst>
        </pc:spChg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7" creationId="{1E76EF9E-4173-4A79-AD65-2CF25E804F46}"/>
          </ac:spMkLst>
        </pc:spChg>
      </pc:sldChg>
      <pc:sldChg chg="modSp mod">
        <pc:chgData name="Bruce Herring" userId="da3c994283af7ec4" providerId="LiveId" clId="{80B68918-53EC-4555-906F-394AD1D21BF7}" dt="2020-08-03T15:23:34.259" v="4002" actId="20577"/>
        <pc:sldMkLst>
          <pc:docMk/>
          <pc:sldMk cId="2204875236" sldId="337"/>
        </pc:sldMkLst>
        <pc:spChg chg="mod">
          <ac:chgData name="Bruce Herring" userId="da3c994283af7ec4" providerId="LiveId" clId="{80B68918-53EC-4555-906F-394AD1D21BF7}" dt="2020-08-03T15:23:34.259" v="4002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modSp mod">
        <pc:chgData name="Bruce Herring" userId="da3c994283af7ec4" providerId="LiveId" clId="{80B68918-53EC-4555-906F-394AD1D21BF7}" dt="2020-08-07T14:14:33.367" v="8186" actId="1582"/>
        <pc:sldMkLst>
          <pc:docMk/>
          <pc:sldMk cId="2753181989" sldId="338"/>
        </pc:sldMkLst>
        <pc:spChg chg="add mod">
          <ac:chgData name="Bruce Herring" userId="da3c994283af7ec4" providerId="LiveId" clId="{80B68918-53EC-4555-906F-394AD1D21BF7}" dt="2020-08-07T14:14:33.367" v="8186" actId="1582"/>
          <ac:spMkLst>
            <pc:docMk/>
            <pc:sldMk cId="2753181989" sldId="338"/>
            <ac:spMk id="2" creationId="{435715A4-76AF-462E-9402-2C5DE917740D}"/>
          </ac:spMkLst>
        </pc:spChg>
        <pc:spChg chg="mod">
          <ac:chgData name="Bruce Herring" userId="da3c994283af7ec4" providerId="LiveId" clId="{80B68918-53EC-4555-906F-394AD1D21BF7}" dt="2020-08-07T14:12:45.948" v="8040" actId="313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0B68918-53EC-4555-906F-394AD1D21BF7}" dt="2020-08-07T14:12:15.532" v="7972" actId="14100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733100758" sldId="339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885714831" sldId="340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32081800" sldId="341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91588008" sldId="342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687361094" sldId="343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57194020" sldId="344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314854034" sldId="345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690439444" sldId="346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25712979" sldId="347"/>
        </pc:sldMkLst>
      </pc:sldChg>
      <pc:sldChg chg="addSp delSp modSp del mod modClrScheme chgLayout">
        <pc:chgData name="Bruce Herring" userId="da3c994283af7ec4" providerId="LiveId" clId="{80B68918-53EC-4555-906F-394AD1D21BF7}" dt="2020-08-02T18:49:42.459" v="61" actId="47"/>
        <pc:sldMkLst>
          <pc:docMk/>
          <pc:sldMk cId="1564537522" sldId="348"/>
        </pc:sldMkLst>
        <pc:spChg chg="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2" creationId="{9C6491E1-3C25-4E05-9689-604232B6287C}"/>
          </ac:spMkLst>
        </pc:spChg>
        <pc:spChg chg="mod ord">
          <ac:chgData name="Bruce Herring" userId="da3c994283af7ec4" providerId="LiveId" clId="{80B68918-53EC-4555-906F-394AD1D21BF7}" dt="2020-08-02T18:44:26.416" v="34" actId="21"/>
          <ac:spMkLst>
            <pc:docMk/>
            <pc:sldMk cId="1564537522" sldId="348"/>
            <ac:spMk id="3" creationId="{597764C1-1AD1-46E8-9EC5-9A201D0E855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4" creationId="{2E1DC3C9-FC0B-4988-A820-A112BF28AF0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" creationId="{386E8261-8ED1-41C6-932E-1CF3BC7A8F64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" creationId="{CE2FDA89-A864-443E-AD01-B49C01EB0CA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" creationId="{DC7D66D5-1BE1-4038-BFE0-5BE3DB30330C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9" creationId="{B0E6D84F-45E2-418D-9F41-4A2F4649C848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0" creationId="{0DB15CF9-B2F7-4801-B557-6708185FBC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1" creationId="{EC60D0CA-28C3-4F1B-956C-B09A8EB12CAE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2" creationId="{FE8AABC8-4AA0-4B02-BEA8-8111D105360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3" creationId="{9990EF0A-BBD1-49F8-9323-B080E661EF91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4" creationId="{5C4E8354-9432-4055-89CE-F875C0465B51}"/>
          </ac:spMkLst>
        </pc:spChg>
        <pc:spChg chg="add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5" creationId="{AD43AC45-1EC6-41C4-85D2-0A000F2E7E2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6" creationId="{8A3ACE15-158C-4848-9BCE-D9A3A3E4720B}"/>
          </ac:spMkLst>
        </pc:spChg>
        <pc:spChg chg="add mod ord">
          <ac:chgData name="Bruce Herring" userId="da3c994283af7ec4" providerId="LiveId" clId="{80B68918-53EC-4555-906F-394AD1D21BF7}" dt="2020-08-02T18:44:28.541" v="35"/>
          <ac:spMkLst>
            <pc:docMk/>
            <pc:sldMk cId="1564537522" sldId="348"/>
            <ac:spMk id="17" creationId="{67611518-2D75-4DBE-A3F3-ECF04DBB686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1" creationId="{AE83FE9D-6B1C-495F-98B1-21DE154E76C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2" creationId="{AB513306-45FB-4781-B8BF-C6A9B7AADEF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3" creationId="{1D187CB5-6D6F-48A6-85FF-3F9978654F3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4" creationId="{40213A1B-FCE3-47F0-87FB-94EE61889D2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5" creationId="{11DCC69F-9FA3-49F5-99C8-31AD97F14FB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6" creationId="{BBB2F63C-45AB-412E-AD5B-6D20304BD8D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7" creationId="{5015BDB4-5B2A-4386-9309-F80EB0D4E32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8" creationId="{0F2C15C6-E5CD-4C17-94D7-1D434120629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9" creationId="{96173570-C227-4491-A789-1560A285257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0" creationId="{EDDDD457-F168-4C2E-A143-9FEE47C9FB3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1" creationId="{7558D025-7333-46F9-8C3E-89EE06991BB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2" creationId="{27B08C48-6BEE-48C0-A035-480A690B1E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3" creationId="{C1EF8267-25E9-49F0-87B3-F3D7303685D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4" creationId="{41BF7605-A3C2-42EA-94D5-C727DA1DE7E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5" creationId="{BF3042D7-E111-4E87-AB7E-2FA75DF6D46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6" creationId="{11990DC8-06B6-49E6-8214-D685F8EF492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7" creationId="{40DF9A05-8A70-49BA-ACA4-6A961A32054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8" creationId="{9296453F-E020-4A3A-B20A-2599F68A29E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9" creationId="{24A4CEBE-587E-452B-81BB-A9670083872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0" creationId="{3C6A8C2B-1EBB-48F0-B151-90BFCF1DB5F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1" creationId="{198BA59E-BEEC-436A-8AC1-7D5C00A97CB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2" creationId="{8D54C8D8-AB4A-4C5D-8833-E35A4AC3F1B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3" creationId="{527CB416-9CD5-4D2D-9CEA-17FD5C119E5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4" creationId="{A9D36F8C-BDCD-4CED-B792-BABF0BDFDBC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5" creationId="{EE637C3D-CB9A-46AA-959E-70DC5133C68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6" creationId="{E6079CFF-AEA0-4951-8E9B-D4FB4B168510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7" creationId="{39066AB3-574F-41ED-B92C-8277CB6533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8" creationId="{41A081F6-A93E-4C65-BC17-9B970830C6C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9" creationId="{01873154-BADA-4132-B2C5-1BA05DF3308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0" creationId="{B889913C-E089-4D85-A6A4-BE83A21E9F7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1" creationId="{9EFC6A11-7AB7-4C92-896E-00BEEC18824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2" creationId="{E927705E-742D-4766-92CD-AB267844D04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3" creationId="{09450659-959B-4784-B1FE-91F57B242F1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4" creationId="{342B1249-3E5D-4197-AD50-1CCC6030321E}"/>
          </ac:spMkLst>
        </pc:spChg>
      </pc:sldChg>
      <pc:sldChg chg="addSp delSp modSp new mod modClrScheme chgLayout">
        <pc:chgData name="Bruce Herring" userId="da3c994283af7ec4" providerId="LiveId" clId="{80B68918-53EC-4555-906F-394AD1D21BF7}" dt="2020-08-06T13:43:36.128" v="4200" actId="207"/>
        <pc:sldMkLst>
          <pc:docMk/>
          <pc:sldMk cId="3379826219" sldId="348"/>
        </pc:sldMkLst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2" creationId="{F531E1BD-0816-43A5-BE1D-A5D42AF3D9BA}"/>
          </ac:spMkLst>
        </pc:spChg>
        <pc:spChg chg="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3" creationId="{67F6D057-8C7D-40D6-9785-C588658546DB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4" creationId="{626F4B97-DDFC-4810-BF61-C578DFDDE95E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5" creationId="{99BFBAAF-3B8E-415B-92FF-CCC4B4E14528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6" creationId="{B368EEEE-60A5-4406-A616-21D795B7D9EB}"/>
          </ac:spMkLst>
        </pc:spChg>
        <pc:spChg chg="add mod ord">
          <ac:chgData name="Bruce Herring" userId="da3c994283af7ec4" providerId="LiveId" clId="{80B68918-53EC-4555-906F-394AD1D21BF7}" dt="2020-08-02T19:57:41.976" v="1066" actId="20577"/>
          <ac:spMkLst>
            <pc:docMk/>
            <pc:sldMk cId="3379826219" sldId="348"/>
            <ac:spMk id="7" creationId="{FB6A1D44-462D-41A5-8F85-891959991D36}"/>
          </ac:spMkLst>
        </pc:spChg>
        <pc:spChg chg="add mod ord">
          <ac:chgData name="Bruce Herring" userId="da3c994283af7ec4" providerId="LiveId" clId="{80B68918-53EC-4555-906F-394AD1D21BF7}" dt="2020-08-02T19:53:33.664" v="1036" actId="20577"/>
          <ac:spMkLst>
            <pc:docMk/>
            <pc:sldMk cId="3379826219" sldId="348"/>
            <ac:spMk id="8" creationId="{050660B1-98B5-4AFC-926E-29BCDC5804E5}"/>
          </ac:spMkLst>
        </pc:spChg>
        <pc:spChg chg="add del mod ord">
          <ac:chgData name="Bruce Herring" userId="da3c994283af7ec4" providerId="LiveId" clId="{80B68918-53EC-4555-906F-394AD1D21BF7}" dt="2020-08-06T13:38:11.245" v="4193" actId="478"/>
          <ac:spMkLst>
            <pc:docMk/>
            <pc:sldMk cId="3379826219" sldId="348"/>
            <ac:spMk id="9" creationId="{F50F85BC-1FA3-49D0-8EA8-077AA18A9E33}"/>
          </ac:spMkLst>
        </pc:spChg>
        <pc:spChg chg="add del mod ord">
          <ac:chgData name="Bruce Herring" userId="da3c994283af7ec4" providerId="LiveId" clId="{80B68918-53EC-4555-906F-394AD1D21BF7}" dt="2020-08-02T19:53:37.126" v="1037" actId="478"/>
          <ac:spMkLst>
            <pc:docMk/>
            <pc:sldMk cId="3379826219" sldId="348"/>
            <ac:spMk id="10" creationId="{DA6643B3-55B4-4E48-84AC-6DAF61809E64}"/>
          </ac:spMkLst>
        </pc:spChg>
        <pc:spChg chg="add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11" creationId="{A942F24D-5A1D-4CF4-B626-0D8CE5A3B628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2" creationId="{3E2FBF52-7716-47DB-885D-2380C506A710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3" creationId="{BC4C193C-4513-4241-B4E3-38A62B056033}"/>
          </ac:spMkLst>
        </pc:spChg>
        <pc:spChg chg="mod">
          <ac:chgData name="Bruce Herring" userId="da3c994283af7ec4" providerId="LiveId" clId="{80B68918-53EC-4555-906F-394AD1D21BF7}" dt="2020-08-06T13:43:28.735" v="4199" actId="207"/>
          <ac:spMkLst>
            <pc:docMk/>
            <pc:sldMk cId="3379826219" sldId="348"/>
            <ac:spMk id="14" creationId="{F7A50BC0-7F56-4C54-971B-7B953D118BD6}"/>
          </ac:spMkLst>
        </pc:spChg>
        <pc:spChg chg="mod">
          <ac:chgData name="Bruce Herring" userId="da3c994283af7ec4" providerId="LiveId" clId="{80B68918-53EC-4555-906F-394AD1D21BF7}" dt="2020-08-06T13:43:36.128" v="4200" actId="207"/>
          <ac:spMkLst>
            <pc:docMk/>
            <pc:sldMk cId="3379826219" sldId="348"/>
            <ac:spMk id="15" creationId="{B1A37970-5B73-448C-AAA7-8E5EAE05403A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6" creationId="{47A0D3CC-C850-4956-822A-450B11018678}"/>
          </ac:spMkLst>
        </pc:spChg>
        <pc:grpChg chg="add mod">
          <ac:chgData name="Bruce Herring" userId="da3c994283af7ec4" providerId="LiveId" clId="{80B68918-53EC-4555-906F-394AD1D21BF7}" dt="2020-08-06T13:38:15.866" v="4195" actId="1076"/>
          <ac:grpSpMkLst>
            <pc:docMk/>
            <pc:sldMk cId="3379826219" sldId="348"/>
            <ac:grpSpMk id="10" creationId="{466F00BC-6B2C-4B53-971B-933238E4166E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3954813" sldId="348"/>
        </pc:sldMkLst>
      </pc:sldChg>
      <pc:sldChg chg="addSp delSp modSp new mod">
        <pc:chgData name="Bruce Herring" userId="da3c994283af7ec4" providerId="LiveId" clId="{80B68918-53EC-4555-906F-394AD1D21BF7}" dt="2020-08-06T13:44:10.674" v="4206" actId="207"/>
        <pc:sldMkLst>
          <pc:docMk/>
          <pc:sldMk cId="1467218858" sldId="349"/>
        </pc:sldMkLst>
        <pc:spChg chg="mod">
          <ac:chgData name="Bruce Herring" userId="da3c994283af7ec4" providerId="LiveId" clId="{80B68918-53EC-4555-906F-394AD1D21BF7}" dt="2020-08-02T19:57:35.968" v="1059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0B68918-53EC-4555-906F-394AD1D21BF7}" dt="2020-08-02T19:58:19.063" v="1183" actId="20577"/>
          <ac:spMkLst>
            <pc:docMk/>
            <pc:sldMk cId="1467218858" sldId="349"/>
            <ac:spMk id="3" creationId="{BDF7F4C1-AD66-47E1-9545-40ECE29D8A38}"/>
          </ac:spMkLst>
        </pc:spChg>
        <pc:spChg chg="del">
          <ac:chgData name="Bruce Herring" userId="da3c994283af7ec4" providerId="LiveId" clId="{80B68918-53EC-4555-906F-394AD1D21BF7}" dt="2020-08-06T13:43:49.448" v="4202" actId="478"/>
          <ac:spMkLst>
            <pc:docMk/>
            <pc:sldMk cId="1467218858" sldId="349"/>
            <ac:spMk id="5" creationId="{CCD3FCB3-EC0B-4498-A3B6-35E6E04C1567}"/>
          </ac:spMkLst>
        </pc:spChg>
        <pc:spChg chg="del">
          <ac:chgData name="Bruce Herring" userId="da3c994283af7ec4" providerId="LiveId" clId="{80B68918-53EC-4555-906F-394AD1D21BF7}" dt="2020-08-06T13:43:46.647" v="4201" actId="478"/>
          <ac:spMkLst>
            <pc:docMk/>
            <pc:sldMk cId="1467218858" sldId="349"/>
            <ac:spMk id="6" creationId="{5D176399-B73B-4207-BA4E-F34968D8B352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9" creationId="{3A4A5091-E52D-411C-BEA6-7EE59C248689}"/>
          </ac:spMkLst>
        </pc:spChg>
        <pc:spChg chg="mod">
          <ac:chgData name="Bruce Herring" userId="da3c994283af7ec4" providerId="LiveId" clId="{80B68918-53EC-4555-906F-394AD1D21BF7}" dt="2020-08-06T13:44:02.954" v="420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1" creationId="{BEFE475B-8751-429C-AFEB-080C922E582C}"/>
          </ac:spMkLst>
        </pc:spChg>
        <pc:spChg chg="mod">
          <ac:chgData name="Bruce Herring" userId="da3c994283af7ec4" providerId="LiveId" clId="{80B68918-53EC-4555-906F-394AD1D21BF7}" dt="2020-08-06T13:44:10.674" v="4206" actId="207"/>
          <ac:spMkLst>
            <pc:docMk/>
            <pc:sldMk cId="1467218858" sldId="349"/>
            <ac:spMk id="12" creationId="{EEBED829-7256-4592-80E1-6C6C305BA0F1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3" creationId="{11C04BB8-5CA7-4DA0-A9E6-BEFDA65CB7FA}"/>
          </ac:spMkLst>
        </pc:spChg>
        <pc:grpChg chg="add mod">
          <ac:chgData name="Bruce Herring" userId="da3c994283af7ec4" providerId="LiveId" clId="{80B68918-53EC-4555-906F-394AD1D21BF7}" dt="2020-08-06T13:43:57.504" v="4204" actId="1076"/>
          <ac:grpSpMkLst>
            <pc:docMk/>
            <pc:sldMk cId="1467218858" sldId="349"/>
            <ac:grpSpMk id="8" creationId="{BF014287-5165-438B-9902-63467AFFC39F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3:49:36.099" v="5410" actId="113"/>
        <pc:sldMkLst>
          <pc:docMk/>
          <pc:sldMk cId="577070211" sldId="350"/>
        </pc:sldMkLst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2" creationId="{4BD90B76-F3FA-4686-89A5-C82F23589DB9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3" creationId="{A804C0E8-FEFF-4A63-A802-09558C6ADB4E}"/>
          </ac:spMkLst>
        </pc:spChg>
        <pc:spChg chg="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4" creationId="{7212E5BB-BCBB-4D3C-858E-491D6DC5E96D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5" creationId="{1E5AEFE9-D1A8-448D-B772-FE87834717C0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6" creationId="{F748B584-D7BE-4021-87C3-261949B65433}"/>
          </ac:spMkLst>
        </pc:spChg>
        <pc:spChg chg="del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7" creationId="{36226675-5874-4B73-9CA1-BE2E7B7BCF4E}"/>
          </ac:spMkLst>
        </pc:spChg>
        <pc:spChg chg="add mod ord">
          <ac:chgData name="Bruce Herring" userId="da3c994283af7ec4" providerId="LiveId" clId="{80B68918-53EC-4555-906F-394AD1D21BF7}" dt="2020-08-02T19:59:05.109" v="1199" actId="20577"/>
          <ac:spMkLst>
            <pc:docMk/>
            <pc:sldMk cId="577070211" sldId="350"/>
            <ac:spMk id="8" creationId="{85135B5A-395D-4BDC-99C9-CECBE0EF4594}"/>
          </ac:spMkLst>
        </pc:spChg>
        <pc:spChg chg="add mod ord">
          <ac:chgData name="Bruce Herring" userId="da3c994283af7ec4" providerId="LiveId" clId="{80B68918-53EC-4555-906F-394AD1D21BF7}" dt="2020-08-06T13:52:00.986" v="4259" actId="20577"/>
          <ac:spMkLst>
            <pc:docMk/>
            <pc:sldMk cId="577070211" sldId="350"/>
            <ac:spMk id="9" creationId="{A9C40642-1837-48DA-89F1-5B5742C9D411}"/>
          </ac:spMkLst>
        </pc:spChg>
        <pc:spChg chg="add mod ord">
          <ac:chgData name="Bruce Herring" userId="da3c994283af7ec4" providerId="LiveId" clId="{80B68918-53EC-4555-906F-394AD1D21BF7}" dt="2020-08-07T13:49:36.099" v="5410" actId="113"/>
          <ac:spMkLst>
            <pc:docMk/>
            <pc:sldMk cId="577070211" sldId="350"/>
            <ac:spMk id="10" creationId="{DA91F885-543B-4C71-BBF2-CD368C820C08}"/>
          </ac:spMkLst>
        </pc:spChg>
        <pc:spChg chg="add del mod ord">
          <ac:chgData name="Bruce Herring" userId="da3c994283af7ec4" providerId="LiveId" clId="{80B68918-53EC-4555-906F-394AD1D21BF7}" dt="2020-08-06T13:46:28.802" v="4207" actId="478"/>
          <ac:spMkLst>
            <pc:docMk/>
            <pc:sldMk cId="577070211" sldId="350"/>
            <ac:spMk id="11" creationId="{797DF340-C694-4A15-BAC0-D0901044C193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2" creationId="{F96A8C21-9391-4D56-9D8C-62666F90146D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3" creationId="{B749DBAE-44B8-4D6C-BECE-2F8B6A996390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4" creationId="{C48A2EC1-71C0-4D39-8926-C81928EDC45E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5" creationId="{3621780D-BA7C-45F9-AD79-16A30213FFCF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6" creationId="{C8519B82-53F4-499A-ACE4-488C7A8AB263}"/>
          </ac:spMkLst>
        </pc:spChg>
        <pc:grpChg chg="add del mod">
          <ac:chgData name="Bruce Herring" userId="da3c994283af7ec4" providerId="LiveId" clId="{80B68918-53EC-4555-906F-394AD1D21BF7}" dt="2020-08-06T13:47:22.599" v="4209"/>
          <ac:grpSpMkLst>
            <pc:docMk/>
            <pc:sldMk cId="577070211" sldId="350"/>
            <ac:grpSpMk id="7" creationId="{2C19BF75-A017-48EB-BC6B-5420EEC02DEF}"/>
          </ac:grpSpMkLst>
        </pc:grpChg>
        <pc:picChg chg="add mod">
          <ac:chgData name="Bruce Herring" userId="da3c994283af7ec4" providerId="LiveId" clId="{80B68918-53EC-4555-906F-394AD1D21BF7}" dt="2020-08-06T13:48:38.665" v="4247" actId="1076"/>
          <ac:picMkLst>
            <pc:docMk/>
            <pc:sldMk cId="577070211" sldId="350"/>
            <ac:picMk id="3" creationId="{A6996A5C-CEE1-469A-9859-4AC247FEFCED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335998585" sldId="350"/>
        </pc:sldMkLst>
      </pc:sldChg>
      <pc:sldChg chg="addSp delSp modSp new mod modClrScheme chgLayout">
        <pc:chgData name="Bruce Herring" userId="da3c994283af7ec4" providerId="LiveId" clId="{80B68918-53EC-4555-906F-394AD1D21BF7}" dt="2020-08-06T13:54:28.481" v="4271" actId="20577"/>
        <pc:sldMkLst>
          <pc:docMk/>
          <pc:sldMk cId="1316138974" sldId="351"/>
        </pc:sldMkLst>
        <pc:spChg chg="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2" creationId="{21104FF0-2CD9-4649-BFAF-EEAA11D14579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3" creationId="{F31BE1DA-9753-4094-88F2-B6EE2ADEDEEE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4" creationId="{4B593313-DD03-4972-99EB-76A5CE2C1A2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5" creationId="{D5BEA875-1EC9-4BC4-8F83-6BF00906525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6" creationId="{22815C78-35D0-4A1E-BD5A-5C3985F18050}"/>
          </ac:spMkLst>
        </pc:spChg>
        <pc:spChg chg="add mod ord">
          <ac:chgData name="Bruce Herring" userId="da3c994283af7ec4" providerId="LiveId" clId="{80B68918-53EC-4555-906F-394AD1D21BF7}" dt="2020-08-06T13:54:28.481" v="4271" actId="20577"/>
          <ac:spMkLst>
            <pc:docMk/>
            <pc:sldMk cId="1316138974" sldId="351"/>
            <ac:spMk id="7" creationId="{99065BBB-0B9C-4CE2-8A3C-431C48F0CADE}"/>
          </ac:spMkLst>
        </pc:spChg>
        <pc:spChg chg="add mod ord">
          <ac:chgData name="Bruce Herring" userId="da3c994283af7ec4" providerId="LiveId" clId="{80B68918-53EC-4555-906F-394AD1D21BF7}" dt="2020-08-02T20:04:03.241" v="1766" actId="14100"/>
          <ac:spMkLst>
            <pc:docMk/>
            <pc:sldMk cId="1316138974" sldId="351"/>
            <ac:spMk id="8" creationId="{E8046E3F-642A-4E3A-A38C-A656F8D21077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9" creationId="{19DC38F7-EFD0-4F29-8B52-F33DC4D24589}"/>
          </ac:spMkLst>
        </pc:spChg>
        <pc:spChg chg="add del mod ord">
          <ac:chgData name="Bruce Herring" userId="da3c994283af7ec4" providerId="LiveId" clId="{80B68918-53EC-4555-906F-394AD1D21BF7}" dt="2020-08-02T20:04:05.388" v="1767" actId="478"/>
          <ac:spMkLst>
            <pc:docMk/>
            <pc:sldMk cId="1316138974" sldId="351"/>
            <ac:spMk id="10" creationId="{687F9AC3-5CC0-467B-B13F-C8FB232F719F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11" creationId="{F8C4C0AC-745E-4897-A1D5-0FC60910F7C2}"/>
          </ac:spMkLst>
        </pc:spChg>
        <pc:spChg chg="add mod">
          <ac:chgData name="Bruce Herring" userId="da3c994283af7ec4" providerId="LiveId" clId="{80B68918-53EC-4555-906F-394AD1D21BF7}" dt="2020-08-02T20:01:59.241" v="1437" actId="20577"/>
          <ac:spMkLst>
            <pc:docMk/>
            <pc:sldMk cId="1316138974" sldId="351"/>
            <ac:spMk id="12" creationId="{D1125148-FDB1-4C39-9798-A4E7B92F49E2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54318236" sldId="351"/>
        </pc:sldMkLst>
      </pc:sldChg>
      <pc:sldChg chg="addSp delSp modSp new mod">
        <pc:chgData name="Bruce Herring" userId="da3c994283af7ec4" providerId="LiveId" clId="{80B68918-53EC-4555-906F-394AD1D21BF7}" dt="2020-08-06T14:27:02.554" v="4533" actId="20577"/>
        <pc:sldMkLst>
          <pc:docMk/>
          <pc:sldMk cId="3814126817" sldId="352"/>
        </pc:sldMkLst>
        <pc:spChg chg="mod">
          <ac:chgData name="Bruce Herring" userId="da3c994283af7ec4" providerId="LiveId" clId="{80B68918-53EC-4555-906F-394AD1D21BF7}" dt="2020-08-06T14:27:02.554" v="4533" actId="20577"/>
          <ac:spMkLst>
            <pc:docMk/>
            <pc:sldMk cId="3814126817" sldId="352"/>
            <ac:spMk id="2" creationId="{807CFF1D-65DC-4E2F-8698-2BE6D1B30120}"/>
          </ac:spMkLst>
        </pc:spChg>
        <pc:spChg chg="add del mod">
          <ac:chgData name="Bruce Herring" userId="da3c994283af7ec4" providerId="LiveId" clId="{80B68918-53EC-4555-906F-394AD1D21BF7}" dt="2020-08-02T20:03:25.732" v="1724" actId="14100"/>
          <ac:spMkLst>
            <pc:docMk/>
            <pc:sldMk cId="3814126817" sldId="352"/>
            <ac:spMk id="3" creationId="{B6ABE93D-39F3-409C-ADE0-BD75DE19286E}"/>
          </ac:spMkLst>
        </pc:spChg>
        <pc:spChg chg="del">
          <ac:chgData name="Bruce Herring" userId="da3c994283af7ec4" providerId="LiveId" clId="{80B68918-53EC-4555-906F-394AD1D21BF7}" dt="2020-08-06T13:55:05.243" v="4289" actId="478"/>
          <ac:spMkLst>
            <pc:docMk/>
            <pc:sldMk cId="3814126817" sldId="352"/>
            <ac:spMk id="5" creationId="{38CE84BA-604C-4923-9DEA-764CFED87DD2}"/>
          </ac:spMkLst>
        </pc:spChg>
        <pc:spChg chg="del">
          <ac:chgData name="Bruce Herring" userId="da3c994283af7ec4" providerId="LiveId" clId="{80B68918-53EC-4555-906F-394AD1D21BF7}" dt="2020-08-02T20:03:22.995" v="1723" actId="478"/>
          <ac:spMkLst>
            <pc:docMk/>
            <pc:sldMk cId="3814126817" sldId="352"/>
            <ac:spMk id="6" creationId="{977A4990-CBCA-4C3B-AA3C-046AE721B062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9" creationId="{18F46DA2-1C03-495A-A872-16ED422F7C27}"/>
          </ac:spMkLst>
        </pc:spChg>
        <pc:spChg chg="add del mod">
          <ac:chgData name="Bruce Herring" userId="da3c994283af7ec4" providerId="LiveId" clId="{80B68918-53EC-4555-906F-394AD1D21BF7}" dt="2020-08-02T20:03:19.721" v="1722" actId="478"/>
          <ac:spMkLst>
            <pc:docMk/>
            <pc:sldMk cId="3814126817" sldId="352"/>
            <ac:spMk id="9" creationId="{CE0467C9-3BAF-486E-BDB5-7E1F99691AD5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0" creationId="{7A686A2B-055B-4758-9156-8BD5065B4D8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1" creationId="{C810CA2C-1B1E-4BF1-B25B-3CF30C7EF66B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2" creationId="{3D9FBC59-A900-45D0-BDD1-8E38933CF8F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3" creationId="{56332B71-235A-4D49-B69E-B6701DFAB849}"/>
          </ac:spMkLst>
        </pc:spChg>
        <pc:grpChg chg="add mod">
          <ac:chgData name="Bruce Herring" userId="da3c994283af7ec4" providerId="LiveId" clId="{80B68918-53EC-4555-906F-394AD1D21BF7}" dt="2020-08-06T13:55:09.491" v="4291" actId="1076"/>
          <ac:grpSpMkLst>
            <pc:docMk/>
            <pc:sldMk cId="3814126817" sldId="352"/>
            <ac:grpSpMk id="8" creationId="{6DDD122A-D9B7-4932-B836-738A654F1A32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9822378" sldId="35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91664681" sldId="353"/>
        </pc:sldMkLst>
      </pc:sldChg>
      <pc:sldChg chg="addSp delSp modSp new mod">
        <pc:chgData name="Bruce Herring" userId="da3c994283af7ec4" providerId="LiveId" clId="{80B68918-53EC-4555-906F-394AD1D21BF7}" dt="2020-08-06T14:26:50.137" v="4525" actId="20577"/>
        <pc:sldMkLst>
          <pc:docMk/>
          <pc:sldMk cId="4250875439" sldId="353"/>
        </pc:sldMkLst>
        <pc:spChg chg="mod">
          <ac:chgData name="Bruce Herring" userId="da3c994283af7ec4" providerId="LiveId" clId="{80B68918-53EC-4555-906F-394AD1D21BF7}" dt="2020-08-06T14:26:43.658" v="4507" actId="20577"/>
          <ac:spMkLst>
            <pc:docMk/>
            <pc:sldMk cId="4250875439" sldId="353"/>
            <ac:spMk id="2" creationId="{5BB6F1FB-89F3-497E-821E-DB1B4852B1FE}"/>
          </ac:spMkLst>
        </pc:spChg>
        <pc:spChg chg="mod">
          <ac:chgData name="Bruce Herring" userId="da3c994283af7ec4" providerId="LiveId" clId="{80B68918-53EC-4555-906F-394AD1D21BF7}" dt="2020-08-06T14:26:50.137" v="4525" actId="20577"/>
          <ac:spMkLst>
            <pc:docMk/>
            <pc:sldMk cId="4250875439" sldId="353"/>
            <ac:spMk id="3" creationId="{7202ED64-7834-4125-BE95-92A8134DED35}"/>
          </ac:spMkLst>
        </pc:spChg>
        <pc:spChg chg="del">
          <ac:chgData name="Bruce Herring" userId="da3c994283af7ec4" providerId="LiveId" clId="{80B68918-53EC-4555-906F-394AD1D21BF7}" dt="2020-08-06T13:55:24.891" v="4292" actId="478"/>
          <ac:spMkLst>
            <pc:docMk/>
            <pc:sldMk cId="4250875439" sldId="353"/>
            <ac:spMk id="5" creationId="{A7EA650E-E945-4E6E-8AC6-196BC6863303}"/>
          </ac:spMkLst>
        </pc:spChg>
        <pc:spChg chg="del">
          <ac:chgData name="Bruce Herring" userId="da3c994283af7ec4" providerId="LiveId" clId="{80B68918-53EC-4555-906F-394AD1D21BF7}" dt="2020-08-02T20:04:19.320" v="1769" actId="478"/>
          <ac:spMkLst>
            <pc:docMk/>
            <pc:sldMk cId="4250875439" sldId="353"/>
            <ac:spMk id="6" creationId="{7AC3DBDA-9E9B-42B6-81BC-A90E8914CA13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9" creationId="{23F78247-CC63-4E31-B595-AF2CA662339F}"/>
          </ac:spMkLst>
        </pc:spChg>
        <pc:spChg chg="mod">
          <ac:chgData name="Bruce Herring" userId="da3c994283af7ec4" providerId="LiveId" clId="{80B68918-53EC-4555-906F-394AD1D21BF7}" dt="2020-08-06T13:56:03.646" v="4330" actId="207"/>
          <ac:spMkLst>
            <pc:docMk/>
            <pc:sldMk cId="4250875439" sldId="353"/>
            <ac:spMk id="10" creationId="{9BF9F18A-52C0-4496-8EA4-3811731E4625}"/>
          </ac:spMkLst>
        </pc:spChg>
        <pc:spChg chg="mod">
          <ac:chgData name="Bruce Herring" userId="da3c994283af7ec4" providerId="LiveId" clId="{80B68918-53EC-4555-906F-394AD1D21BF7}" dt="2020-08-06T13:56:00.490" v="4329" actId="207"/>
          <ac:spMkLst>
            <pc:docMk/>
            <pc:sldMk cId="4250875439" sldId="353"/>
            <ac:spMk id="11" creationId="{19D32E94-35A0-4E97-A71C-0924843D0274}"/>
          </ac:spMkLst>
        </pc:spChg>
        <pc:spChg chg="mod">
          <ac:chgData name="Bruce Herring" userId="da3c994283af7ec4" providerId="LiveId" clId="{80B68918-53EC-4555-906F-394AD1D21BF7}" dt="2020-08-06T13:55:35.912" v="4295" actId="207"/>
          <ac:spMkLst>
            <pc:docMk/>
            <pc:sldMk cId="4250875439" sldId="353"/>
            <ac:spMk id="12" creationId="{C35AD046-DB2E-49FC-8B17-BF2940A5C466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13" creationId="{3A7A2D66-B176-4D5B-8C63-7D08CDD00DE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5" creationId="{D08AA0B3-8C66-48E7-8534-259863998FAD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6" creationId="{DE180E7C-66CE-494B-8957-66EFE6B304CB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7" creationId="{07A00A73-FE23-426E-94EF-60B951CDD2A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8" creationId="{11868F77-D8E1-4C61-99DA-ADE4A4A10AB6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9" creationId="{AAE07ADC-59B9-4463-B5FF-E86F3B956643}"/>
          </ac:spMkLst>
        </pc:spChg>
        <pc:grpChg chg="add del mod">
          <ac:chgData name="Bruce Herring" userId="da3c994283af7ec4" providerId="LiveId" clId="{80B68918-53EC-4555-906F-394AD1D21BF7}" dt="2020-08-06T14:26:35.988" v="4496" actId="478"/>
          <ac:grpSpMkLst>
            <pc:docMk/>
            <pc:sldMk cId="4250875439" sldId="353"/>
            <ac:grpSpMk id="8" creationId="{D22F65E4-1691-4691-B0E6-B5DBB27D1C91}"/>
          </ac:grpSpMkLst>
        </pc:grpChg>
        <pc:grpChg chg="add mod">
          <ac:chgData name="Bruce Herring" userId="da3c994283af7ec4" providerId="LiveId" clId="{80B68918-53EC-4555-906F-394AD1D21BF7}" dt="2020-08-06T14:26:37.134" v="4497"/>
          <ac:grpSpMkLst>
            <pc:docMk/>
            <pc:sldMk cId="4250875439" sldId="353"/>
            <ac:grpSpMk id="14" creationId="{32E120C4-DF7E-4810-A871-BC2B883821D0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226743343" sldId="354"/>
        </pc:sldMkLst>
      </pc:sldChg>
      <pc:sldChg chg="addSp delSp modSp new mod modClrScheme chgLayout">
        <pc:chgData name="Bruce Herring" userId="da3c994283af7ec4" providerId="LiveId" clId="{80B68918-53EC-4555-906F-394AD1D21BF7}" dt="2020-08-07T13:54:07.338" v="5937" actId="20577"/>
        <pc:sldMkLst>
          <pc:docMk/>
          <pc:sldMk cId="3272001772" sldId="354"/>
        </pc:sldMkLst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2" creationId="{7812EE8C-C717-464A-BF9A-714D25925F8F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3" creationId="{52AAE0D0-95D7-42A4-98A0-0EEFA5465ECB}"/>
          </ac:spMkLst>
        </pc:spChg>
        <pc:spChg chg="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4" creationId="{8F2D6AF6-2E04-4845-9724-61B154925433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5" creationId="{251157AF-1CF7-4C35-8B72-8023B03EF997}"/>
          </ac:spMkLst>
        </pc:spChg>
        <pc:spChg chg="add mod">
          <ac:chgData name="Bruce Herring" userId="da3c994283af7ec4" providerId="LiveId" clId="{80B68918-53EC-4555-906F-394AD1D21BF7}" dt="2020-08-07T13:52:57.903" v="5778" actId="1076"/>
          <ac:spMkLst>
            <pc:docMk/>
            <pc:sldMk cId="3272001772" sldId="354"/>
            <ac:spMk id="5" creationId="{DEFA1928-846B-47B6-BEA3-03B2020B4F42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6" creationId="{58D49090-3A2A-4A5E-8A4B-00255FD2216F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7" creationId="{16B9A841-E187-46AE-8640-D4DC8083005B}"/>
          </ac:spMkLst>
        </pc:spChg>
        <pc:spChg chg="add mod">
          <ac:chgData name="Bruce Herring" userId="da3c994283af7ec4" providerId="LiveId" clId="{80B68918-53EC-4555-906F-394AD1D21BF7}" dt="2020-08-06T14:33:12.531" v="4612" actId="2711"/>
          <ac:spMkLst>
            <pc:docMk/>
            <pc:sldMk cId="3272001772" sldId="354"/>
            <ac:spMk id="7" creationId="{FA2CE001-1256-4920-AB29-748162F3CDC1}"/>
          </ac:spMkLst>
        </pc:spChg>
        <pc:spChg chg="add mod ord">
          <ac:chgData name="Bruce Herring" userId="da3c994283af7ec4" providerId="LiveId" clId="{80B68918-53EC-4555-906F-394AD1D21BF7}" dt="2020-08-02T20:06:45.986" v="1897" actId="20577"/>
          <ac:spMkLst>
            <pc:docMk/>
            <pc:sldMk cId="3272001772" sldId="354"/>
            <ac:spMk id="8" creationId="{D1B8E811-A89E-41E5-B9A6-6AE6920334AC}"/>
          </ac:spMkLst>
        </pc:spChg>
        <pc:spChg chg="add mod ord">
          <ac:chgData name="Bruce Herring" userId="da3c994283af7ec4" providerId="LiveId" clId="{80B68918-53EC-4555-906F-394AD1D21BF7}" dt="2020-08-07T13:54:07.338" v="5937" actId="20577"/>
          <ac:spMkLst>
            <pc:docMk/>
            <pc:sldMk cId="3272001772" sldId="354"/>
            <ac:spMk id="9" creationId="{26E82391-3811-45D2-91E9-54FEBE4931C2}"/>
          </ac:spMkLst>
        </pc:spChg>
        <pc:spChg chg="add del mod ord">
          <ac:chgData name="Bruce Herring" userId="da3c994283af7ec4" providerId="LiveId" clId="{80B68918-53EC-4555-906F-394AD1D21BF7}" dt="2020-08-06T14:31:13.702" v="4534" actId="478"/>
          <ac:spMkLst>
            <pc:docMk/>
            <pc:sldMk cId="3272001772" sldId="354"/>
            <ac:spMk id="10" creationId="{393AF5B3-4C1C-4C70-BC20-6C7249A75CEB}"/>
          </ac:spMkLst>
        </pc:spChg>
        <pc:picChg chg="add mod">
          <ac:chgData name="Bruce Herring" userId="da3c994283af7ec4" providerId="LiveId" clId="{80B68918-53EC-4555-906F-394AD1D21BF7}" dt="2020-08-07T13:52:55.645" v="5777" actId="1076"/>
          <ac:picMkLst>
            <pc:docMk/>
            <pc:sldMk cId="3272001772" sldId="354"/>
            <ac:picMk id="3" creationId="{BE33B7E6-AA5F-45AB-8AA1-337BCA995F2F}"/>
          </ac:picMkLst>
        </pc:picChg>
        <pc:picChg chg="add mod">
          <ac:chgData name="Bruce Herring" userId="da3c994283af7ec4" providerId="LiveId" clId="{80B68918-53EC-4555-906F-394AD1D21BF7}" dt="2020-08-06T14:32:46.242" v="4573" actId="1076"/>
          <ac:picMkLst>
            <pc:docMk/>
            <pc:sldMk cId="3272001772" sldId="354"/>
            <ac:picMk id="6" creationId="{01E735DE-9979-4A09-9177-048D8C72E3EC}"/>
          </ac:picMkLst>
        </pc:picChg>
      </pc:sldChg>
      <pc:sldChg chg="addSp delSp modSp new mod modClrScheme chgLayout">
        <pc:chgData name="Bruce Herring" userId="da3c994283af7ec4" providerId="LiveId" clId="{80B68918-53EC-4555-906F-394AD1D21BF7}" dt="2020-08-06T13:57:43.604" v="4401" actId="1076"/>
        <pc:sldMkLst>
          <pc:docMk/>
          <pc:sldMk cId="3308033305" sldId="355"/>
        </pc:sldMkLst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2" creationId="{C73F9193-FEF2-4BD1-9891-A1E9DCE0E8C7}"/>
          </ac:spMkLst>
        </pc:spChg>
        <pc:spChg chg="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3" creationId="{ECD00716-A39F-4626-AF85-B806CCF67AFE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4" creationId="{B15FA308-C423-49B0-A488-9C0AD46C5EF3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5" creationId="{442D456D-45FA-4E9B-BE4B-43EC1D4AEF07}"/>
          </ac:spMkLst>
        </pc:spChg>
        <pc:spChg chg="add mod ord">
          <ac:chgData name="Bruce Herring" userId="da3c994283af7ec4" providerId="LiveId" clId="{80B68918-53EC-4555-906F-394AD1D21BF7}" dt="2020-08-06T13:57:03.101" v="4371" actId="20577"/>
          <ac:spMkLst>
            <pc:docMk/>
            <pc:sldMk cId="3308033305" sldId="355"/>
            <ac:spMk id="6" creationId="{244D5F85-8507-4397-8BA5-4502A49F538F}"/>
          </ac:spMkLst>
        </pc:spChg>
        <pc:spChg chg="add mod ord">
          <ac:chgData name="Bruce Herring" userId="da3c994283af7ec4" providerId="LiveId" clId="{80B68918-53EC-4555-906F-394AD1D21BF7}" dt="2020-08-06T13:57:31.148" v="4397" actId="20577"/>
          <ac:spMkLst>
            <pc:docMk/>
            <pc:sldMk cId="3308033305" sldId="355"/>
            <ac:spMk id="7" creationId="{3329CD94-70AA-422E-9F36-38EC890F9BEC}"/>
          </ac:spMkLst>
        </pc:spChg>
        <pc:spChg chg="add del mod ord">
          <ac:chgData name="Bruce Herring" userId="da3c994283af7ec4" providerId="LiveId" clId="{80B68918-53EC-4555-906F-394AD1D21BF7}" dt="2020-08-06T13:57:35.538" v="4398" actId="478"/>
          <ac:spMkLst>
            <pc:docMk/>
            <pc:sldMk cId="3308033305" sldId="355"/>
            <ac:spMk id="8" creationId="{C438CD76-BA83-4A3D-81AB-D9ACE56D52AA}"/>
          </ac:spMkLst>
        </pc:spChg>
        <pc:spChg chg="add del mod ord">
          <ac:chgData name="Bruce Herring" userId="da3c994283af7ec4" providerId="LiveId" clId="{80B68918-53EC-4555-906F-394AD1D21BF7}" dt="2020-08-06T13:57:38.538" v="4399" actId="478"/>
          <ac:spMkLst>
            <pc:docMk/>
            <pc:sldMk cId="3308033305" sldId="355"/>
            <ac:spMk id="9" creationId="{1E5E485E-8FD9-48E1-B8F4-C56571A83ABE}"/>
          </ac:spMkLst>
        </pc:spChg>
        <pc:spChg chg="add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10" creationId="{2624F47C-0DAD-4BDF-A771-5C1BD6C8C848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2" creationId="{A291D8C9-0CBD-45FA-A80A-00EF32182DED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3" creationId="{43FB19D3-4BF3-4E2A-8091-B0EAC3611131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4" creationId="{944A139A-7E97-4E5D-B6A8-4B3C35C62ED2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5" creationId="{C06E5F43-E574-4EA3-9A75-3ECABA7E4835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6" creationId="{EA973B6D-D23A-41CF-A41C-FE2FDB542009}"/>
          </ac:spMkLst>
        </pc:spChg>
        <pc:grpChg chg="add mod">
          <ac:chgData name="Bruce Herring" userId="da3c994283af7ec4" providerId="LiveId" clId="{80B68918-53EC-4555-906F-394AD1D21BF7}" dt="2020-08-06T13:57:43.604" v="4401" actId="1076"/>
          <ac:grpSpMkLst>
            <pc:docMk/>
            <pc:sldMk cId="3308033305" sldId="355"/>
            <ac:grpSpMk id="11" creationId="{5EAF7EBA-3491-405A-9E4B-6CDCAFE420A2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4:02:59.049" v="7054" actId="113"/>
        <pc:sldMkLst>
          <pc:docMk/>
          <pc:sldMk cId="4159983706" sldId="356"/>
        </pc:sldMkLst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2" creationId="{0E2C67C1-3581-4545-9B03-C96DA6C056B5}"/>
          </ac:spMkLst>
        </pc:spChg>
        <pc:spChg chg="add del">
          <ac:chgData name="Bruce Herring" userId="da3c994283af7ec4" providerId="LiveId" clId="{80B68918-53EC-4555-906F-394AD1D21BF7}" dt="2020-08-06T14:43:03.364" v="4615" actId="478"/>
          <ac:spMkLst>
            <pc:docMk/>
            <pc:sldMk cId="4159983706" sldId="356"/>
            <ac:spMk id="2" creationId="{880022E0-3779-483F-B44E-36619555631E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3" creationId="{5C2A1926-53D9-4251-BE90-01C310B41116}"/>
          </ac:spMkLst>
        </pc:spChg>
        <pc:spChg chg="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4" creationId="{FCB0D985-59ED-4A71-99CB-71CBEE367B3A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5" creationId="{68928281-952F-48A0-A384-AC11866A2B99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6" creationId="{1756080D-4A8A-49FE-B688-2314910396F8}"/>
          </ac:spMkLst>
        </pc:spChg>
        <pc:spChg chg="add mod">
          <ac:chgData name="Bruce Herring" userId="da3c994283af7ec4" providerId="LiveId" clId="{80B68918-53EC-4555-906F-394AD1D21BF7}" dt="2020-08-06T14:44:17.376" v="4634" actId="1076"/>
          <ac:spMkLst>
            <pc:docMk/>
            <pc:sldMk cId="4159983706" sldId="356"/>
            <ac:spMk id="6" creationId="{D8D7C060-B0F4-49A8-A82A-25251B388570}"/>
          </ac:spMkLst>
        </pc:spChg>
        <pc:spChg chg="del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7" creationId="{DB46C845-C203-433A-AD47-BCB1F277D2D3}"/>
          </ac:spMkLst>
        </pc:spChg>
        <pc:spChg chg="add mod ord">
          <ac:chgData name="Bruce Herring" userId="da3c994283af7ec4" providerId="LiveId" clId="{80B68918-53EC-4555-906F-394AD1D21BF7}" dt="2020-08-07T13:55:02.726" v="5945" actId="20577"/>
          <ac:spMkLst>
            <pc:docMk/>
            <pc:sldMk cId="4159983706" sldId="356"/>
            <ac:spMk id="8" creationId="{B6876AFD-AD3F-4065-BED8-7B5683F6FBF9}"/>
          </ac:spMkLst>
        </pc:spChg>
        <pc:spChg chg="add mod ord">
          <ac:chgData name="Bruce Herring" userId="da3c994283af7ec4" providerId="LiveId" clId="{80B68918-53EC-4555-906F-394AD1D21BF7}" dt="2020-08-07T14:02:45.309" v="7052" actId="404"/>
          <ac:spMkLst>
            <pc:docMk/>
            <pc:sldMk cId="4159983706" sldId="356"/>
            <ac:spMk id="9" creationId="{A624B694-D6FD-4A33-8E51-8C0C387C8DE6}"/>
          </ac:spMkLst>
        </pc:spChg>
        <pc:spChg chg="add del mod ord">
          <ac:chgData name="Bruce Herring" userId="da3c994283af7ec4" providerId="LiveId" clId="{80B68918-53EC-4555-906F-394AD1D21BF7}" dt="2020-08-06T14:42:59.072" v="4613" actId="478"/>
          <ac:spMkLst>
            <pc:docMk/>
            <pc:sldMk cId="4159983706" sldId="356"/>
            <ac:spMk id="10" creationId="{1EDB8A60-BF44-460A-B010-C7EE321AA0BD}"/>
          </ac:spMkLst>
        </pc:spChg>
        <pc:spChg chg="add mod ord">
          <ac:chgData name="Bruce Herring" userId="da3c994283af7ec4" providerId="LiveId" clId="{80B68918-53EC-4555-906F-394AD1D21BF7}" dt="2020-08-07T14:02:59.049" v="7054" actId="113"/>
          <ac:spMkLst>
            <pc:docMk/>
            <pc:sldMk cId="4159983706" sldId="356"/>
            <ac:spMk id="11" creationId="{D11BC979-68A1-440A-98B2-DEF5DD8542B9}"/>
          </ac:spMkLst>
        </pc:spChg>
        <pc:spChg chg="add mod">
          <ac:chgData name="Bruce Herring" userId="da3c994283af7ec4" providerId="LiveId" clId="{80B68918-53EC-4555-906F-394AD1D21BF7}" dt="2020-08-06T14:44:31.809" v="4641" actId="20577"/>
          <ac:spMkLst>
            <pc:docMk/>
            <pc:sldMk cId="4159983706" sldId="356"/>
            <ac:spMk id="13" creationId="{91CD6311-5A73-45AA-8389-FFEAE371A9BB}"/>
          </ac:spMkLst>
        </pc:spChg>
        <pc:picChg chg="add mod">
          <ac:chgData name="Bruce Herring" userId="da3c994283af7ec4" providerId="LiveId" clId="{80B68918-53EC-4555-906F-394AD1D21BF7}" dt="2020-08-06T14:43:35.655" v="4624" actId="692"/>
          <ac:picMkLst>
            <pc:docMk/>
            <pc:sldMk cId="4159983706" sldId="356"/>
            <ac:picMk id="5" creationId="{AF5AC728-9C7E-4350-9540-5D2C8C6C72F7}"/>
          </ac:picMkLst>
        </pc:picChg>
        <pc:cxnChg chg="add mod">
          <ac:chgData name="Bruce Herring" userId="da3c994283af7ec4" providerId="LiveId" clId="{80B68918-53EC-4555-906F-394AD1D21BF7}" dt="2020-08-06T14:44:47.670" v="4643" actId="208"/>
          <ac:cxnSpMkLst>
            <pc:docMk/>
            <pc:sldMk cId="4159983706" sldId="356"/>
            <ac:cxnSpMk id="15" creationId="{38AA9C54-FC9E-407B-9988-B08A7F9D7052}"/>
          </ac:cxnSpMkLst>
        </pc:cxnChg>
      </pc:sldChg>
      <pc:sldChg chg="addSp delSp modSp new mod modClrScheme chgLayout">
        <pc:chgData name="Bruce Herring" userId="da3c994283af7ec4" providerId="LiveId" clId="{80B68918-53EC-4555-906F-394AD1D21BF7}" dt="2020-08-06T14:01:43.736" v="4453" actId="1076"/>
        <pc:sldMkLst>
          <pc:docMk/>
          <pc:sldMk cId="1095573799" sldId="357"/>
        </pc:sldMkLst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2" creationId="{ED3D8416-E55A-4FCC-8E3A-8B9B1E4B2457}"/>
          </ac:spMkLst>
        </pc:spChg>
        <pc:spChg chg="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3" creationId="{E5EE9929-E19E-4687-B863-1937248D244A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4" creationId="{B78A254F-1F2E-4D0B-A8C9-7ED9A8499EDF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5" creationId="{EFD976AD-E1A6-45C3-A9D0-656BEA56D965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6" creationId="{4075FCF8-33CF-457B-8572-7320EDBE498E}"/>
          </ac:spMkLst>
        </pc:spChg>
        <pc:spChg chg="add mod ord">
          <ac:chgData name="Bruce Herring" userId="da3c994283af7ec4" providerId="LiveId" clId="{80B68918-53EC-4555-906F-394AD1D21BF7}" dt="2020-08-06T13:57:55.505" v="4407" actId="20577"/>
          <ac:spMkLst>
            <pc:docMk/>
            <pc:sldMk cId="1095573799" sldId="357"/>
            <ac:spMk id="7" creationId="{9555850C-AD22-41C4-B257-78876251726E}"/>
          </ac:spMkLst>
        </pc:spChg>
        <pc:spChg chg="add del mod ord">
          <ac:chgData name="Bruce Herring" userId="da3c994283af7ec4" providerId="LiveId" clId="{80B68918-53EC-4555-906F-394AD1D21BF7}" dt="2020-08-02T20:29:58.310" v="2342" actId="948"/>
          <ac:spMkLst>
            <pc:docMk/>
            <pc:sldMk cId="1095573799" sldId="357"/>
            <ac:spMk id="8" creationId="{10AFB953-E6B1-43BD-ACB7-BE310560F03C}"/>
          </ac:spMkLst>
        </pc:spChg>
        <pc:spChg chg="add del mod ord">
          <ac:chgData name="Bruce Herring" userId="da3c994283af7ec4" providerId="LiveId" clId="{80B68918-53EC-4555-906F-394AD1D21BF7}" dt="2020-08-06T13:58:02.450" v="4408" actId="478"/>
          <ac:spMkLst>
            <pc:docMk/>
            <pc:sldMk cId="1095573799" sldId="357"/>
            <ac:spMk id="9" creationId="{18763FAC-BE44-4E95-84B8-3C7B4258E40C}"/>
          </ac:spMkLst>
        </pc:spChg>
        <pc:spChg chg="add del mod ord">
          <ac:chgData name="Bruce Herring" userId="da3c994283af7ec4" providerId="LiveId" clId="{80B68918-53EC-4555-906F-394AD1D21BF7}" dt="2020-08-02T20:28:51.691" v="2241" actId="478"/>
          <ac:spMkLst>
            <pc:docMk/>
            <pc:sldMk cId="1095573799" sldId="357"/>
            <ac:spMk id="10" creationId="{FB0DEF53-FFE9-4750-BEC1-01586750FE69}"/>
          </ac:spMkLst>
        </pc:spChg>
        <pc:spChg chg="add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11" creationId="{3F91E302-462F-4F4B-AF68-79DAF2E423D6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2" creationId="{0FB529DF-31EB-491F-9696-D8FC7D512C3C}"/>
          </ac:spMkLst>
        </pc:spChg>
        <pc:spChg chg="add del mod">
          <ac:chgData name="Bruce Herring" userId="da3c994283af7ec4" providerId="LiveId" clId="{80B68918-53EC-4555-906F-394AD1D21BF7}" dt="2020-08-02T20:28:47.928" v="2240" actId="478"/>
          <ac:spMkLst>
            <pc:docMk/>
            <pc:sldMk cId="1095573799" sldId="357"/>
            <ac:spMk id="13" creationId="{30265088-BEEC-4FB3-9304-B591298A40D9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3" creationId="{BF5C293D-09B7-410F-9484-8E166909E152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4" creationId="{ADBA272D-79CE-4AFF-9525-7555829C4EEF}"/>
          </ac:spMkLst>
        </pc:spChg>
        <pc:spChg chg="mod">
          <ac:chgData name="Bruce Herring" userId="da3c994283af7ec4" providerId="LiveId" clId="{80B68918-53EC-4555-906F-394AD1D21BF7}" dt="2020-08-06T14:01:32.099" v="4452" actId="404"/>
          <ac:spMkLst>
            <pc:docMk/>
            <pc:sldMk cId="1095573799" sldId="357"/>
            <ac:spMk id="15" creationId="{5A68C087-3B4B-46FA-B85C-430F1B28F934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6" creationId="{9769E74B-D4F9-49BE-BE78-834D16426F3D}"/>
          </ac:spMkLst>
        </pc:spChg>
        <pc:grpChg chg="add mod">
          <ac:chgData name="Bruce Herring" userId="da3c994283af7ec4" providerId="LiveId" clId="{80B68918-53EC-4555-906F-394AD1D21BF7}" dt="2020-08-06T14:01:43.736" v="4453" actId="1076"/>
          <ac:grpSpMkLst>
            <pc:docMk/>
            <pc:sldMk cId="1095573799" sldId="357"/>
            <ac:grpSpMk id="10" creationId="{1C06731F-CEB5-493A-BB00-65139FED6D52}"/>
          </ac:grpSpMkLst>
        </pc:grpChg>
        <pc:picChg chg="add mod">
          <ac:chgData name="Bruce Herring" userId="da3c994283af7ec4" providerId="LiveId" clId="{80B68918-53EC-4555-906F-394AD1D21BF7}" dt="2020-08-06T13:59:39.197" v="4414" actId="1076"/>
          <ac:picMkLst>
            <pc:docMk/>
            <pc:sldMk cId="1095573799" sldId="357"/>
            <ac:picMk id="1026" creationId="{C24CF3E0-D406-45C7-B167-D7E33EE74B05}"/>
          </ac:picMkLst>
        </pc:picChg>
      </pc:sldChg>
      <pc:sldChg chg="addSp delSp modSp new mod">
        <pc:chgData name="Bruce Herring" userId="da3c994283af7ec4" providerId="LiveId" clId="{80B68918-53EC-4555-906F-394AD1D21BF7}" dt="2020-08-06T14:25:50.874" v="4475" actId="1076"/>
        <pc:sldMkLst>
          <pc:docMk/>
          <pc:sldMk cId="742437250" sldId="358"/>
        </pc:sldMkLst>
        <pc:spChg chg="mod">
          <ac:chgData name="Bruce Herring" userId="da3c994283af7ec4" providerId="LiveId" clId="{80B68918-53EC-4555-906F-394AD1D21BF7}" dt="2020-08-06T14:02:31.491" v="4471" actId="20577"/>
          <ac:spMkLst>
            <pc:docMk/>
            <pc:sldMk cId="742437250" sldId="358"/>
            <ac:spMk id="2" creationId="{8BD78168-342E-4443-BD10-5CB86249E706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3" creationId="{01CA11CE-77BF-41DB-9A9B-D0989C34AD6F}"/>
          </ac:spMkLst>
        </pc:spChg>
        <pc:spChg chg="del">
          <ac:chgData name="Bruce Herring" userId="da3c994283af7ec4" providerId="LiveId" clId="{80B68918-53EC-4555-906F-394AD1D21BF7}" dt="2020-08-06T14:02:40.742" v="4473" actId="478"/>
          <ac:spMkLst>
            <pc:docMk/>
            <pc:sldMk cId="742437250" sldId="358"/>
            <ac:spMk id="5" creationId="{B34A335C-2BF3-43A9-A99F-4C0B3F273259}"/>
          </ac:spMkLst>
        </pc:spChg>
        <pc:spChg chg="del">
          <ac:chgData name="Bruce Herring" userId="da3c994283af7ec4" providerId="LiveId" clId="{80B68918-53EC-4555-906F-394AD1D21BF7}" dt="2020-08-02T20:30:51.992" v="2433" actId="478"/>
          <ac:spMkLst>
            <pc:docMk/>
            <pc:sldMk cId="742437250" sldId="358"/>
            <ac:spMk id="6" creationId="{BFC57FD8-AA78-47EA-A505-07A1AC3D276F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9" creationId="{D1625785-8E97-4BB6-BD2E-14F3AD0CC2F9}"/>
          </ac:spMkLst>
        </pc:spChg>
        <pc:spChg chg="add del mod">
          <ac:chgData name="Bruce Herring" userId="da3c994283af7ec4" providerId="LiveId" clId="{80B68918-53EC-4555-906F-394AD1D21BF7}" dt="2020-08-02T20:31:04.778" v="2435"/>
          <ac:spMkLst>
            <pc:docMk/>
            <pc:sldMk cId="742437250" sldId="358"/>
            <ac:spMk id="10" creationId="{49C9D4BD-999E-45BD-AB34-ECF8F8B30D2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0" creationId="{DA6DFC35-10ED-48FA-A02C-FBD813550F13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1" creationId="{14ABE9BA-AF33-4F60-AB39-B335B4B4D389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2" creationId="{308B2FAC-489B-4AC0-B282-A1FFAD97A60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3" creationId="{33D1C611-859B-4B24-91A7-9913F7CC469E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4" creationId="{8E00CB90-26D9-41D0-893E-9D3C76865778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5" creationId="{E52C316D-0907-4FFD-B5BD-3DF28D4E5F04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6" creationId="{033BC67E-1D5D-467D-9AC7-18C804227851}"/>
          </ac:spMkLst>
        </pc:spChg>
        <pc:grpChg chg="add mod">
          <ac:chgData name="Bruce Herring" userId="da3c994283af7ec4" providerId="LiveId" clId="{80B68918-53EC-4555-906F-394AD1D21BF7}" dt="2020-08-06T14:25:50.874" v="4475" actId="1076"/>
          <ac:grpSpMkLst>
            <pc:docMk/>
            <pc:sldMk cId="742437250" sldId="358"/>
            <ac:grpSpMk id="9" creationId="{B7B39981-FDA8-42AC-A90B-4B21D86CE5BE}"/>
          </ac:grpSpMkLst>
        </pc:grpChg>
      </pc:sldChg>
      <pc:sldChg chg="addSp delSp modSp new mod">
        <pc:chgData name="Bruce Herring" userId="da3c994283af7ec4" providerId="LiveId" clId="{80B68918-53EC-4555-906F-394AD1D21BF7}" dt="2020-08-06T14:26:27.310" v="4495"/>
        <pc:sldMkLst>
          <pc:docMk/>
          <pc:sldMk cId="1096975736" sldId="359"/>
        </pc:sldMkLst>
        <pc:spChg chg="mod">
          <ac:chgData name="Bruce Herring" userId="da3c994283af7ec4" providerId="LiveId" clId="{80B68918-53EC-4555-906F-394AD1D21BF7}" dt="2020-08-06T14:26:03.824" v="4493" actId="20577"/>
          <ac:spMkLst>
            <pc:docMk/>
            <pc:sldMk cId="1096975736" sldId="359"/>
            <ac:spMk id="2" creationId="{EB2565A6-755E-4828-A1DC-6A184D73A676}"/>
          </ac:spMkLst>
        </pc:spChg>
        <pc:spChg chg="mod">
          <ac:chgData name="Bruce Herring" userId="da3c994283af7ec4" providerId="LiveId" clId="{80B68918-53EC-4555-906F-394AD1D21BF7}" dt="2020-08-02T20:33:30.013" v="2725" actId="948"/>
          <ac:spMkLst>
            <pc:docMk/>
            <pc:sldMk cId="1096975736" sldId="359"/>
            <ac:spMk id="3" creationId="{13495393-0D90-46E5-B1B7-5B96BAA6609B}"/>
          </ac:spMkLst>
        </pc:spChg>
        <pc:spChg chg="del">
          <ac:chgData name="Bruce Herring" userId="da3c994283af7ec4" providerId="LiveId" clId="{80B68918-53EC-4555-906F-394AD1D21BF7}" dt="2020-08-06T14:26:06.653" v="4494" actId="478"/>
          <ac:spMkLst>
            <pc:docMk/>
            <pc:sldMk cId="1096975736" sldId="359"/>
            <ac:spMk id="5" creationId="{28B30954-82E7-481D-9CD4-11DEC939D496}"/>
          </ac:spMkLst>
        </pc:spChg>
        <pc:spChg chg="del">
          <ac:chgData name="Bruce Herring" userId="da3c994283af7ec4" providerId="LiveId" clId="{80B68918-53EC-4555-906F-394AD1D21BF7}" dt="2020-08-02T20:32:06.631" v="2505" actId="478"/>
          <ac:spMkLst>
            <pc:docMk/>
            <pc:sldMk cId="1096975736" sldId="359"/>
            <ac:spMk id="6" creationId="{38CC04F8-25DF-44FC-A04F-A83D5DE3B371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9" creationId="{BFC6CA4A-8CF4-48EF-A76B-05A97997575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0" creationId="{B7E7E074-EF63-4BC0-9160-F3FBFEFAB69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1" creationId="{32FF2AAE-5350-43F9-88CE-2B8C0C85767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2" creationId="{21033A97-1D5F-48AF-AEFF-A18495BF91A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3" creationId="{FD04025A-7E4F-4C67-B3BC-E2BC514BF5C6}"/>
          </ac:spMkLst>
        </pc:spChg>
        <pc:grpChg chg="add mod">
          <ac:chgData name="Bruce Herring" userId="da3c994283af7ec4" providerId="LiveId" clId="{80B68918-53EC-4555-906F-394AD1D21BF7}" dt="2020-08-06T14:26:27.310" v="4495"/>
          <ac:grpSpMkLst>
            <pc:docMk/>
            <pc:sldMk cId="1096975736" sldId="359"/>
            <ac:grpSpMk id="8" creationId="{F58019B8-3C0E-4BA8-B117-36E0E394C129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3T15:24:33.010" v="4112" actId="20577"/>
        <pc:sldMkLst>
          <pc:docMk/>
          <pc:sldMk cId="124529616" sldId="360"/>
        </pc:sldMkLst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2" creationId="{334CFC61-E036-4588-A68D-C1F23B41932A}"/>
          </ac:spMkLst>
        </pc:spChg>
        <pc:spChg chg="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3" creationId="{A708B5B8-1EFA-4BF5-8F21-E9009B2DA118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4" creationId="{72783163-A547-49C9-B3F4-A9F0BEE8E4F9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5" creationId="{5D9D153F-5AC9-4566-8654-9F99F2586EBB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6" creationId="{C0EC611E-7D1C-4DEE-97D0-2EFC491C08B0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7" creationId="{1DDDAD29-63B8-4360-9EE8-07AA831D0C06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8" creationId="{657DFAC1-53F4-48FB-AB12-AF1C1D1CC3F4}"/>
          </ac:spMkLst>
        </pc:spChg>
        <pc:spChg chg="add mod ord">
          <ac:chgData name="Bruce Herring" userId="da3c994283af7ec4" providerId="LiveId" clId="{80B68918-53EC-4555-906F-394AD1D21BF7}" dt="2020-08-03T15:24:33.010" v="4112" actId="20577"/>
          <ac:spMkLst>
            <pc:docMk/>
            <pc:sldMk cId="124529616" sldId="360"/>
            <ac:spMk id="9" creationId="{10447129-3A79-4911-865D-A4EF34DBF294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10" creationId="{8893612D-FBBF-4890-9810-F852BBD360E2}"/>
          </ac:spMkLst>
        </pc:spChg>
      </pc:sldChg>
    </pc:docChg>
  </pc:docChgLst>
  <pc:docChgLst>
    <pc:chgData name="Bruce Herring" userId="da3c994283af7ec4" providerId="LiveId" clId="{EBE4ED02-E878-4FD7-A446-A38072B85695}"/>
    <pc:docChg chg="undo custSel addSld delSld modSld sldOrd">
      <pc:chgData name="Bruce Herring" userId="da3c994283af7ec4" providerId="LiveId" clId="{EBE4ED02-E878-4FD7-A446-A38072B85695}" dt="2020-10-07T00:43:49.681" v="10141" actId="20577"/>
      <pc:docMkLst>
        <pc:docMk/>
      </pc:docMkLst>
      <pc:sldChg chg="modSp mod">
        <pc:chgData name="Bruce Herring" userId="da3c994283af7ec4" providerId="LiveId" clId="{EBE4ED02-E878-4FD7-A446-A38072B85695}" dt="2020-10-01T19:50:42.151" v="76" actId="6549"/>
        <pc:sldMkLst>
          <pc:docMk/>
          <pc:sldMk cId="0" sldId="257"/>
        </pc:sldMkLst>
        <pc:graphicFrameChg chg="modGraphic">
          <ac:chgData name="Bruce Herring" userId="da3c994283af7ec4" providerId="LiveId" clId="{EBE4ED02-E878-4FD7-A446-A38072B85695}" dt="2020-10-01T19:50:42.151" v="76" actId="6549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 delCm">
        <pc:chgData name="Bruce Herring" userId="da3c994283af7ec4" providerId="LiveId" clId="{EBE4ED02-E878-4FD7-A446-A38072B85695}" dt="2020-10-06T21:08:44.255" v="7136"/>
        <pc:sldMkLst>
          <pc:docMk/>
          <pc:sldMk cId="2076723522" sldId="277"/>
        </pc:sldMkLst>
        <pc:spChg chg="mod">
          <ac:chgData name="Bruce Herring" userId="da3c994283af7ec4" providerId="LiveId" clId="{EBE4ED02-E878-4FD7-A446-A38072B85695}" dt="2020-10-01T20:56:59.912" v="889" actId="14100"/>
          <ac:spMkLst>
            <pc:docMk/>
            <pc:sldMk cId="2076723522" sldId="277"/>
            <ac:spMk id="2" creationId="{00000000-0000-0000-0000-000000000000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3" creationId="{71131AF6-2DBF-4009-9665-AC7AEBA0317E}"/>
          </ac:spMkLst>
        </pc:spChg>
        <pc:spChg chg="add del mod">
          <ac:chgData name="Bruce Herring" userId="da3c994283af7ec4" providerId="LiveId" clId="{EBE4ED02-E878-4FD7-A446-A38072B85695}" dt="2020-10-06T20:55:10.438" v="6947" actId="478"/>
          <ac:spMkLst>
            <pc:docMk/>
            <pc:sldMk cId="2076723522" sldId="277"/>
            <ac:spMk id="4" creationId="{BDDD1411-B2E8-4D8F-8D62-F090CD1E03CF}"/>
          </ac:spMkLst>
        </pc:spChg>
        <pc:spChg chg="add del mod">
          <ac:chgData name="Bruce Herring" userId="da3c994283af7ec4" providerId="LiveId" clId="{EBE4ED02-E878-4FD7-A446-A38072B85695}" dt="2020-10-06T20:55:11.899" v="6948" actId="478"/>
          <ac:spMkLst>
            <pc:docMk/>
            <pc:sldMk cId="2076723522" sldId="277"/>
            <ac:spMk id="5" creationId="{8EFC9B55-5D6A-4838-9AA4-B8B075D1F44C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6" creationId="{731D4B36-8930-4339-8D3D-356618DAA403}"/>
          </ac:spMkLst>
        </pc:spChg>
        <pc:spChg chg="mod">
          <ac:chgData name="Bruce Herring" userId="da3c994283af7ec4" providerId="LiveId" clId="{EBE4ED02-E878-4FD7-A446-A38072B85695}" dt="2020-10-06T21:04:39.545" v="7134" actId="207"/>
          <ac:spMkLst>
            <pc:docMk/>
            <pc:sldMk cId="2076723522" sldId="277"/>
            <ac:spMk id="8" creationId="{F0BD3AA3-92CC-4D1B-ACCD-0BACBFB690F3}"/>
          </ac:spMkLst>
        </pc:spChg>
        <pc:spChg chg="del">
          <ac:chgData name="Bruce Herring" userId="da3c994283af7ec4" providerId="LiveId" clId="{EBE4ED02-E878-4FD7-A446-A38072B85695}" dt="2020-10-01T19:52:26.868" v="102" actId="478"/>
          <ac:spMkLst>
            <pc:docMk/>
            <pc:sldMk cId="2076723522" sldId="277"/>
            <ac:spMk id="9" creationId="{8E2193AC-A2D8-4E27-8BBA-6EAA84282399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9" creationId="{FF17D4FD-C93B-448F-88ED-62079E3A8025}"/>
          </ac:spMkLst>
        </pc:spChg>
        <pc:spChg chg="mod">
          <ac:chgData name="Bruce Herring" userId="da3c994283af7ec4" providerId="LiveId" clId="{EBE4ED02-E878-4FD7-A446-A38072B85695}" dt="2020-10-06T21:04:23.018" v="7124" actId="14100"/>
          <ac:spMkLst>
            <pc:docMk/>
            <pc:sldMk cId="2076723522" sldId="277"/>
            <ac:spMk id="10" creationId="{B3343861-377D-4DD0-9C9A-1178E811BE42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1" creationId="{1705D027-69FC-4DA4-8AA4-66A4A718A9CB}"/>
          </ac:spMkLst>
        </pc:spChg>
        <pc:spChg chg="add mod or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3" creationId="{9CE58A61-C0B5-4A05-ABA6-5D7C99DDB5F1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6" creationId="{E1581B99-12F4-49D8-A540-EF350A84FB37}"/>
          </ac:spMkLst>
        </pc:spChg>
        <pc:grpChg chg="del">
          <ac:chgData name="Bruce Herring" userId="da3c994283af7ec4" providerId="LiveId" clId="{EBE4ED02-E878-4FD7-A446-A38072B85695}" dt="2020-10-01T19:52:11.636" v="79" actId="478"/>
          <ac:grpSpMkLst>
            <pc:docMk/>
            <pc:sldMk cId="2076723522" sldId="277"/>
            <ac:grpSpMk id="7" creationId="{2326F6B8-3181-4E74-B337-E8CD7B428DDE}"/>
          </ac:grpSpMkLst>
        </pc:grpChg>
        <pc:grpChg chg="add mod">
          <ac:chgData name="Bruce Herring" userId="da3c994283af7ec4" providerId="LiveId" clId="{EBE4ED02-E878-4FD7-A446-A38072B85695}" dt="2020-10-06T21:04:13.589" v="7123" actId="1036"/>
          <ac:grpSpMkLst>
            <pc:docMk/>
            <pc:sldMk cId="2076723522" sldId="277"/>
            <ac:grpSpMk id="17" creationId="{1B3758F3-D040-4424-83CD-280E57273952}"/>
          </ac:grpSpMkLst>
        </pc:grpChg>
        <pc:cxnChg chg="add mod ord">
          <ac:chgData name="Bruce Herring" userId="da3c994283af7ec4" providerId="LiveId" clId="{EBE4ED02-E878-4FD7-A446-A38072B85695}" dt="2020-10-06T21:04:09.436" v="7107" actId="164"/>
          <ac:cxnSpMkLst>
            <pc:docMk/>
            <pc:sldMk cId="2076723522" sldId="277"/>
            <ac:cxnSpMk id="15" creationId="{AB294DDF-6553-4386-B25D-E7D89AA0DAAD}"/>
          </ac:cxnSpMkLst>
        </pc:cxnChg>
      </pc:sldChg>
      <pc:sldChg chg="modSp mod">
        <pc:chgData name="Bruce Herring" userId="da3c994283af7ec4" providerId="LiveId" clId="{EBE4ED02-E878-4FD7-A446-A38072B85695}" dt="2020-10-06T23:36:16.493" v="7276" actId="20577"/>
        <pc:sldMkLst>
          <pc:docMk/>
          <pc:sldMk cId="2538161272" sldId="308"/>
        </pc:sldMkLst>
        <pc:spChg chg="mod">
          <ac:chgData name="Bruce Herring" userId="da3c994283af7ec4" providerId="LiveId" clId="{EBE4ED02-E878-4FD7-A446-A38072B85695}" dt="2020-10-01T19:52:00.504" v="78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EBE4ED02-E878-4FD7-A446-A38072B85695}" dt="2020-10-06T23:36:16.493" v="7276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addSp delSp modSp mod">
        <pc:chgData name="Bruce Herring" userId="da3c994283af7ec4" providerId="LiveId" clId="{EBE4ED02-E878-4FD7-A446-A38072B85695}" dt="2020-10-07T00:42:27.178" v="10007" actId="20577"/>
        <pc:sldMkLst>
          <pc:docMk/>
          <pc:sldMk cId="2721345438" sldId="334"/>
        </pc:sldMkLst>
        <pc:spChg chg="mod">
          <ac:chgData name="Bruce Herring" userId="da3c994283af7ec4" providerId="LiveId" clId="{EBE4ED02-E878-4FD7-A446-A38072B85695}" dt="2020-10-07T00:38:26.424" v="9660" actId="6549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EBE4ED02-E878-4FD7-A446-A38072B85695}" dt="2020-10-07T00:42:27.178" v="10007" actId="20577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EBE4ED02-E878-4FD7-A446-A38072B85695}" dt="2020-10-07T00:39:02.679" v="9734"/>
          <ac:spMkLst>
            <pc:docMk/>
            <pc:sldMk cId="2721345438" sldId="334"/>
            <ac:spMk id="26" creationId="{1049D3D2-3433-4A51-BC85-1BF720406479}"/>
          </ac:spMkLst>
        </pc:spChg>
        <pc:grpChg chg="del">
          <ac:chgData name="Bruce Herring" userId="da3c994283af7ec4" providerId="LiveId" clId="{EBE4ED02-E878-4FD7-A446-A38072B85695}" dt="2020-10-07T00:38:24.344" v="9659" actId="478"/>
          <ac:grpSpMkLst>
            <pc:docMk/>
            <pc:sldMk cId="2721345438" sldId="334"/>
            <ac:grpSpMk id="7" creationId="{D18BC83D-1620-452A-AAF7-B9E7A10439C7}"/>
          </ac:grpSpMkLst>
        </pc:grpChg>
        <pc:graphicFrameChg chg="del">
          <ac:chgData name="Bruce Herring" userId="da3c994283af7ec4" providerId="LiveId" clId="{EBE4ED02-E878-4FD7-A446-A38072B85695}" dt="2020-10-07T00:38:28.412" v="9661" actId="478"/>
          <ac:graphicFrameMkLst>
            <pc:docMk/>
            <pc:sldMk cId="2721345438" sldId="334"/>
            <ac:graphicFrameMk id="2" creationId="{1106B2A1-BFB5-478C-A204-9EA3623A278D}"/>
          </ac:graphicFrameMkLst>
        </pc:graphicFrameChg>
      </pc:sldChg>
      <pc:sldChg chg="delSp modSp mod">
        <pc:chgData name="Bruce Herring" userId="da3c994283af7ec4" providerId="LiveId" clId="{EBE4ED02-E878-4FD7-A446-A38072B85695}" dt="2020-10-07T00:43:28.481" v="10119" actId="20577"/>
        <pc:sldMkLst>
          <pc:docMk/>
          <pc:sldMk cId="2103368791" sldId="335"/>
        </pc:sldMkLst>
        <pc:spChg chg="mod">
          <ac:chgData name="Bruce Herring" userId="da3c994283af7ec4" providerId="LiveId" clId="{EBE4ED02-E878-4FD7-A446-A38072B85695}" dt="2020-10-07T00:43:28.481" v="10119" actId="20577"/>
          <ac:spMkLst>
            <pc:docMk/>
            <pc:sldMk cId="2103368791" sldId="335"/>
            <ac:spMk id="10" creationId="{1FA2DC87-21EF-4B85-B11D-383FABAF1B1A}"/>
          </ac:spMkLst>
        </pc:spChg>
        <pc:graphicFrameChg chg="del">
          <ac:chgData name="Bruce Herring" userId="da3c994283af7ec4" providerId="LiveId" clId="{EBE4ED02-E878-4FD7-A446-A38072B85695}" dt="2020-10-07T00:39:06.872" v="9735" actId="478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Sp modSp mod delCm modCm">
        <pc:chgData name="Bruce Herring" userId="da3c994283af7ec4" providerId="LiveId" clId="{EBE4ED02-E878-4FD7-A446-A38072B85695}" dt="2020-10-07T00:43:35.505" v="10133" actId="20577"/>
        <pc:sldMkLst>
          <pc:docMk/>
          <pc:sldMk cId="2204875236" sldId="337"/>
        </pc:sldMkLst>
        <pc:spChg chg="mod">
          <ac:chgData name="Bruce Herring" userId="da3c994283af7ec4" providerId="LiveId" clId="{EBE4ED02-E878-4FD7-A446-A38072B85695}" dt="2020-10-07T00:43:35.505" v="10133" actId="20577"/>
          <ac:spMkLst>
            <pc:docMk/>
            <pc:sldMk cId="2204875236" sldId="337"/>
            <ac:spMk id="6" creationId="{391D815D-3288-4366-B418-CAD62CAD10A6}"/>
          </ac:spMkLst>
        </pc:spChg>
        <pc:picChg chg="del">
          <ac:chgData name="Bruce Herring" userId="da3c994283af7ec4" providerId="LiveId" clId="{EBE4ED02-E878-4FD7-A446-A38072B85695}" dt="2020-10-07T00:39:18.591" v="9740" actId="478"/>
          <ac:picMkLst>
            <pc:docMk/>
            <pc:sldMk cId="2204875236" sldId="337"/>
            <ac:picMk id="1026" creationId="{A7944BB3-2A62-421A-98E0-A4C49C2CD6C0}"/>
          </ac:picMkLst>
        </pc:picChg>
      </pc:sldChg>
      <pc:sldChg chg="delSp modSp mod">
        <pc:chgData name="Bruce Herring" userId="da3c994283af7ec4" providerId="LiveId" clId="{EBE4ED02-E878-4FD7-A446-A38072B85695}" dt="2020-10-07T00:43:49.681" v="10141" actId="20577"/>
        <pc:sldMkLst>
          <pc:docMk/>
          <pc:sldMk cId="2753181989" sldId="338"/>
        </pc:sldMkLst>
        <pc:spChg chg="mod">
          <ac:chgData name="Bruce Herring" userId="da3c994283af7ec4" providerId="LiveId" clId="{EBE4ED02-E878-4FD7-A446-A38072B85695}" dt="2020-10-07T00:43:49.681" v="10141" actId="20577"/>
          <ac:spMkLst>
            <pc:docMk/>
            <pc:sldMk cId="2753181989" sldId="338"/>
            <ac:spMk id="14" creationId="{DC4F7DDB-C010-401A-AF34-AFAFF01F7FB2}"/>
          </ac:spMkLst>
        </pc:spChg>
        <pc:picChg chg="del">
          <ac:chgData name="Bruce Herring" userId="da3c994283af7ec4" providerId="LiveId" clId="{EBE4ED02-E878-4FD7-A446-A38072B85695}" dt="2020-10-07T00:43:42.056" v="10134" actId="478"/>
          <ac:picMkLst>
            <pc:docMk/>
            <pc:sldMk cId="2753181989" sldId="338"/>
            <ac:picMk id="5" creationId="{92031900-D8DD-424D-9476-7317C84F1BAC}"/>
          </ac:picMkLst>
        </pc:picChg>
      </pc:sldChg>
      <pc:sldChg chg="del">
        <pc:chgData name="Bruce Herring" userId="da3c994283af7ec4" providerId="LiveId" clId="{EBE4ED02-E878-4FD7-A446-A38072B85695}" dt="2020-10-01T21:25:41.364" v="966" actId="47"/>
        <pc:sldMkLst>
          <pc:docMk/>
          <pc:sldMk cId="1467218858" sldId="349"/>
        </pc:sldMkLst>
      </pc:sldChg>
      <pc:sldChg chg="del">
        <pc:chgData name="Bruce Herring" userId="da3c994283af7ec4" providerId="LiveId" clId="{EBE4ED02-E878-4FD7-A446-A38072B85695}" dt="2020-10-07T00:39:20.046" v="9741" actId="47"/>
        <pc:sldMkLst>
          <pc:docMk/>
          <pc:sldMk cId="124529616" sldId="360"/>
        </pc:sldMkLst>
      </pc:sldChg>
      <pc:sldChg chg="addSp delSp modSp mod delAnim modAnim delCm modCm">
        <pc:chgData name="Bruce Herring" userId="da3c994283af7ec4" providerId="LiveId" clId="{EBE4ED02-E878-4FD7-A446-A38072B85695}" dt="2020-10-06T21:09:02.121" v="7138"/>
        <pc:sldMkLst>
          <pc:docMk/>
          <pc:sldMk cId="3632233994" sldId="361"/>
        </pc:sldMkLst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3" creationId="{717C5AC7-C024-41B2-8BDC-A353DEAE3406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EBE4ED02-E878-4FD7-A446-A38072B85695}" dt="2020-10-01T21:19:45.344" v="907" actId="20577"/>
          <ac:spMkLst>
            <pc:docMk/>
            <pc:sldMk cId="3632233994" sldId="361"/>
            <ac:spMk id="6" creationId="{C5C69F3F-B4B6-4A50-9C52-7E142B3F49E5}"/>
          </ac:spMkLst>
        </pc:spChg>
        <pc:spChg chg="mod">
          <ac:chgData name="Bruce Herring" userId="da3c994283af7ec4" providerId="LiveId" clId="{EBE4ED02-E878-4FD7-A446-A38072B85695}" dt="2020-10-01T21:21:05.159" v="944" actId="403"/>
          <ac:spMkLst>
            <pc:docMk/>
            <pc:sldMk cId="3632233994" sldId="361"/>
            <ac:spMk id="7" creationId="{D6DAABFF-8920-4F9F-B66B-3956A81287BD}"/>
          </ac:spMkLst>
        </pc:spChg>
        <pc:spChg chg="add mod">
          <ac:chgData name="Bruce Herring" userId="da3c994283af7ec4" providerId="LiveId" clId="{EBE4ED02-E878-4FD7-A446-A38072B85695}" dt="2020-10-03T01:15:13.048" v="1994" actId="1076"/>
          <ac:spMkLst>
            <pc:docMk/>
            <pc:sldMk cId="3632233994" sldId="361"/>
            <ac:spMk id="8" creationId="{026DC864-2958-4C21-99F7-E727030D566C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0" creationId="{BA8F350E-C2F8-4ADA-BAC2-E8771657266D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2" creationId="{C3E88DDA-40AE-4ACA-88A3-8373FAF500C5}"/>
          </ac:spMkLst>
        </pc:spChg>
        <pc:spChg chg="add del mod">
          <ac:chgData name="Bruce Herring" userId="da3c994283af7ec4" providerId="LiveId" clId="{EBE4ED02-E878-4FD7-A446-A38072B85695}" dt="2020-10-03T01:14:45.028" v="1955" actId="478"/>
          <ac:spMkLst>
            <pc:docMk/>
            <pc:sldMk cId="3632233994" sldId="361"/>
            <ac:spMk id="14" creationId="{CF8CFA70-FA77-4CC2-B128-9F35BE40E1E8}"/>
          </ac:spMkLst>
        </pc:spChg>
        <pc:picChg chg="add del mod">
          <ac:chgData name="Bruce Herring" userId="da3c994283af7ec4" providerId="LiveId" clId="{EBE4ED02-E878-4FD7-A446-A38072B85695}" dt="2020-10-01T21:24:00.760" v="956" actId="478"/>
          <ac:picMkLst>
            <pc:docMk/>
            <pc:sldMk cId="3632233994" sldId="361"/>
            <ac:picMk id="2" creationId="{F995EC46-5B3D-4061-B981-07473032D6E5}"/>
          </ac:picMkLst>
        </pc:picChg>
        <pc:picChg chg="add mod">
          <ac:chgData name="Bruce Herring" userId="da3c994283af7ec4" providerId="LiveId" clId="{EBE4ED02-E878-4FD7-A446-A38072B85695}" dt="2020-10-03T01:15:07.947" v="1993" actId="1076"/>
          <ac:picMkLst>
            <pc:docMk/>
            <pc:sldMk cId="3632233994" sldId="361"/>
            <ac:picMk id="3" creationId="{4F0B45BE-3144-4668-91A1-8CA5926F6A9A}"/>
          </ac:picMkLst>
        </pc:picChg>
        <pc:picChg chg="add del mod">
          <ac:chgData name="Bruce Herring" userId="da3c994283af7ec4" providerId="LiveId" clId="{EBE4ED02-E878-4FD7-A446-A38072B85695}" dt="2020-10-03T01:14:45.028" v="1955" actId="478"/>
          <ac:picMkLst>
            <pc:docMk/>
            <pc:sldMk cId="3632233994" sldId="361"/>
            <ac:picMk id="16" creationId="{C8733C1E-6F37-47F7-9358-C3CB234710BE}"/>
          </ac:picMkLst>
        </pc:picChg>
      </pc:sldChg>
      <pc:sldChg chg="addSp delSp modSp mod modAnim delCm modNotesTx">
        <pc:chgData name="Bruce Herring" userId="da3c994283af7ec4" providerId="LiveId" clId="{EBE4ED02-E878-4FD7-A446-A38072B85695}" dt="2020-10-06T21:09:48.850" v="7141" actId="20577"/>
        <pc:sldMkLst>
          <pc:docMk/>
          <pc:sldMk cId="3312297391" sldId="362"/>
        </pc:sldMkLst>
        <pc:spChg chg="add del mod">
          <ac:chgData name="Bruce Herring" userId="da3c994283af7ec4" providerId="LiveId" clId="{EBE4ED02-E878-4FD7-A446-A38072B85695}" dt="2020-10-01T21:29:06.335" v="1068" actId="478"/>
          <ac:spMkLst>
            <pc:docMk/>
            <pc:sldMk cId="3312297391" sldId="362"/>
            <ac:spMk id="3" creationId="{6786D036-D954-4947-91EE-0C0D96E118A2}"/>
          </ac:spMkLst>
        </pc:spChg>
        <pc:spChg chg="add del mod">
          <ac:chgData name="Bruce Herring" userId="da3c994283af7ec4" providerId="LiveId" clId="{EBE4ED02-E878-4FD7-A446-A38072B85695}" dt="2020-10-03T01:15:29.667" v="1997" actId="478"/>
          <ac:spMkLst>
            <pc:docMk/>
            <pc:sldMk cId="3312297391" sldId="362"/>
            <ac:spMk id="6" creationId="{7B1B5C87-277C-4040-B45F-F44C7EA9A2C7}"/>
          </ac:spMkLst>
        </pc:spChg>
        <pc:spChg chg="mod">
          <ac:chgData name="Bruce Herring" userId="da3c994283af7ec4" providerId="LiveId" clId="{EBE4ED02-E878-4FD7-A446-A38072B85695}" dt="2020-10-01T21:26:15.976" v="985" actId="242"/>
          <ac:spMkLst>
            <pc:docMk/>
            <pc:sldMk cId="3312297391" sldId="362"/>
            <ac:spMk id="8" creationId="{F4F066D2-56B5-449A-9347-62568D7F7110}"/>
          </ac:spMkLst>
        </pc:spChg>
        <pc:spChg chg="del">
          <ac:chgData name="Bruce Herring" userId="da3c994283af7ec4" providerId="LiveId" clId="{EBE4ED02-E878-4FD7-A446-A38072B85695}" dt="2020-10-01T21:29:03.410" v="1067" actId="478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EBE4ED02-E878-4FD7-A446-A38072B85695}" dt="2020-10-01T21:29:57.873" v="1075" actId="1076"/>
          <ac:spMkLst>
            <pc:docMk/>
            <pc:sldMk cId="3312297391" sldId="362"/>
            <ac:spMk id="11" creationId="{5884278A-2478-4E3A-987E-11C63DEEFD6B}"/>
          </ac:spMkLst>
        </pc:spChg>
        <pc:spChg chg="add mod">
          <ac:chgData name="Bruce Herring" userId="da3c994283af7ec4" providerId="LiveId" clId="{EBE4ED02-E878-4FD7-A446-A38072B85695}" dt="2020-10-06T21:09:48.850" v="7141" actId="20577"/>
          <ac:spMkLst>
            <pc:docMk/>
            <pc:sldMk cId="3312297391" sldId="362"/>
            <ac:spMk id="14" creationId="{53601239-BD1B-4BC1-A197-5E7798CA9BF6}"/>
          </ac:spMkLst>
        </pc:spChg>
        <pc:spChg chg="add mod">
          <ac:chgData name="Bruce Herring" userId="da3c994283af7ec4" providerId="LiveId" clId="{EBE4ED02-E878-4FD7-A446-A38072B85695}" dt="2020-10-03T01:20:00.196" v="2199" actId="20577"/>
          <ac:spMkLst>
            <pc:docMk/>
            <pc:sldMk cId="3312297391" sldId="362"/>
            <ac:spMk id="15" creationId="{511222E8-E357-4CC9-B8B0-678F115B2A9E}"/>
          </ac:spMkLst>
        </pc:spChg>
        <pc:spChg chg="add del mod">
          <ac:chgData name="Bruce Herring" userId="da3c994283af7ec4" providerId="LiveId" clId="{EBE4ED02-E878-4FD7-A446-A38072B85695}" dt="2020-10-03T01:15:24.227" v="1995" actId="478"/>
          <ac:spMkLst>
            <pc:docMk/>
            <pc:sldMk cId="3312297391" sldId="362"/>
            <ac:spMk id="16" creationId="{615D6A84-647F-4564-9C2C-19859AD422CA}"/>
          </ac:spMkLst>
        </pc:spChg>
        <pc:spChg chg="add mod">
          <ac:chgData name="Bruce Herring" userId="da3c994283af7ec4" providerId="LiveId" clId="{EBE4ED02-E878-4FD7-A446-A38072B85695}" dt="2020-10-03T01:19:52.372" v="2198" actId="1036"/>
          <ac:spMkLst>
            <pc:docMk/>
            <pc:sldMk cId="3312297391" sldId="362"/>
            <ac:spMk id="18" creationId="{DE158435-064C-4611-87FD-3850F920E7DD}"/>
          </ac:spMkLst>
        </pc:spChg>
        <pc:picChg chg="add del mod">
          <ac:chgData name="Bruce Herring" userId="da3c994283af7ec4" providerId="LiveId" clId="{EBE4ED02-E878-4FD7-A446-A38072B85695}" dt="2020-10-03T01:11:49.059" v="1924" actId="478"/>
          <ac:picMkLst>
            <pc:docMk/>
            <pc:sldMk cId="3312297391" sldId="362"/>
            <ac:picMk id="3" creationId="{802FF569-3EAF-4D9F-9D19-2990B4D63B0E}"/>
          </ac:picMkLst>
        </pc:picChg>
        <pc:picChg chg="add del mod">
          <ac:chgData name="Bruce Herring" userId="da3c994283af7ec4" providerId="LiveId" clId="{EBE4ED02-E878-4FD7-A446-A38072B85695}" dt="2020-10-03T01:15:27.883" v="1996" actId="478"/>
          <ac:picMkLst>
            <pc:docMk/>
            <pc:sldMk cId="3312297391" sldId="362"/>
            <ac:picMk id="5" creationId="{BB805760-FBEF-41FD-A91E-1AEC68A3F8E6}"/>
          </ac:picMkLst>
        </pc:picChg>
        <pc:picChg chg="add del mod">
          <ac:chgData name="Bruce Herring" userId="da3c994283af7ec4" providerId="LiveId" clId="{EBE4ED02-E878-4FD7-A446-A38072B85695}" dt="2020-10-03T01:11:11.479" v="1916" actId="478"/>
          <ac:picMkLst>
            <pc:docMk/>
            <pc:sldMk cId="3312297391" sldId="362"/>
            <ac:picMk id="7" creationId="{11752215-D6B4-4557-8F58-A0683F8783E6}"/>
          </ac:picMkLst>
        </pc:picChg>
        <pc:picChg chg="add mod">
          <ac:chgData name="Bruce Herring" userId="da3c994283af7ec4" providerId="LiveId" clId="{EBE4ED02-E878-4FD7-A446-A38072B85695}" dt="2020-10-03T01:16:43.738" v="2008" actId="692"/>
          <ac:picMkLst>
            <pc:docMk/>
            <pc:sldMk cId="3312297391" sldId="362"/>
            <ac:picMk id="10" creationId="{7EA80A64-DAC7-43DD-9CB6-D622A08DB21D}"/>
          </ac:picMkLst>
        </pc:picChg>
        <pc:picChg chg="add mod">
          <ac:chgData name="Bruce Herring" userId="da3c994283af7ec4" providerId="LiveId" clId="{EBE4ED02-E878-4FD7-A446-A38072B85695}" dt="2020-10-03T01:16:18.609" v="2005" actId="1076"/>
          <ac:picMkLst>
            <pc:docMk/>
            <pc:sldMk cId="3312297391" sldId="362"/>
            <ac:picMk id="13" creationId="{1497EAFC-D7AD-4B69-B3D3-D48D0DFDB5D3}"/>
          </ac:picMkLst>
        </pc:picChg>
      </pc:sldChg>
      <pc:sldChg chg="addSp delSp modSp mod modAnim delCm">
        <pc:chgData name="Bruce Herring" userId="da3c994283af7ec4" providerId="LiveId" clId="{EBE4ED02-E878-4FD7-A446-A38072B85695}" dt="2020-10-02T00:08:12.286" v="1181" actId="207"/>
        <pc:sldMkLst>
          <pc:docMk/>
          <pc:sldMk cId="2341923824" sldId="363"/>
        </pc:sldMkLst>
        <pc:spChg chg="add del mod">
          <ac:chgData name="Bruce Herring" userId="da3c994283af7ec4" providerId="LiveId" clId="{EBE4ED02-E878-4FD7-A446-A38072B85695}" dt="2020-10-02T00:05:58.651" v="1110" actId="478"/>
          <ac:spMkLst>
            <pc:docMk/>
            <pc:sldMk cId="2341923824" sldId="363"/>
            <ac:spMk id="3" creationId="{4CD7F05F-3674-4929-AE5B-04CF5AEF20FB}"/>
          </ac:spMkLst>
        </pc:spChg>
        <pc:spChg chg="mod">
          <ac:chgData name="Bruce Herring" userId="da3c994283af7ec4" providerId="LiveId" clId="{EBE4ED02-E878-4FD7-A446-A38072B85695}" dt="2020-10-02T00:05:41.821" v="1106" actId="20577"/>
          <ac:spMkLst>
            <pc:docMk/>
            <pc:sldMk cId="2341923824" sldId="363"/>
            <ac:spMk id="6" creationId="{0102C890-7530-4505-A4FA-7F2C758F98BB}"/>
          </ac:spMkLst>
        </pc:spChg>
        <pc:spChg chg="del">
          <ac:chgData name="Bruce Herring" userId="da3c994283af7ec4" providerId="LiveId" clId="{EBE4ED02-E878-4FD7-A446-A38072B85695}" dt="2020-10-02T00:05:47.100" v="1108" actId="478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EBE4ED02-E878-4FD7-A446-A38072B85695}" dt="2020-10-02T00:08:12.286" v="1181" actId="207"/>
          <ac:spMkLst>
            <pc:docMk/>
            <pc:sldMk cId="2341923824" sldId="363"/>
            <ac:spMk id="8" creationId="{E5BBE8D2-9CEB-4CAF-B9C0-B17A2776FFEC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0" creationId="{8F5A5F5C-C476-49D1-AAD2-7611BE175278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2" creationId="{43A930B7-0CD5-4091-8EC7-64814299F580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4" creationId="{B904FB22-E4C3-4058-ADE6-293364CDCAEE}"/>
          </ac:spMkLst>
        </pc:spChg>
        <pc:picChg chg="add mod">
          <ac:chgData name="Bruce Herring" userId="da3c994283af7ec4" providerId="LiveId" clId="{EBE4ED02-E878-4FD7-A446-A38072B85695}" dt="2020-10-02T00:06:45.654" v="1148" actId="1036"/>
          <ac:picMkLst>
            <pc:docMk/>
            <pc:sldMk cId="2341923824" sldId="363"/>
            <ac:picMk id="4" creationId="{28E2E783-C751-4293-AF19-14B94C0144EC}"/>
          </ac:picMkLst>
        </pc:picChg>
        <pc:picChg chg="del">
          <ac:chgData name="Bruce Herring" userId="da3c994283af7ec4" providerId="LiveId" clId="{EBE4ED02-E878-4FD7-A446-A38072B85695}" dt="2020-10-02T00:05:45.951" v="1107" actId="478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delAnim delCm">
        <pc:chgData name="Bruce Herring" userId="da3c994283af7ec4" providerId="LiveId" clId="{EBE4ED02-E878-4FD7-A446-A38072B85695}" dt="2020-10-03T01:28:31.912" v="2218" actId="1076"/>
        <pc:sldMkLst>
          <pc:docMk/>
          <pc:sldMk cId="3622096936" sldId="364"/>
        </pc:sldMkLst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" creationId="{EA540C8E-447E-4D3F-A89D-53445ABA9F1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6" creationId="{38087CC3-8EE6-4AE3-9EAA-4EA234DE4851}"/>
          </ac:spMkLst>
        </pc:spChg>
        <pc:spChg chg="mod">
          <ac:chgData name="Bruce Herring" userId="da3c994283af7ec4" providerId="LiveId" clId="{EBE4ED02-E878-4FD7-A446-A38072B85695}" dt="2020-10-02T00:09:31.195" v="1182"/>
          <ac:spMkLst>
            <pc:docMk/>
            <pc:sldMk cId="3622096936" sldId="364"/>
            <ac:spMk id="7" creationId="{D6F0F033-6807-4FA7-8753-43315C1534C1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0" creationId="{39783B67-03C9-4EDD-8BB1-BE0288B30B7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1" creationId="{CCDB6E59-D726-43DB-B2A5-0563FE3F6E2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2" creationId="{26CB09AB-8386-4558-B0FE-2FD8F1BD635E}"/>
          </ac:spMkLst>
        </pc:spChg>
        <pc:spChg chg="add mod">
          <ac:chgData name="Bruce Herring" userId="da3c994283af7ec4" providerId="LiveId" clId="{EBE4ED02-E878-4FD7-A446-A38072B85695}" dt="2020-10-03T01:28:31.912" v="2218" actId="1076"/>
          <ac:spMkLst>
            <pc:docMk/>
            <pc:sldMk cId="3622096936" sldId="364"/>
            <ac:spMk id="13" creationId="{F52CD042-EF4A-4E7D-AEFB-2CAAC47F3EDA}"/>
          </ac:spMkLst>
        </pc:spChg>
        <pc:spChg chg="add del mod">
          <ac:chgData name="Bruce Herring" userId="da3c994283af7ec4" providerId="LiveId" clId="{EBE4ED02-E878-4FD7-A446-A38072B85695}" dt="2020-10-03T01:23:42.388" v="2200" actId="478"/>
          <ac:spMkLst>
            <pc:docMk/>
            <pc:sldMk cId="3622096936" sldId="364"/>
            <ac:spMk id="15" creationId="{0DD57ABD-C040-4E70-BE79-8C4F26F2A19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6" creationId="{C208A456-0719-4D53-9402-D0AF22808697}"/>
          </ac:spMkLst>
        </pc:spChg>
        <pc:spChg chg="add mod">
          <ac:chgData name="Bruce Herring" userId="da3c994283af7ec4" providerId="LiveId" clId="{EBE4ED02-E878-4FD7-A446-A38072B85695}" dt="2020-10-02T00:11:05.618" v="1195" actId="33524"/>
          <ac:spMkLst>
            <pc:docMk/>
            <pc:sldMk cId="3622096936" sldId="364"/>
            <ac:spMk id="33" creationId="{72C4BCE9-120C-4E29-8210-527B7B614637}"/>
          </ac:spMkLst>
        </pc:sp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9" creationId="{F587815A-F8C9-4D23-9CAC-B6F2CA7C0A50}"/>
          </ac:graphicFrameMkLst>
        </pc:graphicFrameChg>
        <pc:picChg chg="add del mod">
          <ac:chgData name="Bruce Herring" userId="da3c994283af7ec4" providerId="LiveId" clId="{EBE4ED02-E878-4FD7-A446-A38072B85695}" dt="2020-10-03T01:27:21.016" v="2207" actId="478"/>
          <ac:picMkLst>
            <pc:docMk/>
            <pc:sldMk cId="3622096936" sldId="364"/>
            <ac:picMk id="3" creationId="{3D0E33ED-EA2D-4F82-ADD3-D0E0ABE702B8}"/>
          </ac:picMkLst>
        </pc:picChg>
        <pc:picChg chg="add del mod">
          <ac:chgData name="Bruce Herring" userId="da3c994283af7ec4" providerId="LiveId" clId="{EBE4ED02-E878-4FD7-A446-A38072B85695}" dt="2020-10-03T01:27:43.412" v="2211" actId="478"/>
          <ac:picMkLst>
            <pc:docMk/>
            <pc:sldMk cId="3622096936" sldId="364"/>
            <ac:picMk id="5" creationId="{44B2E750-8974-4C30-94EB-46ADC20828D0}"/>
          </ac:picMkLst>
        </pc:picChg>
        <pc:picChg chg="add mod">
          <ac:chgData name="Bruce Herring" userId="da3c994283af7ec4" providerId="LiveId" clId="{EBE4ED02-E878-4FD7-A446-A38072B85695}" dt="2020-10-03T01:28:24.665" v="2217" actId="692"/>
          <ac:picMkLst>
            <pc:docMk/>
            <pc:sldMk cId="3622096936" sldId="364"/>
            <ac:picMk id="8" creationId="{975699E8-997B-457F-988A-B784DED7ECE0}"/>
          </ac:picMkLst>
        </pc:picChg>
        <pc:picChg chg="add del mod">
          <ac:chgData name="Bruce Herring" userId="da3c994283af7ec4" providerId="LiveId" clId="{EBE4ED02-E878-4FD7-A446-A38072B85695}" dt="2020-10-03T01:27:10.062" v="2201" actId="478"/>
          <ac:picMkLst>
            <pc:docMk/>
            <pc:sldMk cId="3622096936" sldId="364"/>
            <ac:picMk id="14" creationId="{4CC5CFD9-7CF7-4D1E-95FF-11F6FE00ACAC}"/>
          </ac:picMkLst>
        </pc:picChg>
      </pc:sldChg>
      <pc:sldChg chg="del">
        <pc:chgData name="Bruce Herring" userId="da3c994283af7ec4" providerId="LiveId" clId="{EBE4ED02-E878-4FD7-A446-A38072B85695}" dt="2020-10-02T00:12:02.493" v="1201" actId="47"/>
        <pc:sldMkLst>
          <pc:docMk/>
          <pc:sldMk cId="4159299198" sldId="365"/>
        </pc:sldMkLst>
      </pc:sldChg>
      <pc:sldChg chg="del">
        <pc:chgData name="Bruce Herring" userId="da3c994283af7ec4" providerId="LiveId" clId="{EBE4ED02-E878-4FD7-A446-A38072B85695}" dt="2020-10-02T00:12:03.460" v="1202" actId="47"/>
        <pc:sldMkLst>
          <pc:docMk/>
          <pc:sldMk cId="1344455080" sldId="366"/>
        </pc:sldMkLst>
      </pc:sldChg>
      <pc:sldChg chg="addSp delSp modSp mod modClrScheme delAnim modAnim delCm chgLayout">
        <pc:chgData name="Bruce Herring" userId="da3c994283af7ec4" providerId="LiveId" clId="{EBE4ED02-E878-4FD7-A446-A38072B85695}" dt="2020-10-03T01:49:47.289" v="2680" actId="2711"/>
        <pc:sldMkLst>
          <pc:docMk/>
          <pc:sldMk cId="1196533644" sldId="367"/>
        </pc:sldMkLst>
        <pc:spChg chg="add del mod ord">
          <ac:chgData name="Bruce Herring" userId="da3c994283af7ec4" providerId="LiveId" clId="{EBE4ED02-E878-4FD7-A446-A38072B85695}" dt="2020-10-02T00:13:23.029" v="1223" actId="478"/>
          <ac:spMkLst>
            <pc:docMk/>
            <pc:sldMk cId="1196533644" sldId="367"/>
            <ac:spMk id="3" creationId="{9097915A-ADBB-4AC9-95EA-AB8C2494DEEA}"/>
          </ac:spMkLst>
        </pc:spChg>
        <pc:spChg chg="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4" creationId="{493B5000-E830-4352-AC0D-501695C6D7B2}"/>
          </ac:spMkLst>
        </pc:spChg>
        <pc:spChg chg="add del mod ord">
          <ac:chgData name="Bruce Herring" userId="da3c994283af7ec4" providerId="LiveId" clId="{EBE4ED02-E878-4FD7-A446-A38072B85695}" dt="2020-10-02T00:13:24.539" v="1224" actId="478"/>
          <ac:spMkLst>
            <pc:docMk/>
            <pc:sldMk cId="1196533644" sldId="367"/>
            <ac:spMk id="5" creationId="{4AF9D54B-405A-4525-BA76-5EC721166E66}"/>
          </ac:spMkLst>
        </pc:spChg>
        <pc:spChg chg="add del mod">
          <ac:chgData name="Bruce Herring" userId="da3c994283af7ec4" providerId="LiveId" clId="{EBE4ED02-E878-4FD7-A446-A38072B85695}" dt="2020-10-03T01:35:45.348" v="2276" actId="478"/>
          <ac:spMkLst>
            <pc:docMk/>
            <pc:sldMk cId="1196533644" sldId="367"/>
            <ac:spMk id="6" creationId="{AA114E71-DCC1-4DAB-9EB5-09A3B27F9330}"/>
          </ac:spMkLst>
        </pc:spChg>
        <pc:spChg chg="mod ord">
          <ac:chgData name="Bruce Herring" userId="da3c994283af7ec4" providerId="LiveId" clId="{EBE4ED02-E878-4FD7-A446-A38072B85695}" dt="2020-10-02T00:18:27.909" v="1358" actId="20577"/>
          <ac:spMkLst>
            <pc:docMk/>
            <pc:sldMk cId="1196533644" sldId="367"/>
            <ac:spMk id="8" creationId="{633D150F-3B3F-490A-8004-A96890C8C568}"/>
          </ac:spMkLst>
        </pc:spChg>
        <pc:spChg chg="del 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11" creationId="{F2523427-41F8-4D9D-BD4A-11C20EDEDD20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38" creationId="{79F82C77-3604-4D8B-8863-94221DCE4C2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0" creationId="{403ADD73-D39E-4C6D-9DC3-48D6463E1A2F}"/>
          </ac:spMkLst>
        </pc:spChg>
        <pc:spChg chg="add mod">
          <ac:chgData name="Bruce Herring" userId="da3c994283af7ec4" providerId="LiveId" clId="{EBE4ED02-E878-4FD7-A446-A38072B85695}" dt="2020-10-03T01:42:25.668" v="2472" actId="1038"/>
          <ac:spMkLst>
            <pc:docMk/>
            <pc:sldMk cId="1196533644" sldId="367"/>
            <ac:spMk id="41" creationId="{C875C383-FA7C-4551-A15F-9B5CE82E9F89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4" creationId="{0C9DA516-7920-43A4-AD64-A7250FC5E014}"/>
          </ac:spMkLst>
        </pc:spChg>
        <pc:spChg chg="add mod">
          <ac:chgData name="Bruce Herring" userId="da3c994283af7ec4" providerId="LiveId" clId="{EBE4ED02-E878-4FD7-A446-A38072B85695}" dt="2020-10-03T01:36:26.827" v="2320" actId="1037"/>
          <ac:spMkLst>
            <pc:docMk/>
            <pc:sldMk cId="1196533644" sldId="367"/>
            <ac:spMk id="45" creationId="{BD524068-FF77-4DD4-8E16-FB270F69BF71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8" creationId="{49BFABA9-1771-4846-946B-5F86CC60E200}"/>
          </ac:spMkLst>
        </pc:spChg>
        <pc:spChg chg="add mod">
          <ac:chgData name="Bruce Herring" userId="da3c994283af7ec4" providerId="LiveId" clId="{EBE4ED02-E878-4FD7-A446-A38072B85695}" dt="2020-10-03T01:40:56.595" v="2442" actId="1076"/>
          <ac:spMkLst>
            <pc:docMk/>
            <pc:sldMk cId="1196533644" sldId="367"/>
            <ac:spMk id="49" creationId="{AC308260-306E-4506-8085-B9FE17DD1F0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55" creationId="{D0C4E2C5-F757-406C-91B8-CC4490E25B5D}"/>
          </ac:spMkLst>
        </pc:spChg>
        <pc:spChg chg="add mod">
          <ac:chgData name="Bruce Herring" userId="da3c994283af7ec4" providerId="LiveId" clId="{EBE4ED02-E878-4FD7-A446-A38072B85695}" dt="2020-10-03T01:44:38.493" v="2632" actId="1037"/>
          <ac:spMkLst>
            <pc:docMk/>
            <pc:sldMk cId="1196533644" sldId="367"/>
            <ac:spMk id="62" creationId="{90795E83-B176-4517-83C5-51656DFB9EDE}"/>
          </ac:spMkLst>
        </pc:spChg>
        <pc:grpChg chg="del">
          <ac:chgData name="Bruce Herring" userId="da3c994283af7ec4" providerId="LiveId" clId="{EBE4ED02-E878-4FD7-A446-A38072B85695}" dt="2020-10-02T00:12:09.714" v="1204" actId="478"/>
          <ac:grpSpMkLst>
            <pc:docMk/>
            <pc:sldMk cId="1196533644" sldId="367"/>
            <ac:grpSpMk id="2" creationId="{575A3D14-5062-4510-8FC0-B3F78F186FC6}"/>
          </ac:grpSpMkLst>
        </pc:grpChg>
        <pc:picChg chg="add mod ord">
          <ac:chgData name="Bruce Herring" userId="da3c994283af7ec4" providerId="LiveId" clId="{EBE4ED02-E878-4FD7-A446-A38072B85695}" dt="2020-10-03T01:36:26.827" v="2320" actId="1037"/>
          <ac:picMkLst>
            <pc:docMk/>
            <pc:sldMk cId="1196533644" sldId="367"/>
            <ac:picMk id="3" creationId="{B5E7E7AD-5AB3-40F8-96AE-C6E3C514171C}"/>
          </ac:picMkLst>
        </pc:picChg>
        <pc:picChg chg="add mod ord">
          <ac:chgData name="Bruce Herring" userId="da3c994283af7ec4" providerId="LiveId" clId="{EBE4ED02-E878-4FD7-A446-A38072B85695}" dt="2020-10-03T01:42:25.668" v="2472" actId="1038"/>
          <ac:picMkLst>
            <pc:docMk/>
            <pc:sldMk cId="1196533644" sldId="367"/>
            <ac:picMk id="7" creationId="{D6968197-335F-4CE3-872C-8F15CB93B750}"/>
          </ac:picMkLst>
        </pc:picChg>
        <pc:picChg chg="add mod ord">
          <ac:chgData name="Bruce Herring" userId="da3c994283af7ec4" providerId="LiveId" clId="{EBE4ED02-E878-4FD7-A446-A38072B85695}" dt="2020-10-03T01:40:52.803" v="2441" actId="1076"/>
          <ac:picMkLst>
            <pc:docMk/>
            <pc:sldMk cId="1196533644" sldId="367"/>
            <ac:picMk id="10" creationId="{DECE8320-5FEE-4D22-BE8C-D91BF4F43BC2}"/>
          </ac:picMkLst>
        </pc:picChg>
        <pc:picChg chg="add del mod">
          <ac:chgData name="Bruce Herring" userId="da3c994283af7ec4" providerId="LiveId" clId="{EBE4ED02-E878-4FD7-A446-A38072B85695}" dt="2020-10-03T01:30:44.375" v="2219" actId="478"/>
          <ac:picMkLst>
            <pc:docMk/>
            <pc:sldMk cId="1196533644" sldId="367"/>
            <ac:picMk id="39" creationId="{7201CD68-05D7-494E-BED0-D4D0B219B903}"/>
          </ac:picMkLst>
        </pc:picChg>
        <pc:picChg chg="add del mod">
          <ac:chgData name="Bruce Herring" userId="da3c994283af7ec4" providerId="LiveId" clId="{EBE4ED02-E878-4FD7-A446-A38072B85695}" dt="2020-10-03T01:31:07.869" v="2225" actId="478"/>
          <ac:picMkLst>
            <pc:docMk/>
            <pc:sldMk cId="1196533644" sldId="367"/>
            <ac:picMk id="43" creationId="{EA6EBA93-8F3A-4F36-80C8-C3F1E388D7A7}"/>
          </ac:picMkLst>
        </pc:picChg>
        <pc:picChg chg="add del mod">
          <ac:chgData name="Bruce Herring" userId="da3c994283af7ec4" providerId="LiveId" clId="{EBE4ED02-E878-4FD7-A446-A38072B85695}" dt="2020-10-03T01:32:34.884" v="2234" actId="478"/>
          <ac:picMkLst>
            <pc:docMk/>
            <pc:sldMk cId="1196533644" sldId="367"/>
            <ac:picMk id="47" creationId="{7CEA8B95-B0A9-4548-8E5D-89350E273CB1}"/>
          </ac:picMkLst>
        </pc:picChg>
        <pc:cxnChg chg="add mod">
          <ac:chgData name="Bruce Herring" userId="da3c994283af7ec4" providerId="LiveId" clId="{EBE4ED02-E878-4FD7-A446-A38072B85695}" dt="2020-10-03T01:42:25.668" v="2472" actId="1038"/>
          <ac:cxnSpMkLst>
            <pc:docMk/>
            <pc:sldMk cId="1196533644" sldId="367"/>
            <ac:cxnSpMk id="42" creationId="{4E0EB0D6-6C04-49A6-8146-DCB953F7A8F0}"/>
          </ac:cxnSpMkLst>
        </pc:cxnChg>
        <pc:cxnChg chg="add mod">
          <ac:chgData name="Bruce Herring" userId="da3c994283af7ec4" providerId="LiveId" clId="{EBE4ED02-E878-4FD7-A446-A38072B85695}" dt="2020-10-03T01:44:06.497" v="2619" actId="14100"/>
          <ac:cxnSpMkLst>
            <pc:docMk/>
            <pc:sldMk cId="1196533644" sldId="367"/>
            <ac:cxnSpMk id="46" creationId="{9E5D4465-8449-4F34-A187-02192212477C}"/>
          </ac:cxnSpMkLst>
        </pc:cxnChg>
        <pc:cxnChg chg="add mod">
          <ac:chgData name="Bruce Herring" userId="da3c994283af7ec4" providerId="LiveId" clId="{EBE4ED02-E878-4FD7-A446-A38072B85695}" dt="2020-10-03T01:41:53.036" v="2459" actId="1076"/>
          <ac:cxnSpMkLst>
            <pc:docMk/>
            <pc:sldMk cId="1196533644" sldId="367"/>
            <ac:cxnSpMk id="50" creationId="{94E51E3E-A3F3-4723-A431-D70D210FDECF}"/>
          </ac:cxnSpMkLst>
        </pc:cxnChg>
        <pc:cxnChg chg="add mod">
          <ac:chgData name="Bruce Herring" userId="da3c994283af7ec4" providerId="LiveId" clId="{EBE4ED02-E878-4FD7-A446-A38072B85695}" dt="2020-10-03T01:44:43.586" v="2633" actId="14100"/>
          <ac:cxnSpMkLst>
            <pc:docMk/>
            <pc:sldMk cId="1196533644" sldId="367"/>
            <ac:cxnSpMk id="58" creationId="{C496B395-3C69-4922-80A2-6DEDCFA2FF90}"/>
          </ac:cxnSpMkLst>
        </pc:cxnChg>
      </pc:sldChg>
      <pc:sldChg chg="addSp delSp modSp del mod ord delAnim delCm">
        <pc:chgData name="Bruce Herring" userId="da3c994283af7ec4" providerId="LiveId" clId="{EBE4ED02-E878-4FD7-A446-A38072B85695}" dt="2020-10-03T01:45:44.068" v="2653" actId="47"/>
        <pc:sldMkLst>
          <pc:docMk/>
          <pc:sldMk cId="2459328365" sldId="368"/>
        </pc:sldMkLst>
        <pc:spChg chg="add del mod">
          <ac:chgData name="Bruce Herring" userId="da3c994283af7ec4" providerId="LiveId" clId="{EBE4ED02-E878-4FD7-A446-A38072B85695}" dt="2020-10-02T00:34:47.948" v="1447" actId="478"/>
          <ac:spMkLst>
            <pc:docMk/>
            <pc:sldMk cId="2459328365" sldId="368"/>
            <ac:spMk id="4" creationId="{0CDCA291-D6BE-4259-8DAE-7A863B15533C}"/>
          </ac:spMkLst>
        </pc:spChg>
        <pc:spChg chg="add del mod">
          <ac:chgData name="Bruce Herring" userId="da3c994283af7ec4" providerId="LiveId" clId="{EBE4ED02-E878-4FD7-A446-A38072B85695}" dt="2020-10-02T00:35:00.337" v="1449" actId="478"/>
          <ac:spMkLst>
            <pc:docMk/>
            <pc:sldMk cId="2459328365" sldId="368"/>
            <ac:spMk id="6" creationId="{FADFCCFC-A582-4868-86A5-6FC85D9F2382}"/>
          </ac:spMkLst>
        </pc:spChg>
        <pc:spChg chg="mod">
          <ac:chgData name="Bruce Herring" userId="da3c994283af7ec4" providerId="LiveId" clId="{EBE4ED02-E878-4FD7-A446-A38072B85695}" dt="2020-10-02T00:34:38.374" v="1443" actId="20577"/>
          <ac:spMkLst>
            <pc:docMk/>
            <pc:sldMk cId="2459328365" sldId="368"/>
            <ac:spMk id="7" creationId="{EA68E309-4D27-4D23-BBC9-98BAFAD98EB3}"/>
          </ac:spMkLst>
        </pc:spChg>
        <pc:spChg chg="add mod">
          <ac:chgData name="Bruce Herring" userId="da3c994283af7ec4" providerId="LiveId" clId="{EBE4ED02-E878-4FD7-A446-A38072B85695}" dt="2020-10-02T00:36:07.302" v="1468" actId="1076"/>
          <ac:spMkLst>
            <pc:docMk/>
            <pc:sldMk cId="2459328365" sldId="368"/>
            <ac:spMk id="8" creationId="{2160EB61-0712-4B2E-8E92-D8C8053C7132}"/>
          </ac:spMkLst>
        </pc:spChg>
        <pc:spChg chg="del">
          <ac:chgData name="Bruce Herring" userId="da3c994283af7ec4" providerId="LiveId" clId="{EBE4ED02-E878-4FD7-A446-A38072B85695}" dt="2020-10-02T00:34:51.318" v="1448" actId="478"/>
          <ac:spMkLst>
            <pc:docMk/>
            <pc:sldMk cId="2459328365" sldId="368"/>
            <ac:spMk id="9" creationId="{2856E817-BF52-4787-BE16-61AF2E254839}"/>
          </ac:spMkLst>
        </pc:spChg>
        <pc:spChg chg="del">
          <ac:chgData name="Bruce Herring" userId="da3c994283af7ec4" providerId="LiveId" clId="{EBE4ED02-E878-4FD7-A446-A38072B85695}" dt="2020-10-02T00:34:40.865" v="1444" actId="478"/>
          <ac:spMkLst>
            <pc:docMk/>
            <pc:sldMk cId="2459328365" sldId="368"/>
            <ac:spMk id="10" creationId="{0B6555EB-FFAD-4E05-A0B1-72F27A67A112}"/>
          </ac:spMkLst>
        </pc:spChg>
        <pc:spChg chg="del">
          <ac:chgData name="Bruce Herring" userId="da3c994283af7ec4" providerId="LiveId" clId="{EBE4ED02-E878-4FD7-A446-A38072B85695}" dt="2020-10-02T00:34:46.495" v="1446" actId="478"/>
          <ac:spMkLst>
            <pc:docMk/>
            <pc:sldMk cId="2459328365" sldId="368"/>
            <ac:spMk id="11" creationId="{D33EB290-4DC2-4876-B2F4-AB2FFD722F68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3" creationId="{0BF0E472-77D8-4F50-AA52-725D3640568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4" creationId="{CA7C8182-2F6D-4212-B298-15FD7A519ABC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6" creationId="{A9AC3557-038C-4BD3-98B3-E2F65D9DBD7D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7" creationId="{95486138-2F3E-4C33-BB08-1DC9AF1D5F07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9" creationId="{CBF07FF8-84A5-482F-82C1-7C31D3A7A6A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0" creationId="{99EF97C8-5D95-45AA-B5AC-156F9005C75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2" creationId="{BBEECCFE-08B8-4337-89FF-F0A2DA4346B3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3" creationId="{AEBFFC7A-88F6-4275-8E0F-21400B711DF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6" creationId="{A362C0FE-5BA2-41A0-90C0-74D9D1F00B4E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7" creationId="{9D1F69EB-2F9F-4FD4-A976-CB3D8225C303}"/>
          </ac:spMkLst>
        </pc:spChg>
        <pc:picChg chg="add mod">
          <ac:chgData name="Bruce Herring" userId="da3c994283af7ec4" providerId="LiveId" clId="{EBE4ED02-E878-4FD7-A446-A38072B85695}" dt="2020-10-02T00:35:18.469" v="1465" actId="1036"/>
          <ac:picMkLst>
            <pc:docMk/>
            <pc:sldMk cId="2459328365" sldId="368"/>
            <ac:picMk id="12" creationId="{4DCF0451-8EF4-46BF-89E2-790BD0926706}"/>
          </ac:picMkLst>
        </pc:picChg>
        <pc:picChg chg="add mod">
          <ac:chgData name="Bruce Herring" userId="da3c994283af7ec4" providerId="LiveId" clId="{EBE4ED02-E878-4FD7-A446-A38072B85695}" dt="2020-10-02T00:35:08.765" v="1452" actId="1076"/>
          <ac:picMkLst>
            <pc:docMk/>
            <pc:sldMk cId="2459328365" sldId="368"/>
            <ac:picMk id="25" creationId="{EC403B96-A9F7-41D3-AE3E-5AAE37CB1A1F}"/>
          </ac:picMkLst>
        </pc:pic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5" creationId="{109779F2-2C61-4E50-9E30-BD958F2C4B72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8" creationId="{6FAE840A-562A-4F35-8298-90BF1B20710E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1" creationId="{935C8AB9-6234-4340-B261-AEB2B7C5F944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4" creationId="{A1939889-4465-4282-A5E5-4FF1DE80A4B8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8" creationId="{F3CF2D5A-D458-4C3B-B67F-C2E7D720CB2F}"/>
          </ac:cxnSpMkLst>
        </pc:cxnChg>
      </pc:sldChg>
      <pc:sldChg chg="del">
        <pc:chgData name="Bruce Herring" userId="da3c994283af7ec4" providerId="LiveId" clId="{EBE4ED02-E878-4FD7-A446-A38072B85695}" dt="2020-10-02T00:17:56.528" v="1328" actId="47"/>
        <pc:sldMkLst>
          <pc:docMk/>
          <pc:sldMk cId="1455951626" sldId="369"/>
        </pc:sldMkLst>
      </pc:sldChg>
      <pc:sldChg chg="del">
        <pc:chgData name="Bruce Herring" userId="da3c994283af7ec4" providerId="LiveId" clId="{EBE4ED02-E878-4FD7-A446-A38072B85695}" dt="2020-10-02T00:17:59.984" v="1329" actId="47"/>
        <pc:sldMkLst>
          <pc:docMk/>
          <pc:sldMk cId="2147250842" sldId="370"/>
        </pc:sldMkLst>
      </pc:sldChg>
      <pc:sldChg chg="del">
        <pc:chgData name="Bruce Herring" userId="da3c994283af7ec4" providerId="LiveId" clId="{EBE4ED02-E878-4FD7-A446-A38072B85695}" dt="2020-10-02T00:18:01.014" v="1330" actId="47"/>
        <pc:sldMkLst>
          <pc:docMk/>
          <pc:sldMk cId="3920096620" sldId="371"/>
        </pc:sldMkLst>
      </pc:sldChg>
      <pc:sldChg chg="addSp delSp modSp mod ord delAnim delCm modNotesTx">
        <pc:chgData name="Bruce Herring" userId="da3c994283af7ec4" providerId="LiveId" clId="{EBE4ED02-E878-4FD7-A446-A38072B85695}" dt="2020-10-03T01:55:13.541" v="2776" actId="1037"/>
        <pc:sldMkLst>
          <pc:docMk/>
          <pc:sldMk cId="2795949205" sldId="372"/>
        </pc:sldMkLst>
        <pc:spChg chg="add del mod">
          <ac:chgData name="Bruce Herring" userId="da3c994283af7ec4" providerId="LiveId" clId="{EBE4ED02-E878-4FD7-A446-A38072B85695}" dt="2020-10-02T00:19:02.515" v="1368" actId="478"/>
          <ac:spMkLst>
            <pc:docMk/>
            <pc:sldMk cId="2795949205" sldId="372"/>
            <ac:spMk id="3" creationId="{27996E13-CE94-44C3-9308-F4B981BF10FC}"/>
          </ac:spMkLst>
        </pc:spChg>
        <pc:spChg chg="del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4" creationId="{1320FA38-4BBD-4471-8804-6F8F26BFB54C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EBE4ED02-E878-4FD7-A446-A38072B85695}" dt="2020-10-02T00:19:00.245" v="1367" actId="478"/>
          <ac:spMkLst>
            <pc:docMk/>
            <pc:sldMk cId="2795949205" sldId="372"/>
            <ac:spMk id="7" creationId="{F39A08C5-5406-40C0-99F0-0743007427C8}"/>
          </ac:spMkLst>
        </pc:spChg>
        <pc:spChg chg="mod">
          <ac:chgData name="Bruce Herring" userId="da3c994283af7ec4" providerId="LiveId" clId="{EBE4ED02-E878-4FD7-A446-A38072B85695}" dt="2020-10-02T00:18:49.630" v="1364" actId="20577"/>
          <ac:spMkLst>
            <pc:docMk/>
            <pc:sldMk cId="2795949205" sldId="372"/>
            <ac:spMk id="8" creationId="{C6C07395-43C8-4ED3-8771-96DBCEB0C94F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9" creationId="{2E9DF9A5-B3B2-42B3-ABCF-E693E562BF36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10" creationId="{81BBE215-751D-4F92-95A5-3318E164778B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1" creationId="{8F909324-264D-4BC1-BC21-C63E597CEFF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3" creationId="{B2534FE6-EDA8-454E-AF15-FFBBB89FC892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4" creationId="{B081C4C4-2B8C-45C7-860F-08E83DF1BA74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7" creationId="{E4D2DD56-A6F9-4E22-9F39-893F1BAFBDAF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8" creationId="{0F48F04D-9897-40A2-ACE3-8FD373A74F4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1" creationId="{B9B0663D-9F52-401D-B611-7F5E211D0D7A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2" creationId="{E2A2FE2F-BF14-40F9-942D-68A822286C96}"/>
          </ac:spMkLst>
        </pc:spChg>
        <pc:spChg chg="add del mod ord">
          <ac:chgData name="Bruce Herring" userId="da3c994283af7ec4" providerId="LiveId" clId="{EBE4ED02-E878-4FD7-A446-A38072B85695}" dt="2020-10-03T01:51:15.573" v="2703" actId="478"/>
          <ac:spMkLst>
            <pc:docMk/>
            <pc:sldMk cId="2795949205" sldId="372"/>
            <ac:spMk id="25" creationId="{5FE068B6-2817-4036-8D17-FA4D2AB8CB1A}"/>
          </ac:spMkLst>
        </pc:spChg>
        <pc:spChg chg="add mod">
          <ac:chgData name="Bruce Herring" userId="da3c994283af7ec4" providerId="LiveId" clId="{EBE4ED02-E878-4FD7-A446-A38072B85695}" dt="2020-10-03T01:51:09.627" v="2702" actId="1076"/>
          <ac:spMkLst>
            <pc:docMk/>
            <pc:sldMk cId="2795949205" sldId="372"/>
            <ac:spMk id="27" creationId="{0B633A00-E12D-49CF-90A4-4931A7C41128}"/>
          </ac:spMkLst>
        </pc:spChg>
        <pc:spChg chg="add mod">
          <ac:chgData name="Bruce Herring" userId="da3c994283af7ec4" providerId="LiveId" clId="{EBE4ED02-E878-4FD7-A446-A38072B85695}" dt="2020-10-03T01:50:17.117" v="2687" actId="20577"/>
          <ac:spMkLst>
            <pc:docMk/>
            <pc:sldMk cId="2795949205" sldId="372"/>
            <ac:spMk id="28" creationId="{DFE59667-49C1-4187-B2C8-7CE162631590}"/>
          </ac:spMkLst>
        </pc:spChg>
        <pc:spChg chg="add del mod ord">
          <ac:chgData name="Bruce Herring" userId="da3c994283af7ec4" providerId="LiveId" clId="{EBE4ED02-E878-4FD7-A446-A38072B85695}" dt="2020-10-03T01:51:00.589" v="2701" actId="478"/>
          <ac:spMkLst>
            <pc:docMk/>
            <pc:sldMk cId="2795949205" sldId="372"/>
            <ac:spMk id="29" creationId="{61DEFB95-16D2-4A1C-A0A5-2AA708D79999}"/>
          </ac:spMkLst>
        </pc:spChg>
        <pc:spChg chg="add mod">
          <ac:chgData name="Bruce Herring" userId="da3c994283af7ec4" providerId="LiveId" clId="{EBE4ED02-E878-4FD7-A446-A38072B85695}" dt="2020-10-03T01:55:13.541" v="2776" actId="1037"/>
          <ac:spMkLst>
            <pc:docMk/>
            <pc:sldMk cId="2795949205" sldId="372"/>
            <ac:spMk id="30" creationId="{9B787A4F-B7F1-41CE-BE24-14DC90C3790C}"/>
          </ac:spMkLst>
        </pc:spChg>
        <pc:spChg chg="add mod">
          <ac:chgData name="Bruce Herring" userId="da3c994283af7ec4" providerId="LiveId" clId="{EBE4ED02-E878-4FD7-A446-A38072B85695}" dt="2020-10-03T01:53:50.027" v="2756" actId="1076"/>
          <ac:spMkLst>
            <pc:docMk/>
            <pc:sldMk cId="2795949205" sldId="372"/>
            <ac:spMk id="33" creationId="{79FB71D2-B276-41E8-A6D4-FB069173E7FF}"/>
          </ac:spMkLst>
        </pc:spChg>
        <pc:spChg chg="add mod ord">
          <ac:chgData name="Bruce Herring" userId="da3c994283af7ec4" providerId="LiveId" clId="{EBE4ED02-E878-4FD7-A446-A38072B85695}" dt="2020-10-03T01:54:49.349" v="2771" actId="14100"/>
          <ac:spMkLst>
            <pc:docMk/>
            <pc:sldMk cId="2795949205" sldId="372"/>
            <ac:spMk id="34" creationId="{B3F81FA2-8503-4897-92D3-B862B86D9495}"/>
          </ac:spMkLst>
        </pc:spChg>
        <pc:spChg chg="add mod">
          <ac:chgData name="Bruce Herring" userId="da3c994283af7ec4" providerId="LiveId" clId="{EBE4ED02-E878-4FD7-A446-A38072B85695}" dt="2020-10-03T01:53:25.019" v="2750" actId="1076"/>
          <ac:spMkLst>
            <pc:docMk/>
            <pc:sldMk cId="2795949205" sldId="372"/>
            <ac:spMk id="36" creationId="{EFFD3F35-E43D-4365-9211-5DBFACC9714C}"/>
          </ac:spMkLst>
        </pc:spChg>
        <pc:spChg chg="add mod ord">
          <ac:chgData name="Bruce Herring" userId="da3c994283af7ec4" providerId="LiveId" clId="{EBE4ED02-E878-4FD7-A446-A38072B85695}" dt="2020-10-03T01:52:23.084" v="2737" actId="1038"/>
          <ac:spMkLst>
            <pc:docMk/>
            <pc:sldMk cId="2795949205" sldId="372"/>
            <ac:spMk id="37" creationId="{9EC4D308-7F1F-4D8E-BD54-EB04E4BC3D19}"/>
          </ac:spMkLst>
        </pc:spChg>
        <pc:spChg chg="add mod">
          <ac:chgData name="Bruce Herring" userId="da3c994283af7ec4" providerId="LiveId" clId="{EBE4ED02-E878-4FD7-A446-A38072B85695}" dt="2020-10-03T01:53:21.427" v="2749" actId="1076"/>
          <ac:spMkLst>
            <pc:docMk/>
            <pc:sldMk cId="2795949205" sldId="372"/>
            <ac:spMk id="39" creationId="{EF7DA83E-5339-409A-A236-9A22A55B96A0}"/>
          </ac:spMkLst>
        </pc:spChg>
        <pc:spChg chg="add mod">
          <ac:chgData name="Bruce Herring" userId="da3c994283af7ec4" providerId="LiveId" clId="{EBE4ED02-E878-4FD7-A446-A38072B85695}" dt="2020-10-03T01:53:43.311" v="2755" actId="14100"/>
          <ac:spMkLst>
            <pc:docMk/>
            <pc:sldMk cId="2795949205" sldId="372"/>
            <ac:spMk id="40" creationId="{C402DA29-17EC-4B4F-8B72-2251596CAD26}"/>
          </ac:spMkLst>
        </pc:spChg>
        <pc:picChg chg="add mod ord">
          <ac:chgData name="Bruce Herring" userId="da3c994283af7ec4" providerId="LiveId" clId="{EBE4ED02-E878-4FD7-A446-A38072B85695}" dt="2020-10-03T01:53:32.615" v="2753" actId="1076"/>
          <ac:picMkLst>
            <pc:docMk/>
            <pc:sldMk cId="2795949205" sldId="372"/>
            <ac:picMk id="3" creationId="{A009666E-A0DE-4DDD-94BC-FE48090BEE66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2" creationId="{A68E7E02-95CA-4418-9CB8-A75341B4C9B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6" creationId="{2C5EE69F-2770-45C2-8568-BC3E32BA76D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20" creationId="{5E1BC16D-4EAA-4B05-A7CF-9CF31BC3C9B4}"/>
          </ac:picMkLst>
        </pc:picChg>
        <pc:picChg chg="add del mod">
          <ac:chgData name="Bruce Herring" userId="da3c994283af7ec4" providerId="LiveId" clId="{EBE4ED02-E878-4FD7-A446-A38072B85695}" dt="2020-10-03T01:48:25.456" v="2660" actId="478"/>
          <ac:picMkLst>
            <pc:docMk/>
            <pc:sldMk cId="2795949205" sldId="372"/>
            <ac:picMk id="26" creationId="{23484408-537B-4C0B-9DD0-52A26F9BFFC0}"/>
          </ac:picMkLst>
        </pc:pic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5" creationId="{876B8321-956C-468C-AB77-0BFFF3AC786A}"/>
          </ac:cxnSpMkLst>
        </pc:cxn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9" creationId="{8E7F19B5-6AAE-4D9C-A46C-18FCB3C43416}"/>
          </ac:cxnSpMkLst>
        </pc:cxnChg>
        <pc:cxnChg chg="add del mod">
          <ac:chgData name="Bruce Herring" userId="da3c994283af7ec4" providerId="LiveId" clId="{EBE4ED02-E878-4FD7-A446-A38072B85695}" dt="2020-10-02T00:32:28.360" v="1375" actId="478"/>
          <ac:cxnSpMkLst>
            <pc:docMk/>
            <pc:sldMk cId="2795949205" sldId="372"/>
            <ac:cxnSpMk id="23" creationId="{DE075309-4254-4D92-A8E4-ADD974381704}"/>
          </ac:cxnSpMkLst>
        </pc:cxnChg>
        <pc:cxnChg chg="add del mod">
          <ac:chgData name="Bruce Herring" userId="da3c994283af7ec4" providerId="LiveId" clId="{EBE4ED02-E878-4FD7-A446-A38072B85695}" dt="2020-10-03T01:50:57.181" v="2700" actId="478"/>
          <ac:cxnSpMkLst>
            <pc:docMk/>
            <pc:sldMk cId="2795949205" sldId="372"/>
            <ac:cxnSpMk id="31" creationId="{545EC5F3-438E-4EEE-986B-8537E84ADB26}"/>
          </ac:cxnSpMkLst>
        </pc:cxnChg>
        <pc:cxnChg chg="add mod">
          <ac:chgData name="Bruce Herring" userId="da3c994283af7ec4" providerId="LiveId" clId="{EBE4ED02-E878-4FD7-A446-A38072B85695}" dt="2020-10-03T01:55:13.541" v="2776" actId="1037"/>
          <ac:cxnSpMkLst>
            <pc:docMk/>
            <pc:sldMk cId="2795949205" sldId="372"/>
            <ac:cxnSpMk id="32" creationId="{B6DE878F-A7F2-464D-8B05-4966D90B56F6}"/>
          </ac:cxnSpMkLst>
        </pc:cxnChg>
        <pc:cxnChg chg="add mod ord">
          <ac:chgData name="Bruce Herring" userId="da3c994283af7ec4" providerId="LiveId" clId="{EBE4ED02-E878-4FD7-A446-A38072B85695}" dt="2020-10-03T01:54:54.799" v="2772" actId="14100"/>
          <ac:cxnSpMkLst>
            <pc:docMk/>
            <pc:sldMk cId="2795949205" sldId="372"/>
            <ac:cxnSpMk id="35" creationId="{F982B822-6D31-47AD-8065-3506C72B6D51}"/>
          </ac:cxnSpMkLst>
        </pc:cxnChg>
        <pc:cxnChg chg="add mod ord">
          <ac:chgData name="Bruce Herring" userId="da3c994283af7ec4" providerId="LiveId" clId="{EBE4ED02-E878-4FD7-A446-A38072B85695}" dt="2020-10-03T01:53:25.019" v="2750" actId="1076"/>
          <ac:cxnSpMkLst>
            <pc:docMk/>
            <pc:sldMk cId="2795949205" sldId="372"/>
            <ac:cxnSpMk id="38" creationId="{061E6FE9-7379-4202-9531-17EDC185091D}"/>
          </ac:cxnSpMkLst>
        </pc:cxnChg>
        <pc:cxnChg chg="add mod ord">
          <ac:chgData name="Bruce Herring" userId="da3c994283af7ec4" providerId="LiveId" clId="{EBE4ED02-E878-4FD7-A446-A38072B85695}" dt="2020-10-03T01:53:43.311" v="2755" actId="14100"/>
          <ac:cxnSpMkLst>
            <pc:docMk/>
            <pc:sldMk cId="2795949205" sldId="372"/>
            <ac:cxnSpMk id="41" creationId="{C4BD816F-F4C8-4410-B63A-1007EB37C31B}"/>
          </ac:cxnSpMkLst>
        </pc:cxnChg>
      </pc:sldChg>
      <pc:sldChg chg="addSp delSp modSp mod ord delAnim modAnim delCm">
        <pc:chgData name="Bruce Herring" userId="da3c994283af7ec4" providerId="LiveId" clId="{EBE4ED02-E878-4FD7-A446-A38072B85695}" dt="2020-10-02T00:54:54.946" v="1567" actId="692"/>
        <pc:sldMkLst>
          <pc:docMk/>
          <pc:sldMk cId="629509612" sldId="373"/>
        </pc:sldMkLst>
        <pc:spChg chg="add del mod">
          <ac:chgData name="Bruce Herring" userId="da3c994283af7ec4" providerId="LiveId" clId="{EBE4ED02-E878-4FD7-A446-A38072B85695}" dt="2020-10-02T00:14:08.283" v="1233" actId="478"/>
          <ac:spMkLst>
            <pc:docMk/>
            <pc:sldMk cId="629509612" sldId="373"/>
            <ac:spMk id="3" creationId="{07A3C1ED-EE28-4803-8788-43AB9FC2EE6F}"/>
          </ac:spMkLst>
        </pc:spChg>
        <pc:spChg chg="mod">
          <ac:chgData name="Bruce Herring" userId="da3c994283af7ec4" providerId="LiveId" clId="{EBE4ED02-E878-4FD7-A446-A38072B85695}" dt="2020-10-02T00:16:13.637" v="1254" actId="20577"/>
          <ac:spMkLst>
            <pc:docMk/>
            <pc:sldMk cId="629509612" sldId="373"/>
            <ac:spMk id="6" creationId="{508B2CED-5141-4501-ADD8-300B36723AB7}"/>
          </ac:spMkLst>
        </pc:spChg>
        <pc:spChg chg="del">
          <ac:chgData name="Bruce Herring" userId="da3c994283af7ec4" providerId="LiveId" clId="{EBE4ED02-E878-4FD7-A446-A38072B85695}" dt="2020-10-02T00:14:05.183" v="1231" actId="478"/>
          <ac:spMkLst>
            <pc:docMk/>
            <pc:sldMk cId="629509612" sldId="373"/>
            <ac:spMk id="7" creationId="{73A08985-7012-40FB-B4D0-F6EFC34D58FE}"/>
          </ac:spMkLst>
        </pc:spChg>
        <pc:spChg chg="del">
          <ac:chgData name="Bruce Herring" userId="da3c994283af7ec4" providerId="LiveId" clId="{EBE4ED02-E878-4FD7-A446-A38072B85695}" dt="2020-10-02T00:14:10.621" v="1234" actId="47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EBE4ED02-E878-4FD7-A446-A38072B85695}" dt="2020-10-02T00:17:13.624" v="1322" actId="33524"/>
          <ac:spMkLst>
            <pc:docMk/>
            <pc:sldMk cId="629509612" sldId="373"/>
            <ac:spMk id="9" creationId="{08D7BA47-667B-46C4-A4E6-2016A76A402D}"/>
          </ac:spMkLst>
        </pc:spChg>
        <pc:spChg chg="del">
          <ac:chgData name="Bruce Herring" userId="da3c994283af7ec4" providerId="LiveId" clId="{EBE4ED02-E878-4FD7-A446-A38072B85695}" dt="2020-10-02T00:14:06.524" v="1232" actId="478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EBE4ED02-E878-4FD7-A446-A38072B85695}" dt="2020-10-02T00:17:18.476" v="1323" actId="478"/>
          <ac:spMkLst>
            <pc:docMk/>
            <pc:sldMk cId="629509612" sldId="373"/>
            <ac:spMk id="11" creationId="{5EBC6450-C4B5-4BFE-A051-AA283F80D3FD}"/>
          </ac:spMkLst>
        </pc:spChg>
        <pc:spChg chg="add mod">
          <ac:chgData name="Bruce Herring" userId="da3c994283af7ec4" providerId="LiveId" clId="{EBE4ED02-E878-4FD7-A446-A38072B85695}" dt="2020-10-02T00:49:42.797" v="1504" actId="1036"/>
          <ac:spMkLst>
            <pc:docMk/>
            <pc:sldMk cId="629509612" sldId="373"/>
            <ac:spMk id="13" creationId="{32332910-6FAC-4B6A-8469-2EAF7A409D59}"/>
          </ac:spMkLst>
        </pc:spChg>
        <pc:spChg chg="mod topLvl">
          <ac:chgData name="Bruce Herring" userId="da3c994283af7ec4" providerId="LiveId" clId="{EBE4ED02-E878-4FD7-A446-A38072B85695}" dt="2020-10-02T00:50:56.285" v="1512" actId="20577"/>
          <ac:spMkLst>
            <pc:docMk/>
            <pc:sldMk cId="629509612" sldId="373"/>
            <ac:spMk id="15" creationId="{40A0AB14-3622-450C-9BED-2AABED1422D8}"/>
          </ac:spMkLst>
        </pc:spChg>
        <pc:spChg chg="add mod">
          <ac:chgData name="Bruce Herring" userId="da3c994283af7ec4" providerId="LiveId" clId="{EBE4ED02-E878-4FD7-A446-A38072B85695}" dt="2020-10-02T00:49:31.266" v="1488" actId="14100"/>
          <ac:spMkLst>
            <pc:docMk/>
            <pc:sldMk cId="629509612" sldId="373"/>
            <ac:spMk id="17" creationId="{E753AA48-9B49-49FE-9E8E-EA249D9DBFD4}"/>
          </ac:spMkLst>
        </pc:spChg>
        <pc:spChg chg="add del mod ord">
          <ac:chgData name="Bruce Herring" userId="da3c994283af7ec4" providerId="LiveId" clId="{EBE4ED02-E878-4FD7-A446-A38072B85695}" dt="2020-10-02T00:50:14.372" v="1507" actId="478"/>
          <ac:spMkLst>
            <pc:docMk/>
            <pc:sldMk cId="629509612" sldId="373"/>
            <ac:spMk id="19" creationId="{371F9737-5A64-43DB-9EAD-7ACF875DEF06}"/>
          </ac:spMkLst>
        </pc:spChg>
        <pc:spChg chg="add mod">
          <ac:chgData name="Bruce Herring" userId="da3c994283af7ec4" providerId="LiveId" clId="{EBE4ED02-E878-4FD7-A446-A38072B85695}" dt="2020-10-02T00:51:49.423" v="1557" actId="1038"/>
          <ac:spMkLst>
            <pc:docMk/>
            <pc:sldMk cId="629509612" sldId="373"/>
            <ac:spMk id="24" creationId="{EB2552C3-3909-4519-B3D0-2FFE6C4DA0AC}"/>
          </ac:spMkLst>
        </pc:spChg>
        <pc:grpChg chg="add del mod">
          <ac:chgData name="Bruce Herring" userId="da3c994283af7ec4" providerId="LiveId" clId="{EBE4ED02-E878-4FD7-A446-A38072B85695}" dt="2020-10-02T00:49:24.629" v="1486" actId="478"/>
          <ac:grpSpMkLst>
            <pc:docMk/>
            <pc:sldMk cId="629509612" sldId="373"/>
            <ac:grpSpMk id="14" creationId="{A936B49E-8EE3-44BB-BBF1-039E69B935FD}"/>
          </ac:grpSpMkLst>
        </pc:grpChg>
        <pc:picChg chg="add del mod">
          <ac:chgData name="Bruce Herring" userId="da3c994283af7ec4" providerId="LiveId" clId="{EBE4ED02-E878-4FD7-A446-A38072B85695}" dt="2020-10-02T00:48:48.124" v="1474" actId="478"/>
          <ac:picMkLst>
            <pc:docMk/>
            <pc:sldMk cId="629509612" sldId="373"/>
            <ac:picMk id="12" creationId="{E3C22675-2898-4904-AED0-167BC5B4D60B}"/>
          </ac:picMkLst>
        </pc:picChg>
        <pc:picChg chg="del mod topLvl">
          <ac:chgData name="Bruce Herring" userId="da3c994283af7ec4" providerId="LiveId" clId="{EBE4ED02-E878-4FD7-A446-A38072B85695}" dt="2020-10-02T00:49:24.629" v="1486" actId="478"/>
          <ac:picMkLst>
            <pc:docMk/>
            <pc:sldMk cId="629509612" sldId="373"/>
            <ac:picMk id="16" creationId="{5681B3CE-D2B3-429A-910F-EB01F197488E}"/>
          </ac:picMkLst>
        </pc:picChg>
        <pc:picChg chg="add del mod">
          <ac:chgData name="Bruce Herring" userId="da3c994283af7ec4" providerId="LiveId" clId="{EBE4ED02-E878-4FD7-A446-A38072B85695}" dt="2020-10-02T00:54:30.223" v="1558" actId="478"/>
          <ac:picMkLst>
            <pc:docMk/>
            <pc:sldMk cId="629509612" sldId="373"/>
            <ac:picMk id="21" creationId="{1E6D9C31-E15A-4B73-B825-A1E75FC8A737}"/>
          </ac:picMkLst>
        </pc:picChg>
        <pc:picChg chg="add del mod">
          <ac:chgData name="Bruce Herring" userId="da3c994283af7ec4" providerId="LiveId" clId="{EBE4ED02-E878-4FD7-A446-A38072B85695}" dt="2020-10-02T00:51:12.061" v="1525" actId="478"/>
          <ac:picMkLst>
            <pc:docMk/>
            <pc:sldMk cId="629509612" sldId="373"/>
            <ac:picMk id="23" creationId="{6AD83768-A7B1-48FE-938B-AAD345B75C7C}"/>
          </ac:picMkLst>
        </pc:picChg>
        <pc:picChg chg="add mod">
          <ac:chgData name="Bruce Herring" userId="da3c994283af7ec4" providerId="LiveId" clId="{EBE4ED02-E878-4FD7-A446-A38072B85695}" dt="2020-10-02T00:54:54.946" v="1567" actId="692"/>
          <ac:picMkLst>
            <pc:docMk/>
            <pc:sldMk cId="629509612" sldId="373"/>
            <ac:picMk id="26" creationId="{D0D74290-712D-493A-8504-AF7ADBA53BA5}"/>
          </ac:picMkLst>
        </pc:picChg>
      </pc:sldChg>
      <pc:sldChg chg="del">
        <pc:chgData name="Bruce Herring" userId="da3c994283af7ec4" providerId="LiveId" clId="{EBE4ED02-E878-4FD7-A446-A38072B85695}" dt="2020-10-02T00:36:10.576" v="1469" actId="47"/>
        <pc:sldMkLst>
          <pc:docMk/>
          <pc:sldMk cId="3995990587" sldId="374"/>
        </pc:sldMkLst>
      </pc:sldChg>
      <pc:sldChg chg="del">
        <pc:chgData name="Bruce Herring" userId="da3c994283af7ec4" providerId="LiveId" clId="{EBE4ED02-E878-4FD7-A446-A38072B85695}" dt="2020-10-02T00:36:11.776" v="1470" actId="47"/>
        <pc:sldMkLst>
          <pc:docMk/>
          <pc:sldMk cId="1608919472" sldId="375"/>
        </pc:sldMkLst>
      </pc:sldChg>
      <pc:sldChg chg="del">
        <pc:chgData name="Bruce Herring" userId="da3c994283af7ec4" providerId="LiveId" clId="{EBE4ED02-E878-4FD7-A446-A38072B85695}" dt="2020-10-02T00:36:13.170" v="1471" actId="47"/>
        <pc:sldMkLst>
          <pc:docMk/>
          <pc:sldMk cId="2923728163" sldId="376"/>
        </pc:sldMkLst>
      </pc:sldChg>
      <pc:sldChg chg="del">
        <pc:chgData name="Bruce Herring" userId="da3c994283af7ec4" providerId="LiveId" clId="{EBE4ED02-E878-4FD7-A446-A38072B85695}" dt="2020-10-02T00:36:14.269" v="1472" actId="47"/>
        <pc:sldMkLst>
          <pc:docMk/>
          <pc:sldMk cId="1414971796" sldId="377"/>
        </pc:sldMkLst>
      </pc:sldChg>
      <pc:sldChg chg="del">
        <pc:chgData name="Bruce Herring" userId="da3c994283af7ec4" providerId="LiveId" clId="{EBE4ED02-E878-4FD7-A446-A38072B85695}" dt="2020-10-02T00:36:15.827" v="1473" actId="47"/>
        <pc:sldMkLst>
          <pc:docMk/>
          <pc:sldMk cId="2392905449" sldId="378"/>
        </pc:sldMkLst>
      </pc:sldChg>
      <pc:sldChg chg="del">
        <pc:chgData name="Bruce Herring" userId="da3c994283af7ec4" providerId="LiveId" clId="{EBE4ED02-E878-4FD7-A446-A38072B85695}" dt="2020-10-06T20:22:58.571" v="6483" actId="47"/>
        <pc:sldMkLst>
          <pc:docMk/>
          <pc:sldMk cId="2018408248" sldId="380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619915285" sldId="381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2885428101" sldId="382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38712976" sldId="383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3194560076" sldId="384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010661386" sldId="385"/>
        </pc:sldMkLst>
      </pc:sldChg>
      <pc:sldChg chg="del">
        <pc:chgData name="Bruce Herring" userId="da3c994283af7ec4" providerId="LiveId" clId="{EBE4ED02-E878-4FD7-A446-A38072B85695}" dt="2020-10-06T20:22:59.957" v="6484" actId="47"/>
        <pc:sldMkLst>
          <pc:docMk/>
          <pc:sldMk cId="1870612899" sldId="387"/>
        </pc:sldMkLst>
      </pc:sldChg>
      <pc:sldChg chg="addSp delSp modSp new mod">
        <pc:chgData name="Bruce Herring" userId="da3c994283af7ec4" providerId="LiveId" clId="{EBE4ED02-E878-4FD7-A446-A38072B85695}" dt="2020-10-03T01:46:09.454" v="2659" actId="1036"/>
        <pc:sldMkLst>
          <pc:docMk/>
          <pc:sldMk cId="338532317" sldId="388"/>
        </pc:sldMkLst>
        <pc:spChg chg="mod">
          <ac:chgData name="Bruce Herring" userId="da3c994283af7ec4" providerId="LiveId" clId="{EBE4ED02-E878-4FD7-A446-A38072B85695}" dt="2020-10-02T00:33:44.246" v="1417" actId="20577"/>
          <ac:spMkLst>
            <pc:docMk/>
            <pc:sldMk cId="338532317" sldId="388"/>
            <ac:spMk id="2" creationId="{CC4A03E7-AFB6-4312-8EE2-408873A608C4}"/>
          </ac:spMkLst>
        </pc:spChg>
        <pc:spChg chg="del">
          <ac:chgData name="Bruce Herring" userId="da3c994283af7ec4" providerId="LiveId" clId="{EBE4ED02-E878-4FD7-A446-A38072B85695}" dt="2020-10-02T00:33:36.284" v="1398" actId="478"/>
          <ac:spMkLst>
            <pc:docMk/>
            <pc:sldMk cId="338532317" sldId="388"/>
            <ac:spMk id="3" creationId="{CF1D9C92-0DE6-4491-B499-95DE4DDA65FD}"/>
          </ac:spMkLst>
        </pc:spChg>
        <pc:spChg chg="del">
          <ac:chgData name="Bruce Herring" userId="da3c994283af7ec4" providerId="LiveId" clId="{EBE4ED02-E878-4FD7-A446-A38072B85695}" dt="2020-10-02T00:33:37.973" v="1399" actId="478"/>
          <ac:spMkLst>
            <pc:docMk/>
            <pc:sldMk cId="338532317" sldId="388"/>
            <ac:spMk id="4" creationId="{E944FE83-467C-417C-ADEC-64595CA6ED26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7" creationId="{11FBAA0F-056B-41B4-ABC2-3D824215479D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8" creationId="{BCA6BD0A-2584-4BD0-B698-A71681ADEEE4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0" creationId="{989AB1EC-782B-4AC8-B9B5-36E90E124436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1" creationId="{B181FBB3-4001-4D8D-8198-25D017FD2522}"/>
          </ac:spMkLst>
        </pc:spChg>
        <pc:spChg chg="add del mod">
          <ac:chgData name="Bruce Herring" userId="da3c994283af7ec4" providerId="LiveId" clId="{EBE4ED02-E878-4FD7-A446-A38072B85695}" dt="2020-10-02T01:03:32.092" v="1579" actId="478"/>
          <ac:spMkLst>
            <pc:docMk/>
            <pc:sldMk cId="338532317" sldId="388"/>
            <ac:spMk id="13" creationId="{FC7F7BF8-D0D8-4D38-A461-7F8D0BD00F3C}"/>
          </ac:spMkLst>
        </pc:spChg>
        <pc:spChg chg="add del mod">
          <ac:chgData name="Bruce Herring" userId="da3c994283af7ec4" providerId="LiveId" clId="{EBE4ED02-E878-4FD7-A446-A38072B85695}" dt="2020-10-02T01:03:36.246" v="1581" actId="478"/>
          <ac:spMkLst>
            <pc:docMk/>
            <pc:sldMk cId="338532317" sldId="388"/>
            <ac:spMk id="14" creationId="{0F38A1E0-5B4E-4AD7-978D-303BF7B69899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6" creationId="{3C349113-0195-4FF0-96CC-B9DFC195CC9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7" creationId="{1FEA9251-F4B9-4BFE-94F6-3C24A9C5CBDA}"/>
          </ac:spMkLst>
        </pc:spChg>
        <pc:spChg chg="add mod">
          <ac:chgData name="Bruce Herring" userId="da3c994283af7ec4" providerId="LiveId" clId="{EBE4ED02-E878-4FD7-A446-A38072B85695}" dt="2020-10-02T01:10:35.806" v="1896" actId="20577"/>
          <ac:spMkLst>
            <pc:docMk/>
            <pc:sldMk cId="338532317" sldId="388"/>
            <ac:spMk id="19" creationId="{5166861C-F53E-4ABB-9ADB-668F4E170EA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20" creationId="{25E7DDB6-4E74-4841-8A94-97502D2C30CF}"/>
          </ac:spMkLst>
        </pc:spChg>
        <pc:spChg chg="add del">
          <ac:chgData name="Bruce Herring" userId="da3c994283af7ec4" providerId="LiveId" clId="{EBE4ED02-E878-4FD7-A446-A38072B85695}" dt="2020-10-02T01:05:15.517" v="1726" actId="478"/>
          <ac:spMkLst>
            <pc:docMk/>
            <pc:sldMk cId="338532317" sldId="388"/>
            <ac:spMk id="23" creationId="{3137467C-A498-4E1A-A2CC-93FE67930B0B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39" creationId="{A60A3712-DFCE-48EB-83C5-EC8EB09D4F89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41" creationId="{D517E208-8325-4FF0-963A-944F45960A75}"/>
          </ac:spMkLst>
        </pc:spChg>
        <pc:spChg chg="add mod">
          <ac:chgData name="Bruce Herring" userId="da3c994283af7ec4" providerId="LiveId" clId="{EBE4ED02-E878-4FD7-A446-A38072B85695}" dt="2020-10-02T01:08:19.941" v="1855" actId="14100"/>
          <ac:spMkLst>
            <pc:docMk/>
            <pc:sldMk cId="338532317" sldId="388"/>
            <ac:spMk id="43" creationId="{2AD8A376-1F3A-4B9E-A99C-021D2A8F7E30}"/>
          </ac:spMkLst>
        </pc:spChg>
        <pc:spChg chg="add mod">
          <ac:chgData name="Bruce Herring" userId="da3c994283af7ec4" providerId="LiveId" clId="{EBE4ED02-E878-4FD7-A446-A38072B85695}" dt="2020-10-02T01:10:59.726" v="1898" actId="20577"/>
          <ac:spMkLst>
            <pc:docMk/>
            <pc:sldMk cId="338532317" sldId="388"/>
            <ac:spMk id="48" creationId="{2FB725B2-265B-4E5C-949E-68EDABF3AC4C}"/>
          </ac:spMkLst>
        </pc:spChg>
        <pc:picChg chg="add del mod">
          <ac:chgData name="Bruce Herring" userId="da3c994283af7ec4" providerId="LiveId" clId="{EBE4ED02-E878-4FD7-A446-A38072B85695}" dt="2020-10-02T01:02:00.652" v="1568" actId="478"/>
          <ac:picMkLst>
            <pc:docMk/>
            <pc:sldMk cId="338532317" sldId="388"/>
            <ac:picMk id="6" creationId="{D700DF26-2D64-4F19-809C-85F7CCF74F91}"/>
          </ac:picMkLst>
        </pc:picChg>
        <pc:picChg chg="add del mod">
          <ac:chgData name="Bruce Herring" userId="da3c994283af7ec4" providerId="LiveId" clId="{EBE4ED02-E878-4FD7-A446-A38072B85695}" dt="2020-10-02T01:02:06.441" v="1571" actId="478"/>
          <ac:picMkLst>
            <pc:docMk/>
            <pc:sldMk cId="338532317" sldId="388"/>
            <ac:picMk id="25" creationId="{10AB8AFE-DAF9-43A6-AF85-EF1A7D858D2F}"/>
          </ac:picMkLst>
        </pc:picChg>
        <pc:picChg chg="add mod ord">
          <ac:chgData name="Bruce Herring" userId="da3c994283af7ec4" providerId="LiveId" clId="{EBE4ED02-E878-4FD7-A446-A38072B85695}" dt="2020-10-02T01:03:20.391" v="1578" actId="1076"/>
          <ac:picMkLst>
            <pc:docMk/>
            <pc:sldMk cId="338532317" sldId="388"/>
            <ac:picMk id="27" creationId="{2C209A3A-571F-4B88-B102-437D3B1D5367}"/>
          </ac:picMkLst>
        </pc:picChg>
        <pc:cxnChg chg="add del mod">
          <ac:chgData name="Bruce Herring" userId="da3c994283af7ec4" providerId="LiveId" clId="{EBE4ED02-E878-4FD7-A446-A38072B85695}" dt="2020-10-02T01:05:44.776" v="1729" actId="478"/>
          <ac:cxnSpMkLst>
            <pc:docMk/>
            <pc:sldMk cId="338532317" sldId="388"/>
            <ac:cxnSpMk id="9" creationId="{F6CFAC5D-7C12-4B5D-8A98-EF4C0ADAD166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2" creationId="{DB377942-7BFE-4DF8-B81E-397DE9AADB37}"/>
          </ac:cxnSpMkLst>
        </pc:cxnChg>
        <pc:cxnChg chg="add del mod">
          <ac:chgData name="Bruce Herring" userId="da3c994283af7ec4" providerId="LiveId" clId="{EBE4ED02-E878-4FD7-A446-A38072B85695}" dt="2020-10-02T01:03:33.984" v="1580" actId="478"/>
          <ac:cxnSpMkLst>
            <pc:docMk/>
            <pc:sldMk cId="338532317" sldId="388"/>
            <ac:cxnSpMk id="15" creationId="{FE1B4DA2-7A3F-45B6-930E-71D13569CC8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8" creationId="{C9909BDD-8A9F-44E2-AF35-4BAC921C32A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21" creationId="{8C3FAC4F-97F4-40C1-A202-2192D27514F9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37" creationId="{47679912-47E4-4F50-B4F7-A37AF08D4893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46" creationId="{36C87C26-C335-46BA-8E25-BE8C920F70E5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54" creationId="{6D0F022B-A1D7-4030-A531-DA983A0E56C2}"/>
          </ac:cxnSpMkLst>
        </pc:cxnChg>
      </pc:sldChg>
      <pc:sldChg chg="del">
        <pc:chgData name="Bruce Herring" userId="da3c994283af7ec4" providerId="LiveId" clId="{EBE4ED02-E878-4FD7-A446-A38072B85695}" dt="2020-10-02T00:12:04.995" v="1203" actId="47"/>
        <pc:sldMkLst>
          <pc:docMk/>
          <pc:sldMk cId="1151444069" sldId="388"/>
        </pc:sldMkLst>
      </pc:sldChg>
      <pc:sldChg chg="addSp delSp modSp new mod modClrScheme chgLayout">
        <pc:chgData name="Bruce Herring" userId="da3c994283af7ec4" providerId="LiveId" clId="{EBE4ED02-E878-4FD7-A446-A38072B85695}" dt="2020-10-06T01:30:00.981" v="4057" actId="20577"/>
        <pc:sldMkLst>
          <pc:docMk/>
          <pc:sldMk cId="629001027" sldId="389"/>
        </pc:sldMkLst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2" creationId="{58D62E6B-80E6-45E1-B4A8-70AF9FF8FFDA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3" creationId="{CA8CE369-9393-419D-889D-DA8C9935AB28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4" creationId="{51CEE48E-ABF3-4476-9A6E-DFED59A060F2}"/>
          </ac:spMkLst>
        </pc:spChg>
        <pc:spChg chg="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5" creationId="{1A1FF0EC-E845-42D7-897D-100B694C1D71}"/>
          </ac:spMkLst>
        </pc:spChg>
        <pc:spChg chg="add mod ord">
          <ac:chgData name="Bruce Herring" userId="da3c994283af7ec4" providerId="LiveId" clId="{EBE4ED02-E878-4FD7-A446-A38072B85695}" dt="2020-10-06T01:00:32.994" v="2900" actId="20577"/>
          <ac:spMkLst>
            <pc:docMk/>
            <pc:sldMk cId="629001027" sldId="389"/>
            <ac:spMk id="6" creationId="{066A73E6-DC25-47A3-9556-D23FF35ADD7F}"/>
          </ac:spMkLst>
        </pc:spChg>
        <pc:spChg chg="add mod ord">
          <ac:chgData name="Bruce Herring" userId="da3c994283af7ec4" providerId="LiveId" clId="{EBE4ED02-E878-4FD7-A446-A38072B85695}" dt="2020-10-06T01:14:26.511" v="3502" actId="2711"/>
          <ac:spMkLst>
            <pc:docMk/>
            <pc:sldMk cId="629001027" sldId="389"/>
            <ac:spMk id="7" creationId="{947B7F9E-9D88-4B45-8560-616FF7C25126}"/>
          </ac:spMkLst>
        </pc:spChg>
        <pc:spChg chg="add del mod ord">
          <ac:chgData name="Bruce Herring" userId="da3c994283af7ec4" providerId="LiveId" clId="{EBE4ED02-E878-4FD7-A446-A38072B85695}" dt="2020-10-06T00:56:02.817" v="2808" actId="478"/>
          <ac:spMkLst>
            <pc:docMk/>
            <pc:sldMk cId="629001027" sldId="389"/>
            <ac:spMk id="8" creationId="{055FAD45-2AB2-4591-B809-426549D59458}"/>
          </ac:spMkLst>
        </pc:spChg>
        <pc:spChg chg="add mod ord">
          <ac:chgData name="Bruce Herring" userId="da3c994283af7ec4" providerId="LiveId" clId="{EBE4ED02-E878-4FD7-A446-A38072B85695}" dt="2020-10-06T01:30:00.981" v="4057" actId="20577"/>
          <ac:spMkLst>
            <pc:docMk/>
            <pc:sldMk cId="629001027" sldId="389"/>
            <ac:spMk id="9" creationId="{3065B89E-274C-421A-BFDD-77C50D393284}"/>
          </ac:spMkLst>
        </pc:spChg>
        <pc:spChg chg="add mod ord">
          <ac:chgData name="Bruce Herring" userId="da3c994283af7ec4" providerId="LiveId" clId="{EBE4ED02-E878-4FD7-A446-A38072B85695}" dt="2020-10-06T00:59:15.711" v="2825" actId="164"/>
          <ac:spMkLst>
            <pc:docMk/>
            <pc:sldMk cId="629001027" sldId="389"/>
            <ac:spMk id="10" creationId="{A1BF1777-4587-460C-9F84-158169DDEB89}"/>
          </ac:spMkLst>
        </pc:spChg>
        <pc:grpChg chg="add mod">
          <ac:chgData name="Bruce Herring" userId="da3c994283af7ec4" providerId="LiveId" clId="{EBE4ED02-E878-4FD7-A446-A38072B85695}" dt="2020-10-06T00:59:15.711" v="2825" actId="164"/>
          <ac:grpSpMkLst>
            <pc:docMk/>
            <pc:sldMk cId="629001027" sldId="389"/>
            <ac:grpSpMk id="11" creationId="{133F88C9-F355-48B0-8737-57B6DC0939C3}"/>
          </ac:grpSpMkLst>
        </pc:grpChg>
        <pc:picChg chg="add del mod">
          <ac:chgData name="Bruce Herring" userId="da3c994283af7ec4" providerId="LiveId" clId="{EBE4ED02-E878-4FD7-A446-A38072B85695}" dt="2020-10-06T00:56:16.384" v="2813" actId="478"/>
          <ac:picMkLst>
            <pc:docMk/>
            <pc:sldMk cId="629001027" sldId="389"/>
            <ac:picMk id="1026" creationId="{9F42EFB2-68BC-4787-85D3-D65EBCFBF471}"/>
          </ac:picMkLst>
        </pc:picChg>
        <pc:picChg chg="add mod">
          <ac:chgData name="Bruce Herring" userId="da3c994283af7ec4" providerId="LiveId" clId="{EBE4ED02-E878-4FD7-A446-A38072B85695}" dt="2020-10-06T01:00:16.446" v="2896"/>
          <ac:picMkLst>
            <pc:docMk/>
            <pc:sldMk cId="629001027" sldId="389"/>
            <ac:picMk id="1028" creationId="{8DD35805-16BC-4982-9199-AB89989DEA94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8:54:27.830" v="5526" actId="1035"/>
        <pc:sldMkLst>
          <pc:docMk/>
          <pc:sldMk cId="2162662372" sldId="390"/>
        </pc:sldMkLst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2" creationId="{003D98A0-A78C-4007-BBF6-E818C0E7D59A}"/>
          </ac:spMkLst>
        </pc:spChg>
        <pc:spChg chg="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3" creationId="{AC115DF1-A7F1-45DD-945C-75963A35E4A4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4" creationId="{E887DB57-858F-49D2-B1C7-55D3A978D23E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5" creationId="{15C65A00-9559-4926-AC9C-3DD6E199D1BC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6" creationId="{3311CF6C-6B1E-4F65-A908-1D6A4054699E}"/>
          </ac:spMkLst>
        </pc:spChg>
        <pc:spChg chg="add mod ord">
          <ac:chgData name="Bruce Herring" userId="da3c994283af7ec4" providerId="LiveId" clId="{EBE4ED02-E878-4FD7-A446-A38072B85695}" dt="2020-10-06T18:32:11.439" v="4629" actId="20577"/>
          <ac:spMkLst>
            <pc:docMk/>
            <pc:sldMk cId="2162662372" sldId="390"/>
            <ac:spMk id="7" creationId="{6C4E2B83-6104-457A-86BE-16D0E9A1B920}"/>
          </ac:spMkLst>
        </pc:spChg>
        <pc:spChg chg="add del mod ord">
          <ac:chgData name="Bruce Herring" userId="da3c994283af7ec4" providerId="LiveId" clId="{EBE4ED02-E878-4FD7-A446-A38072B85695}" dt="2020-10-06T18:53:43.703" v="5505" actId="478"/>
          <ac:spMkLst>
            <pc:docMk/>
            <pc:sldMk cId="2162662372" sldId="390"/>
            <ac:spMk id="8" creationId="{9C4E47B3-4908-4BCE-8FDA-63AC50206D6A}"/>
          </ac:spMkLst>
        </pc:spChg>
        <pc:spChg chg="add mod ord">
          <ac:chgData name="Bruce Herring" userId="da3c994283af7ec4" providerId="LiveId" clId="{EBE4ED02-E878-4FD7-A446-A38072B85695}" dt="2020-10-06T18:37:46.512" v="5476" actId="948"/>
          <ac:spMkLst>
            <pc:docMk/>
            <pc:sldMk cId="2162662372" sldId="390"/>
            <ac:spMk id="9" creationId="{5A258FE3-E2A7-4420-AB1C-BB1E2D9189D0}"/>
          </ac:spMkLst>
        </pc:spChg>
        <pc:spChg chg="add mod ord">
          <ac:chgData name="Bruce Herring" userId="da3c994283af7ec4" providerId="LiveId" clId="{EBE4ED02-E878-4FD7-A446-A38072B85695}" dt="2020-10-06T18:54:25.184" v="5511" actId="14100"/>
          <ac:spMkLst>
            <pc:docMk/>
            <pc:sldMk cId="2162662372" sldId="390"/>
            <ac:spMk id="10" creationId="{F966AFBD-05D7-40A5-8C8A-4F50F1EBE01B}"/>
          </ac:spMkLst>
        </pc:spChg>
        <pc:picChg chg="add mod">
          <ac:chgData name="Bruce Herring" userId="da3c994283af7ec4" providerId="LiveId" clId="{EBE4ED02-E878-4FD7-A446-A38072B85695}" dt="2020-10-06T18:54:27.830" v="5526" actId="1035"/>
          <ac:picMkLst>
            <pc:docMk/>
            <pc:sldMk cId="2162662372" sldId="390"/>
            <ac:picMk id="12" creationId="{EC799F01-3FF8-4519-B57A-EF79C5157FE7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9:42:26.296" v="6097" actId="207"/>
        <pc:sldMkLst>
          <pc:docMk/>
          <pc:sldMk cId="2344687405" sldId="391"/>
        </pc:sldMkLst>
        <pc:spChg chg="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2" creationId="{D8F81CE4-51ED-4533-9B8B-73E90349275F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3" creationId="{947282C3-C23D-4626-A759-4F700F448E04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4" creationId="{34AE4EF5-D2D4-4312-B7E3-CBF6E0C7F051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5" creationId="{3AD3508A-4E5D-4C7F-B033-888621FBE419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6" creationId="{FC7AD9AC-B424-4226-BBE6-E31EBD1EC4D3}"/>
          </ac:spMkLst>
        </pc:spChg>
        <pc:spChg chg="add mod ord">
          <ac:chgData name="Bruce Herring" userId="da3c994283af7ec4" providerId="LiveId" clId="{EBE4ED02-E878-4FD7-A446-A38072B85695}" dt="2020-10-06T01:02:39.714" v="2978" actId="14100"/>
          <ac:spMkLst>
            <pc:docMk/>
            <pc:sldMk cId="2344687405" sldId="391"/>
            <ac:spMk id="7" creationId="{98238741-D299-4CCE-B33C-1192A6C20734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8" creationId="{E4C1AE47-FB28-4AFF-8943-E64D0018270A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9" creationId="{51B0FAA5-0EA0-42F5-AA67-9F07D281AD2A}"/>
          </ac:spMkLst>
        </pc:spChg>
        <pc:spChg chg="add mod ord">
          <ac:chgData name="Bruce Herring" userId="da3c994283af7ec4" providerId="LiveId" clId="{EBE4ED02-E878-4FD7-A446-A38072B85695}" dt="2020-10-06T19:42:26.296" v="6097" actId="207"/>
          <ac:spMkLst>
            <pc:docMk/>
            <pc:sldMk cId="2344687405" sldId="391"/>
            <ac:spMk id="10" creationId="{344A4351-953F-4ADB-BCFF-1B5DB1EF4EFF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6T23:37:27.365" v="7307" actId="20577"/>
        <pc:sldMkLst>
          <pc:docMk/>
          <pc:sldMk cId="3071992776" sldId="392"/>
        </pc:sldMkLst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2" creationId="{A230AA02-7B35-4E9C-86F9-517E89C3AEC4}"/>
          </ac:spMkLst>
        </pc:spChg>
        <pc:spChg chg="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3" creationId="{5979E2FE-524E-4EF3-8A5B-0E8AA329016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4" creationId="{B31650E1-2468-459B-91A8-EA7E785E243F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5" creationId="{EDB1D80C-084A-40D2-A5FF-C0899B98612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6" creationId="{598D0B26-DA93-497E-BA2A-18B3006673D0}"/>
          </ac:spMkLst>
        </pc:spChg>
        <pc:spChg chg="add mod ord">
          <ac:chgData name="Bruce Herring" userId="da3c994283af7ec4" providerId="LiveId" clId="{EBE4ED02-E878-4FD7-A446-A38072B85695}" dt="2020-10-06T01:17:25.291" v="3520" actId="20577"/>
          <ac:spMkLst>
            <pc:docMk/>
            <pc:sldMk cId="3071992776" sldId="392"/>
            <ac:spMk id="7" creationId="{8A5907CC-7CBC-4833-AFBC-1B002DBDC69C}"/>
          </ac:spMkLst>
        </pc:spChg>
        <pc:spChg chg="add mod ord">
          <ac:chgData name="Bruce Herring" userId="da3c994283af7ec4" providerId="LiveId" clId="{EBE4ED02-E878-4FD7-A446-A38072B85695}" dt="2020-10-06T18:59:19.210" v="5529" actId="20577"/>
          <ac:spMkLst>
            <pc:docMk/>
            <pc:sldMk cId="3071992776" sldId="392"/>
            <ac:spMk id="8" creationId="{1E4FAA48-CBB5-4444-BF35-7C393A86ED7C}"/>
          </ac:spMkLst>
        </pc:spChg>
        <pc:spChg chg="add del mod ord">
          <ac:chgData name="Bruce Herring" userId="da3c994283af7ec4" providerId="LiveId" clId="{EBE4ED02-E878-4FD7-A446-A38072B85695}" dt="2020-10-06T18:11:19.799" v="4334" actId="478"/>
          <ac:spMkLst>
            <pc:docMk/>
            <pc:sldMk cId="3071992776" sldId="392"/>
            <ac:spMk id="9" creationId="{4C5F73D7-2265-4B6B-A4D9-8E4F42ADC154}"/>
          </ac:spMkLst>
        </pc:spChg>
        <pc:spChg chg="add del mod ord">
          <ac:chgData name="Bruce Herring" userId="da3c994283af7ec4" providerId="LiveId" clId="{EBE4ED02-E878-4FD7-A446-A38072B85695}" dt="2020-10-06T17:42:43.156" v="4188" actId="478"/>
          <ac:spMkLst>
            <pc:docMk/>
            <pc:sldMk cId="3071992776" sldId="392"/>
            <ac:spMk id="10" creationId="{7E87292F-D977-425E-8CA6-47F169843AA1}"/>
          </ac:spMkLst>
        </pc:spChg>
        <pc:spChg chg="add mod ord">
          <ac:chgData name="Bruce Herring" userId="da3c994283af7ec4" providerId="LiveId" clId="{EBE4ED02-E878-4FD7-A446-A38072B85695}" dt="2020-10-06T23:37:27.365" v="7307" actId="20577"/>
          <ac:spMkLst>
            <pc:docMk/>
            <pc:sldMk cId="3071992776" sldId="392"/>
            <ac:spMk id="11" creationId="{4E912DD5-C495-43A5-876B-BCAF2F1A4EC5}"/>
          </ac:spMkLst>
        </pc:spChg>
        <pc:spChg chg="add mod">
          <ac:chgData name="Bruce Herring" userId="da3c994283af7ec4" providerId="LiveId" clId="{EBE4ED02-E878-4FD7-A446-A38072B85695}" dt="2020-10-06T18:13:42.093" v="4558" actId="14100"/>
          <ac:spMkLst>
            <pc:docMk/>
            <pc:sldMk cId="3071992776" sldId="392"/>
            <ac:spMk id="15" creationId="{EF3453A6-3BBE-43CF-8D71-96FB854B8CE2}"/>
          </ac:spMkLst>
        </pc:spChg>
        <pc:spChg chg="add mod">
          <ac:chgData name="Bruce Herring" userId="da3c994283af7ec4" providerId="LiveId" clId="{EBE4ED02-E878-4FD7-A446-A38072B85695}" dt="2020-10-06T18:13:36.132" v="4557" actId="14100"/>
          <ac:spMkLst>
            <pc:docMk/>
            <pc:sldMk cId="3071992776" sldId="392"/>
            <ac:spMk id="17" creationId="{D5959733-20F0-426D-AD41-ABFBA1967EDA}"/>
          </ac:spMkLst>
        </pc:spChg>
        <pc:picChg chg="add del mod">
          <ac:chgData name="Bruce Herring" userId="da3c994283af7ec4" providerId="LiveId" clId="{EBE4ED02-E878-4FD7-A446-A38072B85695}" dt="2020-10-06T18:11:33.838" v="4337" actId="478"/>
          <ac:picMkLst>
            <pc:docMk/>
            <pc:sldMk cId="3071992776" sldId="392"/>
            <ac:picMk id="13" creationId="{AB729615-9058-44A8-BAC2-CF582DF707CC}"/>
          </ac:picMkLst>
        </pc:picChg>
      </pc:sldChg>
      <pc:sldChg chg="addSp delSp modSp new mod ord modClrScheme chgLayout">
        <pc:chgData name="Bruce Herring" userId="da3c994283af7ec4" providerId="LiveId" clId="{EBE4ED02-E878-4FD7-A446-A38072B85695}" dt="2020-10-06T20:22:56.941" v="6482"/>
        <pc:sldMkLst>
          <pc:docMk/>
          <pc:sldMk cId="2959626721" sldId="393"/>
        </pc:sldMkLst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2" creationId="{41E6084B-CCAE-45A6-9460-50BF2E45EBF2}"/>
          </ac:spMkLst>
        </pc:spChg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3" creationId="{66005727-7ED1-40D7-8DC6-47789F2BB54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4" creationId="{0C73F6EE-6459-46E2-A1E3-9B5C0549A7D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5" creationId="{F8671718-26F6-4A42-8FAF-99A4B35278D7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6" creationId="{293687DB-7095-4CCF-A3C2-F5D1B13EFF46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7" creationId="{434FC1CD-A1D3-4BAD-8DF6-ACA247774760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8" creationId="{EE93BECC-5BEF-45C4-8B0B-D5F20D1BFEAE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9" creationId="{D0EC9B7E-3EE4-4131-83C6-2B5AFC973C12}"/>
          </ac:spMkLst>
        </pc:spChg>
      </pc:sldChg>
      <pc:sldChg chg="addSp delSp modSp new mod ord modClrScheme chgLayout">
        <pc:chgData name="Bruce Herring" userId="da3c994283af7ec4" providerId="LiveId" clId="{EBE4ED02-E878-4FD7-A446-A38072B85695}" dt="2020-10-06T23:37:33.028" v="7309" actId="20577"/>
        <pc:sldMkLst>
          <pc:docMk/>
          <pc:sldMk cId="1424966940" sldId="394"/>
        </pc:sldMkLst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2" creationId="{16C3F17E-E18D-4305-9A07-B968CB5CF337}"/>
          </ac:spMkLst>
        </pc:spChg>
        <pc:spChg chg="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3" creationId="{1C4B3E67-192E-41E3-A0BC-1DA24DE4EA3F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4" creationId="{BF179776-B18B-4547-BFC2-4C50BB2BC27C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5" creationId="{1C9C0FB5-CC69-410D-A0DD-F1F93189892D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6" creationId="{DB5ED5FA-BD26-499D-9296-63453B3A23D9}"/>
          </ac:spMkLst>
        </pc:spChg>
        <pc:spChg chg="add mod ord">
          <ac:chgData name="Bruce Herring" userId="da3c994283af7ec4" providerId="LiveId" clId="{EBE4ED02-E878-4FD7-A446-A38072B85695}" dt="2020-10-06T20:21:24.555" v="6478" actId="1036"/>
          <ac:spMkLst>
            <pc:docMk/>
            <pc:sldMk cId="1424966940" sldId="394"/>
            <ac:spMk id="7" creationId="{FD46333A-C218-4B5D-82EF-81835EAADB4E}"/>
          </ac:spMkLst>
        </pc:spChg>
        <pc:spChg chg="add mod ord">
          <ac:chgData name="Bruce Herring" userId="da3c994283af7ec4" providerId="LiveId" clId="{EBE4ED02-E878-4FD7-A446-A38072B85695}" dt="2020-10-06T21:17:50.612" v="7256" actId="207"/>
          <ac:spMkLst>
            <pc:docMk/>
            <pc:sldMk cId="1424966940" sldId="394"/>
            <ac:spMk id="8" creationId="{28BEE153-88D2-4A82-B800-96D212D5FA58}"/>
          </ac:spMkLst>
        </pc:spChg>
        <pc:spChg chg="add mod ord">
          <ac:chgData name="Bruce Herring" userId="da3c994283af7ec4" providerId="LiveId" clId="{EBE4ED02-E878-4FD7-A446-A38072B85695}" dt="2020-10-06T20:21:31.424" v="6479" actId="208"/>
          <ac:spMkLst>
            <pc:docMk/>
            <pc:sldMk cId="1424966940" sldId="394"/>
            <ac:spMk id="9" creationId="{6A77202B-D5DB-443A-BC93-1808515BB4B1}"/>
          </ac:spMkLst>
        </pc:spChg>
        <pc:spChg chg="add del mod ord">
          <ac:chgData name="Bruce Herring" userId="da3c994283af7ec4" providerId="LiveId" clId="{EBE4ED02-E878-4FD7-A446-A38072B85695}" dt="2020-10-06T20:14:59.628" v="6275" actId="478"/>
          <ac:spMkLst>
            <pc:docMk/>
            <pc:sldMk cId="1424966940" sldId="394"/>
            <ac:spMk id="10" creationId="{930F619E-71B7-41BD-9446-17C420FD0CB4}"/>
          </ac:spMkLst>
        </pc:spChg>
        <pc:spChg chg="add mod ord">
          <ac:chgData name="Bruce Herring" userId="da3c994283af7ec4" providerId="LiveId" clId="{EBE4ED02-E878-4FD7-A446-A38072B85695}" dt="2020-10-06T23:37:33.028" v="7309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add mod">
        <pc:chgData name="Bruce Herring" userId="da3c994283af7ec4" providerId="LiveId" clId="{EBE4ED02-E878-4FD7-A446-A38072B85695}" dt="2020-10-06T23:37:38.125" v="7311" actId="20577"/>
        <pc:sldMkLst>
          <pc:docMk/>
          <pc:sldMk cId="662949882" sldId="395"/>
        </pc:sldMkLst>
        <pc:spChg chg="mod">
          <ac:chgData name="Bruce Herring" userId="da3c994283af7ec4" providerId="LiveId" clId="{EBE4ED02-E878-4FD7-A446-A38072B85695}" dt="2020-10-06T20:23:23.573" v="6524" actId="20577"/>
          <ac:spMkLst>
            <pc:docMk/>
            <pc:sldMk cId="662949882" sldId="395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7:16.589" v="7250" actId="207"/>
          <ac:spMkLst>
            <pc:docMk/>
            <pc:sldMk cId="662949882" sldId="395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3:37:38.125" v="731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addSp delSp modSp add mod">
        <pc:chgData name="Bruce Herring" userId="da3c994283af7ec4" providerId="LiveId" clId="{EBE4ED02-E878-4FD7-A446-A38072B85695}" dt="2020-10-06T23:37:43.740" v="7313" actId="20577"/>
        <pc:sldMkLst>
          <pc:docMk/>
          <pc:sldMk cId="896474570" sldId="396"/>
        </pc:sldMkLst>
        <pc:spChg chg="add mod">
          <ac:chgData name="Bruce Herring" userId="da3c994283af7ec4" providerId="LiveId" clId="{EBE4ED02-E878-4FD7-A446-A38072B85695}" dt="2020-10-06T20:27:25.011" v="6804" actId="14100"/>
          <ac:spMkLst>
            <pc:docMk/>
            <pc:sldMk cId="896474570" sldId="396"/>
            <ac:spMk id="2" creationId="{399D0CC1-1E73-49E6-8C9C-F2CD5C77AEFB}"/>
          </ac:spMkLst>
        </pc:spChg>
        <pc:spChg chg="add mod">
          <ac:chgData name="Bruce Herring" userId="da3c994283af7ec4" providerId="LiveId" clId="{EBE4ED02-E878-4FD7-A446-A38072B85695}" dt="2020-10-06T20:27:27.007" v="6805" actId="14100"/>
          <ac:spMkLst>
            <pc:docMk/>
            <pc:sldMk cId="896474570" sldId="396"/>
            <ac:spMk id="4" creationId="{A3002576-20C7-450B-9790-8728A6C7961A}"/>
          </ac:spMkLst>
        </pc:spChg>
        <pc:spChg chg="add del mod">
          <ac:chgData name="Bruce Herring" userId="da3c994283af7ec4" providerId="LiveId" clId="{EBE4ED02-E878-4FD7-A446-A38072B85695}" dt="2020-10-06T20:48:42.286" v="6816" actId="478"/>
          <ac:spMkLst>
            <pc:docMk/>
            <pc:sldMk cId="896474570" sldId="396"/>
            <ac:spMk id="5" creationId="{40138BF1-C5B5-4265-B1A0-09D202C40325}"/>
          </ac:spMkLst>
        </pc:spChg>
        <pc:spChg chg="mod">
          <ac:chgData name="Bruce Herring" userId="da3c994283af7ec4" providerId="LiveId" clId="{EBE4ED02-E878-4FD7-A446-A38072B85695}" dt="2020-10-06T20:24:47.885" v="6628" actId="20577"/>
          <ac:spMkLst>
            <pc:docMk/>
            <pc:sldMk cId="896474570" sldId="396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6:56.397" v="7246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0:27:22.801" v="6803" actId="14100"/>
          <ac:spMkLst>
            <pc:docMk/>
            <pc:sldMk cId="896474570" sldId="396"/>
            <ac:spMk id="9" creationId="{6A77202B-D5DB-443A-BC93-1808515BB4B1}"/>
          </ac:spMkLst>
        </pc:spChg>
        <pc:spChg chg="mod">
          <ac:chgData name="Bruce Herring" userId="da3c994283af7ec4" providerId="LiveId" clId="{EBE4ED02-E878-4FD7-A446-A38072B85695}" dt="2020-10-06T23:37:43.740" v="731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7:13.544" v="9658" actId="1036"/>
        <pc:sldMkLst>
          <pc:docMk/>
          <pc:sldMk cId="256329630" sldId="397"/>
        </pc:sldMkLst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2" creationId="{DB96511F-FAAA-44D0-AD23-3A270A63CEEE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3" creationId="{E10A2322-312B-45B1-9545-A244BD1DEBEF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4" creationId="{E0C577FE-A9AF-40A6-B2B8-2BA51967A8C0}"/>
          </ac:spMkLst>
        </pc:spChg>
        <pc:spChg chg="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5" creationId="{674DA5A9-75DF-482D-B16C-810FD1FCDAC7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6" creationId="{01F827FF-88C2-4D25-8AF0-BB47980779AB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7" creationId="{825128D2-6529-4BC5-A706-0CEF9D5A37D3}"/>
          </ac:spMkLst>
        </pc:spChg>
        <pc:spChg chg="add del mod ord">
          <ac:chgData name="Bruce Herring" userId="da3c994283af7ec4" providerId="LiveId" clId="{EBE4ED02-E878-4FD7-A446-A38072B85695}" dt="2020-10-06T23:49:44.734" v="7782" actId="478"/>
          <ac:spMkLst>
            <pc:docMk/>
            <pc:sldMk cId="256329630" sldId="397"/>
            <ac:spMk id="8" creationId="{581CAA70-C764-49AD-9218-2D45FA7AE9D0}"/>
          </ac:spMkLst>
        </pc:spChg>
        <pc:spChg chg="add del mod ord">
          <ac:chgData name="Bruce Herring" userId="da3c994283af7ec4" providerId="LiveId" clId="{EBE4ED02-E878-4FD7-A446-A38072B85695}" dt="2020-10-06T22:32:14.739" v="7259" actId="478"/>
          <ac:spMkLst>
            <pc:docMk/>
            <pc:sldMk cId="256329630" sldId="397"/>
            <ac:spMk id="9" creationId="{DFB3DE19-D80D-435C-8DA9-4F3A177AD681}"/>
          </ac:spMkLst>
        </pc:spChg>
        <pc:spChg chg="add mod ord">
          <ac:chgData name="Bruce Herring" userId="da3c994283af7ec4" providerId="LiveId" clId="{EBE4ED02-E878-4FD7-A446-A38072B85695}" dt="2020-10-06T23:37:21.030" v="7305" actId="20577"/>
          <ac:spMkLst>
            <pc:docMk/>
            <pc:sldMk cId="256329630" sldId="397"/>
            <ac:spMk id="10" creationId="{8D193055-E07B-4EA3-8875-7918E139CA7F}"/>
          </ac:spMkLst>
        </pc:spChg>
        <pc:picChg chg="add mod">
          <ac:chgData name="Bruce Herring" userId="da3c994283af7ec4" providerId="LiveId" clId="{EBE4ED02-E878-4FD7-A446-A38072B85695}" dt="2020-10-07T00:34:58.088" v="9363" actId="14100"/>
          <ac:picMkLst>
            <pc:docMk/>
            <pc:sldMk cId="256329630" sldId="397"/>
            <ac:picMk id="12" creationId="{F04F9A24-FFEA-4CA2-BAD1-555FD9680729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2:17.775" v="8213" actId="1038"/>
        <pc:sldMkLst>
          <pc:docMk/>
          <pc:sldMk cId="1871210350" sldId="398"/>
        </pc:sldMkLst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2" creationId="{6F6B132D-4FE1-40CA-9241-D4F77E93D83B}"/>
          </ac:spMkLst>
        </pc:spChg>
        <pc:spChg chg="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3" creationId="{A53B711C-A39F-48B6-BA2C-0D3D72B27B59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4" creationId="{8D9B7C4E-40BF-43E5-8255-90B42E25DFB0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5" creationId="{8B0FD2A4-A126-4E6A-94BA-3D8541035C5A}"/>
          </ac:spMkLst>
        </pc:spChg>
        <pc:spChg chg="add mod ord">
          <ac:chgData name="Bruce Herring" userId="da3c994283af7ec4" providerId="LiveId" clId="{EBE4ED02-E878-4FD7-A446-A38072B85695}" dt="2020-10-06T23:38:11.182" v="7329" actId="20577"/>
          <ac:spMkLst>
            <pc:docMk/>
            <pc:sldMk cId="1871210350" sldId="398"/>
            <ac:spMk id="6" creationId="{1138ECFE-2615-4E54-B424-4D755464763E}"/>
          </ac:spMkLst>
        </pc:spChg>
        <pc:spChg chg="add mod ord">
          <ac:chgData name="Bruce Herring" userId="da3c994283af7ec4" providerId="LiveId" clId="{EBE4ED02-E878-4FD7-A446-A38072B85695}" dt="2020-10-06T23:47:10.439" v="7775" actId="20577"/>
          <ac:spMkLst>
            <pc:docMk/>
            <pc:sldMk cId="1871210350" sldId="398"/>
            <ac:spMk id="7" creationId="{0FEF304F-36A8-401F-BCE0-6010828E76D7}"/>
          </ac:spMkLst>
        </pc:spChg>
        <pc:spChg chg="add del mod ord">
          <ac:chgData name="Bruce Herring" userId="da3c994283af7ec4" providerId="LiveId" clId="{EBE4ED02-E878-4FD7-A446-A38072B85695}" dt="2020-10-06T23:59:32.087" v="7784" actId="478"/>
          <ac:spMkLst>
            <pc:docMk/>
            <pc:sldMk cId="1871210350" sldId="398"/>
            <ac:spMk id="8" creationId="{83CB9F43-8D0E-406D-980F-8075B9242AAB}"/>
          </ac:spMkLst>
        </pc:spChg>
        <pc:spChg chg="add del mod ord">
          <ac:chgData name="Bruce Herring" userId="da3c994283af7ec4" providerId="LiveId" clId="{EBE4ED02-E878-4FD7-A446-A38072B85695}" dt="2020-10-06T23:39:24.733" v="7460" actId="478"/>
          <ac:spMkLst>
            <pc:docMk/>
            <pc:sldMk cId="1871210350" sldId="398"/>
            <ac:spMk id="9" creationId="{C8ADB523-B0BA-4D29-A407-30C4D15B715F}"/>
          </ac:spMkLst>
        </pc:spChg>
        <pc:spChg chg="add mod ord">
          <ac:chgData name="Bruce Herring" userId="da3c994283af7ec4" providerId="LiveId" clId="{EBE4ED02-E878-4FD7-A446-A38072B85695}" dt="2020-10-06T23:36:54.781" v="7297" actId="20577"/>
          <ac:spMkLst>
            <pc:docMk/>
            <pc:sldMk cId="1871210350" sldId="398"/>
            <ac:spMk id="10" creationId="{BC6E4206-1B1E-4A5F-84DD-D741265352E5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19" creationId="{691C436C-26CC-4700-A9B1-AB7AE48D8E75}"/>
          </ac:spMkLst>
        </pc:spChg>
        <pc:spChg chg="mod">
          <ac:chgData name="Bruce Herring" userId="da3c994283af7ec4" providerId="LiveId" clId="{EBE4ED02-E878-4FD7-A446-A38072B85695}" dt="2020-10-07T00:04:26.320" v="7970" actId="14861"/>
          <ac:spMkLst>
            <pc:docMk/>
            <pc:sldMk cId="1871210350" sldId="398"/>
            <ac:spMk id="20" creationId="{0C5375EE-40CA-470E-934B-3D7B15EE9588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21" creationId="{8C847297-0A26-4246-935A-CAA1BC93F319}"/>
          </ac:spMkLst>
        </pc:spChg>
        <pc:spChg chg="del mod">
          <ac:chgData name="Bruce Herring" userId="da3c994283af7ec4" providerId="LiveId" clId="{EBE4ED02-E878-4FD7-A446-A38072B85695}" dt="2020-10-07T00:00:07.655" v="7786" actId="478"/>
          <ac:spMkLst>
            <pc:docMk/>
            <pc:sldMk cId="1871210350" sldId="398"/>
            <ac:spMk id="22" creationId="{C778DB1E-FEBB-4DB8-84F2-40E5AC5F9CA7}"/>
          </ac:spMkLst>
        </pc:spChg>
        <pc:spChg chg="add del mod ord">
          <ac:chgData name="Bruce Herring" userId="da3c994283af7ec4" providerId="LiveId" clId="{EBE4ED02-E878-4FD7-A446-A38072B85695}" dt="2020-10-07T00:11:21.071" v="8192" actId="478"/>
          <ac:spMkLst>
            <pc:docMk/>
            <pc:sldMk cId="1871210350" sldId="398"/>
            <ac:spMk id="23" creationId="{055DEE71-CBB6-4D83-B533-40AC7BE30149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5" creationId="{8718C4FF-C533-42D5-BCE6-84190BB34A9F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9" creationId="{BC2BA71B-353C-49B9-AFAB-3A7FD6C2A24A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30" creationId="{C984BE5E-1591-4EFF-A49E-EC9AC23BAC09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2" creationId="{EA3C9C49-671B-4196-B92D-B6841705DC3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4" creationId="{AAA49741-B121-4F48-94DD-2D20FEBE9B80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8" creationId="{D320649F-EF66-4DDE-921B-56CFC7F137E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9" creationId="{8E7DE499-494F-4589-8B9F-653E92D6AB8D}"/>
          </ac:spMkLst>
        </pc:spChg>
        <pc:grpChg chg="add del mod">
          <ac:chgData name="Bruce Herring" userId="da3c994283af7ec4" providerId="LiveId" clId="{EBE4ED02-E878-4FD7-A446-A38072B85695}" dt="2020-10-07T00:11:22.350" v="8193" actId="478"/>
          <ac:grpSpMkLst>
            <pc:docMk/>
            <pc:sldMk cId="1871210350" sldId="398"/>
            <ac:grpSpMk id="17" creationId="{273F3D60-9724-44AB-8131-9104F4DB9B09}"/>
          </ac:grpSpMkLst>
        </pc:grpChg>
        <pc:grpChg chg="add del mod">
          <ac:chgData name="Bruce Herring" userId="da3c994283af7ec4" providerId="LiveId" clId="{EBE4ED02-E878-4FD7-A446-A38072B85695}" dt="2020-10-07T00:11:41.007" v="8197" actId="478"/>
          <ac:grpSpMkLst>
            <pc:docMk/>
            <pc:sldMk cId="1871210350" sldId="398"/>
            <ac:grpSpMk id="24" creationId="{7EFDC8FC-0DED-4BF9-99C2-4A9BFCB43D8F}"/>
          </ac:grpSpMkLst>
        </pc:grpChg>
        <pc:grpChg chg="add mod">
          <ac:chgData name="Bruce Herring" userId="da3c994283af7ec4" providerId="LiveId" clId="{EBE4ED02-E878-4FD7-A446-A38072B85695}" dt="2020-10-07T00:12:17.775" v="8213" actId="1038"/>
          <ac:grpSpMkLst>
            <pc:docMk/>
            <pc:sldMk cId="1871210350" sldId="398"/>
            <ac:grpSpMk id="31" creationId="{1519FA7D-F722-44E2-A54B-0F245333FC78}"/>
          </ac:grpSpMkLst>
        </pc:grpChg>
        <pc:grpChg chg="mod">
          <ac:chgData name="Bruce Herring" userId="da3c994283af7ec4" providerId="LiveId" clId="{EBE4ED02-E878-4FD7-A446-A38072B85695}" dt="2020-10-07T00:12:02.126" v="8199"/>
          <ac:grpSpMkLst>
            <pc:docMk/>
            <pc:sldMk cId="1871210350" sldId="398"/>
            <ac:grpSpMk id="33" creationId="{1F9F321F-DD7B-4943-9E7E-26A207255600}"/>
          </ac:grpSpMkLst>
        </pc:grpChg>
        <pc:picChg chg="add mod">
          <ac:chgData name="Bruce Herring" userId="da3c994283af7ec4" providerId="LiveId" clId="{EBE4ED02-E878-4FD7-A446-A38072B85695}" dt="2020-10-06T23:41:18.768" v="7615" actId="1367"/>
          <ac:picMkLst>
            <pc:docMk/>
            <pc:sldMk cId="1871210350" sldId="398"/>
            <ac:picMk id="12" creationId="{B7128651-C2E8-4F23-AAAA-640DB033F05A}"/>
          </ac:picMkLst>
        </pc:picChg>
        <pc:picChg chg="add mod">
          <ac:chgData name="Bruce Herring" userId="da3c994283af7ec4" providerId="LiveId" clId="{EBE4ED02-E878-4FD7-A446-A38072B85695}" dt="2020-10-06T23:45:36.619" v="7708"/>
          <ac:picMkLst>
            <pc:docMk/>
            <pc:sldMk cId="1871210350" sldId="398"/>
            <ac:picMk id="14" creationId="{EC3E4B57-D7E8-4CFE-B10F-7D0B126FD43C}"/>
          </ac:picMkLst>
        </pc:picChg>
        <pc:picChg chg="add mod">
          <ac:chgData name="Bruce Herring" userId="da3c994283af7ec4" providerId="LiveId" clId="{EBE4ED02-E878-4FD7-A446-A38072B85695}" dt="2020-10-06T23:47:04.655" v="7762" actId="1076"/>
          <ac:picMkLst>
            <pc:docMk/>
            <pc:sldMk cId="1871210350" sldId="398"/>
            <ac:picMk id="16" creationId="{498294E4-34B5-4E7C-B2D1-EC4F0B24DABB}"/>
          </ac:picMkLst>
        </pc:picChg>
        <pc:cxnChg chg="mod">
          <ac:chgData name="Bruce Herring" userId="da3c994283af7ec4" providerId="LiveId" clId="{EBE4ED02-E878-4FD7-A446-A38072B85695}" dt="2020-10-07T00:00:33.217" v="7790" actId="207"/>
          <ac:cxnSpMkLst>
            <pc:docMk/>
            <pc:sldMk cId="1871210350" sldId="398"/>
            <ac:cxnSpMk id="18" creationId="{C5511CF6-51B6-42DD-A7D1-6EC60958F15D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6" creationId="{96256A16-FE1A-4106-8CCC-A42DA9B04E8D}"/>
          </ac:cxnSpMkLst>
        </pc:cxnChg>
        <pc:cxnChg chg="mod">
          <ac:chgData name="Bruce Herring" userId="da3c994283af7ec4" providerId="LiveId" clId="{EBE4ED02-E878-4FD7-A446-A38072B85695}" dt="2020-10-07T00:11:41.007" v="8197" actId="478"/>
          <ac:cxnSpMkLst>
            <pc:docMk/>
            <pc:sldMk cId="1871210350" sldId="398"/>
            <ac:cxnSpMk id="27" creationId="{C1A9D3E2-7A8B-4E71-B909-8D1ABC8E2D13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8" creationId="{4A0B8039-57EA-4799-924B-31D50848B999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5" creationId="{926D33D6-04B6-428C-95D7-EE9194F2376A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6" creationId="{C6B3CFF4-D8D6-4CBA-90B7-9F51BC8E8632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7" creationId="{C684E333-70C9-48CB-AF79-6C739407F84A}"/>
          </ac:cxnSpMkLst>
        </pc:cxnChg>
      </pc:sldChg>
      <pc:sldChg chg="addSp delSp modSp new mod modClrScheme chgLayout modNotesTx">
        <pc:chgData name="Bruce Herring" userId="da3c994283af7ec4" providerId="LiveId" clId="{EBE4ED02-E878-4FD7-A446-A38072B85695}" dt="2020-10-07T00:31:51.217" v="9031" actId="20577"/>
        <pc:sldMkLst>
          <pc:docMk/>
          <pc:sldMk cId="2537797107" sldId="399"/>
        </pc:sldMkLst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2" creationId="{5F36FEDE-65E9-4137-8AA6-0E355CF8D6CA}"/>
          </ac:spMkLst>
        </pc:spChg>
        <pc:spChg chg="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3" creationId="{0CA9C3C7-69CC-41E9-8859-37477470015D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4" creationId="{D03616BE-E714-4E38-B281-2E28DF8C152A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5" creationId="{9FB77BD7-E96E-40AC-97AA-AFA2556EE3B0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6" creationId="{28C42E83-F99C-4E64-91C2-A4C7F85B8D4E}"/>
          </ac:spMkLst>
        </pc:spChg>
        <pc:spChg chg="add mod ord">
          <ac:chgData name="Bruce Herring" userId="da3c994283af7ec4" providerId="LiveId" clId="{EBE4ED02-E878-4FD7-A446-A38072B85695}" dt="2020-10-07T00:23:01.734" v="8427" actId="1036"/>
          <ac:spMkLst>
            <pc:docMk/>
            <pc:sldMk cId="2537797107" sldId="399"/>
            <ac:spMk id="7" creationId="{17F252A7-3BC2-43D2-99CB-55D606D34EAC}"/>
          </ac:spMkLst>
        </pc:spChg>
        <pc:spChg chg="add mod ord">
          <ac:chgData name="Bruce Herring" userId="da3c994283af7ec4" providerId="LiveId" clId="{EBE4ED02-E878-4FD7-A446-A38072B85695}" dt="2020-10-07T00:31:30.167" v="8987" actId="20577"/>
          <ac:spMkLst>
            <pc:docMk/>
            <pc:sldMk cId="2537797107" sldId="399"/>
            <ac:spMk id="8" creationId="{507B7D71-980F-46FD-80F2-4F016948EC8D}"/>
          </ac:spMkLst>
        </pc:spChg>
        <pc:spChg chg="add del mod ord">
          <ac:chgData name="Bruce Herring" userId="da3c994283af7ec4" providerId="LiveId" clId="{EBE4ED02-E878-4FD7-A446-A38072B85695}" dt="2020-10-07T00:23:09.638" v="8428" actId="478"/>
          <ac:spMkLst>
            <pc:docMk/>
            <pc:sldMk cId="2537797107" sldId="399"/>
            <ac:spMk id="9" creationId="{4E578BE5-2CA4-484D-AB9B-B8BA73B6DC16}"/>
          </ac:spMkLst>
        </pc:spChg>
        <pc:spChg chg="add del mod ord">
          <ac:chgData name="Bruce Herring" userId="da3c994283af7ec4" providerId="LiveId" clId="{EBE4ED02-E878-4FD7-A446-A38072B85695}" dt="2020-10-07T00:12:48.935" v="8214" actId="478"/>
          <ac:spMkLst>
            <pc:docMk/>
            <pc:sldMk cId="2537797107" sldId="399"/>
            <ac:spMk id="10" creationId="{FBF3EA48-CABE-4656-890A-A0124884B85F}"/>
          </ac:spMkLst>
        </pc:spChg>
        <pc:spChg chg="add mod ord">
          <ac:chgData name="Bruce Herring" userId="da3c994283af7ec4" providerId="LiveId" clId="{EBE4ED02-E878-4FD7-A446-A38072B85695}" dt="2020-10-06T23:37:09.253" v="7301" actId="20577"/>
          <ac:spMkLst>
            <pc:docMk/>
            <pc:sldMk cId="2537797107" sldId="399"/>
            <ac:spMk id="11" creationId="{F6C43601-03DB-47F0-B35D-422DBC1CDFFA}"/>
          </ac:spMkLst>
        </pc:spChg>
        <pc:spChg chg="add mod">
          <ac:chgData name="Bruce Herring" userId="da3c994283af7ec4" providerId="LiveId" clId="{EBE4ED02-E878-4FD7-A446-A38072B85695}" dt="2020-10-07T00:24:57.368" v="8436" actId="14861"/>
          <ac:spMkLst>
            <pc:docMk/>
            <pc:sldMk cId="2537797107" sldId="399"/>
            <ac:spMk id="13" creationId="{BC7466D8-90F3-4A2B-9430-BFEA3B2CBAFB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0:28.655" v="8887" actId="313"/>
        <pc:sldMkLst>
          <pc:docMk/>
          <pc:sldMk cId="1277076203" sldId="400"/>
        </pc:sldMkLst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2" creationId="{56114C76-23B0-4BCC-A72D-99C5F9A2F305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3" creationId="{D1F1D0BB-9A3C-4DD6-9111-6A3B7C9638F0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4" creationId="{E60ABF09-0B4F-4A55-BC9C-ED37A8B0AF51}"/>
          </ac:spMkLst>
        </pc:spChg>
        <pc:spChg chg="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5" creationId="{1F833FC1-90E6-4E5D-9D22-2B224A500397}"/>
          </ac:spMkLst>
        </pc:spChg>
        <pc:spChg chg="add mod ord">
          <ac:chgData name="Bruce Herring" userId="da3c994283af7ec4" providerId="LiveId" clId="{EBE4ED02-E878-4FD7-A446-A38072B85695}" dt="2020-10-07T00:26:52.321" v="8457" actId="20577"/>
          <ac:spMkLst>
            <pc:docMk/>
            <pc:sldMk cId="1277076203" sldId="400"/>
            <ac:spMk id="6" creationId="{69BA4018-A64F-47B2-8724-9E045825B83C}"/>
          </ac:spMkLst>
        </pc:spChg>
        <pc:spChg chg="add mod ord">
          <ac:chgData name="Bruce Herring" userId="da3c994283af7ec4" providerId="LiveId" clId="{EBE4ED02-E878-4FD7-A446-A38072B85695}" dt="2020-10-07T00:30:28.655" v="8887" actId="313"/>
          <ac:spMkLst>
            <pc:docMk/>
            <pc:sldMk cId="1277076203" sldId="400"/>
            <ac:spMk id="7" creationId="{FDF6B128-7171-4728-A08C-A4A9F856FBEF}"/>
          </ac:spMkLst>
        </pc:spChg>
        <pc:spChg chg="add del mod ord">
          <ac:chgData name="Bruce Herring" userId="da3c994283af7ec4" providerId="LiveId" clId="{EBE4ED02-E878-4FD7-A446-A38072B85695}" dt="2020-10-06T23:49:29.983" v="7779" actId="478"/>
          <ac:spMkLst>
            <pc:docMk/>
            <pc:sldMk cId="1277076203" sldId="400"/>
            <ac:spMk id="8" creationId="{2C955F50-DC43-4E7E-A236-C66FD37FB18A}"/>
          </ac:spMkLst>
        </pc:spChg>
        <pc:spChg chg="add del mod ord">
          <ac:chgData name="Bruce Herring" userId="da3c994283af7ec4" providerId="LiveId" clId="{EBE4ED02-E878-4FD7-A446-A38072B85695}" dt="2020-10-07T00:28:11.079" v="8613" actId="478"/>
          <ac:spMkLst>
            <pc:docMk/>
            <pc:sldMk cId="1277076203" sldId="400"/>
            <ac:spMk id="9" creationId="{F45B4D16-2BC1-48A6-BF72-584ED3DF22AC}"/>
          </ac:spMkLst>
        </pc:spChg>
        <pc:spChg chg="add mod ord">
          <ac:chgData name="Bruce Herring" userId="da3c994283af7ec4" providerId="LiveId" clId="{EBE4ED02-E878-4FD7-A446-A38072B85695}" dt="2020-10-06T23:37:15.053" v="7303" actId="20577"/>
          <ac:spMkLst>
            <pc:docMk/>
            <pc:sldMk cId="1277076203" sldId="400"/>
            <ac:spMk id="10" creationId="{8B36264D-9DF5-4357-B354-A1C0E5C5DFD5}"/>
          </ac:spMkLst>
        </pc:spChg>
        <pc:picChg chg="add del mod">
          <ac:chgData name="Bruce Herring" userId="da3c994283af7ec4" providerId="LiveId" clId="{EBE4ED02-E878-4FD7-A446-A38072B85695}" dt="2020-10-06T23:49:41.621" v="7781" actId="21"/>
          <ac:picMkLst>
            <pc:docMk/>
            <pc:sldMk cId="1277076203" sldId="400"/>
            <ac:picMk id="2050" creationId="{F64506B8-D1F7-4020-A237-24B991112748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1:52.574" v="8198" actId="164"/>
        <pc:sldMkLst>
          <pc:docMk/>
          <pc:sldMk cId="1436257131" sldId="401"/>
        </pc:sldMkLst>
        <pc:spChg chg="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2" creationId="{7129D501-4E1B-4D9B-903B-734D3612800A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3" creationId="{A079A5E7-570C-4358-B22A-C8EF8AEBC7AA}"/>
          </ac:spMkLst>
        </pc:spChg>
        <pc:spChg chg="del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4" creationId="{7E1C4B15-7E52-44E4-9438-81C7DE72F128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5" creationId="{7E2CE6B5-CC9A-4176-A5A8-6D6123E30F95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6" creationId="{6C96EECE-017C-45AA-8433-C287C2C73479}"/>
          </ac:spMkLst>
        </pc:spChg>
        <pc:spChg chg="add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7" creationId="{342714C1-87CE-4DF8-B499-76519C335A2B}"/>
          </ac:spMkLst>
        </pc:spChg>
        <pc:spChg chg="add mod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8" creationId="{5D3C0C01-95DE-417E-9653-3DD8E61ECC47}"/>
          </ac:spMkLst>
        </pc:spChg>
        <pc:spChg chg="mod topLvl">
          <ac:chgData name="Bruce Herring" userId="da3c994283af7ec4" providerId="LiveId" clId="{EBE4ED02-E878-4FD7-A446-A38072B85695}" dt="2020-10-07T00:11:52.574" v="8198" actId="164"/>
          <ac:spMkLst>
            <pc:docMk/>
            <pc:sldMk cId="1436257131" sldId="401"/>
            <ac:spMk id="11" creationId="{FCC2CBDC-30E5-4278-9459-C8C5D948BCC9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2" creationId="{6FB5831F-FCAA-49A6-BDE2-8888CDBD6E3D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3" creationId="{BBB0A081-C75F-4540-8BEA-F4249898AFB1}"/>
          </ac:spMkLst>
        </pc:spChg>
        <pc:grpChg chg="add del mod">
          <ac:chgData name="Bruce Herring" userId="da3c994283af7ec4" providerId="LiveId" clId="{EBE4ED02-E878-4FD7-A446-A38072B85695}" dt="2020-10-07T00:06:25.229" v="7975" actId="165"/>
          <ac:grpSpMkLst>
            <pc:docMk/>
            <pc:sldMk cId="1436257131" sldId="401"/>
            <ac:grpSpMk id="9" creationId="{B45413C0-55C1-4175-B015-9560F9790FA6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1" creationId="{1268901F-924B-4C4C-A1E0-4E2D6AF5121A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2" creationId="{2E40B5C5-F02A-4C2C-B369-002CF8FA7EA2}"/>
          </ac:grpSpMkLst>
        </pc:grpChg>
        <pc:cxnChg chg="mod topLvl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0" creationId="{66B48A0E-B81E-45B6-83ED-BFE7CC12C345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5" creationId="{08981E0E-CC79-41CB-BA1E-4990DF955132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9" creationId="{A9E2C8EB-D456-424E-B164-EC485FBD0B2C}"/>
          </ac:cxnSpMkLst>
        </pc:cxnChg>
      </pc:sldChg>
    </pc:docChg>
  </pc:docChgLst>
  <pc:docChgLst>
    <pc:chgData name="Guest User" providerId="Windows Live" clId="Web-{A8681D86-BAF8-42D0-A6BC-D7B69E9BFDA1}"/>
    <pc:docChg chg="">
      <pc:chgData name="Guest User" userId="" providerId="Windows Live" clId="Web-{A8681D86-BAF8-42D0-A6BC-D7B69E9BFDA1}" dt="2020-10-12T14:34:17.463" v="0"/>
      <pc:docMkLst>
        <pc:docMk/>
      </pc:docMkLst>
      <pc:sldChg chg="addCm">
        <pc:chgData name="Guest User" userId="" providerId="Windows Live" clId="Web-{A8681D86-BAF8-42D0-A6BC-D7B69E9BFDA1}" dt="2020-10-12T14:34:17.463" v="0"/>
        <pc:sldMkLst>
          <pc:docMk/>
          <pc:sldMk cId="3100293779" sldId="416"/>
        </pc:sldMkLst>
      </pc:sldChg>
    </pc:docChg>
  </pc:docChgLst>
  <pc:docChgLst>
    <pc:chgData name="Bobby St. Jacques" userId="f4a78f595efa0b0c" providerId="Windows Live" clId="Web-{33F5A029-1509-453E-8104-6AAA73BB3BDE}"/>
    <pc:docChg chg="">
      <pc:chgData name="Bobby St. Jacques" userId="f4a78f595efa0b0c" providerId="Windows Live" clId="Web-{33F5A029-1509-453E-8104-6AAA73BB3BDE}" dt="2020-09-25T22:01:25.615" v="6"/>
      <pc:docMkLst>
        <pc:docMk/>
      </pc:docMkLst>
      <pc:sldChg chg="addCm">
        <pc:chgData name="Bobby St. Jacques" userId="f4a78f595efa0b0c" providerId="Windows Live" clId="Web-{33F5A029-1509-453E-8104-6AAA73BB3BDE}" dt="2020-09-25T21:55:41.646" v="0"/>
        <pc:sldMkLst>
          <pc:docMk/>
          <pc:sldMk cId="3632233994" sldId="361"/>
        </pc:sldMkLst>
      </pc:sldChg>
      <pc:sldChg chg="addCm">
        <pc:chgData name="Bobby St. Jacques" userId="f4a78f595efa0b0c" providerId="Windows Live" clId="Web-{33F5A029-1509-453E-8104-6AAA73BB3BDE}" dt="2020-09-25T21:58:07.443" v="2"/>
        <pc:sldMkLst>
          <pc:docMk/>
          <pc:sldMk cId="3312297391" sldId="362"/>
        </pc:sldMkLst>
      </pc:sldChg>
      <pc:sldChg chg="addCm">
        <pc:chgData name="Bobby St. Jacques" userId="f4a78f595efa0b0c" providerId="Windows Live" clId="Web-{33F5A029-1509-453E-8104-6AAA73BB3BDE}" dt="2020-09-25T21:59:27.740" v="4"/>
        <pc:sldMkLst>
          <pc:docMk/>
          <pc:sldMk cId="2341923824" sldId="363"/>
        </pc:sldMkLst>
      </pc:sldChg>
      <pc:sldChg chg="addCm">
        <pc:chgData name="Bobby St. Jacques" userId="f4a78f595efa0b0c" providerId="Windows Live" clId="Web-{33F5A029-1509-453E-8104-6AAA73BB3BDE}" dt="2020-09-25T22:00:34.240" v="5"/>
        <pc:sldMkLst>
          <pc:docMk/>
          <pc:sldMk cId="4159299198" sldId="365"/>
        </pc:sldMkLst>
      </pc:sldChg>
      <pc:sldChg chg="addCm">
        <pc:chgData name="Bobby St. Jacques" userId="f4a78f595efa0b0c" providerId="Windows Live" clId="Web-{33F5A029-1509-453E-8104-6AAA73BB3BDE}" dt="2020-09-25T22:01:25.615" v="6"/>
        <pc:sldMkLst>
          <pc:docMk/>
          <pc:sldMk cId="1196533644" sldId="367"/>
        </pc:sldMkLst>
      </pc:sld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171923815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2076723522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038763886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  <pc:docChgLst>
    <pc:chgData name="Bruce Herring" userId="da3c994283af7ec4" providerId="LiveId" clId="{4815D578-CE5F-451A-AF9A-62012CDAE6C3}"/>
    <pc:docChg chg="undo custSel addSld delSld modSld sldOrd">
      <pc:chgData name="Bruce Herring" userId="da3c994283af7ec4" providerId="LiveId" clId="{4815D578-CE5F-451A-AF9A-62012CDAE6C3}" dt="2020-10-14T03:27:08.178" v="12400" actId="47"/>
      <pc:docMkLst>
        <pc:docMk/>
      </pc:docMkLst>
      <pc:sldChg chg="modSp mod">
        <pc:chgData name="Bruce Herring" userId="da3c994283af7ec4" providerId="LiveId" clId="{4815D578-CE5F-451A-AF9A-62012CDAE6C3}" dt="2020-10-08T19:06:58.494" v="5" actId="20577"/>
        <pc:sldMkLst>
          <pc:docMk/>
          <pc:sldMk cId="0" sldId="256"/>
        </pc:sldMkLst>
        <pc:spChg chg="mod">
          <ac:chgData name="Bruce Herring" userId="da3c994283af7ec4" providerId="LiveId" clId="{4815D578-CE5F-451A-AF9A-62012CDAE6C3}" dt="2020-10-08T19:06:58.494" v="5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 modCm">
        <pc:chgData name="Bruce Herring" userId="da3c994283af7ec4" providerId="LiveId" clId="{4815D578-CE5F-451A-AF9A-62012CDAE6C3}" dt="2020-10-13T17:54:05.471" v="11513" actId="20577"/>
        <pc:sldMkLst>
          <pc:docMk/>
          <pc:sldMk cId="0" sldId="257"/>
        </pc:sldMkLst>
        <pc:graphicFrameChg chg="modGraphic">
          <ac:chgData name="Bruce Herring" userId="da3c994283af7ec4" providerId="LiveId" clId="{4815D578-CE5F-451A-AF9A-62012CDAE6C3}" dt="2020-10-13T17:54:05.471" v="1151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4815D578-CE5F-451A-AF9A-62012CDAE6C3}" dt="2020-10-14T02:25:16.601" v="12160" actId="1076"/>
        <pc:sldMkLst>
          <pc:docMk/>
          <pc:sldMk cId="2076723522" sldId="277"/>
        </pc:sldMkLst>
        <pc:spChg chg="mod">
          <ac:chgData name="Bruce Herring" userId="da3c994283af7ec4" providerId="LiveId" clId="{4815D578-CE5F-451A-AF9A-62012CDAE6C3}" dt="2020-10-11T01:53:44.649" v="4500" actId="1076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4815D578-CE5F-451A-AF9A-62012CDAE6C3}" dt="2020-10-14T02:23:59.442" v="12027" actId="2711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4815D578-CE5F-451A-AF9A-62012CDAE6C3}" dt="2020-10-14T02:25:16.601" v="12160" actId="1076"/>
          <ac:spMkLst>
            <pc:docMk/>
            <pc:sldMk cId="2076723522" sldId="277"/>
            <ac:spMk id="10" creationId="{B3343861-377D-4DD0-9C9A-1178E811BE42}"/>
          </ac:spMkLst>
        </pc:spChg>
        <pc:grpChg chg="del">
          <ac:chgData name="Bruce Herring" userId="da3c994283af7ec4" providerId="LiveId" clId="{4815D578-CE5F-451A-AF9A-62012CDAE6C3}" dt="2020-10-11T01:49:19.517" v="4458" actId="478"/>
          <ac:grpSpMkLst>
            <pc:docMk/>
            <pc:sldMk cId="2076723522" sldId="277"/>
            <ac:grpSpMk id="17" creationId="{1B3758F3-D040-4424-83CD-280E57273952}"/>
          </ac:grpSpMkLst>
        </pc:grpChg>
        <pc:picChg chg="add del mod">
          <ac:chgData name="Bruce Herring" userId="da3c994283af7ec4" providerId="LiveId" clId="{4815D578-CE5F-451A-AF9A-62012CDAE6C3}" dt="2020-10-11T01:53:18.087" v="4496" actId="478"/>
          <ac:picMkLst>
            <pc:docMk/>
            <pc:sldMk cId="2076723522" sldId="277"/>
            <ac:picMk id="5" creationId="{19AFDCF7-38A4-4AE8-8B29-8C89F91C117A}"/>
          </ac:picMkLst>
        </pc:picChg>
        <pc:picChg chg="add mod">
          <ac:chgData name="Bruce Herring" userId="da3c994283af7ec4" providerId="LiveId" clId="{4815D578-CE5F-451A-AF9A-62012CDAE6C3}" dt="2020-10-11T01:53:58.382" v="4503" actId="1076"/>
          <ac:picMkLst>
            <pc:docMk/>
            <pc:sldMk cId="2076723522" sldId="277"/>
            <ac:picMk id="7" creationId="{ADA43444-D1F8-45AF-9F93-34AB950345AA}"/>
          </ac:picMkLst>
        </pc:picChg>
      </pc:sldChg>
      <pc:sldChg chg="modSp mod">
        <pc:chgData name="Bruce Herring" userId="da3c994283af7ec4" providerId="LiveId" clId="{4815D578-CE5F-451A-AF9A-62012CDAE6C3}" dt="2020-10-14T02:35:41.686" v="12398" actId="20577"/>
        <pc:sldMkLst>
          <pc:docMk/>
          <pc:sldMk cId="0" sldId="279"/>
        </pc:sldMkLst>
        <pc:spChg chg="mod">
          <ac:chgData name="Bruce Herring" userId="da3c994283af7ec4" providerId="LiveId" clId="{4815D578-CE5F-451A-AF9A-62012CDAE6C3}" dt="2020-10-14T02:35:41.686" v="12398" actId="20577"/>
          <ac:spMkLst>
            <pc:docMk/>
            <pc:sldMk cId="0" sldId="279"/>
            <ac:spMk id="524" creationId="{00000000-0000-0000-0000-000000000000}"/>
          </ac:spMkLst>
        </pc:spChg>
      </pc:sldChg>
      <pc:sldChg chg="addSp delSp modSp mod">
        <pc:chgData name="Bruce Herring" userId="da3c994283af7ec4" providerId="LiveId" clId="{4815D578-CE5F-451A-AF9A-62012CDAE6C3}" dt="2020-10-13T21:24:40.918" v="11760" actId="478"/>
        <pc:sldMkLst>
          <pc:docMk/>
          <pc:sldMk cId="2538161272" sldId="308"/>
        </pc:sldMkLst>
        <pc:spChg chg="add del mod">
          <ac:chgData name="Bruce Herring" userId="da3c994283af7ec4" providerId="LiveId" clId="{4815D578-CE5F-451A-AF9A-62012CDAE6C3}" dt="2020-10-13T21:24:40.918" v="11760" actId="478"/>
          <ac:spMkLst>
            <pc:docMk/>
            <pc:sldMk cId="2538161272" sldId="308"/>
            <ac:spMk id="2" creationId="{A1EFCF69-DD50-47FD-982E-C007E8644F25}"/>
          </ac:spMkLst>
        </pc:spChg>
      </pc:sldChg>
      <pc:sldChg chg="addSp delSp modSp mod chgLayout">
        <pc:chgData name="Bruce Herring" userId="da3c994283af7ec4" providerId="LiveId" clId="{4815D578-CE5F-451A-AF9A-62012CDAE6C3}" dt="2020-10-11T14:57:55.818" v="8686" actId="2711"/>
        <pc:sldMkLst>
          <pc:docMk/>
          <pc:sldMk cId="2721345438" sldId="334"/>
        </pc:sldMkLst>
        <pc:spChg chg="add del mod">
          <ac:chgData name="Bruce Herring" userId="da3c994283af7ec4" providerId="LiveId" clId="{4815D578-CE5F-451A-AF9A-62012CDAE6C3}" dt="2020-10-11T14:56:26.769" v="8676" actId="478"/>
          <ac:spMkLst>
            <pc:docMk/>
            <pc:sldMk cId="2721345438" sldId="334"/>
            <ac:spMk id="2" creationId="{FA3D16A4-3D3A-419E-9FAF-A6F1BC27D237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3" creationId="{F6BD63D6-D18E-4E55-B1C6-4E80ED42A1C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4" creationId="{78290C96-A31C-41EC-A3F4-866AF87E3366}"/>
          </ac:spMkLst>
        </pc:spChg>
        <pc:spChg chg="del">
          <ac:chgData name="Bruce Herring" userId="da3c994283af7ec4" providerId="LiveId" clId="{4815D578-CE5F-451A-AF9A-62012CDAE6C3}" dt="2020-10-11T14:50:49.872" v="8542" actId="478"/>
          <ac:spMkLst>
            <pc:docMk/>
            <pc:sldMk cId="2721345438" sldId="334"/>
            <ac:spMk id="5" creationId="{9E578BCA-C72D-4CE6-8C7D-0E65B0D0CFD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4815D578-CE5F-451A-AF9A-62012CDAE6C3}" dt="2020-10-11T14:57:13.360" v="8681" actId="478"/>
          <ac:spMkLst>
            <pc:docMk/>
            <pc:sldMk cId="2721345438" sldId="334"/>
            <ac:spMk id="7" creationId="{AE298E5A-C5F9-46CA-AB30-7670158025D4}"/>
          </ac:spMkLst>
        </pc:spChg>
        <pc:spChg chg="add del mod ord">
          <ac:chgData name="Bruce Herring" userId="da3c994283af7ec4" providerId="LiveId" clId="{4815D578-CE5F-451A-AF9A-62012CDAE6C3}" dt="2020-10-11T14:57:38.177" v="8683" actId="478"/>
          <ac:spMkLst>
            <pc:docMk/>
            <pc:sldMk cId="2721345438" sldId="334"/>
            <ac:spMk id="8" creationId="{3417EF1C-7F5E-441D-AB13-8EB5EBA5956E}"/>
          </ac:spMkLst>
        </pc:spChg>
        <pc:spChg chg="add mod ord">
          <ac:chgData name="Bruce Herring" userId="da3c994283af7ec4" providerId="LiveId" clId="{4815D578-CE5F-451A-AF9A-62012CDAE6C3}" dt="2020-10-11T14:57:55.818" v="8686" actId="2711"/>
          <ac:spMkLst>
            <pc:docMk/>
            <pc:sldMk cId="2721345438" sldId="334"/>
            <ac:spMk id="9" creationId="{ACEC967A-2369-4231-9AC8-A1992E6F2B3E}"/>
          </ac:spMkLst>
        </pc:spChg>
      </pc:sldChg>
      <pc:sldChg chg="addSp delSp modSp mod chgLayout">
        <pc:chgData name="Bruce Herring" userId="da3c994283af7ec4" providerId="LiveId" clId="{4815D578-CE5F-451A-AF9A-62012CDAE6C3}" dt="2020-10-11T15:04:30.354" v="9065" actId="2711"/>
        <pc:sldMkLst>
          <pc:docMk/>
          <pc:sldMk cId="2103368791" sldId="335"/>
        </pc:sldMkLst>
        <pc:spChg chg="add del mod ord">
          <ac:chgData name="Bruce Herring" userId="da3c994283af7ec4" providerId="LiveId" clId="{4815D578-CE5F-451A-AF9A-62012CDAE6C3}" dt="2020-10-11T15:04:10.585" v="9062" actId="478"/>
          <ac:spMkLst>
            <pc:docMk/>
            <pc:sldMk cId="2103368791" sldId="335"/>
            <ac:spMk id="2" creationId="{39C5A4E4-1108-4982-B940-22AB93CDD4BD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3" creationId="{5A05D159-A213-4A0F-A099-2FAD35B6FA6C}"/>
          </ac:spMkLst>
        </pc:spChg>
        <pc:spChg chg="add mod ord">
          <ac:chgData name="Bruce Herring" userId="da3c994283af7ec4" providerId="LiveId" clId="{4815D578-CE5F-451A-AF9A-62012CDAE6C3}" dt="2020-10-11T15:04:30.354" v="9065" actId="2711"/>
          <ac:spMkLst>
            <pc:docMk/>
            <pc:sldMk cId="2103368791" sldId="335"/>
            <ac:spMk id="4" creationId="{2F37872C-19A6-431A-823F-13C4EAC4E98B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7" creationId="{2FD509E6-DBCF-4AC4-B7C9-D95330878D10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10" creationId="{1FA2DC87-21EF-4B85-B11D-383FABAF1B1A}"/>
          </ac:spMkLst>
        </pc:spChg>
      </pc:sldChg>
      <pc:sldChg chg="modSp del mod">
        <pc:chgData name="Bruce Herring" userId="da3c994283af7ec4" providerId="LiveId" clId="{4815D578-CE5F-451A-AF9A-62012CDAE6C3}" dt="2020-10-14T03:27:08.178" v="12400" actId="47"/>
        <pc:sldMkLst>
          <pc:docMk/>
          <pc:sldMk cId="2204875236" sldId="337"/>
        </pc:sldMkLst>
        <pc:spChg chg="mod">
          <ac:chgData name="Bruce Herring" userId="da3c994283af7ec4" providerId="LiveId" clId="{4815D578-CE5F-451A-AF9A-62012CDAE6C3}" dt="2020-10-14T01:20:06.960" v="11948" actId="20577"/>
          <ac:spMkLst>
            <pc:docMk/>
            <pc:sldMk cId="2204875236" sldId="337"/>
            <ac:spMk id="6" creationId="{391D815D-3288-4366-B418-CAD62CAD10A6}"/>
          </ac:spMkLst>
        </pc:spChg>
      </pc:sldChg>
      <pc:sldChg chg="addSp delSp modSp mod">
        <pc:chgData name="Bruce Herring" userId="da3c994283af7ec4" providerId="LiveId" clId="{4815D578-CE5F-451A-AF9A-62012CDAE6C3}" dt="2020-10-11T15:40:23.910" v="11430"/>
        <pc:sldMkLst>
          <pc:docMk/>
          <pc:sldMk cId="2753181989" sldId="338"/>
        </pc:sldMkLst>
        <pc:spChg chg="mod">
          <ac:chgData name="Bruce Herring" userId="da3c994283af7ec4" providerId="LiveId" clId="{4815D578-CE5F-451A-AF9A-62012CDAE6C3}" dt="2020-10-11T15:30:53.085" v="11084" actId="1076"/>
          <ac:spMkLst>
            <pc:docMk/>
            <pc:sldMk cId="2753181989" sldId="338"/>
            <ac:spMk id="14" creationId="{DC4F7DDB-C010-401A-AF34-AFAFF01F7FB2}"/>
          </ac:spMkLst>
        </pc:spChg>
        <pc:picChg chg="add del mod">
          <ac:chgData name="Bruce Herring" userId="da3c994283af7ec4" providerId="LiveId" clId="{4815D578-CE5F-451A-AF9A-62012CDAE6C3}" dt="2020-10-11T15:38:11.002" v="11416" actId="478"/>
          <ac:picMkLst>
            <pc:docMk/>
            <pc:sldMk cId="2753181989" sldId="338"/>
            <ac:picMk id="4" creationId="{D2BF0C74-EC0E-4AAD-8EBD-B65406E65708}"/>
          </ac:picMkLst>
        </pc:picChg>
        <pc:picChg chg="add del mod">
          <ac:chgData name="Bruce Herring" userId="da3c994283af7ec4" providerId="LiveId" clId="{4815D578-CE5F-451A-AF9A-62012CDAE6C3}" dt="2020-10-11T15:27:53.057" v="11024" actId="478"/>
          <ac:picMkLst>
            <pc:docMk/>
            <pc:sldMk cId="2753181989" sldId="338"/>
            <ac:picMk id="6" creationId="{392CFB4C-F35E-499A-878D-8AB7543264D9}"/>
          </ac:picMkLst>
        </pc:picChg>
        <pc:picChg chg="add del mod">
          <ac:chgData name="Bruce Herring" userId="da3c994283af7ec4" providerId="LiveId" clId="{4815D578-CE5F-451A-AF9A-62012CDAE6C3}" dt="2020-10-11T15:30:37.657" v="11077" actId="478"/>
          <ac:picMkLst>
            <pc:docMk/>
            <pc:sldMk cId="2753181989" sldId="338"/>
            <ac:picMk id="11" creationId="{39D1745D-E364-43AC-9DCF-43681B6317C1}"/>
          </ac:picMkLst>
        </pc:picChg>
        <pc:picChg chg="add del mod">
          <ac:chgData name="Bruce Herring" userId="da3c994283af7ec4" providerId="LiveId" clId="{4815D578-CE5F-451A-AF9A-62012CDAE6C3}" dt="2020-10-11T15:34:22.746" v="11355" actId="478"/>
          <ac:picMkLst>
            <pc:docMk/>
            <pc:sldMk cId="2753181989" sldId="338"/>
            <ac:picMk id="13" creationId="{8E0FCD19-E355-4AA5-9924-65AF8EF612BE}"/>
          </ac:picMkLst>
        </pc:picChg>
        <pc:picChg chg="add del mod">
          <ac:chgData name="Bruce Herring" userId="da3c994283af7ec4" providerId="LiveId" clId="{4815D578-CE5F-451A-AF9A-62012CDAE6C3}" dt="2020-10-11T15:35:27.402" v="11393" actId="478"/>
          <ac:picMkLst>
            <pc:docMk/>
            <pc:sldMk cId="2753181989" sldId="338"/>
            <ac:picMk id="16" creationId="{ED274F4E-BC18-49FD-BA98-B85331DCF5D1}"/>
          </ac:picMkLst>
        </pc:picChg>
        <pc:picChg chg="add mod">
          <ac:chgData name="Bruce Herring" userId="da3c994283af7ec4" providerId="LiveId" clId="{4815D578-CE5F-451A-AF9A-62012CDAE6C3}" dt="2020-10-11T15:37:31.424" v="11415" actId="1076"/>
          <ac:picMkLst>
            <pc:docMk/>
            <pc:sldMk cId="2753181989" sldId="338"/>
            <ac:picMk id="18" creationId="{8435A7AA-2E3D-4888-AA91-B71FD919AE6F}"/>
          </ac:picMkLst>
        </pc:picChg>
        <pc:picChg chg="add del mod">
          <ac:chgData name="Bruce Herring" userId="da3c994283af7ec4" providerId="LiveId" clId="{4815D578-CE5F-451A-AF9A-62012CDAE6C3}" dt="2020-10-11T15:38:18.658" v="11420" actId="478"/>
          <ac:picMkLst>
            <pc:docMk/>
            <pc:sldMk cId="2753181989" sldId="338"/>
            <ac:picMk id="3074" creationId="{20D82E13-1F6B-4ABD-A2E2-5F6DDFFFFD27}"/>
          </ac:picMkLst>
        </pc:picChg>
        <pc:picChg chg="add del mod">
          <ac:chgData name="Bruce Herring" userId="da3c994283af7ec4" providerId="LiveId" clId="{4815D578-CE5F-451A-AF9A-62012CDAE6C3}" dt="2020-10-11T15:39:13.593" v="11423" actId="478"/>
          <ac:picMkLst>
            <pc:docMk/>
            <pc:sldMk cId="2753181989" sldId="338"/>
            <ac:picMk id="3076" creationId="{5361BE1A-607B-475B-9F13-7E98AF88F6CC}"/>
          </ac:picMkLst>
        </pc:picChg>
        <pc:picChg chg="add mod">
          <ac:chgData name="Bruce Herring" userId="da3c994283af7ec4" providerId="LiveId" clId="{4815D578-CE5F-451A-AF9A-62012CDAE6C3}" dt="2020-10-11T15:40:23.910" v="11430"/>
          <ac:picMkLst>
            <pc:docMk/>
            <pc:sldMk cId="2753181989" sldId="338"/>
            <ac:picMk id="3078" creationId="{7CC66362-8578-4F40-A36F-CB8C1B7CA256}"/>
          </ac:picMkLst>
        </pc:picChg>
      </pc:sldChg>
      <pc:sldChg chg="modSp modAnim">
        <pc:chgData name="Bruce Herring" userId="da3c994283af7ec4" providerId="LiveId" clId="{4815D578-CE5F-451A-AF9A-62012CDAE6C3}" dt="2020-10-14T02:26:10.706" v="12205" actId="20577"/>
        <pc:sldMkLst>
          <pc:docMk/>
          <pc:sldMk cId="629001027" sldId="389"/>
        </pc:sldMkLst>
        <pc:spChg chg="mod">
          <ac:chgData name="Bruce Herring" userId="da3c994283af7ec4" providerId="LiveId" clId="{4815D578-CE5F-451A-AF9A-62012CDAE6C3}" dt="2020-10-14T02:26:10.706" v="12205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modAnim addCm modNotesTx">
        <pc:chgData name="Bruce Herring" userId="da3c994283af7ec4" providerId="LiveId" clId="{4815D578-CE5F-451A-AF9A-62012CDAE6C3}" dt="2020-10-13T22:00:25.003" v="11866" actId="20577"/>
        <pc:sldMkLst>
          <pc:docMk/>
          <pc:sldMk cId="2162662372" sldId="390"/>
        </pc:sldMkLst>
      </pc:sldChg>
      <pc:sldChg chg="addSp delSp modSp mod modAnim">
        <pc:chgData name="Bruce Herring" userId="da3c994283af7ec4" providerId="LiveId" clId="{4815D578-CE5F-451A-AF9A-62012CDAE6C3}" dt="2020-10-14T02:28:05.220" v="12317" actId="1076"/>
        <pc:sldMkLst>
          <pc:docMk/>
          <pc:sldMk cId="2344687405" sldId="391"/>
        </pc:sldMkLst>
        <pc:spChg chg="mod">
          <ac:chgData name="Bruce Herring" userId="da3c994283af7ec4" providerId="LiveId" clId="{4815D578-CE5F-451A-AF9A-62012CDAE6C3}" dt="2020-10-14T02:28:05.220" v="12317" actId="1076"/>
          <ac:spMkLst>
            <pc:docMk/>
            <pc:sldMk cId="2344687405" sldId="391"/>
            <ac:spMk id="8" creationId="{E4C1AE47-FB28-4AFF-8943-E64D0018270A}"/>
          </ac:spMkLst>
        </pc:spChg>
        <pc:spChg chg="del">
          <ac:chgData name="Bruce Herring" userId="da3c994283af7ec4" providerId="LiveId" clId="{4815D578-CE5F-451A-AF9A-62012CDAE6C3}" dt="2020-10-11T01:56:02.656" v="4504" actId="478"/>
          <ac:spMkLst>
            <pc:docMk/>
            <pc:sldMk cId="2344687405" sldId="391"/>
            <ac:spMk id="9" creationId="{51B0FAA5-0EA0-42F5-AA67-9F07D281AD2A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2" creationId="{AEA885C2-D23C-49EC-8A17-C285F56F2B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3" creationId="{317213D2-0587-4D9A-AF56-F0B2EADA52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4" creationId="{10F0A5B2-EDA8-4FE7-8D32-CC28E15919CB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5" creationId="{E69C7385-146D-402C-A29B-5FE6ABDF20A8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6" creationId="{053986DC-D326-4D2C-9F3B-52F2B694237D}"/>
          </ac:spMkLst>
        </pc:spChg>
        <pc:grpChg chg="add mod">
          <ac:chgData name="Bruce Herring" userId="da3c994283af7ec4" providerId="LiveId" clId="{4815D578-CE5F-451A-AF9A-62012CDAE6C3}" dt="2020-10-11T01:57:07.968" v="4532" actId="1076"/>
          <ac:grpSpMkLst>
            <pc:docMk/>
            <pc:sldMk cId="2344687405" sldId="391"/>
            <ac:grpSpMk id="11" creationId="{13068736-A146-4E51-991C-E3E46D6CFB70}"/>
          </ac:grpSpMkLst>
        </pc:gr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071992776" sldId="392"/>
        </pc:sldMkLst>
      </pc:sldChg>
      <pc:sldChg chg="mod modShow">
        <pc:chgData name="Bruce Herring" userId="da3c994283af7ec4" providerId="LiveId" clId="{4815D578-CE5F-451A-AF9A-62012CDAE6C3}" dt="2020-10-10T01:47:44.862" v="1365" actId="729"/>
        <pc:sldMkLst>
          <pc:docMk/>
          <pc:sldMk cId="2959626721" sldId="393"/>
        </pc:sldMkLst>
      </pc:sldChg>
      <pc:sldChg chg="modSp mod">
        <pc:chgData name="Bruce Herring" userId="da3c994283af7ec4" providerId="LiveId" clId="{4815D578-CE5F-451A-AF9A-62012CDAE6C3}" dt="2020-10-13T22:21:58.553" v="11926"/>
        <pc:sldMkLst>
          <pc:docMk/>
          <pc:sldMk cId="1424966940" sldId="394"/>
        </pc:sldMkLst>
        <pc:spChg chg="mod">
          <ac:chgData name="Bruce Herring" userId="da3c994283af7ec4" providerId="LiveId" clId="{4815D578-CE5F-451A-AF9A-62012CDAE6C3}" dt="2020-10-13T22:21:58.553" v="11926"/>
          <ac:spMkLst>
            <pc:docMk/>
            <pc:sldMk cId="1424966940" sldId="394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28:49.086" v="6212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3T22:02:11.272" v="11925" actId="20577"/>
        <pc:sldMkLst>
          <pc:docMk/>
          <pc:sldMk cId="662949882" sldId="395"/>
        </pc:sldMkLst>
        <pc:spChg chg="mod">
          <ac:chgData name="Bruce Herring" userId="da3c994283af7ec4" providerId="LiveId" clId="{4815D578-CE5F-451A-AF9A-62012CDAE6C3}" dt="2020-10-13T22:02:11.272" v="11925" actId="20577"/>
          <ac:spMkLst>
            <pc:docMk/>
            <pc:sldMk cId="662949882" sldId="395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40:16.925" v="623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4T02:29:54.776" v="12319" actId="1589"/>
        <pc:sldMkLst>
          <pc:docMk/>
          <pc:sldMk cId="896474570" sldId="396"/>
        </pc:sldMkLst>
        <pc:spChg chg="mod">
          <ac:chgData name="Bruce Herring" userId="da3c994283af7ec4" providerId="LiveId" clId="{4815D578-CE5F-451A-AF9A-62012CDAE6C3}" dt="2020-10-11T13:36:39.016" v="6225" actId="20577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4815D578-CE5F-451A-AF9A-62012CDAE6C3}" dt="2020-10-11T13:40:21.301" v="623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modSp mod modShow">
        <pc:chgData name="Bruce Herring" userId="da3c994283af7ec4" providerId="LiveId" clId="{4815D578-CE5F-451A-AF9A-62012CDAE6C3}" dt="2020-10-11T15:35:38.507" v="11395" actId="207"/>
        <pc:sldMkLst>
          <pc:docMk/>
          <pc:sldMk cId="1436257131" sldId="401"/>
        </pc:sldMkLst>
        <pc:spChg chg="add mod">
          <ac:chgData name="Bruce Herring" userId="da3c994283af7ec4" providerId="LiveId" clId="{4815D578-CE5F-451A-AF9A-62012CDAE6C3}" dt="2020-10-11T15:35:38.507" v="11395" actId="207"/>
          <ac:spMkLst>
            <pc:docMk/>
            <pc:sldMk cId="1436257131" sldId="401"/>
            <ac:spMk id="3" creationId="{37829DCA-4EE0-4DBF-8AE7-3282E9BF8201}"/>
          </ac:spMkLst>
        </pc:spChg>
        <pc:grpChg chg="mod">
          <ac:chgData name="Bruce Herring" userId="da3c994283af7ec4" providerId="LiveId" clId="{4815D578-CE5F-451A-AF9A-62012CDAE6C3}" dt="2020-10-11T15:25:15.147" v="10952" actId="1076"/>
          <ac:grpSpMkLst>
            <pc:docMk/>
            <pc:sldMk cId="1436257131" sldId="401"/>
            <ac:grpSpMk id="22" creationId="{2E40B5C5-F02A-4C2C-B369-002CF8FA7EA2}"/>
          </ac:grpSpMkLst>
        </pc:grpChg>
      </pc:sldChg>
      <pc:sldChg chg="addSp delSp modSp mod delAnim modAnim addCm">
        <pc:chgData name="Bruce Herring" userId="da3c994283af7ec4" providerId="LiveId" clId="{4815D578-CE5F-451A-AF9A-62012CDAE6C3}" dt="2020-10-13T20:48:57.668" v="11566" actId="20577"/>
        <pc:sldMkLst>
          <pc:docMk/>
          <pc:sldMk cId="3129265991" sldId="402"/>
        </pc:sldMkLst>
        <pc:spChg chg="mod">
          <ac:chgData name="Bruce Herring" userId="da3c994283af7ec4" providerId="LiveId" clId="{4815D578-CE5F-451A-AF9A-62012CDAE6C3}" dt="2020-10-08T19:13:37.983" v="51" actId="20577"/>
          <ac:spMkLst>
            <pc:docMk/>
            <pc:sldMk cId="3129265991" sldId="402"/>
            <ac:spMk id="8" creationId="{F7AC671F-358E-4B9D-A6F6-EB0D1190EB64}"/>
          </ac:spMkLst>
        </pc:spChg>
        <pc:spChg chg="mod">
          <ac:chgData name="Bruce Herring" userId="da3c994283af7ec4" providerId="LiveId" clId="{4815D578-CE5F-451A-AF9A-62012CDAE6C3}" dt="2020-10-13T20:48:57.668" v="11566" actId="20577"/>
          <ac:spMkLst>
            <pc:docMk/>
            <pc:sldMk cId="3129265991" sldId="402"/>
            <ac:spMk id="9" creationId="{399DFC85-2DBD-4E87-AD7E-A6A3810C0FC9}"/>
          </ac:spMkLst>
        </pc:spChg>
        <pc:spChg chg="mod">
          <ac:chgData name="Bruce Herring" userId="da3c994283af7ec4" providerId="LiveId" clId="{4815D578-CE5F-451A-AF9A-62012CDAE6C3}" dt="2020-10-08T19:20:30.076" v="66" actId="14100"/>
          <ac:spMkLst>
            <pc:docMk/>
            <pc:sldMk cId="3129265991" sldId="402"/>
            <ac:spMk id="10" creationId="{DCB51E0D-FE02-49C4-8B20-46A4C7260EBD}"/>
          </ac:spMkLst>
        </pc:spChg>
        <pc:spChg chg="mod">
          <ac:chgData name="Bruce Herring" userId="da3c994283af7ec4" providerId="LiveId" clId="{4815D578-CE5F-451A-AF9A-62012CDAE6C3}" dt="2020-10-08T19:19:18.054" v="52" actId="1076"/>
          <ac:spMkLst>
            <pc:docMk/>
            <pc:sldMk cId="3129265991" sldId="402"/>
            <ac:spMk id="19" creationId="{F4750D49-0457-4A86-9C24-692DE3CF3680}"/>
          </ac:spMkLst>
        </pc:spChg>
        <pc:spChg chg="add del mod">
          <ac:chgData name="Bruce Herring" userId="da3c994283af7ec4" providerId="LiveId" clId="{4815D578-CE5F-451A-AF9A-62012CDAE6C3}" dt="2020-10-08T19:20:05.715" v="57" actId="478"/>
          <ac:spMkLst>
            <pc:docMk/>
            <pc:sldMk cId="3129265991" sldId="402"/>
            <ac:spMk id="20" creationId="{4B7516B0-3D29-4E81-A5B6-FA9B8D7B14B1}"/>
          </ac:spMkLst>
        </pc:spChg>
        <pc:spChg chg="mod">
          <ac:chgData name="Bruce Herring" userId="da3c994283af7ec4" providerId="LiveId" clId="{4815D578-CE5F-451A-AF9A-62012CDAE6C3}" dt="2020-10-08T19:20:10.965" v="64" actId="20577"/>
          <ac:spMkLst>
            <pc:docMk/>
            <pc:sldMk cId="3129265991" sldId="402"/>
            <ac:spMk id="21" creationId="{666D3098-F918-4F9C-A391-47B98C53ECAD}"/>
          </ac:spMkLst>
        </pc:spChg>
        <pc:spChg chg="mod">
          <ac:chgData name="Bruce Herring" userId="da3c994283af7ec4" providerId="LiveId" clId="{4815D578-CE5F-451A-AF9A-62012CDAE6C3}" dt="2020-10-08T19:21:36.583" v="86" actId="14100"/>
          <ac:spMkLst>
            <pc:docMk/>
            <pc:sldMk cId="3129265991" sldId="402"/>
            <ac:spMk id="24" creationId="{CBEA1F14-ED55-44B4-A7D4-E064CA38D496}"/>
          </ac:spMkLst>
        </pc:spChg>
        <pc:spChg chg="mod">
          <ac:chgData name="Bruce Herring" userId="da3c994283af7ec4" providerId="LiveId" clId="{4815D578-CE5F-451A-AF9A-62012CDAE6C3}" dt="2020-10-08T19:21:03.072" v="80" actId="1038"/>
          <ac:spMkLst>
            <pc:docMk/>
            <pc:sldMk cId="3129265991" sldId="402"/>
            <ac:spMk id="26" creationId="{0C0EC2E9-EE28-4A32-A2CB-F744D53C6BDB}"/>
          </ac:spMkLst>
        </pc:spChg>
        <pc:spChg chg="mod">
          <ac:chgData name="Bruce Herring" userId="da3c994283af7ec4" providerId="LiveId" clId="{4815D578-CE5F-451A-AF9A-62012CDAE6C3}" dt="2020-10-08T19:20:22.191" v="65" actId="14100"/>
          <ac:spMkLst>
            <pc:docMk/>
            <pc:sldMk cId="3129265991" sldId="402"/>
            <ac:spMk id="44" creationId="{284BCEBE-56BA-419F-83DB-FD9C22F0CE4F}"/>
          </ac:spMkLst>
        </pc:spChg>
        <pc:cxnChg chg="mod">
          <ac:chgData name="Bruce Herring" userId="da3c994283af7ec4" providerId="LiveId" clId="{4815D578-CE5F-451A-AF9A-62012CDAE6C3}" dt="2020-10-08T19:20:30.076" v="66" actId="14100"/>
          <ac:cxnSpMkLst>
            <pc:docMk/>
            <pc:sldMk cId="3129265991" sldId="402"/>
            <ac:cxnSpMk id="12" creationId="{C878E655-492C-4E0C-8AB8-D78C6F51D0F7}"/>
          </ac:cxnSpMkLst>
        </pc:cxnChg>
        <pc:cxnChg chg="mod">
          <ac:chgData name="Bruce Herring" userId="da3c994283af7ec4" providerId="LiveId" clId="{4815D578-CE5F-451A-AF9A-62012CDAE6C3}" dt="2020-10-08T19:21:36.583" v="86" actId="14100"/>
          <ac:cxnSpMkLst>
            <pc:docMk/>
            <pc:sldMk cId="3129265991" sldId="402"/>
            <ac:cxnSpMk id="29" creationId="{E01398FA-666A-485E-8855-5FFA7BB17820}"/>
          </ac:cxnSpMkLst>
        </pc:cxnChg>
        <pc:cxnChg chg="mod">
          <ac:chgData name="Bruce Herring" userId="da3c994283af7ec4" providerId="LiveId" clId="{4815D578-CE5F-451A-AF9A-62012CDAE6C3}" dt="2020-10-08T19:21:11.493" v="81" actId="14100"/>
          <ac:cxnSpMkLst>
            <pc:docMk/>
            <pc:sldMk cId="3129265991" sldId="402"/>
            <ac:cxnSpMk id="35" creationId="{0CE9FBAE-730A-42FB-A2EE-96A7E2700C20}"/>
          </ac:cxnSpMkLst>
        </pc:cxnChg>
        <pc:cxnChg chg="mod">
          <ac:chgData name="Bruce Herring" userId="da3c994283af7ec4" providerId="LiveId" clId="{4815D578-CE5F-451A-AF9A-62012CDAE6C3}" dt="2020-10-08T19:20:22.191" v="65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108729391" sldId="403"/>
        </pc:sldMkLst>
      </pc:sldChg>
      <pc:sldChg chg="addSp delSp modSp mod modAnim addCm delCm">
        <pc:chgData name="Bruce Herring" userId="da3c994283af7ec4" providerId="LiveId" clId="{4815D578-CE5F-451A-AF9A-62012CDAE6C3}" dt="2020-10-11T15:44:37.530" v="11491"/>
        <pc:sldMkLst>
          <pc:docMk/>
          <pc:sldMk cId="1499291309" sldId="404"/>
        </pc:sldMkLst>
        <pc:spChg chg="add mod">
          <ac:chgData name="Bruce Herring" userId="da3c994283af7ec4" providerId="LiveId" clId="{4815D578-CE5F-451A-AF9A-62012CDAE6C3}" dt="2020-10-11T13:24:52.991" v="6193" actId="14100"/>
          <ac:spMkLst>
            <pc:docMk/>
            <pc:sldMk cId="1499291309" sldId="404"/>
            <ac:spMk id="5" creationId="{B85D0E4A-E858-46A3-9F56-2E88C1B5D183}"/>
          </ac:spMkLst>
        </pc:spChg>
        <pc:spChg chg="mod">
          <ac:chgData name="Bruce Herring" userId="da3c994283af7ec4" providerId="LiveId" clId="{4815D578-CE5F-451A-AF9A-62012CDAE6C3}" dt="2020-10-11T13:25:32.394" v="6205" actId="1076"/>
          <ac:spMkLst>
            <pc:docMk/>
            <pc:sldMk cId="1499291309" sldId="404"/>
            <ac:spMk id="8" creationId="{DA5B21DF-B910-4C76-B092-7F23BFEB2CFF}"/>
          </ac:spMkLst>
        </pc:spChg>
        <pc:spChg chg="mod">
          <ac:chgData name="Bruce Herring" userId="da3c994283af7ec4" providerId="LiveId" clId="{4815D578-CE5F-451A-AF9A-62012CDAE6C3}" dt="2020-10-10T01:55:04.706" v="2261" actId="948"/>
          <ac:spMkLst>
            <pc:docMk/>
            <pc:sldMk cId="1499291309" sldId="404"/>
            <ac:spMk id="9" creationId="{5EE40287-F84F-4CF6-8DD2-BD293B28D114}"/>
          </ac:spMkLst>
        </pc:spChg>
        <pc:spChg chg="del">
          <ac:chgData name="Bruce Herring" userId="da3c994283af7ec4" providerId="LiveId" clId="{4815D578-CE5F-451A-AF9A-62012CDAE6C3}" dt="2020-10-10T02:52:44.766" v="2265" actId="478"/>
          <ac:spMkLst>
            <pc:docMk/>
            <pc:sldMk cId="1499291309" sldId="404"/>
            <ac:spMk id="10" creationId="{8E164B94-4904-40FC-BAA2-40EAFCCD793F}"/>
          </ac:spMkLst>
        </pc:spChg>
        <pc:spChg chg="add mod">
          <ac:chgData name="Bruce Herring" userId="da3c994283af7ec4" providerId="LiveId" clId="{4815D578-CE5F-451A-AF9A-62012CDAE6C3}" dt="2020-10-11T13:25:21.148" v="6202" actId="1038"/>
          <ac:spMkLst>
            <pc:docMk/>
            <pc:sldMk cId="1499291309" sldId="404"/>
            <ac:spMk id="13" creationId="{7A2636F3-DF02-4424-90C3-1C3841C74DEE}"/>
          </ac:spMkLst>
        </pc:spChg>
        <pc:spChg chg="add mod">
          <ac:chgData name="Bruce Herring" userId="da3c994283af7ec4" providerId="LiveId" clId="{4815D578-CE5F-451A-AF9A-62012CDAE6C3}" dt="2020-10-11T13:25:30.116" v="6204" actId="1076"/>
          <ac:spMkLst>
            <pc:docMk/>
            <pc:sldMk cId="1499291309" sldId="404"/>
            <ac:spMk id="14" creationId="{9DEEEC15-AFBB-4EDD-A214-28DB3BA6AF5A}"/>
          </ac:spMkLst>
        </pc:spChg>
        <pc:spChg chg="add mod">
          <ac:chgData name="Bruce Herring" userId="da3c994283af7ec4" providerId="LiveId" clId="{4815D578-CE5F-451A-AF9A-62012CDAE6C3}" dt="2020-10-11T13:25:04.275" v="6195" actId="14100"/>
          <ac:spMkLst>
            <pc:docMk/>
            <pc:sldMk cId="1499291309" sldId="404"/>
            <ac:spMk id="23" creationId="{BD5286A5-1311-49B7-9E71-A5B54FC467A3}"/>
          </ac:spMkLst>
        </pc:spChg>
        <pc:spChg chg="add mod">
          <ac:chgData name="Bruce Herring" userId="da3c994283af7ec4" providerId="LiveId" clId="{4815D578-CE5F-451A-AF9A-62012CDAE6C3}" dt="2020-10-11T13:25:26.821" v="6203" actId="1076"/>
          <ac:spMkLst>
            <pc:docMk/>
            <pc:sldMk cId="1499291309" sldId="404"/>
            <ac:spMk id="24" creationId="{A09175CC-E3F9-4B6C-9D37-771D675D208A}"/>
          </ac:spMkLst>
        </pc:spChg>
        <pc:spChg chg="add mod">
          <ac:chgData name="Bruce Herring" userId="da3c994283af7ec4" providerId="LiveId" clId="{4815D578-CE5F-451A-AF9A-62012CDAE6C3}" dt="2020-10-10T02:57:25.911" v="2472" actId="1076"/>
          <ac:spMkLst>
            <pc:docMk/>
            <pc:sldMk cId="1499291309" sldId="404"/>
            <ac:spMk id="29" creationId="{655A7CBE-D736-49F8-A623-3CFF79F8A190}"/>
          </ac:spMkLst>
        </pc:spChg>
        <pc:spChg chg="add mod">
          <ac:chgData name="Bruce Herring" userId="da3c994283af7ec4" providerId="LiveId" clId="{4815D578-CE5F-451A-AF9A-62012CDAE6C3}" dt="2020-10-10T02:59:03.814" v="2671" actId="20577"/>
          <ac:spMkLst>
            <pc:docMk/>
            <pc:sldMk cId="1499291309" sldId="404"/>
            <ac:spMk id="31" creationId="{B180E068-1423-4278-B4A2-D6847B28C5D8}"/>
          </ac:spMkLst>
        </pc:spChg>
        <pc:picChg chg="add mod modCrop">
          <ac:chgData name="Bruce Herring" userId="da3c994283af7ec4" providerId="LiveId" clId="{4815D578-CE5F-451A-AF9A-62012CDAE6C3}" dt="2020-10-11T13:25:07.871" v="6197" actId="1076"/>
          <ac:picMkLst>
            <pc:docMk/>
            <pc:sldMk cId="1499291309" sldId="404"/>
            <ac:picMk id="4" creationId="{2DAB6590-E179-4FA4-84DF-E687DDC11780}"/>
          </ac:picMkLst>
        </pc:picChg>
        <pc:cxnChg chg="add mod">
          <ac:chgData name="Bruce Herring" userId="da3c994283af7ec4" providerId="LiveId" clId="{4815D578-CE5F-451A-AF9A-62012CDAE6C3}" dt="2020-10-11T13:25:51.325" v="6208" actId="14100"/>
          <ac:cxnSpMkLst>
            <pc:docMk/>
            <pc:sldMk cId="1499291309" sldId="404"/>
            <ac:cxnSpMk id="11" creationId="{3BC681E7-A00D-4CD8-B353-9D157A281ECE}"/>
          </ac:cxnSpMkLst>
        </pc:cxnChg>
        <pc:cxnChg chg="add mod">
          <ac:chgData name="Bruce Herring" userId="da3c994283af7ec4" providerId="LiveId" clId="{4815D578-CE5F-451A-AF9A-62012CDAE6C3}" dt="2020-10-11T13:25:39.457" v="6206" actId="14100"/>
          <ac:cxnSpMkLst>
            <pc:docMk/>
            <pc:sldMk cId="1499291309" sldId="404"/>
            <ac:cxnSpMk id="15" creationId="{FB9408B6-8C85-44AE-9F70-A168E2C3D02A}"/>
          </ac:cxnSpMkLst>
        </pc:cxnChg>
        <pc:cxnChg chg="add mod">
          <ac:chgData name="Bruce Herring" userId="da3c994283af7ec4" providerId="LiveId" clId="{4815D578-CE5F-451A-AF9A-62012CDAE6C3}" dt="2020-10-11T13:25:46.934" v="6207" actId="14100"/>
          <ac:cxnSpMkLst>
            <pc:docMk/>
            <pc:sldMk cId="1499291309" sldId="404"/>
            <ac:cxnSpMk id="25" creationId="{9E5B7A0A-5BE2-4FF4-948B-34FDD862630F}"/>
          </ac:cxnSpMkLst>
        </pc:cxnChg>
      </pc:sldChg>
      <pc:sldChg chg="modSp mod">
        <pc:chgData name="Bruce Herring" userId="da3c994283af7ec4" providerId="LiveId" clId="{4815D578-CE5F-451A-AF9A-62012CDAE6C3}" dt="2020-10-11T13:49:03.957" v="6412" actId="20577"/>
        <pc:sldMkLst>
          <pc:docMk/>
          <pc:sldMk cId="3412297611" sldId="405"/>
        </pc:sldMkLst>
        <pc:spChg chg="mod">
          <ac:chgData name="Bruce Herring" userId="da3c994283af7ec4" providerId="LiveId" clId="{4815D578-CE5F-451A-AF9A-62012CDAE6C3}" dt="2020-10-11T13:49:03.957" v="6412" actId="20577"/>
          <ac:spMkLst>
            <pc:docMk/>
            <pc:sldMk cId="3412297611" sldId="405"/>
            <ac:spMk id="11" creationId="{4E912DD5-C495-43A5-876B-BCAF2F1A4EC5}"/>
          </ac:spMkLst>
        </pc:spChg>
      </pc:sldChg>
      <pc:sldChg chg="addSp modSp mod modAnim">
        <pc:chgData name="Bruce Herring" userId="da3c994283af7ec4" providerId="LiveId" clId="{4815D578-CE5F-451A-AF9A-62012CDAE6C3}" dt="2020-10-14T02:30:20" v="12324"/>
        <pc:sldMkLst>
          <pc:docMk/>
          <pc:sldMk cId="820587486" sldId="406"/>
        </pc:sldMkLst>
        <pc:spChg chg="add mod">
          <ac:chgData name="Bruce Herring" userId="da3c994283af7ec4" providerId="LiveId" clId="{4815D578-CE5F-451A-AF9A-62012CDAE6C3}" dt="2020-10-13T20:52:21.100" v="11691" actId="1035"/>
          <ac:spMkLst>
            <pc:docMk/>
            <pc:sldMk cId="820587486" sldId="406"/>
            <ac:spMk id="2" creationId="{ECBCDAC0-391A-4CB2-82C5-9AC85F5F4479}"/>
          </ac:spMkLst>
        </pc:spChg>
        <pc:spChg chg="add mod">
          <ac:chgData name="Bruce Herring" userId="da3c994283af7ec4" providerId="LiveId" clId="{4815D578-CE5F-451A-AF9A-62012CDAE6C3}" dt="2020-10-13T20:52:38.679" v="11692" actId="1076"/>
          <ac:spMkLst>
            <pc:docMk/>
            <pc:sldMk cId="820587486" sldId="406"/>
            <ac:spMk id="4" creationId="{C41ACC9E-F7F1-4FF0-9558-6581C3A2E0BC}"/>
          </ac:spMkLst>
        </pc:spChg>
        <pc:spChg chg="add mod">
          <ac:chgData name="Bruce Herring" userId="da3c994283af7ec4" providerId="LiveId" clId="{4815D578-CE5F-451A-AF9A-62012CDAE6C3}" dt="2020-10-13T20:52:55.133" v="11703" actId="1035"/>
          <ac:spMkLst>
            <pc:docMk/>
            <pc:sldMk cId="820587486" sldId="406"/>
            <ac:spMk id="5" creationId="{0DFCDE2B-B7A7-424B-B9D7-1E1CC970992D}"/>
          </ac:spMkLst>
        </pc:spChg>
        <pc:spChg chg="mod">
          <ac:chgData name="Bruce Herring" userId="da3c994283af7ec4" providerId="LiveId" clId="{4815D578-CE5F-451A-AF9A-62012CDAE6C3}" dt="2020-10-11T01:58:05.761" v="4554" actId="1035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3T20:53:47.506" v="11704" actId="313"/>
          <ac:spMkLst>
            <pc:docMk/>
            <pc:sldMk cId="820587486" sldId="406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3T20:52:16.573" v="11680" actId="14100"/>
          <ac:spMkLst>
            <pc:docMk/>
            <pc:sldMk cId="820587486" sldId="406"/>
            <ac:spMk id="9" creationId="{F9985A8B-D2A6-4101-BB1B-AB709F3AEBB0}"/>
          </ac:spMkLst>
        </pc:spChg>
        <pc:spChg chg="mod">
          <ac:chgData name="Bruce Herring" userId="da3c994283af7ec4" providerId="LiveId" clId="{4815D578-CE5F-451A-AF9A-62012CDAE6C3}" dt="2020-10-11T13:40:12.069" v="6229" actId="20577"/>
          <ac:spMkLst>
            <pc:docMk/>
            <pc:sldMk cId="820587486" sldId="406"/>
            <ac:spMk id="11" creationId="{4E912DD5-C495-43A5-876B-BCAF2F1A4EC5}"/>
          </ac:spMkLst>
        </pc:s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215662475" sldId="407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986871258" sldId="408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587878986" sldId="409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653129975" sldId="410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731388142" sldId="411"/>
        </pc:sldMkLst>
      </pc:sldChg>
      <pc:sldChg chg="addSp delSp modSp mod modAnim">
        <pc:chgData name="Bruce Herring" userId="da3c994283af7ec4" providerId="LiveId" clId="{4815D578-CE5F-451A-AF9A-62012CDAE6C3}" dt="2020-10-11T15:45:02.100" v="11494"/>
        <pc:sldMkLst>
          <pc:docMk/>
          <pc:sldMk cId="1655410089" sldId="412"/>
        </pc:sldMkLst>
        <pc:spChg chg="del mod">
          <ac:chgData name="Bruce Herring" userId="da3c994283af7ec4" providerId="LiveId" clId="{4815D578-CE5F-451A-AF9A-62012CDAE6C3}" dt="2020-10-11T01:48:35.766" v="4451" actId="478"/>
          <ac:spMkLst>
            <pc:docMk/>
            <pc:sldMk cId="1655410089" sldId="412"/>
            <ac:spMk id="9" creationId="{23BB8ED8-F6D2-433D-9BD1-7F90FC25E128}"/>
          </ac:spMkLst>
        </pc:spChg>
        <pc:spChg chg="del">
          <ac:chgData name="Bruce Herring" userId="da3c994283af7ec4" providerId="LiveId" clId="{4815D578-CE5F-451A-AF9A-62012CDAE6C3}" dt="2020-10-11T01:37:31.485" v="4436" actId="478"/>
          <ac:spMkLst>
            <pc:docMk/>
            <pc:sldMk cId="1655410089" sldId="412"/>
            <ac:spMk id="10" creationId="{78FAFCF3-467F-4257-A7E4-96A2723EEE91}"/>
          </ac:spMkLst>
        </pc:spChg>
        <pc:spChg chg="mod">
          <ac:chgData name="Bruce Herring" userId="da3c994283af7ec4" providerId="LiveId" clId="{4815D578-CE5F-451A-AF9A-62012CDAE6C3}" dt="2020-10-11T01:36:53.077" v="4435" actId="14100"/>
          <ac:spMkLst>
            <pc:docMk/>
            <pc:sldMk cId="1655410089" sldId="412"/>
            <ac:spMk id="11" creationId="{BFE3E1A9-445F-4F49-8FE2-64538FD7CBEA}"/>
          </ac:spMkLst>
        </pc:spChg>
        <pc:picChg chg="add del mod">
          <ac:chgData name="Bruce Herring" userId="da3c994283af7ec4" providerId="LiveId" clId="{4815D578-CE5F-451A-AF9A-62012CDAE6C3}" dt="2020-10-11T01:39:03.102" v="4446" actId="478"/>
          <ac:picMkLst>
            <pc:docMk/>
            <pc:sldMk cId="1655410089" sldId="412"/>
            <ac:picMk id="3" creationId="{79A23EB1-450A-4124-8277-AB2ECE6D033E}"/>
          </ac:picMkLst>
        </pc:picChg>
        <pc:picChg chg="add mod">
          <ac:chgData name="Bruce Herring" userId="da3c994283af7ec4" providerId="LiveId" clId="{4815D578-CE5F-451A-AF9A-62012CDAE6C3}" dt="2020-10-11T01:39:27.597" v="4450" actId="1076"/>
          <ac:picMkLst>
            <pc:docMk/>
            <pc:sldMk cId="1655410089" sldId="412"/>
            <ac:picMk id="6" creationId="{C7AABBD2-01B6-4EFF-9C91-F8C5CDE1E273}"/>
          </ac:picMkLst>
        </pc:picChg>
      </pc:sldChg>
      <pc:sldChg chg="addSp delSp modSp mod">
        <pc:chgData name="Bruce Herring" userId="da3c994283af7ec4" providerId="LiveId" clId="{4815D578-CE5F-451A-AF9A-62012CDAE6C3}" dt="2020-10-11T14:07:12.799" v="7069" actId="20577"/>
        <pc:sldMkLst>
          <pc:docMk/>
          <pc:sldMk cId="2769165044" sldId="413"/>
        </pc:sldMkLst>
        <pc:spChg chg="add mod">
          <ac:chgData name="Bruce Herring" userId="da3c994283af7ec4" providerId="LiveId" clId="{4815D578-CE5F-451A-AF9A-62012CDAE6C3}" dt="2020-10-11T14:06:08.384" v="6998" actId="14100"/>
          <ac:spMkLst>
            <pc:docMk/>
            <pc:sldMk cId="2769165044" sldId="413"/>
            <ac:spMk id="2" creationId="{EEC7DD5C-F2BE-4480-AA4D-05BCAC412B19}"/>
          </ac:spMkLst>
        </pc:spChg>
        <pc:spChg chg="add mod">
          <ac:chgData name="Bruce Herring" userId="da3c994283af7ec4" providerId="LiveId" clId="{4815D578-CE5F-451A-AF9A-62012CDAE6C3}" dt="2020-10-11T14:06:40.695" v="7065" actId="20577"/>
          <ac:spMkLst>
            <pc:docMk/>
            <pc:sldMk cId="2769165044" sldId="413"/>
            <ac:spMk id="4" creationId="{C4CF6DB4-95F6-4A90-BE7E-CD396CDB8A74}"/>
          </ac:spMkLst>
        </pc:spChg>
        <pc:spChg chg="add del mod">
          <ac:chgData name="Bruce Herring" userId="da3c994283af7ec4" providerId="LiveId" clId="{4815D578-CE5F-451A-AF9A-62012CDAE6C3}" dt="2020-10-11T13:59:41.375" v="6524" actId="478"/>
          <ac:spMkLst>
            <pc:docMk/>
            <pc:sldMk cId="2769165044" sldId="413"/>
            <ac:spMk id="6" creationId="{F7587AFB-8C81-47B0-A7D1-14BB5199307E}"/>
          </ac:spMkLst>
        </pc:spChg>
        <pc:spChg chg="mod">
          <ac:chgData name="Bruce Herring" userId="da3c994283af7ec4" providerId="LiveId" clId="{4815D578-CE5F-451A-AF9A-62012CDAE6C3}" dt="2020-10-11T14:01:59.544" v="6656" actId="20577"/>
          <ac:spMkLst>
            <pc:docMk/>
            <pc:sldMk cId="2769165044" sldId="413"/>
            <ac:spMk id="8" creationId="{1E4FAA48-CBB5-4444-BF35-7C393A86ED7C}"/>
          </ac:spMkLst>
        </pc:spChg>
        <pc:spChg chg="mod">
          <ac:chgData name="Bruce Herring" userId="da3c994283af7ec4" providerId="LiveId" clId="{4815D578-CE5F-451A-AF9A-62012CDAE6C3}" dt="2020-10-11T14:07:12.799" v="7069" actId="20577"/>
          <ac:spMkLst>
            <pc:docMk/>
            <pc:sldMk cId="2769165044" sldId="413"/>
            <ac:spMk id="11" creationId="{4E912DD5-C495-43A5-876B-BCAF2F1A4EC5}"/>
          </ac:spMkLst>
        </pc:spChg>
        <pc:picChg chg="add mod">
          <ac:chgData name="Bruce Herring" userId="da3c994283af7ec4" providerId="LiveId" clId="{4815D578-CE5F-451A-AF9A-62012CDAE6C3}" dt="2020-10-11T14:00:14.633" v="6527" actId="692"/>
          <ac:picMkLst>
            <pc:docMk/>
            <pc:sldMk cId="2769165044" sldId="413"/>
            <ac:picMk id="9" creationId="{252A8D92-A11D-4153-9E3F-2FBF00CA6968}"/>
          </ac:picMkLst>
        </pc:pic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496831500" sldId="414"/>
        </pc:sldMkLst>
      </pc:sldChg>
      <pc:sldChg chg="modSp mod">
        <pc:chgData name="Bruce Herring" userId="da3c994283af7ec4" providerId="LiveId" clId="{4815D578-CE5F-451A-AF9A-62012CDAE6C3}" dt="2020-10-11T13:28:42.821" v="6210" actId="20577"/>
        <pc:sldMkLst>
          <pc:docMk/>
          <pc:sldMk cId="1501190573" sldId="415"/>
        </pc:sldMkLst>
        <pc:spChg chg="mod">
          <ac:chgData name="Bruce Herring" userId="da3c994283af7ec4" providerId="LiveId" clId="{4815D578-CE5F-451A-AF9A-62012CDAE6C3}" dt="2020-10-11T13:28:42.821" v="6210" actId="20577"/>
          <ac:spMkLst>
            <pc:docMk/>
            <pc:sldMk cId="1501190573" sldId="415"/>
            <ac:spMk id="11" creationId="{4E912DD5-C495-43A5-876B-BCAF2F1A4EC5}"/>
          </ac:spMkLst>
        </pc:spChg>
      </pc:sldChg>
      <pc:sldChg chg="addSp delSp modSp new mod modClrScheme delAnim modAnim addCm chgLayout">
        <pc:chgData name="Bruce Herring" userId="da3c994283af7ec4" providerId="LiveId" clId="{4815D578-CE5F-451A-AF9A-62012CDAE6C3}" dt="2020-10-14T02:31:23.687" v="12325" actId="1589"/>
        <pc:sldMkLst>
          <pc:docMk/>
          <pc:sldMk cId="3100293779" sldId="416"/>
        </pc:sldMkLst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2" creationId="{33FF30E7-B08F-4F36-9187-EFF6948B4544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3" creationId="{1F97A3CD-14E1-4740-97C7-BCBB8A72998C}"/>
          </ac:spMkLst>
        </pc:spChg>
        <pc:spChg chg="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4" creationId="{D71A1BAF-5542-4798-AC35-0CDA47F9D7E9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5" creationId="{7411D499-7673-4AE9-A916-FAC9A7C3B6B4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6" creationId="{D01A2A0C-8F91-44CA-8EA6-40A3740B7BDE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7" creationId="{8B71BE5F-81EF-4B03-B4ED-E97B7F835543}"/>
          </ac:spMkLst>
        </pc:spChg>
        <pc:spChg chg="add mod ord">
          <ac:chgData name="Bruce Herring" userId="da3c994283af7ec4" providerId="LiveId" clId="{4815D578-CE5F-451A-AF9A-62012CDAE6C3}" dt="2020-10-08T19:22:27.748" v="114" actId="20577"/>
          <ac:spMkLst>
            <pc:docMk/>
            <pc:sldMk cId="3100293779" sldId="416"/>
            <ac:spMk id="8" creationId="{9C248F15-34D8-4BB1-974C-856594A01E97}"/>
          </ac:spMkLst>
        </pc:spChg>
        <pc:spChg chg="add mod ord">
          <ac:chgData name="Bruce Herring" userId="da3c994283af7ec4" providerId="LiveId" clId="{4815D578-CE5F-451A-AF9A-62012CDAE6C3}" dt="2020-10-09T01:33:27.011" v="1156" actId="20577"/>
          <ac:spMkLst>
            <pc:docMk/>
            <pc:sldMk cId="3100293779" sldId="416"/>
            <ac:spMk id="9" creationId="{750CFE2D-CB8E-4861-BE68-0A7D37E590B5}"/>
          </ac:spMkLst>
        </pc:spChg>
        <pc:spChg chg="add mod ord">
          <ac:chgData name="Bruce Herring" userId="da3c994283af7ec4" providerId="LiveId" clId="{4815D578-CE5F-451A-AF9A-62012CDAE6C3}" dt="2020-10-09T01:33:42.059" v="1157" actId="14100"/>
          <ac:spMkLst>
            <pc:docMk/>
            <pc:sldMk cId="3100293779" sldId="416"/>
            <ac:spMk id="10" creationId="{A9EF5191-F9D3-428D-9C19-0DF86BA973AB}"/>
          </ac:spMkLst>
        </pc:spChg>
        <pc:spChg chg="add del mod">
          <ac:chgData name="Bruce Herring" userId="da3c994283af7ec4" providerId="LiveId" clId="{4815D578-CE5F-451A-AF9A-62012CDAE6C3}" dt="2020-10-09T01:26:01.236" v="763" actId="478"/>
          <ac:spMkLst>
            <pc:docMk/>
            <pc:sldMk cId="3100293779" sldId="416"/>
            <ac:spMk id="11" creationId="{D3527FA6-45F5-483D-BB3A-E0802CC54CCB}"/>
          </ac:spMkLst>
        </pc:spChg>
        <pc:spChg chg="add mod">
          <ac:chgData name="Bruce Herring" userId="da3c994283af7ec4" providerId="LiveId" clId="{4815D578-CE5F-451A-AF9A-62012CDAE6C3}" dt="2020-10-09T01:26:30.484" v="809" actId="14100"/>
          <ac:spMkLst>
            <pc:docMk/>
            <pc:sldMk cId="3100293779" sldId="416"/>
            <ac:spMk id="12" creationId="{C8492760-0F86-42A4-B578-CF7383734972}"/>
          </ac:spMkLst>
        </pc:spChg>
        <pc:spChg chg="add mod">
          <ac:chgData name="Bruce Herring" userId="da3c994283af7ec4" providerId="LiveId" clId="{4815D578-CE5F-451A-AF9A-62012CDAE6C3}" dt="2020-10-09T01:28:24.094" v="847" actId="1076"/>
          <ac:spMkLst>
            <pc:docMk/>
            <pc:sldMk cId="3100293779" sldId="416"/>
            <ac:spMk id="14" creationId="{1950F0E5-C7A5-43C0-95DB-9DC4F7F03D5F}"/>
          </ac:spMkLst>
        </pc:spChg>
        <pc:spChg chg="add mod">
          <ac:chgData name="Bruce Herring" userId="da3c994283af7ec4" providerId="LiveId" clId="{4815D578-CE5F-451A-AF9A-62012CDAE6C3}" dt="2020-10-09T01:28:40.390" v="850" actId="20577"/>
          <ac:spMkLst>
            <pc:docMk/>
            <pc:sldMk cId="3100293779" sldId="416"/>
            <ac:spMk id="15" creationId="{D6F0E462-A880-49FB-A175-8E15D80C1ACA}"/>
          </ac:spMkLst>
        </pc:spChg>
        <pc:spChg chg="add mod">
          <ac:chgData name="Bruce Herring" userId="da3c994283af7ec4" providerId="LiveId" clId="{4815D578-CE5F-451A-AF9A-62012CDAE6C3}" dt="2020-10-09T01:27:24.367" v="838" actId="14100"/>
          <ac:spMkLst>
            <pc:docMk/>
            <pc:sldMk cId="3100293779" sldId="416"/>
            <ac:spMk id="16" creationId="{4331E158-12E2-4711-95A7-80268E39D847}"/>
          </ac:spMkLst>
        </pc:spChg>
        <pc:spChg chg="add mod">
          <ac:chgData name="Bruce Herring" userId="da3c994283af7ec4" providerId="LiveId" clId="{4815D578-CE5F-451A-AF9A-62012CDAE6C3}" dt="2020-10-09T01:27:39.519" v="840" actId="1076"/>
          <ac:spMkLst>
            <pc:docMk/>
            <pc:sldMk cId="3100293779" sldId="416"/>
            <ac:spMk id="17" creationId="{B3E7FB97-CAD0-42C9-84E7-02C90116EAF8}"/>
          </ac:spMkLst>
        </pc:spChg>
        <pc:spChg chg="add mod">
          <ac:chgData name="Bruce Herring" userId="da3c994283af7ec4" providerId="LiveId" clId="{4815D578-CE5F-451A-AF9A-62012CDAE6C3}" dt="2020-10-09T01:27:06.031" v="830" actId="1036"/>
          <ac:spMkLst>
            <pc:docMk/>
            <pc:sldMk cId="3100293779" sldId="416"/>
            <ac:spMk id="20" creationId="{4593F5C3-2249-41AD-955B-2338AFA8CF3C}"/>
          </ac:spMkLst>
        </pc:spChg>
        <pc:spChg chg="add mod">
          <ac:chgData name="Bruce Herring" userId="da3c994283af7ec4" providerId="LiveId" clId="{4815D578-CE5F-451A-AF9A-62012CDAE6C3}" dt="2020-10-09T01:26:48.303" v="819" actId="1035"/>
          <ac:spMkLst>
            <pc:docMk/>
            <pc:sldMk cId="3100293779" sldId="416"/>
            <ac:spMk id="22" creationId="{B9E5FA08-6E90-4556-8F97-439E4D255EFF}"/>
          </ac:spMkLst>
        </pc:spChg>
        <pc:spChg chg="add mod">
          <ac:chgData name="Bruce Herring" userId="da3c994283af7ec4" providerId="LiveId" clId="{4815D578-CE5F-451A-AF9A-62012CDAE6C3}" dt="2020-10-09T01:29:50.135" v="896" actId="1035"/>
          <ac:spMkLst>
            <pc:docMk/>
            <pc:sldMk cId="3100293779" sldId="416"/>
            <ac:spMk id="29" creationId="{3964C783-D9C1-4624-A665-4D140C5C4B22}"/>
          </ac:spMkLst>
        </pc:spChg>
        <pc:spChg chg="add mod">
          <ac:chgData name="Bruce Herring" userId="da3c994283af7ec4" providerId="LiveId" clId="{4815D578-CE5F-451A-AF9A-62012CDAE6C3}" dt="2020-10-09T01:29:34.734" v="888" actId="20577"/>
          <ac:spMkLst>
            <pc:docMk/>
            <pc:sldMk cId="3100293779" sldId="416"/>
            <ac:spMk id="39" creationId="{340F8C20-88FF-4D3F-B270-F850BBA8F3F8}"/>
          </ac:spMkLst>
        </pc:spChg>
        <pc:spChg chg="add mod">
          <ac:chgData name="Bruce Herring" userId="da3c994283af7ec4" providerId="LiveId" clId="{4815D578-CE5F-451A-AF9A-62012CDAE6C3}" dt="2020-10-11T13:47:35.805" v="6404" actId="2711"/>
          <ac:spMkLst>
            <pc:docMk/>
            <pc:sldMk cId="3100293779" sldId="416"/>
            <ac:spMk id="43" creationId="{D5A01373-D5C6-4CBD-9D3E-E1A2CB50BB8C}"/>
          </ac:spMkLst>
        </pc:spChg>
        <pc:cxnChg chg="add mod">
          <ac:chgData name="Bruce Herring" userId="da3c994283af7ec4" providerId="LiveId" clId="{4815D578-CE5F-451A-AF9A-62012CDAE6C3}" dt="2020-10-09T01:26:48.303" v="819" actId="1035"/>
          <ac:cxnSpMkLst>
            <pc:docMk/>
            <pc:sldMk cId="3100293779" sldId="416"/>
            <ac:cxnSpMk id="13" creationId="{D5608554-F067-49BF-A45A-DA93A75CEE87}"/>
          </ac:cxnSpMkLst>
        </pc:cxnChg>
        <pc:cxnChg chg="add mod">
          <ac:chgData name="Bruce Herring" userId="da3c994283af7ec4" providerId="LiveId" clId="{4815D578-CE5F-451A-AF9A-62012CDAE6C3}" dt="2020-10-09T01:28:33.701" v="849" actId="14100"/>
          <ac:cxnSpMkLst>
            <pc:docMk/>
            <pc:sldMk cId="3100293779" sldId="416"/>
            <ac:cxnSpMk id="18" creationId="{BF3C0E36-E6A6-4D02-88E2-1E264D49651C}"/>
          </ac:cxnSpMkLst>
        </pc:cxnChg>
        <pc:cxnChg chg="add mod">
          <ac:chgData name="Bruce Herring" userId="da3c994283af7ec4" providerId="LiveId" clId="{4815D578-CE5F-451A-AF9A-62012CDAE6C3}" dt="2020-10-09T01:28:28.700" v="848" actId="14100"/>
          <ac:cxnSpMkLst>
            <pc:docMk/>
            <pc:sldMk cId="3100293779" sldId="416"/>
            <ac:cxnSpMk id="19" creationId="{08DC153E-68C5-4296-8B2F-FB66393EF298}"/>
          </ac:cxnSpMkLst>
        </pc:cxnChg>
        <pc:cxnChg chg="add mod">
          <ac:chgData name="Bruce Herring" userId="da3c994283af7ec4" providerId="LiveId" clId="{4815D578-CE5F-451A-AF9A-62012CDAE6C3}" dt="2020-10-09T01:28:24.094" v="847" actId="1076"/>
          <ac:cxnSpMkLst>
            <pc:docMk/>
            <pc:sldMk cId="3100293779" sldId="416"/>
            <ac:cxnSpMk id="21" creationId="{17D2F1C2-DD92-4B5C-9B34-1C9AF03CD93E}"/>
          </ac:cxnSpMkLst>
        </pc:cxnChg>
        <pc:cxnChg chg="add mod">
          <ac:chgData name="Bruce Herring" userId="da3c994283af7ec4" providerId="LiveId" clId="{4815D578-CE5F-451A-AF9A-62012CDAE6C3}" dt="2020-10-09T01:30:11.046" v="899" actId="14100"/>
          <ac:cxnSpMkLst>
            <pc:docMk/>
            <pc:sldMk cId="3100293779" sldId="416"/>
            <ac:cxnSpMk id="40" creationId="{DD7447E5-FAD9-4FE6-BFFF-4BBCF18C25DF}"/>
          </ac:cxnSpMkLst>
        </pc:cxnChg>
      </pc:sldChg>
      <pc:sldChg chg="addSp modSp add mod">
        <pc:chgData name="Bruce Herring" userId="da3c994283af7ec4" providerId="LiveId" clId="{4815D578-CE5F-451A-AF9A-62012CDAE6C3}" dt="2020-10-14T02:34:29.670" v="12397" actId="14100"/>
        <pc:sldMkLst>
          <pc:docMk/>
          <pc:sldMk cId="1828165245" sldId="417"/>
        </pc:sldMkLst>
        <pc:spChg chg="add mod">
          <ac:chgData name="Bruce Herring" userId="da3c994283af7ec4" providerId="LiveId" clId="{4815D578-CE5F-451A-AF9A-62012CDAE6C3}" dt="2020-10-14T02:34:29.670" v="12397" actId="14100"/>
          <ac:spMkLst>
            <pc:docMk/>
            <pc:sldMk cId="1828165245" sldId="417"/>
            <ac:spMk id="2" creationId="{2A77E057-4BD9-4B38-A302-61A33BDFAF67}"/>
          </ac:spMkLst>
        </pc:spChg>
        <pc:spChg chg="mod">
          <ac:chgData name="Bruce Herring" userId="da3c994283af7ec4" providerId="LiveId" clId="{4815D578-CE5F-451A-AF9A-62012CDAE6C3}" dt="2020-10-11T02:27:32.776" v="5491" actId="1036"/>
          <ac:spMkLst>
            <pc:docMk/>
            <pc:sldMk cId="1828165245" sldId="417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4T02:33:06.314" v="12340" actId="14100"/>
          <ac:spMkLst>
            <pc:docMk/>
            <pc:sldMk cId="1828165245" sldId="417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4T02:34:22.229" v="12396" actId="1076"/>
          <ac:spMkLst>
            <pc:docMk/>
            <pc:sldMk cId="1828165245" sldId="417"/>
            <ac:spMk id="9" creationId="{51CFC005-86B1-4E40-9A03-0F5F8F372107}"/>
          </ac:spMkLst>
        </pc:spChg>
        <pc:spChg chg="mod">
          <ac:chgData name="Bruce Herring" userId="da3c994283af7ec4" providerId="LiveId" clId="{4815D578-CE5F-451A-AF9A-62012CDAE6C3}" dt="2020-10-11T13:47:59.261" v="6408" actId="20577"/>
          <ac:spMkLst>
            <pc:docMk/>
            <pc:sldMk cId="1828165245" sldId="417"/>
            <ac:spMk id="11" creationId="{4E912DD5-C495-43A5-876B-BCAF2F1A4EC5}"/>
          </ac:spMkLst>
        </pc:spChg>
      </pc:sldChg>
      <pc:sldChg chg="addSp delSp modSp new mod modClrScheme modAnim chgLayout">
        <pc:chgData name="Bruce Herring" userId="da3c994283af7ec4" providerId="LiveId" clId="{4815D578-CE5F-451A-AF9A-62012CDAE6C3}" dt="2020-10-14T00:42:01.461" v="11928" actId="20577"/>
        <pc:sldMkLst>
          <pc:docMk/>
          <pc:sldMk cId="2113598828" sldId="418"/>
        </pc:sldMkLst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2" creationId="{B890FFA4-E25C-45F9-B3F0-B805485D0934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3" creationId="{B8CE1E62-8A60-4D32-9A55-BC15E72DC441}"/>
          </ac:spMkLst>
        </pc:spChg>
        <pc:spChg chg="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4" creationId="{81C661E7-1045-4055-9AC3-14BBBEDAE7AE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5" creationId="{7B93892F-01F3-445B-9267-109748AD111C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6" creationId="{EF584E23-4665-4AB7-928A-CCDD3E1E5129}"/>
          </ac:spMkLst>
        </pc:spChg>
        <pc:spChg chg="del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7" creationId="{A7A8CBF3-0CB3-4883-A99B-4D9E74C26462}"/>
          </ac:spMkLst>
        </pc:spChg>
        <pc:spChg chg="add mod ord">
          <ac:chgData name="Bruce Herring" userId="da3c994283af7ec4" providerId="LiveId" clId="{4815D578-CE5F-451A-AF9A-62012CDAE6C3}" dt="2020-10-10T02:59:46.901" v="2695" actId="14100"/>
          <ac:spMkLst>
            <pc:docMk/>
            <pc:sldMk cId="2113598828" sldId="418"/>
            <ac:spMk id="8" creationId="{0EA0D81C-34B6-4EC0-AF5C-B46C5FC6E8C6}"/>
          </ac:spMkLst>
        </pc:spChg>
        <pc:spChg chg="add del mod ord">
          <ac:chgData name="Bruce Herring" userId="da3c994283af7ec4" providerId="LiveId" clId="{4815D578-CE5F-451A-AF9A-62012CDAE6C3}" dt="2020-10-11T13:59:29.364" v="6521" actId="21"/>
          <ac:spMkLst>
            <pc:docMk/>
            <pc:sldMk cId="2113598828" sldId="418"/>
            <ac:spMk id="9" creationId="{A17861A1-DBB5-4A42-BF1A-8EB5BA3DA011}"/>
          </ac:spMkLst>
        </pc:spChg>
        <pc:spChg chg="add del mod ord">
          <ac:chgData name="Bruce Herring" userId="da3c994283af7ec4" providerId="LiveId" clId="{4815D578-CE5F-451A-AF9A-62012CDAE6C3}" dt="2020-10-11T13:54:52.118" v="6413" actId="478"/>
          <ac:spMkLst>
            <pc:docMk/>
            <pc:sldMk cId="2113598828" sldId="418"/>
            <ac:spMk id="10" creationId="{AE07EEE8-02AF-4D60-ABE2-C6BD64F2C9C0}"/>
          </ac:spMkLst>
        </pc:spChg>
        <pc:spChg chg="add mod ord">
          <ac:chgData name="Bruce Herring" userId="da3c994283af7ec4" providerId="LiveId" clId="{4815D578-CE5F-451A-AF9A-62012CDAE6C3}" dt="2020-10-14T00:42:01.461" v="11928" actId="20577"/>
          <ac:spMkLst>
            <pc:docMk/>
            <pc:sldMk cId="2113598828" sldId="418"/>
            <ac:spMk id="11" creationId="{75C95192-ACD5-4811-8BCE-F913BA4788EA}"/>
          </ac:spMkLst>
        </pc:spChg>
        <pc:spChg chg="add mod">
          <ac:chgData name="Bruce Herring" userId="da3c994283af7ec4" providerId="LiveId" clId="{4815D578-CE5F-451A-AF9A-62012CDAE6C3}" dt="2020-10-11T14:04:16.186" v="6789" actId="1076"/>
          <ac:spMkLst>
            <pc:docMk/>
            <pc:sldMk cId="2113598828" sldId="418"/>
            <ac:spMk id="17" creationId="{B68B00B3-60FC-42A6-A6C7-B6917A1861CF}"/>
          </ac:spMkLst>
        </pc:spChg>
        <pc:picChg chg="add del mod">
          <ac:chgData name="Bruce Herring" userId="da3c994283af7ec4" providerId="LiveId" clId="{4815D578-CE5F-451A-AF9A-62012CDAE6C3}" dt="2020-10-11T13:55:07.550" v="6419" actId="478"/>
          <ac:picMkLst>
            <pc:docMk/>
            <pc:sldMk cId="2113598828" sldId="418"/>
            <ac:picMk id="13" creationId="{115FB761-D32D-41AE-9747-043EFCD2D5F0}"/>
          </ac:picMkLst>
        </pc:picChg>
        <pc:picChg chg="add del mod">
          <ac:chgData name="Bruce Herring" userId="da3c994283af7ec4" providerId="LiveId" clId="{4815D578-CE5F-451A-AF9A-62012CDAE6C3}" dt="2020-10-11T13:59:29.364" v="6521" actId="21"/>
          <ac:picMkLst>
            <pc:docMk/>
            <pc:sldMk cId="2113598828" sldId="418"/>
            <ac:picMk id="15" creationId="{43AA5167-9A4C-4050-B65B-956DB406542C}"/>
          </ac:picMkLst>
        </pc:picChg>
        <pc:picChg chg="add mod">
          <ac:chgData name="Bruce Herring" userId="da3c994283af7ec4" providerId="LiveId" clId="{4815D578-CE5F-451A-AF9A-62012CDAE6C3}" dt="2020-10-11T14:02:39.082" v="6659" actId="14100"/>
          <ac:picMkLst>
            <pc:docMk/>
            <pc:sldMk cId="2113598828" sldId="418"/>
            <ac:picMk id="19" creationId="{E7468453-EEE4-47C0-8030-97F3CEA7DEBE}"/>
          </ac:picMkLst>
        </pc:picChg>
      </pc:sldChg>
      <pc:sldChg chg="addSp delSp modSp new mod modClrScheme chgLayout">
        <pc:chgData name="Bruce Herring" userId="da3c994283af7ec4" providerId="LiveId" clId="{4815D578-CE5F-451A-AF9A-62012CDAE6C3}" dt="2020-10-11T14:10:40.212" v="7433" actId="404"/>
        <pc:sldMkLst>
          <pc:docMk/>
          <pc:sldMk cId="1496189949" sldId="419"/>
        </pc:sldMkLst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2" creationId="{ADEADAC4-4F0E-42D4-A04A-755490B5121A}"/>
          </ac:spMkLst>
        </pc:spChg>
        <pc:spChg chg="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3" creationId="{4A08A428-46D6-4077-916A-EEBFCE8A39B0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4" creationId="{5CAED280-69E7-4EE7-9475-29844975165A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5" creationId="{0F72CA15-FAB2-4983-8387-110BAF6DBA51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6" creationId="{DD09DFAC-3D8A-4A1F-B5B7-6E25210FAD96}"/>
          </ac:spMkLst>
        </pc:spChg>
        <pc:spChg chg="add mod ord">
          <ac:chgData name="Bruce Herring" userId="da3c994283af7ec4" providerId="LiveId" clId="{4815D578-CE5F-451A-AF9A-62012CDAE6C3}" dt="2020-10-11T14:09:41.510" v="7426" actId="1036"/>
          <ac:spMkLst>
            <pc:docMk/>
            <pc:sldMk cId="1496189949" sldId="419"/>
            <ac:spMk id="7" creationId="{E71A7673-D766-4A61-81C8-46673184E8CF}"/>
          </ac:spMkLst>
        </pc:spChg>
        <pc:spChg chg="add mod ord">
          <ac:chgData name="Bruce Herring" userId="da3c994283af7ec4" providerId="LiveId" clId="{4815D578-CE5F-451A-AF9A-62012CDAE6C3}" dt="2020-10-11T14:10:40.212" v="7433" actId="404"/>
          <ac:spMkLst>
            <pc:docMk/>
            <pc:sldMk cId="1496189949" sldId="419"/>
            <ac:spMk id="8" creationId="{85B9F8A1-DF33-4F87-985F-599BA278ADB1}"/>
          </ac:spMkLst>
        </pc:spChg>
        <pc:spChg chg="add del mod ord">
          <ac:chgData name="Bruce Herring" userId="da3c994283af7ec4" providerId="LiveId" clId="{4815D578-CE5F-451A-AF9A-62012CDAE6C3}" dt="2020-10-11T14:09:44.399" v="7427" actId="478"/>
          <ac:spMkLst>
            <pc:docMk/>
            <pc:sldMk cId="1496189949" sldId="419"/>
            <ac:spMk id="9" creationId="{DEA539C7-2F0E-4E61-AB95-DB58BE9C1785}"/>
          </ac:spMkLst>
        </pc:spChg>
        <pc:spChg chg="add del mod ord">
          <ac:chgData name="Bruce Herring" userId="da3c994283af7ec4" providerId="LiveId" clId="{4815D578-CE5F-451A-AF9A-62012CDAE6C3}" dt="2020-10-11T14:08:39.918" v="7193" actId="478"/>
          <ac:spMkLst>
            <pc:docMk/>
            <pc:sldMk cId="1496189949" sldId="419"/>
            <ac:spMk id="10" creationId="{B0A7BFE6-4B89-43C4-9475-687AA9A8DB4E}"/>
          </ac:spMkLst>
        </pc:spChg>
        <pc:spChg chg="add mod ord">
          <ac:chgData name="Bruce Herring" userId="da3c994283af7ec4" providerId="LiveId" clId="{4815D578-CE5F-451A-AF9A-62012CDAE6C3}" dt="2020-10-11T14:07:46.126" v="7084" actId="1037"/>
          <ac:spMkLst>
            <pc:docMk/>
            <pc:sldMk cId="1496189949" sldId="419"/>
            <ac:spMk id="11" creationId="{8C0ED1B6-CDFF-4CE1-9B32-3C59B2A4F805}"/>
          </ac:spMkLst>
        </pc:spChg>
        <pc:picChg chg="add mod">
          <ac:chgData name="Bruce Herring" userId="da3c994283af7ec4" providerId="LiveId" clId="{4815D578-CE5F-451A-AF9A-62012CDAE6C3}" dt="2020-10-11T14:10:32.362" v="7432" actId="1076"/>
          <ac:picMkLst>
            <pc:docMk/>
            <pc:sldMk cId="1496189949" sldId="419"/>
            <ac:picMk id="1026" creationId="{60C041B5-18D7-494E-A55F-ABBAA4F89612}"/>
          </ac:picMkLst>
        </pc:picChg>
      </pc:sldChg>
      <pc:sldChg chg="addSp delSp modSp new mod">
        <pc:chgData name="Bruce Herring" userId="da3c994283af7ec4" providerId="LiveId" clId="{4815D578-CE5F-451A-AF9A-62012CDAE6C3}" dt="2020-10-13T21:47:42.136" v="11787" actId="20577"/>
        <pc:sldMkLst>
          <pc:docMk/>
          <pc:sldMk cId="1510755870" sldId="420"/>
        </pc:sldMkLst>
        <pc:spChg chg="mod">
          <ac:chgData name="Bruce Herring" userId="da3c994283af7ec4" providerId="LiveId" clId="{4815D578-CE5F-451A-AF9A-62012CDAE6C3}" dt="2020-10-13T21:47:42.136" v="11787" actId="20577"/>
          <ac:spMkLst>
            <pc:docMk/>
            <pc:sldMk cId="1510755870" sldId="420"/>
            <ac:spMk id="2" creationId="{BE97C861-A2DF-442A-851A-C475A339B204}"/>
          </ac:spMkLst>
        </pc:spChg>
        <pc:spChg chg="mod">
          <ac:chgData name="Bruce Herring" userId="da3c994283af7ec4" providerId="LiveId" clId="{4815D578-CE5F-451A-AF9A-62012CDAE6C3}" dt="2020-10-11T14:41:17.015" v="8015" actId="948"/>
          <ac:spMkLst>
            <pc:docMk/>
            <pc:sldMk cId="1510755870" sldId="420"/>
            <ac:spMk id="3" creationId="{499809B2-F279-439A-9043-CB57ECB0FA95}"/>
          </ac:spMkLst>
        </pc:spChg>
        <pc:spChg chg="del">
          <ac:chgData name="Bruce Herring" userId="da3c994283af7ec4" providerId="LiveId" clId="{4815D578-CE5F-451A-AF9A-62012CDAE6C3}" dt="2020-10-11T14:42:35.217" v="8016" actId="478"/>
          <ac:spMkLst>
            <pc:docMk/>
            <pc:sldMk cId="1510755870" sldId="420"/>
            <ac:spMk id="4" creationId="{CC898A2F-F57C-47C6-A462-3B661CD3B26C}"/>
          </ac:spMkLst>
        </pc:spChg>
        <pc:picChg chg="add mod">
          <ac:chgData name="Bruce Herring" userId="da3c994283af7ec4" providerId="LiveId" clId="{4815D578-CE5F-451A-AF9A-62012CDAE6C3}" dt="2020-10-11T14:43:34.661" v="8020"/>
          <ac:picMkLst>
            <pc:docMk/>
            <pc:sldMk cId="1510755870" sldId="420"/>
            <ac:picMk id="2050" creationId="{88BB46DA-458D-4346-91BF-AC8840709037}"/>
          </ac:picMkLst>
        </pc:picChg>
      </pc:sldChg>
      <pc:sldChg chg="addSp delSp modSp new mod modClrScheme addCm chgLayout">
        <pc:chgData name="Bruce Herring" userId="da3c994283af7ec4" providerId="LiveId" clId="{4815D578-CE5F-451A-AF9A-62012CDAE6C3}" dt="2020-10-13T20:45:53.909" v="11542" actId="1589"/>
        <pc:sldMkLst>
          <pc:docMk/>
          <pc:sldMk cId="3073119951" sldId="421"/>
        </pc:sldMkLst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2" creationId="{D6C74859-4A24-4194-9297-E2DF9EC83280}"/>
          </ac:spMkLst>
        </pc:spChg>
        <pc:spChg chg="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3" creationId="{9D208208-335C-4351-87E9-41261CBF6E4F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4" creationId="{41E5882E-3B1E-4201-B019-925F05DAC130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5" creationId="{BE27B06E-5EB2-4F4F-8FC3-E9724DA85D82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6" creationId="{24D3CFF2-0E89-4574-95D6-C8DC863E2747}"/>
          </ac:spMkLst>
        </pc:spChg>
        <pc:spChg chg="add mod ord">
          <ac:chgData name="Bruce Herring" userId="da3c994283af7ec4" providerId="LiveId" clId="{4815D578-CE5F-451A-AF9A-62012CDAE6C3}" dt="2020-10-11T15:09:10.506" v="9454" actId="20577"/>
          <ac:spMkLst>
            <pc:docMk/>
            <pc:sldMk cId="3073119951" sldId="421"/>
            <ac:spMk id="7" creationId="{B8C43694-ECA6-49B0-AEF4-F7E0E9CDBC1C}"/>
          </ac:spMkLst>
        </pc:spChg>
        <pc:spChg chg="add del mod ord">
          <ac:chgData name="Bruce Herring" userId="da3c994283af7ec4" providerId="LiveId" clId="{4815D578-CE5F-451A-AF9A-62012CDAE6C3}" dt="2020-10-11T15:14:25.818" v="9832" actId="478"/>
          <ac:spMkLst>
            <pc:docMk/>
            <pc:sldMk cId="3073119951" sldId="421"/>
            <ac:spMk id="8" creationId="{B3BE4FC9-2143-4240-9BBA-89201BC74BF5}"/>
          </ac:spMkLst>
        </pc:spChg>
        <pc:spChg chg="add mod ord">
          <ac:chgData name="Bruce Herring" userId="da3c994283af7ec4" providerId="LiveId" clId="{4815D578-CE5F-451A-AF9A-62012CDAE6C3}" dt="2020-10-11T15:14:43.666" v="9835" actId="2711"/>
          <ac:spMkLst>
            <pc:docMk/>
            <pc:sldMk cId="3073119951" sldId="421"/>
            <ac:spMk id="9" creationId="{99FB4E56-1A28-4BE3-8FB0-1EB7EB70D077}"/>
          </ac:spMkLst>
        </pc:spChg>
        <pc:spChg chg="add mod ord">
          <ac:chgData name="Bruce Herring" userId="da3c994283af7ec4" providerId="LiveId" clId="{4815D578-CE5F-451A-AF9A-62012CDAE6C3}" dt="2020-10-11T15:15:32.069" v="9930" actId="20577"/>
          <ac:spMkLst>
            <pc:docMk/>
            <pc:sldMk cId="3073119951" sldId="421"/>
            <ac:spMk id="10" creationId="{768A131B-29D0-4199-9924-6A6F302CA054}"/>
          </ac:spMkLst>
        </pc:spChg>
      </pc:sldChg>
      <pc:sldChg chg="addSp delSp modSp new mod modClrScheme chgLayout">
        <pc:chgData name="Bruce Herring" userId="da3c994283af7ec4" providerId="LiveId" clId="{4815D578-CE5F-451A-AF9A-62012CDAE6C3}" dt="2020-10-13T21:51:55.176" v="11788" actId="33524"/>
        <pc:sldMkLst>
          <pc:docMk/>
          <pc:sldMk cId="1659691589" sldId="422"/>
        </pc:sldMkLst>
        <pc:spChg chg="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2" creationId="{8C6BCFF0-36AC-4469-8725-BB686A77C624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3" creationId="{22E6F097-6E12-4C59-AF30-320B31774058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4" creationId="{944E63D0-500A-402A-A452-241FB1D6E5BD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5" creationId="{F35FCF13-AF8D-4498-9935-3653F4E88E7F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6" creationId="{DBC2B45F-C69E-4299-A2B2-0E2003ACC7B5}"/>
          </ac:spMkLst>
        </pc:spChg>
        <pc:spChg chg="add mod ord">
          <ac:chgData name="Bruce Herring" userId="da3c994283af7ec4" providerId="LiveId" clId="{4815D578-CE5F-451A-AF9A-62012CDAE6C3}" dt="2020-10-11T15:16:55.050" v="9941" actId="20577"/>
          <ac:spMkLst>
            <pc:docMk/>
            <pc:sldMk cId="1659691589" sldId="422"/>
            <ac:spMk id="7" creationId="{C9A5A31C-A41B-4BE4-A395-E8080B5BB0F1}"/>
          </ac:spMkLst>
        </pc:spChg>
        <pc:spChg chg="add del mod ord">
          <ac:chgData name="Bruce Herring" userId="da3c994283af7ec4" providerId="LiveId" clId="{4815D578-CE5F-451A-AF9A-62012CDAE6C3}" dt="2020-10-11T15:19:01.386" v="10287" actId="478"/>
          <ac:spMkLst>
            <pc:docMk/>
            <pc:sldMk cId="1659691589" sldId="422"/>
            <ac:spMk id="8" creationId="{D67B12FA-B33C-416F-A05E-AB922540A6D0}"/>
          </ac:spMkLst>
        </pc:spChg>
        <pc:spChg chg="add mod ord">
          <ac:chgData name="Bruce Herring" userId="da3c994283af7ec4" providerId="LiveId" clId="{4815D578-CE5F-451A-AF9A-62012CDAE6C3}" dt="2020-10-13T21:51:55.176" v="11788" actId="33524"/>
          <ac:spMkLst>
            <pc:docMk/>
            <pc:sldMk cId="1659691589" sldId="422"/>
            <ac:spMk id="9" creationId="{D8ACE889-9901-476A-9E60-826339D3639E}"/>
          </ac:spMkLst>
        </pc:spChg>
        <pc:spChg chg="add mod ord">
          <ac:chgData name="Bruce Herring" userId="da3c994283af7ec4" providerId="LiveId" clId="{4815D578-CE5F-451A-AF9A-62012CDAE6C3}" dt="2020-10-11T15:22:15.906" v="10653" actId="208"/>
          <ac:spMkLst>
            <pc:docMk/>
            <pc:sldMk cId="1659691589" sldId="422"/>
            <ac:spMk id="10" creationId="{40676A74-76B3-4373-9FBB-B835948F9377}"/>
          </ac:spMkLst>
        </pc:spChg>
      </pc:sldChg>
      <pc:sldChg chg="add">
        <pc:chgData name="Bruce Herring" userId="da3c994283af7ec4" providerId="LiveId" clId="{4815D578-CE5F-451A-AF9A-62012CDAE6C3}" dt="2020-10-14T03:27:05.606" v="12399"/>
        <pc:sldMkLst>
          <pc:docMk/>
          <pc:sldMk cId="2023747141" sldId="423"/>
        </pc:sldMkLst>
      </pc:sldChg>
    </pc:docChg>
  </pc:docChgLst>
  <pc:docChgLst>
    <pc:chgData name="Bruce Herring" userId="da3c994283af7ec4" providerId="LiveId" clId="{206D606C-5FF7-4C4B-B629-51E0D5598009}"/>
    <pc:docChg chg="undo custSel delSld modSld">
      <pc:chgData name="Bruce Herring" userId="da3c994283af7ec4" providerId="LiveId" clId="{206D606C-5FF7-4C4B-B629-51E0D5598009}" dt="2020-10-26T01:55:20.737" v="2916" actId="20577"/>
      <pc:docMkLst>
        <pc:docMk/>
      </pc:docMkLst>
      <pc:sldChg chg="modSp mod">
        <pc:chgData name="Bruce Herring" userId="da3c994283af7ec4" providerId="LiveId" clId="{206D606C-5FF7-4C4B-B629-51E0D5598009}" dt="2020-10-26T01:32:09.907" v="2134" actId="20577"/>
        <pc:sldMkLst>
          <pc:docMk/>
          <pc:sldMk cId="0" sldId="256"/>
        </pc:sldMkLst>
        <pc:spChg chg="mod">
          <ac:chgData name="Bruce Herring" userId="da3c994283af7ec4" providerId="LiveId" clId="{206D606C-5FF7-4C4B-B629-51E0D5598009}" dt="2020-10-26T01:32:09.907" v="2134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206D606C-5FF7-4C4B-B629-51E0D5598009}" dt="2020-10-26T01:32:17.612" v="2135" actId="1076"/>
        <pc:sldMkLst>
          <pc:docMk/>
          <pc:sldMk cId="0" sldId="257"/>
        </pc:sldMkLst>
        <pc:spChg chg="mod">
          <ac:chgData name="Bruce Herring" userId="da3c994283af7ec4" providerId="LiveId" clId="{206D606C-5FF7-4C4B-B629-51E0D5598009}" dt="2020-10-26T01:32:17.612" v="2135" actId="1076"/>
          <ac:spMkLst>
            <pc:docMk/>
            <pc:sldMk cId="0" sldId="257"/>
            <ac:spMk id="89" creationId="{00000000-0000-0000-0000-000000000000}"/>
          </ac:spMkLst>
        </pc:spChg>
      </pc:sldChg>
      <pc:sldChg chg="modSp mod">
        <pc:chgData name="Bruce Herring" userId="da3c994283af7ec4" providerId="LiveId" clId="{206D606C-5FF7-4C4B-B629-51E0D5598009}" dt="2020-10-24T15:20:36.596" v="1059" actId="114"/>
        <pc:sldMkLst>
          <pc:docMk/>
          <pc:sldMk cId="2721345438" sldId="334"/>
        </pc:sldMkLst>
        <pc:spChg chg="mod">
          <ac:chgData name="Bruce Herring" userId="da3c994283af7ec4" providerId="LiveId" clId="{206D606C-5FF7-4C4B-B629-51E0D5598009}" dt="2020-10-24T15:20:36.596" v="1059" actId="114"/>
          <ac:spMkLst>
            <pc:docMk/>
            <pc:sldMk cId="2721345438" sldId="334"/>
            <ac:spMk id="6" creationId="{FFA354C0-7E35-4DC8-A1A8-CC4B5276EC7B}"/>
          </ac:spMkLst>
        </pc:spChg>
      </pc:sldChg>
      <pc:sldChg chg="modSp mod">
        <pc:chgData name="Bruce Herring" userId="da3c994283af7ec4" providerId="LiveId" clId="{206D606C-5FF7-4C4B-B629-51E0D5598009}" dt="2020-10-26T01:54:19.335" v="2903" actId="2711"/>
        <pc:sldMkLst>
          <pc:docMk/>
          <pc:sldMk cId="2103368791" sldId="335"/>
        </pc:sldMkLst>
        <pc:spChg chg="mod">
          <ac:chgData name="Bruce Herring" userId="da3c994283af7ec4" providerId="LiveId" clId="{206D606C-5FF7-4C4B-B629-51E0D5598009}" dt="2020-10-26T01:54:19.335" v="2903" actId="2711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mod">
        <pc:chgData name="Bruce Herring" userId="da3c994283af7ec4" providerId="LiveId" clId="{206D606C-5FF7-4C4B-B629-51E0D5598009}" dt="2020-10-26T01:52:43.490" v="2902" actId="20577"/>
        <pc:sldMkLst>
          <pc:docMk/>
          <pc:sldMk cId="2753181989" sldId="338"/>
        </pc:sldMkLst>
        <pc:spChg chg="mod">
          <ac:chgData name="Bruce Herring" userId="da3c994283af7ec4" providerId="LiveId" clId="{206D606C-5FF7-4C4B-B629-51E0D5598009}" dt="2020-10-26T01:52:43.490" v="2902" actId="20577"/>
          <ac:spMkLst>
            <pc:docMk/>
            <pc:sldMk cId="2753181989" sldId="338"/>
            <ac:spMk id="14" creationId="{DC4F7DDB-C010-401A-AF34-AFAFF01F7FB2}"/>
          </ac:spMkLst>
        </pc:spChg>
        <pc:picChg chg="del">
          <ac:chgData name="Bruce Herring" userId="da3c994283af7ec4" providerId="LiveId" clId="{206D606C-5FF7-4C4B-B629-51E0D5598009}" dt="2020-10-24T15:38:56.470" v="2107" actId="478"/>
          <ac:picMkLst>
            <pc:docMk/>
            <pc:sldMk cId="2753181989" sldId="338"/>
            <ac:picMk id="18" creationId="{8435A7AA-2E3D-4888-AA91-B71FD919AE6F}"/>
          </ac:picMkLst>
        </pc:picChg>
        <pc:picChg chg="add mod">
          <ac:chgData name="Bruce Herring" userId="da3c994283af7ec4" providerId="LiveId" clId="{206D606C-5FF7-4C4B-B629-51E0D5598009}" dt="2020-10-26T01:50:37.854" v="2675" actId="1076"/>
          <ac:picMkLst>
            <pc:docMk/>
            <pc:sldMk cId="2753181989" sldId="338"/>
            <ac:picMk id="2050" creationId="{3B4D0647-CEC7-485A-99D4-B12AB41286D7}"/>
          </ac:picMkLst>
        </pc:picChg>
        <pc:picChg chg="del">
          <ac:chgData name="Bruce Herring" userId="da3c994283af7ec4" providerId="LiveId" clId="{206D606C-5FF7-4C4B-B629-51E0D5598009}" dt="2020-10-24T15:38:57.901" v="2108" actId="478"/>
          <ac:picMkLst>
            <pc:docMk/>
            <pc:sldMk cId="2753181989" sldId="338"/>
            <ac:picMk id="3078" creationId="{7CC66362-8578-4F40-A36F-CB8C1B7CA256}"/>
          </ac:picMkLst>
        </pc:picChg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3071992776" sldId="392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2959626721" sldId="393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1436257131" sldId="401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1108729391" sldId="403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2215662475" sldId="407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3986871258" sldId="408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1587878986" sldId="409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1653129975" sldId="410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1731388142" sldId="411"/>
        </pc:sldMkLst>
      </pc:sldChg>
      <pc:sldChg chg="del">
        <pc:chgData name="Bruce Herring" userId="da3c994283af7ec4" providerId="LiveId" clId="{206D606C-5FF7-4C4B-B629-51E0D5598009}" dt="2020-10-26T01:32:28.433" v="2136" actId="47"/>
        <pc:sldMkLst>
          <pc:docMk/>
          <pc:sldMk cId="2496831500" sldId="414"/>
        </pc:sldMkLst>
      </pc:sldChg>
      <pc:sldChg chg="addSp delSp modSp mod">
        <pc:chgData name="Bruce Herring" userId="da3c994283af7ec4" providerId="LiveId" clId="{206D606C-5FF7-4C4B-B629-51E0D5598009}" dt="2020-10-26T01:41:14.954" v="2672" actId="2711"/>
        <pc:sldMkLst>
          <pc:docMk/>
          <pc:sldMk cId="1510755870" sldId="420"/>
        </pc:sldMkLst>
        <pc:spChg chg="mod">
          <ac:chgData name="Bruce Herring" userId="da3c994283af7ec4" providerId="LiveId" clId="{206D606C-5FF7-4C4B-B629-51E0D5598009}" dt="2020-10-26T01:37:50.109" v="2559" actId="948"/>
          <ac:spMkLst>
            <pc:docMk/>
            <pc:sldMk cId="1510755870" sldId="420"/>
            <ac:spMk id="3" creationId="{499809B2-F279-439A-9043-CB57ECB0FA95}"/>
          </ac:spMkLst>
        </pc:spChg>
        <pc:spChg chg="add mod">
          <ac:chgData name="Bruce Herring" userId="da3c994283af7ec4" providerId="LiveId" clId="{206D606C-5FF7-4C4B-B629-51E0D5598009}" dt="2020-10-26T01:41:14.954" v="2672" actId="2711"/>
          <ac:spMkLst>
            <pc:docMk/>
            <pc:sldMk cId="1510755870" sldId="420"/>
            <ac:spMk id="7" creationId="{CA400816-16C3-4A34-92F1-893DC39812DA}"/>
          </ac:spMkLst>
        </pc:spChg>
        <pc:picChg chg="add mod">
          <ac:chgData name="Bruce Herring" userId="da3c994283af7ec4" providerId="LiveId" clId="{206D606C-5FF7-4C4B-B629-51E0D5598009}" dt="2020-10-26T01:40:22.223" v="2562" actId="1076"/>
          <ac:picMkLst>
            <pc:docMk/>
            <pc:sldMk cId="1510755870" sldId="420"/>
            <ac:picMk id="1026" creationId="{EEFDD12B-9994-4069-AA03-F40E33C9BF2D}"/>
          </ac:picMkLst>
        </pc:picChg>
        <pc:picChg chg="del">
          <ac:chgData name="Bruce Herring" userId="da3c994283af7ec4" providerId="LiveId" clId="{206D606C-5FF7-4C4B-B629-51E0D5598009}" dt="2020-10-26T01:32:38.383" v="2137" actId="478"/>
          <ac:picMkLst>
            <pc:docMk/>
            <pc:sldMk cId="1510755870" sldId="420"/>
            <ac:picMk id="2050" creationId="{88BB46DA-458D-4346-91BF-AC8840709037}"/>
          </ac:picMkLst>
        </pc:picChg>
      </pc:sldChg>
      <pc:sldChg chg="modSp mod delCm modCm">
        <pc:chgData name="Bruce Herring" userId="da3c994283af7ec4" providerId="LiveId" clId="{206D606C-5FF7-4C4B-B629-51E0D5598009}" dt="2020-10-24T15:37:39.409" v="2105" actId="14100"/>
        <pc:sldMkLst>
          <pc:docMk/>
          <pc:sldMk cId="3073119951" sldId="421"/>
        </pc:sldMkLst>
        <pc:spChg chg="mod">
          <ac:chgData name="Bruce Herring" userId="da3c994283af7ec4" providerId="LiveId" clId="{206D606C-5FF7-4C4B-B629-51E0D5598009}" dt="2020-10-24T15:37:39.409" v="2105" actId="14100"/>
          <ac:spMkLst>
            <pc:docMk/>
            <pc:sldMk cId="3073119951" sldId="421"/>
            <ac:spMk id="10" creationId="{768A131B-29D0-4199-9924-6A6F302CA054}"/>
          </ac:spMkLst>
        </pc:spChg>
      </pc:sldChg>
      <pc:sldChg chg="modSp del mod">
        <pc:chgData name="Bruce Herring" userId="da3c994283af7ec4" providerId="LiveId" clId="{206D606C-5FF7-4C4B-B629-51E0D5598009}" dt="2020-10-24T15:38:47.851" v="2106" actId="47"/>
        <pc:sldMkLst>
          <pc:docMk/>
          <pc:sldMk cId="1659691589" sldId="422"/>
        </pc:sldMkLst>
        <pc:spChg chg="mod">
          <ac:chgData name="Bruce Herring" userId="da3c994283af7ec4" providerId="LiveId" clId="{206D606C-5FF7-4C4B-B629-51E0D5598009}" dt="2020-10-24T15:21:14.643" v="1062" actId="6549"/>
          <ac:spMkLst>
            <pc:docMk/>
            <pc:sldMk cId="1659691589" sldId="422"/>
            <ac:spMk id="9" creationId="{D8ACE889-9901-476A-9E60-826339D3639E}"/>
          </ac:spMkLst>
        </pc:spChg>
      </pc:sldChg>
      <pc:sldChg chg="modSp mod">
        <pc:chgData name="Bruce Herring" userId="da3c994283af7ec4" providerId="LiveId" clId="{206D606C-5FF7-4C4B-B629-51E0D5598009}" dt="2020-10-26T01:55:20.737" v="2916" actId="20577"/>
        <pc:sldMkLst>
          <pc:docMk/>
          <pc:sldMk cId="2023747141" sldId="423"/>
        </pc:sldMkLst>
        <pc:spChg chg="mod">
          <ac:chgData name="Bruce Herring" userId="da3c994283af7ec4" providerId="LiveId" clId="{206D606C-5FF7-4C4B-B629-51E0D5598009}" dt="2020-10-26T01:55:20.737" v="2916" actId="20577"/>
          <ac:spMkLst>
            <pc:docMk/>
            <pc:sldMk cId="2023747141" sldId="423"/>
            <ac:spMk id="6" creationId="{391D815D-3288-4366-B418-CAD62CAD10A6}"/>
          </ac:spMkLst>
        </pc:spChg>
      </pc:sldChg>
      <pc:sldMasterChg chg="delSldLayout">
        <pc:chgData name="Bruce Herring" userId="da3c994283af7ec4" providerId="LiveId" clId="{206D606C-5FF7-4C4B-B629-51E0D5598009}" dt="2020-10-26T01:32:28.433" v="21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206D606C-5FF7-4C4B-B629-51E0D5598009}" dt="2020-10-26T01:32:28.433" v="2136" actId="47"/>
          <pc:sldLayoutMkLst>
            <pc:docMk/>
            <pc:sldMasterMk cId="0" sldId="2147483660"/>
            <pc:sldLayoutMk cId="0" sldId="2147483656"/>
          </pc:sldLayoutMkLst>
        </pc:sldLayoutChg>
      </pc:sldMasterChg>
    </pc:docChg>
  </pc:docChgLst>
  <pc:docChgLst>
    <pc:chgData name="Bruce Herring" userId="da3c994283af7ec4" providerId="LiveId" clId="{25DCB311-5A68-493D-A57A-D3F303907E49}"/>
    <pc:docChg chg="delSld">
      <pc:chgData name="Bruce Herring" userId="da3c994283af7ec4" providerId="LiveId" clId="{25DCB311-5A68-493D-A57A-D3F303907E49}" dt="2020-10-26T01:57:40.961" v="1" actId="47"/>
      <pc:docMkLst>
        <pc:docMk/>
      </pc:docMkLst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0" sldId="256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0" sldId="257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2076723522" sldId="277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0" sldId="279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2538161272" sldId="308"/>
        </pc:sldMkLst>
      </pc:sldChg>
      <pc:sldChg chg="del">
        <pc:chgData name="Bruce Herring" userId="da3c994283af7ec4" providerId="LiveId" clId="{25DCB311-5A68-493D-A57A-D3F303907E49}" dt="2020-10-26T01:57:40.961" v="1" actId="47"/>
        <pc:sldMkLst>
          <pc:docMk/>
          <pc:sldMk cId="2753181989" sldId="338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686771177" sldId="431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2338842840" sldId="432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587768352" sldId="433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3362643070" sldId="434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2602550456" sldId="435"/>
        </pc:sldMkLst>
      </pc:sldChg>
      <pc:sldChg chg="del">
        <pc:chgData name="Bruce Herring" userId="da3c994283af7ec4" providerId="LiveId" clId="{25DCB311-5A68-493D-A57A-D3F303907E49}" dt="2020-10-26T01:57:36.843" v="0" actId="47"/>
        <pc:sldMkLst>
          <pc:docMk/>
          <pc:sldMk cId="3834226621" sldId="436"/>
        </pc:sldMkLst>
      </pc:sldChg>
      <pc:sldMasterChg chg="delSldLayout">
        <pc:chgData name="Bruce Herring" userId="da3c994283af7ec4" providerId="LiveId" clId="{25DCB311-5A68-493D-A57A-D3F303907E49}" dt="2020-10-26T01:57:40.961" v="1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25DCB311-5A68-493D-A57A-D3F303907E49}" dt="2020-10-26T01:57:36.843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25DCB311-5A68-493D-A57A-D3F303907E49}" dt="2020-10-26T01:57:40.961" v="1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Bruce Herring" userId="da3c994283af7ec4" providerId="LiveId" clId="{25DCB311-5A68-493D-A57A-D3F303907E49}" dt="2020-10-26T01:57:36.843" v="0" actId="47"/>
          <pc:sldLayoutMkLst>
            <pc:docMk/>
            <pc:sldMasterMk cId="0" sldId="2147483660"/>
            <pc:sldLayoutMk cId="1807092287" sldId="2147483667"/>
          </pc:sldLayoutMkLst>
        </pc:sldLayoutChg>
        <pc:sldLayoutChg chg="del">
          <pc:chgData name="Bruce Herring" userId="da3c994283af7ec4" providerId="LiveId" clId="{25DCB311-5A68-493D-A57A-D3F303907E49}" dt="2020-10-26T01:57:36.843" v="0" actId="47"/>
          <pc:sldLayoutMkLst>
            <pc:docMk/>
            <pc:sldMasterMk cId="0" sldId="2147483660"/>
            <pc:sldLayoutMk cId="2971201684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7f3e1cd2a_9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7f3e1cd2a_9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3658ea83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3658ea83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Activity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9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ow Col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675" y="1316038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538" y="1320512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7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90" y="1051373"/>
            <a:ext cx="5491163" cy="2139553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0" y="3211165"/>
            <a:ext cx="5491163" cy="112514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65060" y="1051370"/>
            <a:ext cx="2355056" cy="3284934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586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60" y="884286"/>
            <a:ext cx="8449236" cy="4156822"/>
          </a:xfrm>
        </p:spPr>
        <p:txBody>
          <a:bodyPr/>
          <a:lstStyle>
            <a:lvl1pPr marL="274316" indent="-274316">
              <a:buSzPct val="90000"/>
              <a:buFont typeface="Calibri" panose="020F0502020204030204" pitchFamily="34" charset="0"/>
              <a:buChar char="●"/>
              <a:defRPr sz="2200"/>
            </a:lvl1pPr>
            <a:lvl2pPr marL="640072" indent="-274316">
              <a:buSzPct val="90000"/>
              <a:buFont typeface="Courier New" panose="02070309020205020404" pitchFamily="49" charset="0"/>
              <a:buChar char="o"/>
              <a:defRPr sz="2000"/>
            </a:lvl2pPr>
            <a:lvl3pPr marL="857240" indent="-171448">
              <a:buFont typeface="Wingdings" panose="05000000000000000000" pitchFamily="2" charset="2"/>
              <a:buChar char="§"/>
              <a:defRPr sz="1600"/>
            </a:lvl3pPr>
            <a:lvl4pPr marL="1200135" indent="-171448">
              <a:buFont typeface="Calibri" panose="020F0502020204030204" pitchFamily="34" charset="0"/>
              <a:buChar char="▫"/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0660" y="690167"/>
            <a:ext cx="8449236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55431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55431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155431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9155431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155431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155431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155431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9155431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55431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155431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155431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155431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9155431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9155431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9155431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155431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155431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9155431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9155431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9155431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9155431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2811780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2811780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2811780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2811780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2811780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2811780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2811780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2811780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2811780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2811780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2811780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2811780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2811780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2811780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2811780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2811780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2811780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2811780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2811780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2811780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2811780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5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2" r:id="rId3"/>
    <p:sldLayoutId id="2147483654" r:id="rId4"/>
    <p:sldLayoutId id="2147483657" r:id="rId5"/>
    <p:sldLayoutId id="2147483658" r:id="rId6"/>
    <p:sldLayoutId id="2147483664" r:id="rId7"/>
    <p:sldLayoutId id="2147483665" r:id="rId8"/>
    <p:sldLayoutId id="2147483666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47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861-A2DF-442A-851A-C475A339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09B2-F279-439A-9043-CB57ECB0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5700"/>
            <a:ext cx="3999900" cy="3513772"/>
          </a:xfrm>
        </p:spPr>
        <p:txBody>
          <a:bodyPr/>
          <a:lstStyle/>
          <a:p>
            <a:pPr marL="146050" indent="0">
              <a:spcAft>
                <a:spcPts val="600"/>
              </a:spcAft>
              <a:buNone/>
            </a:pPr>
            <a:r>
              <a:rPr lang="en-US" dirty="0"/>
              <a:t>For this assignment you will be creating a system for ordering pizzas! Like the classic Little Caesars® of yesteryear, this pizza company only sales pizza in pairs.</a:t>
            </a:r>
          </a:p>
          <a:p>
            <a:pPr marL="1460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Each pizza will be composed of some number of toppings which fit into three categories: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Cheese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Meats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Veggies</a:t>
            </a:r>
          </a:p>
          <a:p>
            <a:pPr marL="1460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Your implementation will allow the customer to place an order for two pizzas.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C074-6B6B-40BE-B307-F58AC1476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Image result for little caesars 1980s logo">
            <a:extLst>
              <a:ext uri="{FF2B5EF4-FFF2-40B4-BE49-F238E27FC236}">
                <a16:creationId xmlns:a16="http://schemas.microsoft.com/office/drawing/2014/main" id="{EEFDD12B-9994-4069-AA03-F40E33C9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2" y="1694741"/>
            <a:ext cx="2933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26;p47">
            <a:extLst>
              <a:ext uri="{FF2B5EF4-FFF2-40B4-BE49-F238E27FC236}">
                <a16:creationId xmlns:a16="http://schemas.microsoft.com/office/drawing/2014/main" id="{CA400816-16C3-4A34-92F1-893DC39812DA}"/>
              </a:ext>
            </a:extLst>
          </p:cNvPr>
          <p:cNvSpPr txBox="1">
            <a:spLocks/>
          </p:cNvSpPr>
          <p:nvPr/>
        </p:nvSpPr>
        <p:spPr>
          <a:xfrm>
            <a:off x="5279282" y="4067632"/>
            <a:ext cx="29337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200" dirty="0">
                <a:solidFill>
                  <a:srgbClr val="000000"/>
                </a:solidFill>
                <a:latin typeface="Merriweather" panose="020B0604020202020204" charset="0"/>
                <a:ea typeface="Arial"/>
                <a:cs typeface="Arial"/>
                <a:sym typeface="Arial"/>
              </a:rPr>
              <a:t>Notice the two pizza's which were later replaced by one when the chain changed their ordering system.</a:t>
            </a:r>
          </a:p>
        </p:txBody>
      </p:sp>
    </p:spTree>
    <p:extLst>
      <p:ext uri="{BB962C8B-B14F-4D97-AF65-F5344CB8AC3E}">
        <p14:creationId xmlns:p14="http://schemas.microsoft.com/office/powerpoint/2010/main" val="15107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When creating a pizza there are a lot of choices but they fall into a few categories:</a:t>
            </a:r>
          </a:p>
          <a:p>
            <a:r>
              <a:rPr lang="en-US" dirty="0"/>
              <a:t>cheese (one type)</a:t>
            </a:r>
          </a:p>
          <a:p>
            <a:r>
              <a:rPr lang="en-US" dirty="0"/>
              <a:t>veggies (0 or more)</a:t>
            </a:r>
          </a:p>
          <a:p>
            <a:r>
              <a:rPr lang="en-US" dirty="0"/>
              <a:t>meats (0 or more)</a:t>
            </a:r>
          </a:p>
          <a:p>
            <a:pPr marL="146050" indent="0">
              <a:buNone/>
            </a:pPr>
            <a:r>
              <a:rPr lang="en-US" dirty="0"/>
              <a:t>and of course, there is a price associated with it.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Write a class, including constructor, that encapsulates the state of a pizza.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i="1" dirty="0"/>
              <a:t>Note: The base price for a pizza is $5.00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EC967A-2369-4231-9AC8-A1992E6F2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7872C-19A6-431A-823F-13C4EAC4E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2"/>
            <a:ext cx="3706499" cy="3109031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Each item that can be added to a pizza has a name and a price. To speed order entry, each item will also have a one letter code associated with it.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Example: </a:t>
            </a:r>
            <a:r>
              <a:rPr lang="en-US" dirty="0">
                <a:latin typeface="Lucida Fax" panose="02060602050505020204" pitchFamily="18" charset="0"/>
                <a:ea typeface="Roboto" panose="020B0604020202020204" charset="0"/>
                <a:cs typeface="Courier New" panose="02070309020205020404" pitchFamily="49" charset="0"/>
              </a:rPr>
              <a:t>Pepperoni costs $1.50 and uses the code 'p'</a:t>
            </a:r>
          </a:p>
          <a:p>
            <a:pPr marL="146050" indent="0">
              <a:buNone/>
            </a:pPr>
            <a:endParaRPr lang="en-US" dirty="0">
              <a:latin typeface="Lucida Fax" panose="02060602050505020204" pitchFamily="18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Write a class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Topping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that encapsulates the data. Since the values will never change, make sure to allow initialization of the values via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D815D-3288-4366-B418-CAD62CAD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171" y="1147058"/>
            <a:ext cx="3949959" cy="3833503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To make looking up topping information quick, all the toppings will be stored in a dictionary. The code will be the key and the value will be an instance of the topping class. There will be a separate dictionary for each category of toppings.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Write the code for the CHEESES dictionary, which should include the following options:</a:t>
            </a:r>
          </a:p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Shredded Mozzarella, 's', $0.00</a:t>
            </a:r>
          </a:p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Fresh Mozzarella, 'f', $1.00</a:t>
            </a:r>
          </a:p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Cheddar, 'c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', $0.50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It is recommended that you use a dictionary literal for the topping categories.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9525"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08208-335C-4351-87E9-41261CBF6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C43694-ECA6-49B0-AEF4-F7E0E9C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FB4E56-1A28-4BE3-8FB0-1EB7EB70D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8A131B-29D0-4199-9924-6A6F302CA0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58888" y="1278142"/>
            <a:ext cx="3978234" cy="3537301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Write the code to display a pizza. It should include all the toppings and the price.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You can assume all items are stored internally by their lookup code and that there are the following dictionaries: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_CHEESES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_MEATS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_VEGGIES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Example:</a:t>
            </a:r>
          </a:p>
          <a:p>
            <a:pPr marL="14605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One pizza with Shredded Cheese, Sausage, Mushrooms, Pineapple : $10.5</a:t>
            </a:r>
          </a:p>
        </p:txBody>
      </p:sp>
    </p:spTree>
    <p:extLst>
      <p:ext uri="{BB962C8B-B14F-4D97-AF65-F5344CB8AC3E}">
        <p14:creationId xmlns:p14="http://schemas.microsoft.com/office/powerpoint/2010/main" val="307311995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614</Words>
  <Application>Microsoft Office PowerPoint</Application>
  <PresentationFormat>On-screen Show (16:9)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Consolas</vt:lpstr>
      <vt:lpstr>Ink Free</vt:lpstr>
      <vt:lpstr>Wingdings</vt:lpstr>
      <vt:lpstr>Arial</vt:lpstr>
      <vt:lpstr>Merriweather</vt:lpstr>
      <vt:lpstr>Calibri</vt:lpstr>
      <vt:lpstr>Lucida Fax</vt:lpstr>
      <vt:lpstr>Courier New</vt:lpstr>
      <vt:lpstr>Roboto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dc:creator>Bruce Herring</dc:creator>
  <cp:lastModifiedBy>Bruce Herring</cp:lastModifiedBy>
  <cp:revision>1</cp:revision>
  <cp:lastPrinted>2020-09-29T14:21:50Z</cp:lastPrinted>
  <dcterms:modified xsi:type="dcterms:W3CDTF">2020-10-26T01:57:44Z</dcterms:modified>
</cp:coreProperties>
</file>