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9"/>
  </p:notesMasterIdLst>
  <p:sldIdLst>
    <p:sldId id="386" r:id="rId2"/>
    <p:sldId id="278" r:id="rId3"/>
    <p:sldId id="420" r:id="rId4"/>
    <p:sldId id="334" r:id="rId5"/>
    <p:sldId id="335" r:id="rId6"/>
    <p:sldId id="423" r:id="rId7"/>
    <p:sldId id="421"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Consolas" panose="020B0609020204030204" pitchFamily="49" charset="0"/>
      <p:regular r:id="rId14"/>
      <p:bold r:id="rId15"/>
      <p:italic r:id="rId16"/>
      <p:boldItalic r:id="rId17"/>
    </p:embeddedFont>
    <p:embeddedFont>
      <p:font typeface="Ink Free" panose="03080402000500000000" pitchFamily="66" charset="0"/>
      <p:regular r:id="rId18"/>
    </p:embeddedFont>
    <p:embeddedFont>
      <p:font typeface="Merriweather"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4" clrIdx="0"/>
  <p:cmAuthor id="2" name="Bobby St. Jacques" initials="BJ" lastIdx="42" clrIdx="1">
    <p:extLst>
      <p:ext uri="{19B8F6BF-5375-455C-9EA6-DF929625EA0E}">
        <p15:presenceInfo xmlns:p15="http://schemas.microsoft.com/office/powerpoint/2012/main" userId="f4a78f595efa0b0c" providerId="Windows Live"/>
      </p:ext>
    </p:extLst>
  </p:cmAuthor>
  <p:cmAuthor id="3" name="Bruce Herring" initials="BH" lastIdx="19" clrIdx="2">
    <p:extLst>
      <p:ext uri="{19B8F6BF-5375-455C-9EA6-DF929625EA0E}">
        <p15:presenceInfo xmlns:p15="http://schemas.microsoft.com/office/powerpoint/2012/main" userId="da3c994283af7ec4" providerId="Windows Live"/>
      </p:ext>
    </p:extLst>
  </p:cmAuthor>
  <p:cmAuthor id="4" name="Tony Audi" initials="TA" lastIdx="1" clrIdx="3">
    <p:extLst>
      <p:ext uri="{19B8F6BF-5375-455C-9EA6-DF929625EA0E}">
        <p15:presenceInfo xmlns:p15="http://schemas.microsoft.com/office/powerpoint/2012/main" userId="f6898cfdbd175f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5528"/>
    <a:srgbClr val="FFF2CC"/>
    <a:srgbClr val="000000"/>
    <a:srgbClr val="006ED6"/>
    <a:srgbClr val="000080"/>
    <a:srgbClr val="000064"/>
    <a:srgbClr val="26354E"/>
    <a:srgbClr val="D2691E"/>
    <a:srgbClr val="F5DEB3"/>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754BE-91DC-4AC6-9535-0DC587E89DE1}">
  <a:tblStyle styleId="{12E754BE-91DC-4AC6-9535-0DC587E89D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60" y="2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97f3e1cd2a_9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97f3e1cd2a_9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3658ea83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3658ea83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userDrawn="1"/>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6" y="413457"/>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0" lvl="0" indent="0" rtl="0">
              <a:spcBef>
                <a:spcPts val="0"/>
              </a:spcBef>
              <a:spcAft>
                <a:spcPts val="0"/>
              </a:spcAft>
              <a:buClr>
                <a:srgbClr val="000000"/>
              </a:buClr>
              <a:buSzPts val="1300"/>
              <a:buFont typeface="Arial"/>
              <a:buNone/>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
        <p:nvSpPr>
          <p:cNvPr id="11" name="Text Placeholder 2">
            <a:extLst>
              <a:ext uri="{FF2B5EF4-FFF2-40B4-BE49-F238E27FC236}">
                <a16:creationId xmlns:a16="http://schemas.microsoft.com/office/drawing/2014/main" id="{A426ED4D-CB1C-490D-A1E1-1F43F5BB7CD7}"/>
              </a:ext>
            </a:extLst>
          </p:cNvPr>
          <p:cNvSpPr>
            <a:spLocks noGrp="1"/>
          </p:cNvSpPr>
          <p:nvPr>
            <p:ph type="body" sz="quarter" idx="13"/>
          </p:nvPr>
        </p:nvSpPr>
        <p:spPr>
          <a:xfrm>
            <a:off x="311726" y="1147058"/>
            <a:ext cx="3706499" cy="2847091"/>
          </a:xfrm>
        </p:spPr>
        <p:txBody>
          <a:bodyPr/>
          <a:lstStyle>
            <a:lvl1pPr>
              <a:buClr>
                <a:schemeClr val="bg1"/>
              </a:buClr>
              <a:defRPr>
                <a:solidFill>
                  <a:schemeClr val="bg1"/>
                </a:solidFill>
              </a:defRPr>
            </a:lvl1pPr>
            <a:lvl2pPr>
              <a:spcBef>
                <a:spcPts val="0"/>
              </a:spcBef>
              <a:buClr>
                <a:schemeClr val="bg1"/>
              </a:buClr>
              <a:defRPr sz="1200">
                <a:solidFill>
                  <a:schemeClr val="bg1"/>
                </a:solidFill>
              </a:defRPr>
            </a:lvl2pPr>
            <a:lvl3pPr>
              <a:spcBef>
                <a:spcPts val="0"/>
              </a:spcBef>
              <a:buClr>
                <a:schemeClr val="bg1"/>
              </a:buClr>
              <a:defRPr>
                <a:solidFill>
                  <a:schemeClr val="bg1"/>
                </a:solidFill>
              </a:defRPr>
            </a:lvl3pPr>
            <a:lvl4pPr>
              <a:spcBef>
                <a:spcPts val="0"/>
              </a:spcBef>
              <a:buClr>
                <a:schemeClr val="bg1"/>
              </a:buClr>
              <a:defRPr>
                <a:solidFill>
                  <a:schemeClr val="bg1"/>
                </a:solidFill>
              </a:defRPr>
            </a:lvl4pPr>
            <a:lvl5pPr>
              <a:spcBef>
                <a:spcPts val="0"/>
              </a:spcBef>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4">
            <a:extLst>
              <a:ext uri="{FF2B5EF4-FFF2-40B4-BE49-F238E27FC236}">
                <a16:creationId xmlns:a16="http://schemas.microsoft.com/office/drawing/2014/main" id="{0F265BE9-D3A6-426D-8F04-BC8D3544F530}"/>
              </a:ext>
            </a:extLst>
          </p:cNvPr>
          <p:cNvSpPr>
            <a:spLocks noGrp="1"/>
          </p:cNvSpPr>
          <p:nvPr>
            <p:ph type="body" sz="quarter" idx="14"/>
          </p:nvPr>
        </p:nvSpPr>
        <p:spPr>
          <a:xfrm>
            <a:off x="4645025" y="122236"/>
            <a:ext cx="4165600" cy="4810127"/>
          </a:xfrm>
        </p:spPr>
        <p:txBody>
          <a:bodyPr/>
          <a:lstStyle>
            <a:lvl1pPr>
              <a:spcAft>
                <a:spcPts val="600"/>
              </a:spcAft>
              <a:defRPr/>
            </a:lvl1pPr>
            <a:lvl2pPr>
              <a:spcBef>
                <a:spcPts val="0"/>
              </a:spcBef>
              <a:spcAft>
                <a:spcPts val="600"/>
              </a:spcAft>
              <a:defRPr sz="1200"/>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reserve="1" userDrawn="1">
  <p:cSld name="Tow Collumns">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622145" y="4922423"/>
            <a:ext cx="486758" cy="20772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 name="Content Placeholder 2">
            <a:extLst>
              <a:ext uri="{FF2B5EF4-FFF2-40B4-BE49-F238E27FC236}">
                <a16:creationId xmlns:a16="http://schemas.microsoft.com/office/drawing/2014/main" id="{2A41E3B8-DF77-4CB3-931D-65B2788C6781}"/>
              </a:ext>
            </a:extLst>
          </p:cNvPr>
          <p:cNvSpPr>
            <a:spLocks noGrp="1"/>
          </p:cNvSpPr>
          <p:nvPr>
            <p:ph sz="quarter" idx="13"/>
          </p:nvPr>
        </p:nvSpPr>
        <p:spPr>
          <a:xfrm>
            <a:off x="311675" y="1316038"/>
            <a:ext cx="4141787" cy="3662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4A5D9AC1-6F21-4836-ABF3-FF7D53E9CFB9}"/>
              </a:ext>
            </a:extLst>
          </p:cNvPr>
          <p:cNvSpPr>
            <a:spLocks noGrp="1"/>
          </p:cNvSpPr>
          <p:nvPr>
            <p:ph sz="quarter" idx="14"/>
          </p:nvPr>
        </p:nvSpPr>
        <p:spPr>
          <a:xfrm>
            <a:off x="4690538" y="1320512"/>
            <a:ext cx="4141787" cy="3662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372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0" y="4946700"/>
            <a:ext cx="422031" cy="196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1922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0" lvl="0" indent="0" rtl="0">
              <a:spcBef>
                <a:spcPts val="0"/>
              </a:spcBef>
              <a:spcAft>
                <a:spcPts val="0"/>
              </a:spcAft>
              <a:buClr>
                <a:srgbClr val="000000"/>
              </a:buClr>
              <a:buSzPts val="1300"/>
              <a:buFont typeface="Arial"/>
              <a:buNone/>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
        <p:nvSpPr>
          <p:cNvPr id="11" name="Text Placeholder 2">
            <a:extLst>
              <a:ext uri="{FF2B5EF4-FFF2-40B4-BE49-F238E27FC236}">
                <a16:creationId xmlns:a16="http://schemas.microsoft.com/office/drawing/2014/main" id="{F0E3EE8A-2562-4243-B6CE-21828E1DC8C9}"/>
              </a:ext>
            </a:extLst>
          </p:cNvPr>
          <p:cNvSpPr>
            <a:spLocks noGrp="1"/>
          </p:cNvSpPr>
          <p:nvPr>
            <p:ph type="body" sz="quarter" idx="13"/>
          </p:nvPr>
        </p:nvSpPr>
        <p:spPr>
          <a:xfrm>
            <a:off x="301625" y="501650"/>
            <a:ext cx="4165600" cy="4430713"/>
          </a:xfrm>
        </p:spPr>
        <p:txBody>
          <a:bodyPr/>
          <a:lstStyle>
            <a:lvl1pPr>
              <a:spcAft>
                <a:spcPts val="600"/>
              </a:spcAft>
              <a:defRPr/>
            </a:lvl1pPr>
            <a:lvl2pPr>
              <a:spcBef>
                <a:spcPts val="0"/>
              </a:spcBef>
              <a:spcAft>
                <a:spcPts val="600"/>
              </a:spcAft>
              <a:defRPr sz="1200"/>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EE620A92-EA5D-41B8-8D78-3CD5A24CCD54}"/>
              </a:ext>
            </a:extLst>
          </p:cNvPr>
          <p:cNvSpPr>
            <a:spLocks noGrp="1"/>
          </p:cNvSpPr>
          <p:nvPr>
            <p:ph type="body" sz="quarter" idx="14"/>
          </p:nvPr>
        </p:nvSpPr>
        <p:spPr>
          <a:xfrm>
            <a:off x="5192226" y="1278143"/>
            <a:ext cx="3706499" cy="2677044"/>
          </a:xfrm>
        </p:spPr>
        <p:txBody>
          <a:bodyPr/>
          <a:lstStyle>
            <a:lvl1pPr>
              <a:buClr>
                <a:schemeClr val="bg1"/>
              </a:buClr>
              <a:defRPr>
                <a:solidFill>
                  <a:schemeClr val="bg1"/>
                </a:solidFill>
              </a:defRPr>
            </a:lvl1pPr>
            <a:lvl2pPr>
              <a:spcBef>
                <a:spcPts val="0"/>
              </a:spcBef>
              <a:buClr>
                <a:schemeClr val="bg1"/>
              </a:buClr>
              <a:defRPr sz="1200">
                <a:solidFill>
                  <a:schemeClr val="bg1"/>
                </a:solidFill>
              </a:defRPr>
            </a:lvl2pPr>
            <a:lvl3pPr>
              <a:spcBef>
                <a:spcPts val="0"/>
              </a:spcBef>
              <a:buClr>
                <a:schemeClr val="bg1"/>
              </a:buClr>
              <a:defRPr>
                <a:solidFill>
                  <a:schemeClr val="bg1"/>
                </a:solidFill>
              </a:defRPr>
            </a:lvl3pPr>
            <a:lvl4pPr>
              <a:spcBef>
                <a:spcPts val="0"/>
              </a:spcBef>
              <a:buClr>
                <a:schemeClr val="bg1"/>
              </a:buClr>
              <a:defRPr>
                <a:solidFill>
                  <a:schemeClr val="bg1"/>
                </a:solidFill>
              </a:defRPr>
            </a:lvl4pPr>
            <a:lvl5pPr>
              <a:spcBef>
                <a:spcPts val="0"/>
              </a:spcBef>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185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860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90" y="1051373"/>
            <a:ext cx="5491163" cy="2139553"/>
          </a:xfrm>
        </p:spPr>
        <p:txBody>
          <a:bodyPr anchor="b">
            <a:noAutofit/>
          </a:bodyPr>
          <a:lstStyle>
            <a:lvl1pPr>
              <a:defRPr sz="7200" b="1">
                <a:solidFill>
                  <a:schemeClr val="tx2"/>
                </a:solidFill>
              </a:defRPr>
            </a:lvl1pPr>
          </a:lstStyle>
          <a:p>
            <a:r>
              <a:rPr lang="en-US"/>
              <a:t>Day #</a:t>
            </a:r>
          </a:p>
        </p:txBody>
      </p:sp>
      <p:sp>
        <p:nvSpPr>
          <p:cNvPr id="3" name="Text Placeholder 2"/>
          <p:cNvSpPr>
            <a:spLocks noGrp="1"/>
          </p:cNvSpPr>
          <p:nvPr>
            <p:ph type="body" idx="1" hasCustomPrompt="1"/>
          </p:nvPr>
        </p:nvSpPr>
        <p:spPr>
          <a:xfrm>
            <a:off x="623890" y="3211165"/>
            <a:ext cx="5491163" cy="1125140"/>
          </a:xfrm>
        </p:spPr>
        <p:txBody>
          <a:bodyPr>
            <a:normAutofit/>
          </a:bodyPr>
          <a:lstStyle>
            <a:lvl1pPr marL="0" indent="0">
              <a:buNone/>
              <a:defRPr sz="2400" b="1">
                <a:solidFill>
                  <a:schemeClr val="tx1">
                    <a:tint val="75000"/>
                  </a:schemeClr>
                </a:solidFill>
              </a:defRPr>
            </a:lvl1pPr>
            <a:lvl2pPr marL="342896" indent="0">
              <a:buNone/>
              <a:defRPr sz="1500">
                <a:solidFill>
                  <a:schemeClr val="tx1">
                    <a:tint val="75000"/>
                  </a:schemeClr>
                </a:solidFill>
              </a:defRPr>
            </a:lvl2pPr>
            <a:lvl3pPr marL="685791" indent="0">
              <a:buNone/>
              <a:defRPr sz="1350">
                <a:solidFill>
                  <a:schemeClr val="tx1">
                    <a:tint val="75000"/>
                  </a:schemeClr>
                </a:solidFill>
              </a:defRPr>
            </a:lvl3pPr>
            <a:lvl4pPr marL="1028687" indent="0">
              <a:buNone/>
              <a:defRPr sz="1200">
                <a:solidFill>
                  <a:schemeClr val="tx1">
                    <a:tint val="75000"/>
                  </a:schemeClr>
                </a:solidFill>
              </a:defRPr>
            </a:lvl4pPr>
            <a:lvl5pPr marL="1371583" indent="0">
              <a:buNone/>
              <a:defRPr sz="1200">
                <a:solidFill>
                  <a:schemeClr val="tx1">
                    <a:tint val="75000"/>
                  </a:schemeClr>
                </a:solidFill>
              </a:defRPr>
            </a:lvl5pPr>
            <a:lvl6pPr marL="1714478" indent="0">
              <a:buNone/>
              <a:defRPr sz="1200">
                <a:solidFill>
                  <a:schemeClr val="tx1">
                    <a:tint val="75000"/>
                  </a:schemeClr>
                </a:solidFill>
              </a:defRPr>
            </a:lvl6pPr>
            <a:lvl7pPr marL="2057375" indent="0">
              <a:buNone/>
              <a:defRPr sz="1200">
                <a:solidFill>
                  <a:schemeClr val="tx1">
                    <a:tint val="75000"/>
                  </a:schemeClr>
                </a:solidFill>
              </a:defRPr>
            </a:lvl7pPr>
            <a:lvl8pPr marL="2400270" indent="0">
              <a:buNone/>
              <a:defRPr sz="1200">
                <a:solidFill>
                  <a:schemeClr val="tx1">
                    <a:tint val="75000"/>
                  </a:schemeClr>
                </a:solidFill>
              </a:defRPr>
            </a:lvl8pPr>
            <a:lvl9pPr marL="2743166" indent="0">
              <a:buNone/>
              <a:defRPr sz="1200">
                <a:solidFill>
                  <a:schemeClr val="tx1">
                    <a:tint val="75000"/>
                  </a:schemeClr>
                </a:solidFill>
              </a:defRPr>
            </a:lvl9pPr>
          </a:lstStyle>
          <a:p>
            <a:pPr lvl="0"/>
            <a:r>
              <a:rPr lang="en-US"/>
              <a:t>Week #</a:t>
            </a:r>
          </a:p>
        </p:txBody>
      </p:sp>
      <p:sp>
        <p:nvSpPr>
          <p:cNvPr id="10" name="Text Placeholder 9"/>
          <p:cNvSpPr>
            <a:spLocks noGrp="1"/>
          </p:cNvSpPr>
          <p:nvPr>
            <p:ph type="body" sz="quarter" idx="13"/>
          </p:nvPr>
        </p:nvSpPr>
        <p:spPr>
          <a:xfrm>
            <a:off x="6165060" y="1051370"/>
            <a:ext cx="2355056" cy="3284934"/>
          </a:xfrm>
        </p:spPr>
        <p:txBody>
          <a:bodyPr anchor="ctr"/>
          <a:lstStyle>
            <a:lvl1pPr>
              <a:defRPr sz="1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45860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0660" y="30699"/>
            <a:ext cx="8449236" cy="636106"/>
          </a:xfrm>
        </p:spPr>
        <p:txBody>
          <a:bodyPr/>
          <a:lstStyle>
            <a:lvl1pPr>
              <a:defRPr b="1">
                <a:solidFill>
                  <a:schemeClr val="tx2"/>
                </a:solidFill>
              </a:defRPr>
            </a:lvl1pPr>
          </a:lstStyle>
          <a:p>
            <a:r>
              <a:rPr lang="en-US"/>
              <a:t>Click to edit Master title style</a:t>
            </a:r>
          </a:p>
        </p:txBody>
      </p:sp>
      <p:sp>
        <p:nvSpPr>
          <p:cNvPr id="3" name="Content Placeholder 2"/>
          <p:cNvSpPr>
            <a:spLocks noGrp="1"/>
          </p:cNvSpPr>
          <p:nvPr>
            <p:ph idx="1"/>
          </p:nvPr>
        </p:nvSpPr>
        <p:spPr>
          <a:xfrm>
            <a:off x="340660" y="884286"/>
            <a:ext cx="8449236" cy="4156822"/>
          </a:xfrm>
        </p:spPr>
        <p:txBody>
          <a:bodyPr/>
          <a:lstStyle>
            <a:lvl1pPr marL="274316" indent="-274316">
              <a:buSzPct val="90000"/>
              <a:buFont typeface="Calibri" panose="020F0502020204030204" pitchFamily="34" charset="0"/>
              <a:buChar char="●"/>
              <a:defRPr sz="2200"/>
            </a:lvl1pPr>
            <a:lvl2pPr marL="640072" indent="-274316">
              <a:buSzPct val="90000"/>
              <a:buFont typeface="Courier New" panose="02070309020205020404" pitchFamily="49" charset="0"/>
              <a:buChar char="o"/>
              <a:defRPr sz="2000"/>
            </a:lvl2pPr>
            <a:lvl3pPr marL="857240" indent="-171448">
              <a:buFont typeface="Wingdings" panose="05000000000000000000" pitchFamily="2" charset="2"/>
              <a:buChar char="§"/>
              <a:defRPr sz="1600"/>
            </a:lvl3pPr>
            <a:lvl4pPr marL="1200135" indent="-171448">
              <a:buFont typeface="Calibri" panose="020F0502020204030204" pitchFamily="34" charset="0"/>
              <a:buChar char="▫"/>
              <a:defRPr sz="14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a:cxnSpLocks/>
          </p:cNvCxnSpPr>
          <p:nvPr/>
        </p:nvCxnSpPr>
        <p:spPr>
          <a:xfrm>
            <a:off x="340660" y="690167"/>
            <a:ext cx="8449236" cy="0"/>
          </a:xfrm>
          <a:prstGeom prst="line">
            <a:avLst/>
          </a:prstGeom>
          <a:ln w="63500" cmpd="thickThin">
            <a:solidFill>
              <a:schemeClr val="bg2"/>
            </a:solidFill>
          </a:ln>
        </p:spPr>
        <p:style>
          <a:lnRef idx="1">
            <a:schemeClr val="dk1"/>
          </a:lnRef>
          <a:fillRef idx="0">
            <a:schemeClr val="dk1"/>
          </a:fillRef>
          <a:effectRef idx="0">
            <a:schemeClr val="dk1"/>
          </a:effectRef>
          <a:fontRef idx="minor">
            <a:schemeClr val="tx1"/>
          </a:fontRef>
        </p:style>
      </p:cxnSp>
      <p:sp>
        <p:nvSpPr>
          <p:cNvPr id="9" name="Text Placeholder 13"/>
          <p:cNvSpPr>
            <a:spLocks noGrp="1"/>
          </p:cNvSpPr>
          <p:nvPr>
            <p:ph type="body" sz="quarter" idx="13"/>
          </p:nvPr>
        </p:nvSpPr>
        <p:spPr>
          <a:xfrm>
            <a:off x="9155431" y="1501"/>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0" name="Text Placeholder 13"/>
          <p:cNvSpPr>
            <a:spLocks noGrp="1"/>
          </p:cNvSpPr>
          <p:nvPr>
            <p:ph type="body" sz="quarter" idx="14"/>
          </p:nvPr>
        </p:nvSpPr>
        <p:spPr>
          <a:xfrm>
            <a:off x="9155431" y="218981"/>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1" name="Text Placeholder 13"/>
          <p:cNvSpPr>
            <a:spLocks noGrp="1"/>
          </p:cNvSpPr>
          <p:nvPr>
            <p:ph type="body" sz="quarter" idx="15"/>
          </p:nvPr>
        </p:nvSpPr>
        <p:spPr>
          <a:xfrm>
            <a:off x="9155431" y="443452"/>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2" name="Text Placeholder 13"/>
          <p:cNvSpPr>
            <a:spLocks noGrp="1"/>
          </p:cNvSpPr>
          <p:nvPr>
            <p:ph type="body" sz="quarter" idx="16"/>
          </p:nvPr>
        </p:nvSpPr>
        <p:spPr>
          <a:xfrm>
            <a:off x="9155431" y="666804"/>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3" name="Text Placeholder 13"/>
          <p:cNvSpPr>
            <a:spLocks noGrp="1"/>
          </p:cNvSpPr>
          <p:nvPr>
            <p:ph type="body" sz="quarter" idx="17"/>
          </p:nvPr>
        </p:nvSpPr>
        <p:spPr>
          <a:xfrm>
            <a:off x="9155431" y="884285"/>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4" name="Text Placeholder 13"/>
          <p:cNvSpPr>
            <a:spLocks noGrp="1"/>
          </p:cNvSpPr>
          <p:nvPr>
            <p:ph type="body" sz="quarter" idx="18"/>
          </p:nvPr>
        </p:nvSpPr>
        <p:spPr>
          <a:xfrm>
            <a:off x="9155431" y="1128365"/>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5" name="Text Placeholder 13"/>
          <p:cNvSpPr>
            <a:spLocks noGrp="1"/>
          </p:cNvSpPr>
          <p:nvPr>
            <p:ph type="body" sz="quarter" idx="19"/>
          </p:nvPr>
        </p:nvSpPr>
        <p:spPr>
          <a:xfrm>
            <a:off x="9155431" y="1366143"/>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6" name="Text Placeholder 13"/>
          <p:cNvSpPr>
            <a:spLocks noGrp="1"/>
          </p:cNvSpPr>
          <p:nvPr>
            <p:ph type="body" sz="quarter" idx="20"/>
          </p:nvPr>
        </p:nvSpPr>
        <p:spPr>
          <a:xfrm>
            <a:off x="9155431" y="1603799"/>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7" name="Text Placeholder 13"/>
          <p:cNvSpPr>
            <a:spLocks noGrp="1"/>
          </p:cNvSpPr>
          <p:nvPr>
            <p:ph type="body" sz="quarter" idx="21"/>
          </p:nvPr>
        </p:nvSpPr>
        <p:spPr>
          <a:xfrm>
            <a:off x="9155431" y="1841577"/>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8" name="Text Placeholder 13"/>
          <p:cNvSpPr>
            <a:spLocks noGrp="1"/>
          </p:cNvSpPr>
          <p:nvPr>
            <p:ph type="body" sz="quarter" idx="22"/>
          </p:nvPr>
        </p:nvSpPr>
        <p:spPr>
          <a:xfrm>
            <a:off x="9155431" y="2072525"/>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19" name="Text Placeholder 13"/>
          <p:cNvSpPr>
            <a:spLocks noGrp="1"/>
          </p:cNvSpPr>
          <p:nvPr>
            <p:ph type="body" sz="quarter" idx="23"/>
          </p:nvPr>
        </p:nvSpPr>
        <p:spPr>
          <a:xfrm>
            <a:off x="9155431" y="2308768"/>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0" name="Text Placeholder 13"/>
          <p:cNvSpPr>
            <a:spLocks noGrp="1"/>
          </p:cNvSpPr>
          <p:nvPr>
            <p:ph type="body" sz="quarter" idx="24"/>
          </p:nvPr>
        </p:nvSpPr>
        <p:spPr>
          <a:xfrm>
            <a:off x="9155431" y="2534440"/>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1" name="Text Placeholder 13"/>
          <p:cNvSpPr>
            <a:spLocks noGrp="1"/>
          </p:cNvSpPr>
          <p:nvPr>
            <p:ph type="body" sz="quarter" idx="25"/>
          </p:nvPr>
        </p:nvSpPr>
        <p:spPr>
          <a:xfrm>
            <a:off x="9155431" y="2758777"/>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2" name="Text Placeholder 13"/>
          <p:cNvSpPr>
            <a:spLocks noGrp="1"/>
          </p:cNvSpPr>
          <p:nvPr>
            <p:ph type="body" sz="quarter" idx="26"/>
          </p:nvPr>
        </p:nvSpPr>
        <p:spPr>
          <a:xfrm>
            <a:off x="9155431" y="2981791"/>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3" name="Text Placeholder 13"/>
          <p:cNvSpPr>
            <a:spLocks noGrp="1"/>
          </p:cNvSpPr>
          <p:nvPr>
            <p:ph type="body" sz="quarter" idx="27"/>
          </p:nvPr>
        </p:nvSpPr>
        <p:spPr>
          <a:xfrm>
            <a:off x="9155431" y="3212404"/>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4" name="Text Placeholder 13"/>
          <p:cNvSpPr>
            <a:spLocks noGrp="1"/>
          </p:cNvSpPr>
          <p:nvPr>
            <p:ph type="body" sz="quarter" idx="28"/>
          </p:nvPr>
        </p:nvSpPr>
        <p:spPr>
          <a:xfrm>
            <a:off x="9155431" y="3436741"/>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5" name="Text Placeholder 13"/>
          <p:cNvSpPr>
            <a:spLocks noGrp="1"/>
          </p:cNvSpPr>
          <p:nvPr>
            <p:ph type="body" sz="quarter" idx="29"/>
          </p:nvPr>
        </p:nvSpPr>
        <p:spPr>
          <a:xfrm>
            <a:off x="9155431" y="3667958"/>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6" name="Text Placeholder 13"/>
          <p:cNvSpPr>
            <a:spLocks noGrp="1"/>
          </p:cNvSpPr>
          <p:nvPr>
            <p:ph type="body" sz="quarter" idx="30"/>
          </p:nvPr>
        </p:nvSpPr>
        <p:spPr>
          <a:xfrm>
            <a:off x="9155431" y="3911729"/>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7" name="Text Placeholder 13"/>
          <p:cNvSpPr>
            <a:spLocks noGrp="1"/>
          </p:cNvSpPr>
          <p:nvPr>
            <p:ph type="body" sz="quarter" idx="31"/>
          </p:nvPr>
        </p:nvSpPr>
        <p:spPr>
          <a:xfrm>
            <a:off x="9155431" y="4148591"/>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8" name="Text Placeholder 13"/>
          <p:cNvSpPr>
            <a:spLocks noGrp="1"/>
          </p:cNvSpPr>
          <p:nvPr>
            <p:ph type="body" sz="quarter" idx="32"/>
          </p:nvPr>
        </p:nvSpPr>
        <p:spPr>
          <a:xfrm>
            <a:off x="9155431" y="4372928"/>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29" name="Text Placeholder 13"/>
          <p:cNvSpPr>
            <a:spLocks noGrp="1"/>
          </p:cNvSpPr>
          <p:nvPr>
            <p:ph type="body" sz="quarter" idx="33"/>
          </p:nvPr>
        </p:nvSpPr>
        <p:spPr>
          <a:xfrm>
            <a:off x="9155431" y="4591789"/>
            <a:ext cx="2811780" cy="411480"/>
          </a:xfrm>
        </p:spPr>
        <p:txBody>
          <a:bodyPr>
            <a:noAutofit/>
          </a:bodyPr>
          <a:lstStyle>
            <a:lvl1pPr marL="0" indent="0" algn="l">
              <a:buNone/>
              <a:defRPr sz="2250" b="1">
                <a:solidFill>
                  <a:schemeClr val="tx2"/>
                </a:solidFill>
                <a:latin typeface="Ink Free" panose="03080402000500000000" pitchFamily="66" charset="0"/>
              </a:defRPr>
            </a:lvl1pPr>
          </a:lstStyle>
          <a:p>
            <a:pPr lvl="0"/>
            <a:r>
              <a:rPr lang="en-US"/>
              <a:t>Edit Master text styles</a:t>
            </a:r>
          </a:p>
        </p:txBody>
      </p:sp>
      <p:sp>
        <p:nvSpPr>
          <p:cNvPr id="30" name="Text Placeholder 13"/>
          <p:cNvSpPr>
            <a:spLocks noGrp="1"/>
          </p:cNvSpPr>
          <p:nvPr>
            <p:ph type="body" sz="quarter" idx="34"/>
          </p:nvPr>
        </p:nvSpPr>
        <p:spPr>
          <a:xfrm>
            <a:off x="-2811780" y="1501"/>
            <a:ext cx="2811780" cy="411480"/>
          </a:xfrm>
        </p:spPr>
        <p:txBody>
          <a:bodyPr>
            <a:noAutofit/>
          </a:bodyPr>
          <a:lstStyle>
            <a:lvl1pPr marL="0" indent="0" algn="l">
              <a:buNone/>
              <a:defRPr sz="2250" b="1">
                <a:solidFill>
                  <a:schemeClr val="accent1"/>
                </a:solidFill>
                <a:latin typeface="Ink Free" panose="03080402000500000000" pitchFamily="66" charset="0"/>
              </a:defRPr>
            </a:lvl1pPr>
          </a:lstStyle>
          <a:p>
            <a:pPr lvl="0"/>
            <a:r>
              <a:rPr lang="en-US"/>
              <a:t>Edit Master text styles</a:t>
            </a:r>
          </a:p>
        </p:txBody>
      </p:sp>
      <p:sp>
        <p:nvSpPr>
          <p:cNvPr id="31" name="Text Placeholder 13"/>
          <p:cNvSpPr>
            <a:spLocks noGrp="1"/>
          </p:cNvSpPr>
          <p:nvPr>
            <p:ph type="body" sz="quarter" idx="35"/>
          </p:nvPr>
        </p:nvSpPr>
        <p:spPr>
          <a:xfrm>
            <a:off x="-2811780" y="218981"/>
            <a:ext cx="2811780" cy="411480"/>
          </a:xfrm>
        </p:spPr>
        <p:txBody>
          <a:bodyPr>
            <a:noAutofit/>
          </a:bodyPr>
          <a:lstStyle>
            <a:lvl1pPr marL="0" indent="0" algn="l">
              <a:buNone/>
              <a:defRPr sz="2250" b="1">
                <a:solidFill>
                  <a:schemeClr val="accent1"/>
                </a:solidFill>
                <a:latin typeface="Ink Free" panose="03080402000500000000" pitchFamily="66" charset="0"/>
              </a:defRPr>
            </a:lvl1pPr>
          </a:lstStyle>
          <a:p>
            <a:pPr lvl="0"/>
            <a:r>
              <a:rPr lang="en-US"/>
              <a:t>Edit Master text styles</a:t>
            </a:r>
          </a:p>
        </p:txBody>
      </p:sp>
      <p:sp>
        <p:nvSpPr>
          <p:cNvPr id="32" name="Text Placeholder 13"/>
          <p:cNvSpPr>
            <a:spLocks noGrp="1"/>
          </p:cNvSpPr>
          <p:nvPr>
            <p:ph type="body" sz="quarter" idx="36"/>
          </p:nvPr>
        </p:nvSpPr>
        <p:spPr>
          <a:xfrm>
            <a:off x="-2811780" y="443452"/>
            <a:ext cx="2811780" cy="411480"/>
          </a:xfrm>
        </p:spPr>
        <p:txBody>
          <a:bodyPr>
            <a:noAutofit/>
          </a:bodyPr>
          <a:lstStyle>
            <a:lvl1pPr marL="0" indent="0" algn="l">
              <a:buNone/>
              <a:defRPr sz="2250" b="1">
                <a:solidFill>
                  <a:schemeClr val="accent1"/>
                </a:solidFill>
                <a:latin typeface="Ink Free" panose="03080402000500000000" pitchFamily="66" charset="0"/>
              </a:defRPr>
            </a:lvl1pPr>
          </a:lstStyle>
          <a:p>
            <a:pPr lvl="0"/>
            <a:r>
              <a:rPr lang="en-US"/>
              <a:t>Edit Master text styles</a:t>
            </a:r>
          </a:p>
        </p:txBody>
      </p:sp>
      <p:sp>
        <p:nvSpPr>
          <p:cNvPr id="33" name="Text Placeholder 13"/>
          <p:cNvSpPr>
            <a:spLocks noGrp="1"/>
          </p:cNvSpPr>
          <p:nvPr>
            <p:ph type="body" sz="quarter" idx="37"/>
          </p:nvPr>
        </p:nvSpPr>
        <p:spPr>
          <a:xfrm>
            <a:off x="-2811780" y="666804"/>
            <a:ext cx="2811780" cy="411480"/>
          </a:xfrm>
        </p:spPr>
        <p:txBody>
          <a:bodyPr>
            <a:noAutofit/>
          </a:bodyPr>
          <a:lstStyle>
            <a:lvl1pPr marL="0" indent="0" algn="l">
              <a:buNone/>
              <a:defRPr sz="2250" b="1">
                <a:solidFill>
                  <a:schemeClr val="accent1"/>
                </a:solidFill>
                <a:latin typeface="Ink Free" panose="03080402000500000000" pitchFamily="66" charset="0"/>
              </a:defRPr>
            </a:lvl1pPr>
          </a:lstStyle>
          <a:p>
            <a:pPr lvl="0"/>
            <a:r>
              <a:rPr lang="en-US"/>
              <a:t>Edit Master text styles</a:t>
            </a:r>
          </a:p>
        </p:txBody>
      </p:sp>
      <p:sp>
        <p:nvSpPr>
          <p:cNvPr id="34" name="Text Placeholder 13"/>
          <p:cNvSpPr>
            <a:spLocks noGrp="1"/>
          </p:cNvSpPr>
          <p:nvPr>
            <p:ph type="body" sz="quarter" idx="38"/>
          </p:nvPr>
        </p:nvSpPr>
        <p:spPr>
          <a:xfrm>
            <a:off x="-2811780" y="884285"/>
            <a:ext cx="2811780" cy="411480"/>
          </a:xfrm>
        </p:spPr>
        <p:txBody>
          <a:bodyPr>
            <a:noAutofit/>
          </a:bodyPr>
          <a:lstStyle>
            <a:lvl1pPr marL="0" indent="0" algn="l">
              <a:buNone/>
              <a:defRPr sz="2250" b="1">
                <a:solidFill>
                  <a:schemeClr val="accent1"/>
                </a:solidFill>
                <a:latin typeface="Ink Free" panose="03080402000500000000" pitchFamily="66" charset="0"/>
              </a:defRPr>
            </a:lvl1pPr>
          </a:lstStyle>
          <a:p>
            <a:pPr lvl="0"/>
            <a:r>
              <a:rPr lang="en-US"/>
              <a:t>Edit Master text styles</a:t>
            </a:r>
          </a:p>
        </p:txBody>
      </p:sp>
      <p:sp>
        <p:nvSpPr>
          <p:cNvPr id="35" name="Text Placeholder 13"/>
          <p:cNvSpPr>
            <a:spLocks noGrp="1"/>
          </p:cNvSpPr>
          <p:nvPr>
            <p:ph type="body" sz="quarter" idx="39"/>
          </p:nvPr>
        </p:nvSpPr>
        <p:spPr>
          <a:xfrm>
            <a:off x="-2811780" y="1128365"/>
            <a:ext cx="2811780" cy="411480"/>
          </a:xfrm>
        </p:spPr>
        <p:txBody>
          <a:bodyPr>
            <a:noAutofit/>
          </a:bodyPr>
          <a:lstStyle>
            <a:lvl1pPr marL="0" indent="0" algn="l">
              <a:buNone/>
              <a:defRPr sz="2250" b="1">
                <a:solidFill>
                  <a:schemeClr val="accent1"/>
                </a:solidFill>
                <a:latin typeface="Ink Free" panose="03080402000500000000" pitchFamily="66" charset="0"/>
              </a:defRPr>
            </a:lvl1pPr>
          </a:lstStyle>
          <a:p>
            <a:pPr lvl="0"/>
            <a:r>
              <a:rPr lang="en-US"/>
              <a:t>Edit Master text styles</a:t>
            </a:r>
          </a:p>
        </p:txBody>
      </p:sp>
      <p:sp>
        <p:nvSpPr>
          <p:cNvPr id="36" name="Text Placeholder 13"/>
          <p:cNvSpPr>
            <a:spLocks noGrp="1"/>
          </p:cNvSpPr>
          <p:nvPr>
            <p:ph type="body" sz="quarter" idx="40"/>
          </p:nvPr>
        </p:nvSpPr>
        <p:spPr>
          <a:xfrm>
            <a:off x="-2811780" y="1366143"/>
            <a:ext cx="2811780" cy="411480"/>
          </a:xfrm>
        </p:spPr>
        <p:txBody>
          <a:bodyPr>
            <a:noAutofit/>
          </a:bodyPr>
          <a:lstStyle>
            <a:lvl1pPr marL="0" indent="0" algn="l">
              <a:buNone/>
              <a:defRPr sz="2250" b="1">
                <a:solidFill>
                  <a:schemeClr val="accent1"/>
                </a:solidFill>
                <a:latin typeface="Ink Free" panose="03080402000500000000" pitchFamily="66" charset="0"/>
              </a:defRPr>
            </a:lvl1pPr>
          </a:lstStyle>
          <a:p>
            <a:pPr lvl="0"/>
            <a:r>
              <a:rPr lang="en-US"/>
              <a:t>Edit Master text styles</a:t>
            </a:r>
          </a:p>
        </p:txBody>
      </p:sp>
      <p:sp>
        <p:nvSpPr>
          <p:cNvPr id="37" name="Text Placeholder 13"/>
          <p:cNvSpPr>
            <a:spLocks noGrp="1"/>
          </p:cNvSpPr>
          <p:nvPr>
            <p:ph type="body" sz="quarter" idx="41"/>
          </p:nvPr>
        </p:nvSpPr>
        <p:spPr>
          <a:xfrm>
            <a:off x="-2811780" y="1603799"/>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38" name="Text Placeholder 13"/>
          <p:cNvSpPr>
            <a:spLocks noGrp="1"/>
          </p:cNvSpPr>
          <p:nvPr>
            <p:ph type="body" sz="quarter" idx="42"/>
          </p:nvPr>
        </p:nvSpPr>
        <p:spPr>
          <a:xfrm>
            <a:off x="-2811780" y="1841577"/>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39" name="Text Placeholder 13"/>
          <p:cNvSpPr>
            <a:spLocks noGrp="1"/>
          </p:cNvSpPr>
          <p:nvPr>
            <p:ph type="body" sz="quarter" idx="43"/>
          </p:nvPr>
        </p:nvSpPr>
        <p:spPr>
          <a:xfrm>
            <a:off x="-2811780" y="2072525"/>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0" name="Text Placeholder 13"/>
          <p:cNvSpPr>
            <a:spLocks noGrp="1"/>
          </p:cNvSpPr>
          <p:nvPr>
            <p:ph type="body" sz="quarter" idx="44"/>
          </p:nvPr>
        </p:nvSpPr>
        <p:spPr>
          <a:xfrm>
            <a:off x="-2811780" y="2308768"/>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1" name="Text Placeholder 13"/>
          <p:cNvSpPr>
            <a:spLocks noGrp="1"/>
          </p:cNvSpPr>
          <p:nvPr>
            <p:ph type="body" sz="quarter" idx="45"/>
          </p:nvPr>
        </p:nvSpPr>
        <p:spPr>
          <a:xfrm>
            <a:off x="-2811780" y="2534440"/>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2" name="Text Placeholder 13"/>
          <p:cNvSpPr>
            <a:spLocks noGrp="1"/>
          </p:cNvSpPr>
          <p:nvPr>
            <p:ph type="body" sz="quarter" idx="46"/>
          </p:nvPr>
        </p:nvSpPr>
        <p:spPr>
          <a:xfrm>
            <a:off x="-2811780" y="2758777"/>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3" name="Text Placeholder 13"/>
          <p:cNvSpPr>
            <a:spLocks noGrp="1"/>
          </p:cNvSpPr>
          <p:nvPr>
            <p:ph type="body" sz="quarter" idx="47"/>
          </p:nvPr>
        </p:nvSpPr>
        <p:spPr>
          <a:xfrm>
            <a:off x="-2811780" y="2981791"/>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4" name="Text Placeholder 13"/>
          <p:cNvSpPr>
            <a:spLocks noGrp="1"/>
          </p:cNvSpPr>
          <p:nvPr>
            <p:ph type="body" sz="quarter" idx="48"/>
          </p:nvPr>
        </p:nvSpPr>
        <p:spPr>
          <a:xfrm>
            <a:off x="-2811780" y="3212404"/>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5" name="Text Placeholder 13"/>
          <p:cNvSpPr>
            <a:spLocks noGrp="1"/>
          </p:cNvSpPr>
          <p:nvPr>
            <p:ph type="body" sz="quarter" idx="49"/>
          </p:nvPr>
        </p:nvSpPr>
        <p:spPr>
          <a:xfrm>
            <a:off x="-2811780" y="3436741"/>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6" name="Text Placeholder 13"/>
          <p:cNvSpPr>
            <a:spLocks noGrp="1"/>
          </p:cNvSpPr>
          <p:nvPr>
            <p:ph type="body" sz="quarter" idx="50"/>
          </p:nvPr>
        </p:nvSpPr>
        <p:spPr>
          <a:xfrm>
            <a:off x="-2811780" y="3667958"/>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7" name="Text Placeholder 13"/>
          <p:cNvSpPr>
            <a:spLocks noGrp="1"/>
          </p:cNvSpPr>
          <p:nvPr>
            <p:ph type="body" sz="quarter" idx="51"/>
          </p:nvPr>
        </p:nvSpPr>
        <p:spPr>
          <a:xfrm>
            <a:off x="-2811780" y="3911729"/>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8" name="Text Placeholder 13"/>
          <p:cNvSpPr>
            <a:spLocks noGrp="1"/>
          </p:cNvSpPr>
          <p:nvPr>
            <p:ph type="body" sz="quarter" idx="52"/>
          </p:nvPr>
        </p:nvSpPr>
        <p:spPr>
          <a:xfrm>
            <a:off x="-2811780" y="4148591"/>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49" name="Text Placeholder 13"/>
          <p:cNvSpPr>
            <a:spLocks noGrp="1"/>
          </p:cNvSpPr>
          <p:nvPr>
            <p:ph type="body" sz="quarter" idx="53"/>
          </p:nvPr>
        </p:nvSpPr>
        <p:spPr>
          <a:xfrm>
            <a:off x="-2811780" y="4372928"/>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
        <p:nvSpPr>
          <p:cNvPr id="50" name="Text Placeholder 13"/>
          <p:cNvSpPr>
            <a:spLocks noGrp="1"/>
          </p:cNvSpPr>
          <p:nvPr>
            <p:ph type="body" sz="quarter" idx="54"/>
          </p:nvPr>
        </p:nvSpPr>
        <p:spPr>
          <a:xfrm>
            <a:off x="-2811780" y="4591789"/>
            <a:ext cx="2811780" cy="411480"/>
          </a:xfrm>
        </p:spPr>
        <p:txBody>
          <a:bodyPr>
            <a:noAutofit/>
          </a:bodyPr>
          <a:lstStyle>
            <a:lvl1pPr marL="0" indent="0" algn="l">
              <a:lnSpc>
                <a:spcPct val="100000"/>
              </a:lnSpc>
              <a:spcBef>
                <a:spcPts val="0"/>
              </a:spcBef>
              <a:buNone/>
              <a:defRPr sz="1800" b="1">
                <a:solidFill>
                  <a:schemeClr val="tx1"/>
                </a:solidFill>
                <a:latin typeface="Consolas" panose="020B0609020204030204" pitchFamily="49" charset="0"/>
              </a:defRPr>
            </a:lvl1pPr>
          </a:lstStyle>
          <a:p>
            <a:pPr lvl="0"/>
            <a:r>
              <a:rPr lang="en-US"/>
              <a:t>Edit Master text styles</a:t>
            </a:r>
          </a:p>
        </p:txBody>
      </p:sp>
    </p:spTree>
    <p:extLst>
      <p:ext uri="{BB962C8B-B14F-4D97-AF65-F5344CB8AC3E}">
        <p14:creationId xmlns:p14="http://schemas.microsoft.com/office/powerpoint/2010/main" val="311545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iterate type="lt">
                                    <p:tmAbs val="100"/>
                                  </p:iterate>
                                  <p:childTnLst>
                                    <p:set>
                                      <p:cBhvr>
                                        <p:cTn id="6" dur="1" fill="hold">
                                          <p:stCondLst>
                                            <p:cond delay="9"/>
                                          </p:stCondLst>
                                        </p:cTn>
                                        <p:tgtEl>
                                          <p:spTgt spid="9">
                                            <p:txEl>
                                              <p:pRg st="0" end="0"/>
                                            </p:txEl>
                                          </p:spTgt>
                                        </p:tgtEl>
                                        <p:attrNameLst>
                                          <p:attrName>style.visibility</p:attrName>
                                        </p:attrNameLst>
                                      </p:cBhvr>
                                      <p:to>
                                        <p:strVal val="visible"/>
                                      </p:to>
                                    </p:set>
                                  </p:childTnLst>
                                </p:cTn>
                              </p:par>
                              <p:par>
                                <p:cTn id="7" presetID="3" presetClass="emph" presetSubtype="2" fill="hold" grpId="1" nodeType="withEffect" nodePh="1">
                                  <p:stCondLst>
                                    <p:cond delay="0"/>
                                  </p:stCondLst>
                                  <p:endCondLst>
                                    <p:cond evt="begin" delay="0">
                                      <p:tn val="7"/>
                                    </p:cond>
                                  </p:endCondLst>
                                  <p:iterate type="lt">
                                    <p:tmPct val="10000"/>
                                  </p:iterate>
                                  <p:childTnLst>
                                    <p:animClr clrSpc="rgb" dir="cw">
                                      <p:cBhvr override="childStyle">
                                        <p:cTn id="8" dur="10" fill="hold"/>
                                        <p:tgtEl>
                                          <p:spTgt spid="9">
                                            <p:txEl>
                                              <p:pRg st="0" end="0"/>
                                            </p:txEl>
                                          </p:spTgt>
                                        </p:tgtEl>
                                        <p:attrNameLst>
                                          <p:attrName>style.color</p:attrName>
                                        </p:attrNameLst>
                                      </p:cBhvr>
                                      <p:to>
                                        <a:srgbClr val="D95E00"/>
                                      </p:to>
                                    </p:animClr>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nodePh="1">
                                  <p:stCondLst>
                                    <p:cond delay="0"/>
                                  </p:stCondLst>
                                  <p:endCondLst>
                                    <p:cond evt="begin" delay="0">
                                      <p:tn val="11"/>
                                    </p:cond>
                                  </p:endCondLst>
                                  <p:iterate type="lt">
                                    <p:tmAbs val="100"/>
                                  </p:iterate>
                                  <p:childTnLst>
                                    <p:set>
                                      <p:cBhvr>
                                        <p:cTn id="12" dur="1" fill="hold">
                                          <p:stCondLst>
                                            <p:cond delay="9"/>
                                          </p:stCondLst>
                                        </p:cTn>
                                        <p:tgtEl>
                                          <p:spTgt spid="10">
                                            <p:txEl>
                                              <p:pRg st="0" end="0"/>
                                            </p:txEl>
                                          </p:spTgt>
                                        </p:tgtEl>
                                        <p:attrNameLst>
                                          <p:attrName>style.visibility</p:attrName>
                                        </p:attrNameLst>
                                      </p:cBhvr>
                                      <p:to>
                                        <p:strVal val="visible"/>
                                      </p:to>
                                    </p:set>
                                  </p:childTnLst>
                                </p:cTn>
                              </p:par>
                              <p:par>
                                <p:cTn id="13" presetID="3" presetClass="emph" presetSubtype="2" fill="hold" grpId="1" nodeType="withEffect" nodePh="1">
                                  <p:stCondLst>
                                    <p:cond delay="0"/>
                                  </p:stCondLst>
                                  <p:endCondLst>
                                    <p:cond evt="begin" delay="0">
                                      <p:tn val="13"/>
                                    </p:cond>
                                  </p:endCondLst>
                                  <p:iterate type="lt">
                                    <p:tmPct val="10000"/>
                                  </p:iterate>
                                  <p:childTnLst>
                                    <p:animClr clrSpc="rgb" dir="cw">
                                      <p:cBhvr override="childStyle">
                                        <p:cTn id="14" dur="10" fill="hold"/>
                                        <p:tgtEl>
                                          <p:spTgt spid="10">
                                            <p:txEl>
                                              <p:pRg st="0" end="0"/>
                                            </p:txEl>
                                          </p:spTgt>
                                        </p:tgtEl>
                                        <p:attrNameLst>
                                          <p:attrName>style.color</p:attrName>
                                        </p:attrNameLst>
                                      </p:cBhvr>
                                      <p:to>
                                        <a:srgbClr val="D95E00"/>
                                      </p:to>
                                    </p:animClr>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iterate type="lt">
                                    <p:tmAbs val="100"/>
                                  </p:iterate>
                                  <p:childTnLst>
                                    <p:set>
                                      <p:cBhvr>
                                        <p:cTn id="18" dur="1" fill="hold">
                                          <p:stCondLst>
                                            <p:cond delay="9"/>
                                          </p:stCondLst>
                                        </p:cTn>
                                        <p:tgtEl>
                                          <p:spTgt spid="11">
                                            <p:txEl>
                                              <p:pRg st="0" end="0"/>
                                            </p:txEl>
                                          </p:spTgt>
                                        </p:tgtEl>
                                        <p:attrNameLst>
                                          <p:attrName>style.visibility</p:attrName>
                                        </p:attrNameLst>
                                      </p:cBhvr>
                                      <p:to>
                                        <p:strVal val="visible"/>
                                      </p:to>
                                    </p:set>
                                  </p:childTnLst>
                                </p:cTn>
                              </p:par>
                              <p:par>
                                <p:cTn id="19" presetID="3" presetClass="emph" presetSubtype="2" fill="hold" grpId="1" nodeType="withEffect" nodePh="1">
                                  <p:stCondLst>
                                    <p:cond delay="0"/>
                                  </p:stCondLst>
                                  <p:endCondLst>
                                    <p:cond evt="begin" delay="0">
                                      <p:tn val="19"/>
                                    </p:cond>
                                  </p:endCondLst>
                                  <p:iterate type="lt">
                                    <p:tmPct val="10000"/>
                                  </p:iterate>
                                  <p:childTnLst>
                                    <p:animClr clrSpc="rgb" dir="cw">
                                      <p:cBhvr override="childStyle">
                                        <p:cTn id="20" dur="10" fill="hold"/>
                                        <p:tgtEl>
                                          <p:spTgt spid="11">
                                            <p:txEl>
                                              <p:pRg st="0" end="0"/>
                                            </p:txEl>
                                          </p:spTgt>
                                        </p:tgtEl>
                                        <p:attrNameLst>
                                          <p:attrName>style.color</p:attrName>
                                        </p:attrNameLst>
                                      </p:cBhvr>
                                      <p:to>
                                        <a:srgbClr val="D95E00"/>
                                      </p:to>
                                    </p:animClr>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nodePh="1">
                                  <p:stCondLst>
                                    <p:cond delay="0"/>
                                  </p:stCondLst>
                                  <p:endCondLst>
                                    <p:cond evt="begin" delay="0">
                                      <p:tn val="23"/>
                                    </p:cond>
                                  </p:endCondLst>
                                  <p:iterate type="lt">
                                    <p:tmAbs val="100"/>
                                  </p:iterate>
                                  <p:childTnLst>
                                    <p:set>
                                      <p:cBhvr>
                                        <p:cTn id="24" dur="1" fill="hold">
                                          <p:stCondLst>
                                            <p:cond delay="9"/>
                                          </p:stCondLst>
                                        </p:cTn>
                                        <p:tgtEl>
                                          <p:spTgt spid="12">
                                            <p:txEl>
                                              <p:pRg st="0" end="0"/>
                                            </p:txEl>
                                          </p:spTgt>
                                        </p:tgtEl>
                                        <p:attrNameLst>
                                          <p:attrName>style.visibility</p:attrName>
                                        </p:attrNameLst>
                                      </p:cBhvr>
                                      <p:to>
                                        <p:strVal val="visible"/>
                                      </p:to>
                                    </p:set>
                                  </p:childTnLst>
                                </p:cTn>
                              </p:par>
                              <p:par>
                                <p:cTn id="25" presetID="3" presetClass="emph" presetSubtype="2" fill="hold" grpId="1" nodeType="withEffect" nodePh="1">
                                  <p:stCondLst>
                                    <p:cond delay="0"/>
                                  </p:stCondLst>
                                  <p:endCondLst>
                                    <p:cond evt="begin" delay="0">
                                      <p:tn val="25"/>
                                    </p:cond>
                                  </p:endCondLst>
                                  <p:iterate type="lt">
                                    <p:tmPct val="10000"/>
                                  </p:iterate>
                                  <p:childTnLst>
                                    <p:animClr clrSpc="rgb" dir="cw">
                                      <p:cBhvr override="childStyle">
                                        <p:cTn id="26" dur="10" fill="hold"/>
                                        <p:tgtEl>
                                          <p:spTgt spid="12">
                                            <p:txEl>
                                              <p:pRg st="0" end="0"/>
                                            </p:txEl>
                                          </p:spTgt>
                                        </p:tgtEl>
                                        <p:attrNameLst>
                                          <p:attrName>style.color</p:attrName>
                                        </p:attrNameLst>
                                      </p:cBhvr>
                                      <p:to>
                                        <a:srgbClr val="D95E00"/>
                                      </p:to>
                                    </p:animClr>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nodePh="1">
                                  <p:stCondLst>
                                    <p:cond delay="0"/>
                                  </p:stCondLst>
                                  <p:endCondLst>
                                    <p:cond evt="begin" delay="0">
                                      <p:tn val="29"/>
                                    </p:cond>
                                  </p:endCondLst>
                                  <p:iterate type="lt">
                                    <p:tmAbs val="100"/>
                                  </p:iterate>
                                  <p:childTnLst>
                                    <p:set>
                                      <p:cBhvr>
                                        <p:cTn id="30" dur="1" fill="hold">
                                          <p:stCondLst>
                                            <p:cond delay="9"/>
                                          </p:stCondLst>
                                        </p:cTn>
                                        <p:tgtEl>
                                          <p:spTgt spid="13">
                                            <p:txEl>
                                              <p:pRg st="0" end="0"/>
                                            </p:txEl>
                                          </p:spTgt>
                                        </p:tgtEl>
                                        <p:attrNameLst>
                                          <p:attrName>style.visibility</p:attrName>
                                        </p:attrNameLst>
                                      </p:cBhvr>
                                      <p:to>
                                        <p:strVal val="visible"/>
                                      </p:to>
                                    </p:set>
                                  </p:childTnLst>
                                </p:cTn>
                              </p:par>
                              <p:par>
                                <p:cTn id="31" presetID="3" presetClass="emph" presetSubtype="2" fill="hold" grpId="1" nodeType="withEffect" nodePh="1">
                                  <p:stCondLst>
                                    <p:cond delay="0"/>
                                  </p:stCondLst>
                                  <p:endCondLst>
                                    <p:cond evt="begin" delay="0">
                                      <p:tn val="31"/>
                                    </p:cond>
                                  </p:endCondLst>
                                  <p:iterate type="lt">
                                    <p:tmPct val="10000"/>
                                  </p:iterate>
                                  <p:childTnLst>
                                    <p:animClr clrSpc="rgb" dir="cw">
                                      <p:cBhvr override="childStyle">
                                        <p:cTn id="32" dur="10" fill="hold"/>
                                        <p:tgtEl>
                                          <p:spTgt spid="13">
                                            <p:txEl>
                                              <p:pRg st="0" end="0"/>
                                            </p:txEl>
                                          </p:spTgt>
                                        </p:tgtEl>
                                        <p:attrNameLst>
                                          <p:attrName>style.color</p:attrName>
                                        </p:attrNameLst>
                                      </p:cBhvr>
                                      <p:to>
                                        <a:srgbClr val="D95E00"/>
                                      </p:to>
                                    </p:animClr>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nodePh="1">
                                  <p:stCondLst>
                                    <p:cond delay="0"/>
                                  </p:stCondLst>
                                  <p:endCondLst>
                                    <p:cond evt="begin" delay="0">
                                      <p:tn val="35"/>
                                    </p:cond>
                                  </p:endCondLst>
                                  <p:iterate type="lt">
                                    <p:tmAbs val="100"/>
                                  </p:iterate>
                                  <p:childTnLst>
                                    <p:set>
                                      <p:cBhvr>
                                        <p:cTn id="36" dur="1" fill="hold">
                                          <p:stCondLst>
                                            <p:cond delay="9"/>
                                          </p:stCondLst>
                                        </p:cTn>
                                        <p:tgtEl>
                                          <p:spTgt spid="14">
                                            <p:txEl>
                                              <p:pRg st="0" end="0"/>
                                            </p:txEl>
                                          </p:spTgt>
                                        </p:tgtEl>
                                        <p:attrNameLst>
                                          <p:attrName>style.visibility</p:attrName>
                                        </p:attrNameLst>
                                      </p:cBhvr>
                                      <p:to>
                                        <p:strVal val="visible"/>
                                      </p:to>
                                    </p:set>
                                  </p:childTnLst>
                                </p:cTn>
                              </p:par>
                              <p:par>
                                <p:cTn id="37" presetID="3" presetClass="emph" presetSubtype="2" fill="hold" grpId="1" nodeType="withEffect" nodePh="1">
                                  <p:stCondLst>
                                    <p:cond delay="0"/>
                                  </p:stCondLst>
                                  <p:endCondLst>
                                    <p:cond evt="begin" delay="0">
                                      <p:tn val="37"/>
                                    </p:cond>
                                  </p:endCondLst>
                                  <p:iterate type="lt">
                                    <p:tmPct val="10000"/>
                                  </p:iterate>
                                  <p:childTnLst>
                                    <p:animClr clrSpc="rgb" dir="cw">
                                      <p:cBhvr override="childStyle">
                                        <p:cTn id="38" dur="10" fill="hold"/>
                                        <p:tgtEl>
                                          <p:spTgt spid="14">
                                            <p:txEl>
                                              <p:pRg st="0" end="0"/>
                                            </p:txEl>
                                          </p:spTgt>
                                        </p:tgtEl>
                                        <p:attrNameLst>
                                          <p:attrName>style.color</p:attrName>
                                        </p:attrNameLst>
                                      </p:cBhvr>
                                      <p:to>
                                        <a:srgbClr val="D95E00"/>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iterate type="lt">
                                    <p:tmAbs val="100"/>
                                  </p:iterate>
                                  <p:childTnLst>
                                    <p:set>
                                      <p:cBhvr>
                                        <p:cTn id="42" dur="1" fill="hold">
                                          <p:stCondLst>
                                            <p:cond delay="9"/>
                                          </p:stCondLst>
                                        </p:cTn>
                                        <p:tgtEl>
                                          <p:spTgt spid="15">
                                            <p:txEl>
                                              <p:pRg st="0" end="0"/>
                                            </p:txEl>
                                          </p:spTgt>
                                        </p:tgtEl>
                                        <p:attrNameLst>
                                          <p:attrName>style.visibility</p:attrName>
                                        </p:attrNameLst>
                                      </p:cBhvr>
                                      <p:to>
                                        <p:strVal val="visible"/>
                                      </p:to>
                                    </p:set>
                                  </p:childTnLst>
                                </p:cTn>
                              </p:par>
                              <p:par>
                                <p:cTn id="43" presetID="3" presetClass="emph" presetSubtype="2" fill="hold" grpId="1" nodeType="withEffect" nodePh="1">
                                  <p:stCondLst>
                                    <p:cond delay="0"/>
                                  </p:stCondLst>
                                  <p:endCondLst>
                                    <p:cond evt="begin" delay="0">
                                      <p:tn val="43"/>
                                    </p:cond>
                                  </p:endCondLst>
                                  <p:iterate type="lt">
                                    <p:tmPct val="10000"/>
                                  </p:iterate>
                                  <p:childTnLst>
                                    <p:animClr clrSpc="rgb" dir="cw">
                                      <p:cBhvr override="childStyle">
                                        <p:cTn id="44" dur="10" fill="hold"/>
                                        <p:tgtEl>
                                          <p:spTgt spid="15">
                                            <p:txEl>
                                              <p:pRg st="0" end="0"/>
                                            </p:txEl>
                                          </p:spTgt>
                                        </p:tgtEl>
                                        <p:attrNameLst>
                                          <p:attrName>style.color</p:attrName>
                                        </p:attrNameLst>
                                      </p:cBhvr>
                                      <p:to>
                                        <a:srgbClr val="D95E00"/>
                                      </p:to>
                                    </p:animClr>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nodePh="1">
                                  <p:stCondLst>
                                    <p:cond delay="0"/>
                                  </p:stCondLst>
                                  <p:endCondLst>
                                    <p:cond evt="begin" delay="0">
                                      <p:tn val="47"/>
                                    </p:cond>
                                  </p:endCondLst>
                                  <p:iterate type="lt">
                                    <p:tmAbs val="100"/>
                                  </p:iterate>
                                  <p:childTnLst>
                                    <p:set>
                                      <p:cBhvr>
                                        <p:cTn id="48" dur="1" fill="hold">
                                          <p:stCondLst>
                                            <p:cond delay="9"/>
                                          </p:stCondLst>
                                        </p:cTn>
                                        <p:tgtEl>
                                          <p:spTgt spid="16">
                                            <p:txEl>
                                              <p:pRg st="0" end="0"/>
                                            </p:txEl>
                                          </p:spTgt>
                                        </p:tgtEl>
                                        <p:attrNameLst>
                                          <p:attrName>style.visibility</p:attrName>
                                        </p:attrNameLst>
                                      </p:cBhvr>
                                      <p:to>
                                        <p:strVal val="visible"/>
                                      </p:to>
                                    </p:set>
                                  </p:childTnLst>
                                </p:cTn>
                              </p:par>
                              <p:par>
                                <p:cTn id="49" presetID="3" presetClass="emph" presetSubtype="2" fill="hold" grpId="1" nodeType="withEffect" nodePh="1">
                                  <p:stCondLst>
                                    <p:cond delay="0"/>
                                  </p:stCondLst>
                                  <p:endCondLst>
                                    <p:cond evt="begin" delay="0">
                                      <p:tn val="49"/>
                                    </p:cond>
                                  </p:endCondLst>
                                  <p:iterate type="lt">
                                    <p:tmPct val="10000"/>
                                  </p:iterate>
                                  <p:childTnLst>
                                    <p:animClr clrSpc="rgb" dir="cw">
                                      <p:cBhvr override="childStyle">
                                        <p:cTn id="50" dur="10" fill="hold"/>
                                        <p:tgtEl>
                                          <p:spTgt spid="16">
                                            <p:txEl>
                                              <p:pRg st="0" end="0"/>
                                            </p:txEl>
                                          </p:spTgt>
                                        </p:tgtEl>
                                        <p:attrNameLst>
                                          <p:attrName>style.color</p:attrName>
                                        </p:attrNameLst>
                                      </p:cBhvr>
                                      <p:to>
                                        <a:srgbClr val="D95E00"/>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nodePh="1">
                                  <p:stCondLst>
                                    <p:cond delay="0"/>
                                  </p:stCondLst>
                                  <p:endCondLst>
                                    <p:cond evt="begin" delay="0">
                                      <p:tn val="53"/>
                                    </p:cond>
                                  </p:endCondLst>
                                  <p:iterate type="lt">
                                    <p:tmAbs val="100"/>
                                  </p:iterate>
                                  <p:childTnLst>
                                    <p:set>
                                      <p:cBhvr>
                                        <p:cTn id="54" dur="1" fill="hold">
                                          <p:stCondLst>
                                            <p:cond delay="9"/>
                                          </p:stCondLst>
                                        </p:cTn>
                                        <p:tgtEl>
                                          <p:spTgt spid="17">
                                            <p:txEl>
                                              <p:pRg st="0" end="0"/>
                                            </p:txEl>
                                          </p:spTgt>
                                        </p:tgtEl>
                                        <p:attrNameLst>
                                          <p:attrName>style.visibility</p:attrName>
                                        </p:attrNameLst>
                                      </p:cBhvr>
                                      <p:to>
                                        <p:strVal val="visible"/>
                                      </p:to>
                                    </p:set>
                                  </p:childTnLst>
                                </p:cTn>
                              </p:par>
                              <p:par>
                                <p:cTn id="55" presetID="3" presetClass="emph" presetSubtype="2" fill="hold" grpId="1" nodeType="withEffect" nodePh="1">
                                  <p:stCondLst>
                                    <p:cond delay="0"/>
                                  </p:stCondLst>
                                  <p:endCondLst>
                                    <p:cond evt="begin" delay="0">
                                      <p:tn val="55"/>
                                    </p:cond>
                                  </p:endCondLst>
                                  <p:iterate type="lt">
                                    <p:tmPct val="10000"/>
                                  </p:iterate>
                                  <p:childTnLst>
                                    <p:animClr clrSpc="rgb" dir="cw">
                                      <p:cBhvr override="childStyle">
                                        <p:cTn id="56" dur="10" fill="hold"/>
                                        <p:tgtEl>
                                          <p:spTgt spid="17">
                                            <p:txEl>
                                              <p:pRg st="0" end="0"/>
                                            </p:txEl>
                                          </p:spTgt>
                                        </p:tgtEl>
                                        <p:attrNameLst>
                                          <p:attrName>style.color</p:attrName>
                                        </p:attrNameLst>
                                      </p:cBhvr>
                                      <p:to>
                                        <a:srgbClr val="D95E00"/>
                                      </p:to>
                                    </p:animClr>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nodePh="1">
                                  <p:stCondLst>
                                    <p:cond delay="0"/>
                                  </p:stCondLst>
                                  <p:endCondLst>
                                    <p:cond evt="begin" delay="0">
                                      <p:tn val="59"/>
                                    </p:cond>
                                  </p:endCondLst>
                                  <p:iterate type="lt">
                                    <p:tmAbs val="100"/>
                                  </p:iterate>
                                  <p:childTnLst>
                                    <p:set>
                                      <p:cBhvr>
                                        <p:cTn id="60" dur="1" fill="hold">
                                          <p:stCondLst>
                                            <p:cond delay="9"/>
                                          </p:stCondLst>
                                        </p:cTn>
                                        <p:tgtEl>
                                          <p:spTgt spid="18">
                                            <p:txEl>
                                              <p:pRg st="0" end="0"/>
                                            </p:txEl>
                                          </p:spTgt>
                                        </p:tgtEl>
                                        <p:attrNameLst>
                                          <p:attrName>style.visibility</p:attrName>
                                        </p:attrNameLst>
                                      </p:cBhvr>
                                      <p:to>
                                        <p:strVal val="visible"/>
                                      </p:to>
                                    </p:set>
                                  </p:childTnLst>
                                </p:cTn>
                              </p:par>
                              <p:par>
                                <p:cTn id="61" presetID="3" presetClass="emph" presetSubtype="2" fill="hold" grpId="1" nodeType="withEffect" nodePh="1">
                                  <p:stCondLst>
                                    <p:cond delay="0"/>
                                  </p:stCondLst>
                                  <p:endCondLst>
                                    <p:cond evt="begin" delay="0">
                                      <p:tn val="61"/>
                                    </p:cond>
                                  </p:endCondLst>
                                  <p:iterate type="lt">
                                    <p:tmPct val="10000"/>
                                  </p:iterate>
                                  <p:childTnLst>
                                    <p:animClr clrSpc="rgb" dir="cw">
                                      <p:cBhvr override="childStyle">
                                        <p:cTn id="62" dur="10" fill="hold"/>
                                        <p:tgtEl>
                                          <p:spTgt spid="18">
                                            <p:txEl>
                                              <p:pRg st="0" end="0"/>
                                            </p:txEl>
                                          </p:spTgt>
                                        </p:tgtEl>
                                        <p:attrNameLst>
                                          <p:attrName>style.color</p:attrName>
                                        </p:attrNameLst>
                                      </p:cBhvr>
                                      <p:to>
                                        <a:srgbClr val="D95E00"/>
                                      </p:to>
                                    </p:animClr>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nodePh="1">
                                  <p:stCondLst>
                                    <p:cond delay="0"/>
                                  </p:stCondLst>
                                  <p:endCondLst>
                                    <p:cond evt="begin" delay="0">
                                      <p:tn val="65"/>
                                    </p:cond>
                                  </p:endCondLst>
                                  <p:iterate type="lt">
                                    <p:tmAbs val="100"/>
                                  </p:iterate>
                                  <p:childTnLst>
                                    <p:set>
                                      <p:cBhvr>
                                        <p:cTn id="66" dur="1" fill="hold">
                                          <p:stCondLst>
                                            <p:cond delay="9"/>
                                          </p:stCondLst>
                                        </p:cTn>
                                        <p:tgtEl>
                                          <p:spTgt spid="19">
                                            <p:txEl>
                                              <p:pRg st="0" end="0"/>
                                            </p:txEl>
                                          </p:spTgt>
                                        </p:tgtEl>
                                        <p:attrNameLst>
                                          <p:attrName>style.visibility</p:attrName>
                                        </p:attrNameLst>
                                      </p:cBhvr>
                                      <p:to>
                                        <p:strVal val="visible"/>
                                      </p:to>
                                    </p:set>
                                  </p:childTnLst>
                                </p:cTn>
                              </p:par>
                              <p:par>
                                <p:cTn id="67" presetID="3" presetClass="emph" presetSubtype="2" fill="hold" grpId="1" nodeType="withEffect" nodePh="1">
                                  <p:stCondLst>
                                    <p:cond delay="0"/>
                                  </p:stCondLst>
                                  <p:endCondLst>
                                    <p:cond evt="begin" delay="0">
                                      <p:tn val="67"/>
                                    </p:cond>
                                  </p:endCondLst>
                                  <p:iterate type="lt">
                                    <p:tmPct val="10000"/>
                                  </p:iterate>
                                  <p:childTnLst>
                                    <p:animClr clrSpc="rgb" dir="cw">
                                      <p:cBhvr override="childStyle">
                                        <p:cTn id="68" dur="10" fill="hold"/>
                                        <p:tgtEl>
                                          <p:spTgt spid="19">
                                            <p:txEl>
                                              <p:pRg st="0" end="0"/>
                                            </p:txEl>
                                          </p:spTgt>
                                        </p:tgtEl>
                                        <p:attrNameLst>
                                          <p:attrName>style.color</p:attrName>
                                        </p:attrNameLst>
                                      </p:cBhvr>
                                      <p:to>
                                        <a:srgbClr val="D95E00"/>
                                      </p:to>
                                    </p:animClr>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nodePh="1">
                                  <p:stCondLst>
                                    <p:cond delay="0"/>
                                  </p:stCondLst>
                                  <p:endCondLst>
                                    <p:cond evt="begin" delay="0">
                                      <p:tn val="71"/>
                                    </p:cond>
                                  </p:endCondLst>
                                  <p:iterate type="lt">
                                    <p:tmAbs val="100"/>
                                  </p:iterate>
                                  <p:childTnLst>
                                    <p:set>
                                      <p:cBhvr>
                                        <p:cTn id="72" dur="1" fill="hold">
                                          <p:stCondLst>
                                            <p:cond delay="9"/>
                                          </p:stCondLst>
                                        </p:cTn>
                                        <p:tgtEl>
                                          <p:spTgt spid="20">
                                            <p:txEl>
                                              <p:pRg st="0" end="0"/>
                                            </p:txEl>
                                          </p:spTgt>
                                        </p:tgtEl>
                                        <p:attrNameLst>
                                          <p:attrName>style.visibility</p:attrName>
                                        </p:attrNameLst>
                                      </p:cBhvr>
                                      <p:to>
                                        <p:strVal val="visible"/>
                                      </p:to>
                                    </p:set>
                                  </p:childTnLst>
                                </p:cTn>
                              </p:par>
                              <p:par>
                                <p:cTn id="73" presetID="3" presetClass="emph" presetSubtype="2" fill="hold" grpId="1" nodeType="withEffect" nodePh="1">
                                  <p:stCondLst>
                                    <p:cond delay="0"/>
                                  </p:stCondLst>
                                  <p:endCondLst>
                                    <p:cond evt="begin" delay="0">
                                      <p:tn val="73"/>
                                    </p:cond>
                                  </p:endCondLst>
                                  <p:iterate type="lt">
                                    <p:tmPct val="10000"/>
                                  </p:iterate>
                                  <p:childTnLst>
                                    <p:animClr clrSpc="rgb" dir="cw">
                                      <p:cBhvr override="childStyle">
                                        <p:cTn id="74" dur="10" fill="hold"/>
                                        <p:tgtEl>
                                          <p:spTgt spid="20">
                                            <p:txEl>
                                              <p:pRg st="0" end="0"/>
                                            </p:txEl>
                                          </p:spTgt>
                                        </p:tgtEl>
                                        <p:attrNameLst>
                                          <p:attrName>style.color</p:attrName>
                                        </p:attrNameLst>
                                      </p:cBhvr>
                                      <p:to>
                                        <a:srgbClr val="D95E00"/>
                                      </p:to>
                                    </p:animClr>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nodePh="1">
                                  <p:stCondLst>
                                    <p:cond delay="0"/>
                                  </p:stCondLst>
                                  <p:endCondLst>
                                    <p:cond evt="begin" delay="0">
                                      <p:tn val="77"/>
                                    </p:cond>
                                  </p:endCondLst>
                                  <p:iterate type="lt">
                                    <p:tmAbs val="100"/>
                                  </p:iterate>
                                  <p:childTnLst>
                                    <p:set>
                                      <p:cBhvr>
                                        <p:cTn id="78" dur="1" fill="hold">
                                          <p:stCondLst>
                                            <p:cond delay="9"/>
                                          </p:stCondLst>
                                        </p:cTn>
                                        <p:tgtEl>
                                          <p:spTgt spid="21">
                                            <p:txEl>
                                              <p:pRg st="0" end="0"/>
                                            </p:txEl>
                                          </p:spTgt>
                                        </p:tgtEl>
                                        <p:attrNameLst>
                                          <p:attrName>style.visibility</p:attrName>
                                        </p:attrNameLst>
                                      </p:cBhvr>
                                      <p:to>
                                        <p:strVal val="visible"/>
                                      </p:to>
                                    </p:set>
                                  </p:childTnLst>
                                </p:cTn>
                              </p:par>
                              <p:par>
                                <p:cTn id="79" presetID="3" presetClass="emph" presetSubtype="2" fill="hold" grpId="1" nodeType="withEffect" nodePh="1">
                                  <p:stCondLst>
                                    <p:cond delay="0"/>
                                  </p:stCondLst>
                                  <p:endCondLst>
                                    <p:cond evt="begin" delay="0">
                                      <p:tn val="79"/>
                                    </p:cond>
                                  </p:endCondLst>
                                  <p:iterate type="lt">
                                    <p:tmPct val="10000"/>
                                  </p:iterate>
                                  <p:childTnLst>
                                    <p:animClr clrSpc="rgb" dir="cw">
                                      <p:cBhvr override="childStyle">
                                        <p:cTn id="80" dur="10" fill="hold"/>
                                        <p:tgtEl>
                                          <p:spTgt spid="21">
                                            <p:txEl>
                                              <p:pRg st="0" end="0"/>
                                            </p:txEl>
                                          </p:spTgt>
                                        </p:tgtEl>
                                        <p:attrNameLst>
                                          <p:attrName>style.color</p:attrName>
                                        </p:attrNameLst>
                                      </p:cBhvr>
                                      <p:to>
                                        <a:srgbClr val="D95E00"/>
                                      </p:to>
                                    </p:animClr>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nodePh="1">
                                  <p:stCondLst>
                                    <p:cond delay="0"/>
                                  </p:stCondLst>
                                  <p:endCondLst>
                                    <p:cond evt="begin" delay="0">
                                      <p:tn val="83"/>
                                    </p:cond>
                                  </p:endCondLst>
                                  <p:iterate type="lt">
                                    <p:tmAbs val="100"/>
                                  </p:iterate>
                                  <p:childTnLst>
                                    <p:set>
                                      <p:cBhvr>
                                        <p:cTn id="84" dur="1" fill="hold">
                                          <p:stCondLst>
                                            <p:cond delay="9"/>
                                          </p:stCondLst>
                                        </p:cTn>
                                        <p:tgtEl>
                                          <p:spTgt spid="22">
                                            <p:txEl>
                                              <p:pRg st="0" end="0"/>
                                            </p:txEl>
                                          </p:spTgt>
                                        </p:tgtEl>
                                        <p:attrNameLst>
                                          <p:attrName>style.visibility</p:attrName>
                                        </p:attrNameLst>
                                      </p:cBhvr>
                                      <p:to>
                                        <p:strVal val="visible"/>
                                      </p:to>
                                    </p:set>
                                  </p:childTnLst>
                                </p:cTn>
                              </p:par>
                              <p:par>
                                <p:cTn id="85" presetID="3" presetClass="emph" presetSubtype="2" fill="hold" grpId="1" nodeType="withEffect" nodePh="1">
                                  <p:stCondLst>
                                    <p:cond delay="0"/>
                                  </p:stCondLst>
                                  <p:endCondLst>
                                    <p:cond evt="begin" delay="0">
                                      <p:tn val="85"/>
                                    </p:cond>
                                  </p:endCondLst>
                                  <p:iterate type="lt">
                                    <p:tmPct val="10000"/>
                                  </p:iterate>
                                  <p:childTnLst>
                                    <p:animClr clrSpc="rgb" dir="cw">
                                      <p:cBhvr override="childStyle">
                                        <p:cTn id="86" dur="10" fill="hold"/>
                                        <p:tgtEl>
                                          <p:spTgt spid="22">
                                            <p:txEl>
                                              <p:pRg st="0" end="0"/>
                                            </p:txEl>
                                          </p:spTgt>
                                        </p:tgtEl>
                                        <p:attrNameLst>
                                          <p:attrName>style.color</p:attrName>
                                        </p:attrNameLst>
                                      </p:cBhvr>
                                      <p:to>
                                        <a:srgbClr val="D95E00"/>
                                      </p:to>
                                    </p:animClr>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nodePh="1">
                                  <p:stCondLst>
                                    <p:cond delay="0"/>
                                  </p:stCondLst>
                                  <p:endCondLst>
                                    <p:cond evt="begin" delay="0">
                                      <p:tn val="89"/>
                                    </p:cond>
                                  </p:endCondLst>
                                  <p:iterate type="lt">
                                    <p:tmAbs val="100"/>
                                  </p:iterate>
                                  <p:childTnLst>
                                    <p:set>
                                      <p:cBhvr>
                                        <p:cTn id="90" dur="1" fill="hold">
                                          <p:stCondLst>
                                            <p:cond delay="9"/>
                                          </p:stCondLst>
                                        </p:cTn>
                                        <p:tgtEl>
                                          <p:spTgt spid="23">
                                            <p:txEl>
                                              <p:pRg st="0" end="0"/>
                                            </p:txEl>
                                          </p:spTgt>
                                        </p:tgtEl>
                                        <p:attrNameLst>
                                          <p:attrName>style.visibility</p:attrName>
                                        </p:attrNameLst>
                                      </p:cBhvr>
                                      <p:to>
                                        <p:strVal val="visible"/>
                                      </p:to>
                                    </p:set>
                                  </p:childTnLst>
                                </p:cTn>
                              </p:par>
                              <p:par>
                                <p:cTn id="91" presetID="3" presetClass="emph" presetSubtype="2" fill="hold" grpId="1" nodeType="withEffect" nodePh="1">
                                  <p:stCondLst>
                                    <p:cond delay="0"/>
                                  </p:stCondLst>
                                  <p:endCondLst>
                                    <p:cond evt="begin" delay="0">
                                      <p:tn val="91"/>
                                    </p:cond>
                                  </p:endCondLst>
                                  <p:iterate type="lt">
                                    <p:tmPct val="10000"/>
                                  </p:iterate>
                                  <p:childTnLst>
                                    <p:animClr clrSpc="rgb" dir="cw">
                                      <p:cBhvr override="childStyle">
                                        <p:cTn id="92" dur="10" fill="hold"/>
                                        <p:tgtEl>
                                          <p:spTgt spid="23">
                                            <p:txEl>
                                              <p:pRg st="0" end="0"/>
                                            </p:txEl>
                                          </p:spTgt>
                                        </p:tgtEl>
                                        <p:attrNameLst>
                                          <p:attrName>style.color</p:attrName>
                                        </p:attrNameLst>
                                      </p:cBhvr>
                                      <p:to>
                                        <a:srgbClr val="D95E00"/>
                                      </p:to>
                                    </p:animClr>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nodePh="1">
                                  <p:stCondLst>
                                    <p:cond delay="0"/>
                                  </p:stCondLst>
                                  <p:endCondLst>
                                    <p:cond evt="begin" delay="0">
                                      <p:tn val="95"/>
                                    </p:cond>
                                  </p:endCondLst>
                                  <p:iterate type="lt">
                                    <p:tmAbs val="100"/>
                                  </p:iterate>
                                  <p:childTnLst>
                                    <p:set>
                                      <p:cBhvr>
                                        <p:cTn id="96" dur="1" fill="hold">
                                          <p:stCondLst>
                                            <p:cond delay="9"/>
                                          </p:stCondLst>
                                        </p:cTn>
                                        <p:tgtEl>
                                          <p:spTgt spid="24">
                                            <p:txEl>
                                              <p:pRg st="0" end="0"/>
                                            </p:txEl>
                                          </p:spTgt>
                                        </p:tgtEl>
                                        <p:attrNameLst>
                                          <p:attrName>style.visibility</p:attrName>
                                        </p:attrNameLst>
                                      </p:cBhvr>
                                      <p:to>
                                        <p:strVal val="visible"/>
                                      </p:to>
                                    </p:set>
                                  </p:childTnLst>
                                </p:cTn>
                              </p:par>
                              <p:par>
                                <p:cTn id="97" presetID="3" presetClass="emph" presetSubtype="2" fill="hold" grpId="1" nodeType="withEffect" nodePh="1">
                                  <p:stCondLst>
                                    <p:cond delay="0"/>
                                  </p:stCondLst>
                                  <p:endCondLst>
                                    <p:cond evt="begin" delay="0">
                                      <p:tn val="97"/>
                                    </p:cond>
                                  </p:endCondLst>
                                  <p:iterate type="lt">
                                    <p:tmPct val="10000"/>
                                  </p:iterate>
                                  <p:childTnLst>
                                    <p:animClr clrSpc="rgb" dir="cw">
                                      <p:cBhvr override="childStyle">
                                        <p:cTn id="98" dur="10" fill="hold"/>
                                        <p:tgtEl>
                                          <p:spTgt spid="24">
                                            <p:txEl>
                                              <p:pRg st="0" end="0"/>
                                            </p:txEl>
                                          </p:spTgt>
                                        </p:tgtEl>
                                        <p:attrNameLst>
                                          <p:attrName>style.color</p:attrName>
                                        </p:attrNameLst>
                                      </p:cBhvr>
                                      <p:to>
                                        <a:srgbClr val="D95E00"/>
                                      </p:to>
                                    </p:animClr>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nodePh="1">
                                  <p:stCondLst>
                                    <p:cond delay="0"/>
                                  </p:stCondLst>
                                  <p:endCondLst>
                                    <p:cond evt="begin" delay="0">
                                      <p:tn val="101"/>
                                    </p:cond>
                                  </p:endCondLst>
                                  <p:iterate type="lt">
                                    <p:tmAbs val="100"/>
                                  </p:iterate>
                                  <p:childTnLst>
                                    <p:set>
                                      <p:cBhvr>
                                        <p:cTn id="102" dur="1" fill="hold">
                                          <p:stCondLst>
                                            <p:cond delay="9"/>
                                          </p:stCondLst>
                                        </p:cTn>
                                        <p:tgtEl>
                                          <p:spTgt spid="25">
                                            <p:txEl>
                                              <p:pRg st="0" end="0"/>
                                            </p:txEl>
                                          </p:spTgt>
                                        </p:tgtEl>
                                        <p:attrNameLst>
                                          <p:attrName>style.visibility</p:attrName>
                                        </p:attrNameLst>
                                      </p:cBhvr>
                                      <p:to>
                                        <p:strVal val="visible"/>
                                      </p:to>
                                    </p:set>
                                  </p:childTnLst>
                                </p:cTn>
                              </p:par>
                              <p:par>
                                <p:cTn id="103" presetID="3" presetClass="emph" presetSubtype="2" fill="hold" grpId="1" nodeType="withEffect" nodePh="1">
                                  <p:stCondLst>
                                    <p:cond delay="0"/>
                                  </p:stCondLst>
                                  <p:endCondLst>
                                    <p:cond evt="begin" delay="0">
                                      <p:tn val="103"/>
                                    </p:cond>
                                  </p:endCondLst>
                                  <p:iterate type="lt">
                                    <p:tmPct val="10000"/>
                                  </p:iterate>
                                  <p:childTnLst>
                                    <p:animClr clrSpc="rgb" dir="cw">
                                      <p:cBhvr override="childStyle">
                                        <p:cTn id="104" dur="10" fill="hold"/>
                                        <p:tgtEl>
                                          <p:spTgt spid="25">
                                            <p:txEl>
                                              <p:pRg st="0" end="0"/>
                                            </p:txEl>
                                          </p:spTgt>
                                        </p:tgtEl>
                                        <p:attrNameLst>
                                          <p:attrName>style.color</p:attrName>
                                        </p:attrNameLst>
                                      </p:cBhvr>
                                      <p:to>
                                        <a:srgbClr val="D95E00"/>
                                      </p:to>
                                    </p:animClr>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nodePh="1">
                                  <p:stCondLst>
                                    <p:cond delay="0"/>
                                  </p:stCondLst>
                                  <p:endCondLst>
                                    <p:cond evt="begin" delay="0">
                                      <p:tn val="107"/>
                                    </p:cond>
                                  </p:endCondLst>
                                  <p:iterate type="lt">
                                    <p:tmAbs val="100"/>
                                  </p:iterate>
                                  <p:childTnLst>
                                    <p:set>
                                      <p:cBhvr>
                                        <p:cTn id="108" dur="1" fill="hold">
                                          <p:stCondLst>
                                            <p:cond delay="9"/>
                                          </p:stCondLst>
                                        </p:cTn>
                                        <p:tgtEl>
                                          <p:spTgt spid="26">
                                            <p:txEl>
                                              <p:pRg st="0" end="0"/>
                                            </p:txEl>
                                          </p:spTgt>
                                        </p:tgtEl>
                                        <p:attrNameLst>
                                          <p:attrName>style.visibility</p:attrName>
                                        </p:attrNameLst>
                                      </p:cBhvr>
                                      <p:to>
                                        <p:strVal val="visible"/>
                                      </p:to>
                                    </p:set>
                                  </p:childTnLst>
                                </p:cTn>
                              </p:par>
                              <p:par>
                                <p:cTn id="109" presetID="3" presetClass="emph" presetSubtype="2" fill="hold" grpId="1" nodeType="withEffect" nodePh="1">
                                  <p:stCondLst>
                                    <p:cond delay="0"/>
                                  </p:stCondLst>
                                  <p:endCondLst>
                                    <p:cond evt="begin" delay="0">
                                      <p:tn val="109"/>
                                    </p:cond>
                                  </p:endCondLst>
                                  <p:iterate type="lt">
                                    <p:tmPct val="10000"/>
                                  </p:iterate>
                                  <p:childTnLst>
                                    <p:animClr clrSpc="rgb" dir="cw">
                                      <p:cBhvr override="childStyle">
                                        <p:cTn id="110" dur="10" fill="hold"/>
                                        <p:tgtEl>
                                          <p:spTgt spid="26">
                                            <p:txEl>
                                              <p:pRg st="0" end="0"/>
                                            </p:txEl>
                                          </p:spTgt>
                                        </p:tgtEl>
                                        <p:attrNameLst>
                                          <p:attrName>style.color</p:attrName>
                                        </p:attrNameLst>
                                      </p:cBhvr>
                                      <p:to>
                                        <a:srgbClr val="D95E00"/>
                                      </p:to>
                                    </p:animClr>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nodePh="1">
                                  <p:stCondLst>
                                    <p:cond delay="0"/>
                                  </p:stCondLst>
                                  <p:endCondLst>
                                    <p:cond evt="begin" delay="0">
                                      <p:tn val="113"/>
                                    </p:cond>
                                  </p:endCondLst>
                                  <p:iterate type="lt">
                                    <p:tmAbs val="100"/>
                                  </p:iterate>
                                  <p:childTnLst>
                                    <p:set>
                                      <p:cBhvr>
                                        <p:cTn id="114" dur="1" fill="hold">
                                          <p:stCondLst>
                                            <p:cond delay="9"/>
                                          </p:stCondLst>
                                        </p:cTn>
                                        <p:tgtEl>
                                          <p:spTgt spid="27">
                                            <p:txEl>
                                              <p:pRg st="0" end="0"/>
                                            </p:txEl>
                                          </p:spTgt>
                                        </p:tgtEl>
                                        <p:attrNameLst>
                                          <p:attrName>style.visibility</p:attrName>
                                        </p:attrNameLst>
                                      </p:cBhvr>
                                      <p:to>
                                        <p:strVal val="visible"/>
                                      </p:to>
                                    </p:set>
                                  </p:childTnLst>
                                </p:cTn>
                              </p:par>
                              <p:par>
                                <p:cTn id="115" presetID="3" presetClass="emph" presetSubtype="2" fill="hold" grpId="1" nodeType="withEffect" nodePh="1">
                                  <p:stCondLst>
                                    <p:cond delay="0"/>
                                  </p:stCondLst>
                                  <p:endCondLst>
                                    <p:cond evt="begin" delay="0">
                                      <p:tn val="115"/>
                                    </p:cond>
                                  </p:endCondLst>
                                  <p:iterate type="lt">
                                    <p:tmPct val="10000"/>
                                  </p:iterate>
                                  <p:childTnLst>
                                    <p:animClr clrSpc="rgb" dir="cw">
                                      <p:cBhvr override="childStyle">
                                        <p:cTn id="116" dur="10" fill="hold"/>
                                        <p:tgtEl>
                                          <p:spTgt spid="27">
                                            <p:txEl>
                                              <p:pRg st="0" end="0"/>
                                            </p:txEl>
                                          </p:spTgt>
                                        </p:tgtEl>
                                        <p:attrNameLst>
                                          <p:attrName>style.color</p:attrName>
                                        </p:attrNameLst>
                                      </p:cBhvr>
                                      <p:to>
                                        <a:srgbClr val="D95E00"/>
                                      </p:to>
                                    </p:animClr>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nodePh="1">
                                  <p:stCondLst>
                                    <p:cond delay="0"/>
                                  </p:stCondLst>
                                  <p:endCondLst>
                                    <p:cond evt="begin" delay="0">
                                      <p:tn val="119"/>
                                    </p:cond>
                                  </p:endCondLst>
                                  <p:iterate type="lt">
                                    <p:tmAbs val="100"/>
                                  </p:iterate>
                                  <p:childTnLst>
                                    <p:set>
                                      <p:cBhvr>
                                        <p:cTn id="120" dur="1" fill="hold">
                                          <p:stCondLst>
                                            <p:cond delay="9"/>
                                          </p:stCondLst>
                                        </p:cTn>
                                        <p:tgtEl>
                                          <p:spTgt spid="28">
                                            <p:txEl>
                                              <p:pRg st="0" end="0"/>
                                            </p:txEl>
                                          </p:spTgt>
                                        </p:tgtEl>
                                        <p:attrNameLst>
                                          <p:attrName>style.visibility</p:attrName>
                                        </p:attrNameLst>
                                      </p:cBhvr>
                                      <p:to>
                                        <p:strVal val="visible"/>
                                      </p:to>
                                    </p:set>
                                  </p:childTnLst>
                                </p:cTn>
                              </p:par>
                              <p:par>
                                <p:cTn id="121" presetID="3" presetClass="emph" presetSubtype="2" fill="hold" grpId="1" nodeType="withEffect" nodePh="1">
                                  <p:stCondLst>
                                    <p:cond delay="0"/>
                                  </p:stCondLst>
                                  <p:endCondLst>
                                    <p:cond evt="begin" delay="0">
                                      <p:tn val="121"/>
                                    </p:cond>
                                  </p:endCondLst>
                                  <p:iterate type="lt">
                                    <p:tmPct val="10000"/>
                                  </p:iterate>
                                  <p:childTnLst>
                                    <p:animClr clrSpc="rgb" dir="cw">
                                      <p:cBhvr override="childStyle">
                                        <p:cTn id="122" dur="10" fill="hold"/>
                                        <p:tgtEl>
                                          <p:spTgt spid="28">
                                            <p:txEl>
                                              <p:pRg st="0" end="0"/>
                                            </p:txEl>
                                          </p:spTgt>
                                        </p:tgtEl>
                                        <p:attrNameLst>
                                          <p:attrName>style.color</p:attrName>
                                        </p:attrNameLst>
                                      </p:cBhvr>
                                      <p:to>
                                        <a:srgbClr val="D95E00"/>
                                      </p:to>
                                    </p:animClr>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nodePh="1">
                                  <p:stCondLst>
                                    <p:cond delay="0"/>
                                  </p:stCondLst>
                                  <p:endCondLst>
                                    <p:cond evt="begin" delay="0">
                                      <p:tn val="125"/>
                                    </p:cond>
                                  </p:endCondLst>
                                  <p:iterate type="lt">
                                    <p:tmAbs val="100"/>
                                  </p:iterate>
                                  <p:childTnLst>
                                    <p:set>
                                      <p:cBhvr>
                                        <p:cTn id="126" dur="1" fill="hold">
                                          <p:stCondLst>
                                            <p:cond delay="9"/>
                                          </p:stCondLst>
                                        </p:cTn>
                                        <p:tgtEl>
                                          <p:spTgt spid="29">
                                            <p:txEl>
                                              <p:pRg st="0" end="0"/>
                                            </p:txEl>
                                          </p:spTgt>
                                        </p:tgtEl>
                                        <p:attrNameLst>
                                          <p:attrName>style.visibility</p:attrName>
                                        </p:attrNameLst>
                                      </p:cBhvr>
                                      <p:to>
                                        <p:strVal val="visible"/>
                                      </p:to>
                                    </p:set>
                                  </p:childTnLst>
                                </p:cTn>
                              </p:par>
                              <p:par>
                                <p:cTn id="127" presetID="3" presetClass="emph" presetSubtype="2" fill="hold" grpId="1" nodeType="withEffect" nodePh="1">
                                  <p:stCondLst>
                                    <p:cond delay="0"/>
                                  </p:stCondLst>
                                  <p:endCondLst>
                                    <p:cond evt="begin" delay="0">
                                      <p:tn val="127"/>
                                    </p:cond>
                                  </p:endCondLst>
                                  <p:iterate type="lt">
                                    <p:tmPct val="10000"/>
                                  </p:iterate>
                                  <p:childTnLst>
                                    <p:animClr clrSpc="rgb" dir="cw">
                                      <p:cBhvr override="childStyle">
                                        <p:cTn id="128" dur="10" fill="hold"/>
                                        <p:tgtEl>
                                          <p:spTgt spid="29">
                                            <p:txEl>
                                              <p:pRg st="0" end="0"/>
                                            </p:txEl>
                                          </p:spTgt>
                                        </p:tgtEl>
                                        <p:attrNameLst>
                                          <p:attrName>style.color</p:attrName>
                                        </p:attrNameLst>
                                      </p:cBhvr>
                                      <p:to>
                                        <a:srgbClr val="D95E00"/>
                                      </p:to>
                                    </p:animClr>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nodePh="1">
                                  <p:stCondLst>
                                    <p:cond delay="0"/>
                                  </p:stCondLst>
                                  <p:endCondLst>
                                    <p:cond evt="begin" delay="0">
                                      <p:tn val="131"/>
                                    </p:cond>
                                  </p:endCondLst>
                                  <p:iterate type="lt">
                                    <p:tmAbs val="100"/>
                                  </p:iterate>
                                  <p:childTnLst>
                                    <p:set>
                                      <p:cBhvr>
                                        <p:cTn id="132" dur="1" fill="hold">
                                          <p:stCondLst>
                                            <p:cond delay="9"/>
                                          </p:stCondLst>
                                        </p:cTn>
                                        <p:tgtEl>
                                          <p:spTgt spid="30">
                                            <p:txEl>
                                              <p:pRg st="0" end="0"/>
                                            </p:txEl>
                                          </p:spTgt>
                                        </p:tgtEl>
                                        <p:attrNameLst>
                                          <p:attrName>style.visibility</p:attrName>
                                        </p:attrNameLst>
                                      </p:cBhvr>
                                      <p:to>
                                        <p:strVal val="visible"/>
                                      </p:to>
                                    </p:set>
                                  </p:childTnLst>
                                </p:cTn>
                              </p:par>
                              <p:par>
                                <p:cTn id="133" presetID="3" presetClass="emph" presetSubtype="2" fill="hold" grpId="1" nodeType="withEffect" nodePh="1">
                                  <p:stCondLst>
                                    <p:cond delay="0"/>
                                  </p:stCondLst>
                                  <p:endCondLst>
                                    <p:cond evt="begin" delay="0">
                                      <p:tn val="133"/>
                                    </p:cond>
                                  </p:endCondLst>
                                  <p:iterate type="lt">
                                    <p:tmPct val="10000"/>
                                  </p:iterate>
                                  <p:childTnLst>
                                    <p:animClr clrSpc="rgb" dir="cw">
                                      <p:cBhvr override="childStyle">
                                        <p:cTn id="134" dur="10" fill="hold"/>
                                        <p:tgtEl>
                                          <p:spTgt spid="30">
                                            <p:txEl>
                                              <p:pRg st="0" end="0"/>
                                            </p:txEl>
                                          </p:spTgt>
                                        </p:tgtEl>
                                        <p:attrNameLst>
                                          <p:attrName>style.color</p:attrName>
                                        </p:attrNameLst>
                                      </p:cBhvr>
                                      <p:to>
                                        <a:srgbClr val="5D4777"/>
                                      </p:to>
                                    </p:animClr>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nodePh="1">
                                  <p:stCondLst>
                                    <p:cond delay="0"/>
                                  </p:stCondLst>
                                  <p:endCondLst>
                                    <p:cond evt="begin" delay="0">
                                      <p:tn val="137"/>
                                    </p:cond>
                                  </p:endCondLst>
                                  <p:iterate type="lt">
                                    <p:tmAbs val="100"/>
                                  </p:iterate>
                                  <p:childTnLst>
                                    <p:set>
                                      <p:cBhvr>
                                        <p:cTn id="138" dur="1" fill="hold">
                                          <p:stCondLst>
                                            <p:cond delay="9"/>
                                          </p:stCondLst>
                                        </p:cTn>
                                        <p:tgtEl>
                                          <p:spTgt spid="31">
                                            <p:txEl>
                                              <p:pRg st="0" end="0"/>
                                            </p:txEl>
                                          </p:spTgt>
                                        </p:tgtEl>
                                        <p:attrNameLst>
                                          <p:attrName>style.visibility</p:attrName>
                                        </p:attrNameLst>
                                      </p:cBhvr>
                                      <p:to>
                                        <p:strVal val="visible"/>
                                      </p:to>
                                    </p:set>
                                  </p:childTnLst>
                                </p:cTn>
                              </p:par>
                              <p:par>
                                <p:cTn id="139" presetID="3" presetClass="emph" presetSubtype="2" fill="hold" grpId="1" nodeType="withEffect" nodePh="1">
                                  <p:stCondLst>
                                    <p:cond delay="0"/>
                                  </p:stCondLst>
                                  <p:endCondLst>
                                    <p:cond evt="begin" delay="0">
                                      <p:tn val="139"/>
                                    </p:cond>
                                  </p:endCondLst>
                                  <p:iterate type="lt">
                                    <p:tmPct val="10000"/>
                                  </p:iterate>
                                  <p:childTnLst>
                                    <p:animClr clrSpc="rgb" dir="cw">
                                      <p:cBhvr override="childStyle">
                                        <p:cTn id="140" dur="10" fill="hold"/>
                                        <p:tgtEl>
                                          <p:spTgt spid="31">
                                            <p:txEl>
                                              <p:pRg st="0" end="0"/>
                                            </p:txEl>
                                          </p:spTgt>
                                        </p:tgtEl>
                                        <p:attrNameLst>
                                          <p:attrName>style.color</p:attrName>
                                        </p:attrNameLst>
                                      </p:cBhvr>
                                      <p:to>
                                        <a:srgbClr val="5D4777"/>
                                      </p:to>
                                    </p:animClr>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nodePh="1">
                                  <p:stCondLst>
                                    <p:cond delay="0"/>
                                  </p:stCondLst>
                                  <p:endCondLst>
                                    <p:cond evt="begin" delay="0">
                                      <p:tn val="143"/>
                                    </p:cond>
                                  </p:endCondLst>
                                  <p:iterate type="lt">
                                    <p:tmAbs val="100"/>
                                  </p:iterate>
                                  <p:childTnLst>
                                    <p:set>
                                      <p:cBhvr>
                                        <p:cTn id="144" dur="1" fill="hold">
                                          <p:stCondLst>
                                            <p:cond delay="9"/>
                                          </p:stCondLst>
                                        </p:cTn>
                                        <p:tgtEl>
                                          <p:spTgt spid="32">
                                            <p:txEl>
                                              <p:pRg st="0" end="0"/>
                                            </p:txEl>
                                          </p:spTgt>
                                        </p:tgtEl>
                                        <p:attrNameLst>
                                          <p:attrName>style.visibility</p:attrName>
                                        </p:attrNameLst>
                                      </p:cBhvr>
                                      <p:to>
                                        <p:strVal val="visible"/>
                                      </p:to>
                                    </p:set>
                                  </p:childTnLst>
                                </p:cTn>
                              </p:par>
                              <p:par>
                                <p:cTn id="145" presetID="3" presetClass="emph" presetSubtype="2" fill="hold" grpId="1" nodeType="withEffect" nodePh="1">
                                  <p:stCondLst>
                                    <p:cond delay="0"/>
                                  </p:stCondLst>
                                  <p:endCondLst>
                                    <p:cond evt="begin" delay="0">
                                      <p:tn val="145"/>
                                    </p:cond>
                                  </p:endCondLst>
                                  <p:iterate type="lt">
                                    <p:tmPct val="10000"/>
                                  </p:iterate>
                                  <p:childTnLst>
                                    <p:animClr clrSpc="rgb" dir="cw">
                                      <p:cBhvr override="childStyle">
                                        <p:cTn id="146" dur="10" fill="hold"/>
                                        <p:tgtEl>
                                          <p:spTgt spid="32">
                                            <p:txEl>
                                              <p:pRg st="0" end="0"/>
                                            </p:txEl>
                                          </p:spTgt>
                                        </p:tgtEl>
                                        <p:attrNameLst>
                                          <p:attrName>style.color</p:attrName>
                                        </p:attrNameLst>
                                      </p:cBhvr>
                                      <p:to>
                                        <a:srgbClr val="5D4777"/>
                                      </p:to>
                                    </p:animClr>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nodePh="1">
                                  <p:stCondLst>
                                    <p:cond delay="0"/>
                                  </p:stCondLst>
                                  <p:endCondLst>
                                    <p:cond evt="begin" delay="0">
                                      <p:tn val="149"/>
                                    </p:cond>
                                  </p:endCondLst>
                                  <p:iterate type="lt">
                                    <p:tmAbs val="100"/>
                                  </p:iterate>
                                  <p:childTnLst>
                                    <p:set>
                                      <p:cBhvr>
                                        <p:cTn id="150" dur="1" fill="hold">
                                          <p:stCondLst>
                                            <p:cond delay="9"/>
                                          </p:stCondLst>
                                        </p:cTn>
                                        <p:tgtEl>
                                          <p:spTgt spid="33">
                                            <p:txEl>
                                              <p:pRg st="0" end="0"/>
                                            </p:txEl>
                                          </p:spTgt>
                                        </p:tgtEl>
                                        <p:attrNameLst>
                                          <p:attrName>style.visibility</p:attrName>
                                        </p:attrNameLst>
                                      </p:cBhvr>
                                      <p:to>
                                        <p:strVal val="visible"/>
                                      </p:to>
                                    </p:set>
                                  </p:childTnLst>
                                </p:cTn>
                              </p:par>
                              <p:par>
                                <p:cTn id="151" presetID="3" presetClass="emph" presetSubtype="2" fill="hold" grpId="1" nodeType="withEffect" nodePh="1">
                                  <p:stCondLst>
                                    <p:cond delay="0"/>
                                  </p:stCondLst>
                                  <p:endCondLst>
                                    <p:cond evt="begin" delay="0">
                                      <p:tn val="151"/>
                                    </p:cond>
                                  </p:endCondLst>
                                  <p:iterate type="lt">
                                    <p:tmPct val="47368"/>
                                  </p:iterate>
                                  <p:childTnLst>
                                    <p:animClr clrSpc="rgb" dir="cw">
                                      <p:cBhvr override="childStyle">
                                        <p:cTn id="152" dur="10" fill="hold"/>
                                        <p:tgtEl>
                                          <p:spTgt spid="33">
                                            <p:txEl>
                                              <p:pRg st="0" end="0"/>
                                            </p:txEl>
                                          </p:spTgt>
                                        </p:tgtEl>
                                        <p:attrNameLst>
                                          <p:attrName>style.color</p:attrName>
                                        </p:attrNameLst>
                                      </p:cBhvr>
                                      <p:to>
                                        <a:srgbClr val="5D4777"/>
                                      </p:to>
                                    </p:animClr>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nodePh="1">
                                  <p:stCondLst>
                                    <p:cond delay="0"/>
                                  </p:stCondLst>
                                  <p:endCondLst>
                                    <p:cond evt="begin" delay="0">
                                      <p:tn val="155"/>
                                    </p:cond>
                                  </p:endCondLst>
                                  <p:iterate type="lt">
                                    <p:tmAbs val="100"/>
                                  </p:iterate>
                                  <p:childTnLst>
                                    <p:set>
                                      <p:cBhvr>
                                        <p:cTn id="156" dur="1" fill="hold">
                                          <p:stCondLst>
                                            <p:cond delay="9"/>
                                          </p:stCondLst>
                                        </p:cTn>
                                        <p:tgtEl>
                                          <p:spTgt spid="34">
                                            <p:txEl>
                                              <p:pRg st="0" end="0"/>
                                            </p:txEl>
                                          </p:spTgt>
                                        </p:tgtEl>
                                        <p:attrNameLst>
                                          <p:attrName>style.visibility</p:attrName>
                                        </p:attrNameLst>
                                      </p:cBhvr>
                                      <p:to>
                                        <p:strVal val="visible"/>
                                      </p:to>
                                    </p:set>
                                  </p:childTnLst>
                                </p:cTn>
                              </p:par>
                              <p:par>
                                <p:cTn id="157" presetID="3" presetClass="emph" presetSubtype="2" fill="hold" grpId="1" nodeType="withEffect" nodePh="1">
                                  <p:stCondLst>
                                    <p:cond delay="0"/>
                                  </p:stCondLst>
                                  <p:endCondLst>
                                    <p:cond evt="begin" delay="0">
                                      <p:tn val="157"/>
                                    </p:cond>
                                  </p:endCondLst>
                                  <p:iterate type="lt">
                                    <p:tmPct val="10000"/>
                                  </p:iterate>
                                  <p:childTnLst>
                                    <p:animClr clrSpc="rgb" dir="cw">
                                      <p:cBhvr override="childStyle">
                                        <p:cTn id="158" dur="10" fill="hold"/>
                                        <p:tgtEl>
                                          <p:spTgt spid="34">
                                            <p:txEl>
                                              <p:pRg st="0" end="0"/>
                                            </p:txEl>
                                          </p:spTgt>
                                        </p:tgtEl>
                                        <p:attrNameLst>
                                          <p:attrName>style.color</p:attrName>
                                        </p:attrNameLst>
                                      </p:cBhvr>
                                      <p:to>
                                        <a:srgbClr val="5D4777"/>
                                      </p:to>
                                    </p:animClr>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nodePh="1">
                                  <p:stCondLst>
                                    <p:cond delay="0"/>
                                  </p:stCondLst>
                                  <p:endCondLst>
                                    <p:cond evt="begin" delay="0">
                                      <p:tn val="161"/>
                                    </p:cond>
                                  </p:endCondLst>
                                  <p:iterate type="lt">
                                    <p:tmAbs val="100"/>
                                  </p:iterate>
                                  <p:childTnLst>
                                    <p:set>
                                      <p:cBhvr>
                                        <p:cTn id="162" dur="1" fill="hold">
                                          <p:stCondLst>
                                            <p:cond delay="9"/>
                                          </p:stCondLst>
                                        </p:cTn>
                                        <p:tgtEl>
                                          <p:spTgt spid="35">
                                            <p:txEl>
                                              <p:pRg st="0" end="0"/>
                                            </p:txEl>
                                          </p:spTgt>
                                        </p:tgtEl>
                                        <p:attrNameLst>
                                          <p:attrName>style.visibility</p:attrName>
                                        </p:attrNameLst>
                                      </p:cBhvr>
                                      <p:to>
                                        <p:strVal val="visible"/>
                                      </p:to>
                                    </p:set>
                                  </p:childTnLst>
                                </p:cTn>
                              </p:par>
                              <p:par>
                                <p:cTn id="163" presetID="3" presetClass="emph" presetSubtype="2" fill="hold" grpId="1" nodeType="withEffect" nodePh="1">
                                  <p:stCondLst>
                                    <p:cond delay="0"/>
                                  </p:stCondLst>
                                  <p:endCondLst>
                                    <p:cond evt="begin" delay="0">
                                      <p:tn val="163"/>
                                    </p:cond>
                                  </p:endCondLst>
                                  <p:iterate type="lt">
                                    <p:tmPct val="10000"/>
                                  </p:iterate>
                                  <p:childTnLst>
                                    <p:animClr clrSpc="rgb" dir="cw">
                                      <p:cBhvr override="childStyle">
                                        <p:cTn id="164" dur="10" fill="hold"/>
                                        <p:tgtEl>
                                          <p:spTgt spid="35">
                                            <p:txEl>
                                              <p:pRg st="0" end="0"/>
                                            </p:txEl>
                                          </p:spTgt>
                                        </p:tgtEl>
                                        <p:attrNameLst>
                                          <p:attrName>style.color</p:attrName>
                                        </p:attrNameLst>
                                      </p:cBhvr>
                                      <p:to>
                                        <a:srgbClr val="5D4777"/>
                                      </p:to>
                                    </p:animClr>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nodePh="1">
                                  <p:stCondLst>
                                    <p:cond delay="0"/>
                                  </p:stCondLst>
                                  <p:endCondLst>
                                    <p:cond evt="begin" delay="0">
                                      <p:tn val="167"/>
                                    </p:cond>
                                  </p:endCondLst>
                                  <p:iterate type="lt">
                                    <p:tmAbs val="100"/>
                                  </p:iterate>
                                  <p:childTnLst>
                                    <p:set>
                                      <p:cBhvr>
                                        <p:cTn id="168" dur="1" fill="hold">
                                          <p:stCondLst>
                                            <p:cond delay="9"/>
                                          </p:stCondLst>
                                        </p:cTn>
                                        <p:tgtEl>
                                          <p:spTgt spid="36">
                                            <p:txEl>
                                              <p:pRg st="0" end="0"/>
                                            </p:txEl>
                                          </p:spTgt>
                                        </p:tgtEl>
                                        <p:attrNameLst>
                                          <p:attrName>style.visibility</p:attrName>
                                        </p:attrNameLst>
                                      </p:cBhvr>
                                      <p:to>
                                        <p:strVal val="visible"/>
                                      </p:to>
                                    </p:set>
                                  </p:childTnLst>
                                </p:cTn>
                              </p:par>
                              <p:par>
                                <p:cTn id="169" presetID="3" presetClass="emph" presetSubtype="2" fill="hold" grpId="1" nodeType="withEffect" nodePh="1">
                                  <p:stCondLst>
                                    <p:cond delay="0"/>
                                  </p:stCondLst>
                                  <p:endCondLst>
                                    <p:cond evt="begin" delay="0">
                                      <p:tn val="169"/>
                                    </p:cond>
                                  </p:endCondLst>
                                  <p:iterate type="lt">
                                    <p:tmPct val="10000"/>
                                  </p:iterate>
                                  <p:childTnLst>
                                    <p:animClr clrSpc="rgb" dir="cw">
                                      <p:cBhvr override="childStyle">
                                        <p:cTn id="170" dur="10" fill="hold"/>
                                        <p:tgtEl>
                                          <p:spTgt spid="36">
                                            <p:txEl>
                                              <p:pRg st="0" end="0"/>
                                            </p:txEl>
                                          </p:spTgt>
                                        </p:tgtEl>
                                        <p:attrNameLst>
                                          <p:attrName>style.color</p:attrName>
                                        </p:attrNameLst>
                                      </p:cBhvr>
                                      <p:to>
                                        <a:srgbClr val="5D4777"/>
                                      </p:to>
                                    </p:animClr>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nodePh="1">
                                  <p:stCondLst>
                                    <p:cond delay="0"/>
                                  </p:stCondLst>
                                  <p:endCondLst>
                                    <p:cond evt="begin" delay="0">
                                      <p:tn val="173"/>
                                    </p:cond>
                                  </p:endCondLst>
                                  <p:iterate type="lt">
                                    <p:tmAbs val="100"/>
                                  </p:iterate>
                                  <p:childTnLst>
                                    <p:set>
                                      <p:cBhvr>
                                        <p:cTn id="174" dur="1" fill="hold">
                                          <p:stCondLst>
                                            <p:cond delay="9"/>
                                          </p:stCondLst>
                                        </p:cTn>
                                        <p:tgtEl>
                                          <p:spTgt spid="37">
                                            <p:txEl>
                                              <p:pRg st="0" end="0"/>
                                            </p:txEl>
                                          </p:spTgt>
                                        </p:tgtEl>
                                        <p:attrNameLst>
                                          <p:attrName>style.visibility</p:attrName>
                                        </p:attrNameLst>
                                      </p:cBhvr>
                                      <p:to>
                                        <p:strVal val="visible"/>
                                      </p:to>
                                    </p:set>
                                  </p:childTnLst>
                                </p:cTn>
                              </p:par>
                              <p:par>
                                <p:cTn id="175" presetID="3" presetClass="emph" presetSubtype="2" fill="hold" grpId="1" nodeType="withEffect" nodePh="1">
                                  <p:stCondLst>
                                    <p:cond delay="0"/>
                                  </p:stCondLst>
                                  <p:endCondLst>
                                    <p:cond evt="begin" delay="0">
                                      <p:tn val="175"/>
                                    </p:cond>
                                  </p:endCondLst>
                                  <p:iterate type="lt">
                                    <p:tmPct val="10000"/>
                                  </p:iterate>
                                  <p:childTnLst>
                                    <p:animClr clrSpc="rgb" dir="cw">
                                      <p:cBhvr override="childStyle">
                                        <p:cTn id="176" dur="10" fill="hold"/>
                                        <p:tgtEl>
                                          <p:spTgt spid="37">
                                            <p:txEl>
                                              <p:pRg st="0" end="0"/>
                                            </p:txEl>
                                          </p:spTgt>
                                        </p:tgtEl>
                                        <p:attrNameLst>
                                          <p:attrName>style.color</p:attrName>
                                        </p:attrNameLst>
                                      </p:cBhvr>
                                      <p:to>
                                        <a:schemeClr val="tx1"/>
                                      </p:to>
                                    </p:animClr>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nodePh="1">
                                  <p:stCondLst>
                                    <p:cond delay="0"/>
                                  </p:stCondLst>
                                  <p:endCondLst>
                                    <p:cond evt="begin" delay="0">
                                      <p:tn val="179"/>
                                    </p:cond>
                                  </p:endCondLst>
                                  <p:iterate type="lt">
                                    <p:tmAbs val="100"/>
                                  </p:iterate>
                                  <p:childTnLst>
                                    <p:set>
                                      <p:cBhvr>
                                        <p:cTn id="180" dur="1" fill="hold">
                                          <p:stCondLst>
                                            <p:cond delay="9"/>
                                          </p:stCondLst>
                                        </p:cTn>
                                        <p:tgtEl>
                                          <p:spTgt spid="38">
                                            <p:txEl>
                                              <p:pRg st="0" end="0"/>
                                            </p:txEl>
                                          </p:spTgt>
                                        </p:tgtEl>
                                        <p:attrNameLst>
                                          <p:attrName>style.visibility</p:attrName>
                                        </p:attrNameLst>
                                      </p:cBhvr>
                                      <p:to>
                                        <p:strVal val="visible"/>
                                      </p:to>
                                    </p:set>
                                  </p:childTnLst>
                                </p:cTn>
                              </p:par>
                              <p:par>
                                <p:cTn id="181" presetID="3" presetClass="emph" presetSubtype="2" fill="hold" grpId="1" nodeType="withEffect" nodePh="1">
                                  <p:stCondLst>
                                    <p:cond delay="0"/>
                                  </p:stCondLst>
                                  <p:endCondLst>
                                    <p:cond evt="begin" delay="0">
                                      <p:tn val="181"/>
                                    </p:cond>
                                  </p:endCondLst>
                                  <p:iterate type="lt">
                                    <p:tmPct val="10000"/>
                                  </p:iterate>
                                  <p:childTnLst>
                                    <p:animClr clrSpc="rgb" dir="cw">
                                      <p:cBhvr override="childStyle">
                                        <p:cTn id="182" dur="10" fill="hold"/>
                                        <p:tgtEl>
                                          <p:spTgt spid="38">
                                            <p:txEl>
                                              <p:pRg st="0" end="0"/>
                                            </p:txEl>
                                          </p:spTgt>
                                        </p:tgtEl>
                                        <p:attrNameLst>
                                          <p:attrName>style.color</p:attrName>
                                        </p:attrNameLst>
                                      </p:cBhvr>
                                      <p:to>
                                        <a:schemeClr val="tx1"/>
                                      </p:to>
                                    </p:animClr>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nodePh="1">
                                  <p:stCondLst>
                                    <p:cond delay="0"/>
                                  </p:stCondLst>
                                  <p:endCondLst>
                                    <p:cond evt="begin" delay="0">
                                      <p:tn val="185"/>
                                    </p:cond>
                                  </p:endCondLst>
                                  <p:iterate type="lt">
                                    <p:tmAbs val="100"/>
                                  </p:iterate>
                                  <p:childTnLst>
                                    <p:set>
                                      <p:cBhvr>
                                        <p:cTn id="186" dur="1" fill="hold">
                                          <p:stCondLst>
                                            <p:cond delay="9"/>
                                          </p:stCondLst>
                                        </p:cTn>
                                        <p:tgtEl>
                                          <p:spTgt spid="39">
                                            <p:txEl>
                                              <p:pRg st="0" end="0"/>
                                            </p:txEl>
                                          </p:spTgt>
                                        </p:tgtEl>
                                        <p:attrNameLst>
                                          <p:attrName>style.visibility</p:attrName>
                                        </p:attrNameLst>
                                      </p:cBhvr>
                                      <p:to>
                                        <p:strVal val="visible"/>
                                      </p:to>
                                    </p:set>
                                  </p:childTnLst>
                                </p:cTn>
                              </p:par>
                              <p:par>
                                <p:cTn id="187" presetID="3" presetClass="emph" presetSubtype="2" fill="hold" grpId="1" nodeType="withEffect" nodePh="1">
                                  <p:stCondLst>
                                    <p:cond delay="0"/>
                                  </p:stCondLst>
                                  <p:endCondLst>
                                    <p:cond evt="begin" delay="0">
                                      <p:tn val="187"/>
                                    </p:cond>
                                  </p:endCondLst>
                                  <p:iterate type="lt">
                                    <p:tmPct val="10000"/>
                                  </p:iterate>
                                  <p:childTnLst>
                                    <p:animClr clrSpc="rgb" dir="cw">
                                      <p:cBhvr override="childStyle">
                                        <p:cTn id="188" dur="10" fill="hold"/>
                                        <p:tgtEl>
                                          <p:spTgt spid="39">
                                            <p:txEl>
                                              <p:pRg st="0" end="0"/>
                                            </p:txEl>
                                          </p:spTgt>
                                        </p:tgtEl>
                                        <p:attrNameLst>
                                          <p:attrName>style.color</p:attrName>
                                        </p:attrNameLst>
                                      </p:cBhvr>
                                      <p:to>
                                        <a:schemeClr val="tx1"/>
                                      </p:to>
                                    </p:animClr>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nodePh="1">
                                  <p:stCondLst>
                                    <p:cond delay="0"/>
                                  </p:stCondLst>
                                  <p:endCondLst>
                                    <p:cond evt="begin" delay="0">
                                      <p:tn val="191"/>
                                    </p:cond>
                                  </p:endCondLst>
                                  <p:iterate type="lt">
                                    <p:tmAbs val="100"/>
                                  </p:iterate>
                                  <p:childTnLst>
                                    <p:set>
                                      <p:cBhvr>
                                        <p:cTn id="192" dur="1" fill="hold">
                                          <p:stCondLst>
                                            <p:cond delay="9"/>
                                          </p:stCondLst>
                                        </p:cTn>
                                        <p:tgtEl>
                                          <p:spTgt spid="40">
                                            <p:txEl>
                                              <p:pRg st="0" end="0"/>
                                            </p:txEl>
                                          </p:spTgt>
                                        </p:tgtEl>
                                        <p:attrNameLst>
                                          <p:attrName>style.visibility</p:attrName>
                                        </p:attrNameLst>
                                      </p:cBhvr>
                                      <p:to>
                                        <p:strVal val="visible"/>
                                      </p:to>
                                    </p:set>
                                  </p:childTnLst>
                                </p:cTn>
                              </p:par>
                              <p:par>
                                <p:cTn id="193" presetID="3" presetClass="emph" presetSubtype="2" fill="hold" grpId="1" nodeType="withEffect" nodePh="1">
                                  <p:stCondLst>
                                    <p:cond delay="0"/>
                                  </p:stCondLst>
                                  <p:endCondLst>
                                    <p:cond evt="begin" delay="0">
                                      <p:tn val="193"/>
                                    </p:cond>
                                  </p:endCondLst>
                                  <p:iterate type="lt">
                                    <p:tmPct val="10000"/>
                                  </p:iterate>
                                  <p:childTnLst>
                                    <p:animClr clrSpc="rgb" dir="cw">
                                      <p:cBhvr override="childStyle">
                                        <p:cTn id="194" dur="10" fill="hold"/>
                                        <p:tgtEl>
                                          <p:spTgt spid="40">
                                            <p:txEl>
                                              <p:pRg st="0" end="0"/>
                                            </p:txEl>
                                          </p:spTgt>
                                        </p:tgtEl>
                                        <p:attrNameLst>
                                          <p:attrName>style.color</p:attrName>
                                        </p:attrNameLst>
                                      </p:cBhvr>
                                      <p:to>
                                        <a:schemeClr val="tx1"/>
                                      </p:to>
                                    </p:animClr>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nodePh="1">
                                  <p:stCondLst>
                                    <p:cond delay="0"/>
                                  </p:stCondLst>
                                  <p:endCondLst>
                                    <p:cond evt="begin" delay="0">
                                      <p:tn val="197"/>
                                    </p:cond>
                                  </p:endCondLst>
                                  <p:iterate type="lt">
                                    <p:tmAbs val="100"/>
                                  </p:iterate>
                                  <p:childTnLst>
                                    <p:set>
                                      <p:cBhvr>
                                        <p:cTn id="198" dur="1" fill="hold">
                                          <p:stCondLst>
                                            <p:cond delay="9"/>
                                          </p:stCondLst>
                                        </p:cTn>
                                        <p:tgtEl>
                                          <p:spTgt spid="41">
                                            <p:txEl>
                                              <p:pRg st="0" end="0"/>
                                            </p:txEl>
                                          </p:spTgt>
                                        </p:tgtEl>
                                        <p:attrNameLst>
                                          <p:attrName>style.visibility</p:attrName>
                                        </p:attrNameLst>
                                      </p:cBhvr>
                                      <p:to>
                                        <p:strVal val="visible"/>
                                      </p:to>
                                    </p:set>
                                  </p:childTnLst>
                                </p:cTn>
                              </p:par>
                              <p:par>
                                <p:cTn id="199" presetID="3" presetClass="emph" presetSubtype="2" fill="hold" grpId="1" nodeType="withEffect" nodePh="1">
                                  <p:stCondLst>
                                    <p:cond delay="0"/>
                                  </p:stCondLst>
                                  <p:endCondLst>
                                    <p:cond evt="begin" delay="0">
                                      <p:tn val="199"/>
                                    </p:cond>
                                  </p:endCondLst>
                                  <p:iterate type="lt">
                                    <p:tmPct val="10000"/>
                                  </p:iterate>
                                  <p:childTnLst>
                                    <p:animClr clrSpc="rgb" dir="cw">
                                      <p:cBhvr override="childStyle">
                                        <p:cTn id="200" dur="10" fill="hold"/>
                                        <p:tgtEl>
                                          <p:spTgt spid="41">
                                            <p:txEl>
                                              <p:pRg st="0" end="0"/>
                                            </p:txEl>
                                          </p:spTgt>
                                        </p:tgtEl>
                                        <p:attrNameLst>
                                          <p:attrName>style.color</p:attrName>
                                        </p:attrNameLst>
                                      </p:cBhvr>
                                      <p:to>
                                        <a:schemeClr val="tx1"/>
                                      </p:to>
                                    </p:animClr>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nodePh="1">
                                  <p:stCondLst>
                                    <p:cond delay="0"/>
                                  </p:stCondLst>
                                  <p:endCondLst>
                                    <p:cond evt="begin" delay="0">
                                      <p:tn val="203"/>
                                    </p:cond>
                                  </p:endCondLst>
                                  <p:iterate type="lt">
                                    <p:tmAbs val="100"/>
                                  </p:iterate>
                                  <p:childTnLst>
                                    <p:set>
                                      <p:cBhvr>
                                        <p:cTn id="204" dur="1" fill="hold">
                                          <p:stCondLst>
                                            <p:cond delay="9"/>
                                          </p:stCondLst>
                                        </p:cTn>
                                        <p:tgtEl>
                                          <p:spTgt spid="42">
                                            <p:txEl>
                                              <p:pRg st="0" end="0"/>
                                            </p:txEl>
                                          </p:spTgt>
                                        </p:tgtEl>
                                        <p:attrNameLst>
                                          <p:attrName>style.visibility</p:attrName>
                                        </p:attrNameLst>
                                      </p:cBhvr>
                                      <p:to>
                                        <p:strVal val="visible"/>
                                      </p:to>
                                    </p:set>
                                  </p:childTnLst>
                                </p:cTn>
                              </p:par>
                              <p:par>
                                <p:cTn id="205" presetID="3" presetClass="emph" presetSubtype="2" fill="hold" grpId="1" nodeType="withEffect" nodePh="1">
                                  <p:stCondLst>
                                    <p:cond delay="0"/>
                                  </p:stCondLst>
                                  <p:endCondLst>
                                    <p:cond evt="begin" delay="0">
                                      <p:tn val="205"/>
                                    </p:cond>
                                  </p:endCondLst>
                                  <p:iterate type="lt">
                                    <p:tmPct val="10000"/>
                                  </p:iterate>
                                  <p:childTnLst>
                                    <p:animClr clrSpc="rgb" dir="cw">
                                      <p:cBhvr override="childStyle">
                                        <p:cTn id="206" dur="10" fill="hold"/>
                                        <p:tgtEl>
                                          <p:spTgt spid="42">
                                            <p:txEl>
                                              <p:pRg st="0" end="0"/>
                                            </p:txEl>
                                          </p:spTgt>
                                        </p:tgtEl>
                                        <p:attrNameLst>
                                          <p:attrName>style.color</p:attrName>
                                        </p:attrNameLst>
                                      </p:cBhvr>
                                      <p:to>
                                        <a:schemeClr val="tx1"/>
                                      </p:to>
                                    </p:animClr>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nodePh="1">
                                  <p:stCondLst>
                                    <p:cond delay="0"/>
                                  </p:stCondLst>
                                  <p:endCondLst>
                                    <p:cond evt="begin" delay="0">
                                      <p:tn val="209"/>
                                    </p:cond>
                                  </p:endCondLst>
                                  <p:iterate type="lt">
                                    <p:tmAbs val="100"/>
                                  </p:iterate>
                                  <p:childTnLst>
                                    <p:set>
                                      <p:cBhvr>
                                        <p:cTn id="210" dur="1" fill="hold">
                                          <p:stCondLst>
                                            <p:cond delay="9"/>
                                          </p:stCondLst>
                                        </p:cTn>
                                        <p:tgtEl>
                                          <p:spTgt spid="43">
                                            <p:txEl>
                                              <p:pRg st="0" end="0"/>
                                            </p:txEl>
                                          </p:spTgt>
                                        </p:tgtEl>
                                        <p:attrNameLst>
                                          <p:attrName>style.visibility</p:attrName>
                                        </p:attrNameLst>
                                      </p:cBhvr>
                                      <p:to>
                                        <p:strVal val="visible"/>
                                      </p:to>
                                    </p:set>
                                  </p:childTnLst>
                                </p:cTn>
                              </p:par>
                              <p:par>
                                <p:cTn id="211" presetID="3" presetClass="emph" presetSubtype="2" fill="hold" grpId="1" nodeType="withEffect" nodePh="1">
                                  <p:stCondLst>
                                    <p:cond delay="0"/>
                                  </p:stCondLst>
                                  <p:endCondLst>
                                    <p:cond evt="begin" delay="0">
                                      <p:tn val="211"/>
                                    </p:cond>
                                  </p:endCondLst>
                                  <p:iterate type="lt">
                                    <p:tmPct val="10000"/>
                                  </p:iterate>
                                  <p:childTnLst>
                                    <p:animClr clrSpc="rgb" dir="cw">
                                      <p:cBhvr override="childStyle">
                                        <p:cTn id="212" dur="10" fill="hold"/>
                                        <p:tgtEl>
                                          <p:spTgt spid="43">
                                            <p:txEl>
                                              <p:pRg st="0" end="0"/>
                                            </p:txEl>
                                          </p:spTgt>
                                        </p:tgtEl>
                                        <p:attrNameLst>
                                          <p:attrName>style.color</p:attrName>
                                        </p:attrNameLst>
                                      </p:cBhvr>
                                      <p:to>
                                        <a:schemeClr val="tx1"/>
                                      </p:to>
                                    </p:animClr>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nodePh="1">
                                  <p:stCondLst>
                                    <p:cond delay="0"/>
                                  </p:stCondLst>
                                  <p:endCondLst>
                                    <p:cond evt="begin" delay="0">
                                      <p:tn val="215"/>
                                    </p:cond>
                                  </p:endCondLst>
                                  <p:iterate type="lt">
                                    <p:tmAbs val="100"/>
                                  </p:iterate>
                                  <p:childTnLst>
                                    <p:set>
                                      <p:cBhvr>
                                        <p:cTn id="216" dur="1" fill="hold">
                                          <p:stCondLst>
                                            <p:cond delay="9"/>
                                          </p:stCondLst>
                                        </p:cTn>
                                        <p:tgtEl>
                                          <p:spTgt spid="44">
                                            <p:txEl>
                                              <p:pRg st="0" end="0"/>
                                            </p:txEl>
                                          </p:spTgt>
                                        </p:tgtEl>
                                        <p:attrNameLst>
                                          <p:attrName>style.visibility</p:attrName>
                                        </p:attrNameLst>
                                      </p:cBhvr>
                                      <p:to>
                                        <p:strVal val="visible"/>
                                      </p:to>
                                    </p:set>
                                  </p:childTnLst>
                                </p:cTn>
                              </p:par>
                              <p:par>
                                <p:cTn id="217" presetID="3" presetClass="emph" presetSubtype="2" fill="hold" grpId="1" nodeType="withEffect" nodePh="1">
                                  <p:stCondLst>
                                    <p:cond delay="0"/>
                                  </p:stCondLst>
                                  <p:endCondLst>
                                    <p:cond evt="begin" delay="0">
                                      <p:tn val="217"/>
                                    </p:cond>
                                  </p:endCondLst>
                                  <p:iterate type="lt">
                                    <p:tmPct val="10000"/>
                                  </p:iterate>
                                  <p:childTnLst>
                                    <p:animClr clrSpc="rgb" dir="cw">
                                      <p:cBhvr override="childStyle">
                                        <p:cTn id="218" dur="10" fill="hold"/>
                                        <p:tgtEl>
                                          <p:spTgt spid="44">
                                            <p:txEl>
                                              <p:pRg st="0" end="0"/>
                                            </p:txEl>
                                          </p:spTgt>
                                        </p:tgtEl>
                                        <p:attrNameLst>
                                          <p:attrName>style.color</p:attrName>
                                        </p:attrNameLst>
                                      </p:cBhvr>
                                      <p:to>
                                        <a:schemeClr val="tx1"/>
                                      </p:to>
                                    </p:animClr>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nodePh="1">
                                  <p:stCondLst>
                                    <p:cond delay="0"/>
                                  </p:stCondLst>
                                  <p:endCondLst>
                                    <p:cond evt="begin" delay="0">
                                      <p:tn val="221"/>
                                    </p:cond>
                                  </p:endCondLst>
                                  <p:iterate type="lt">
                                    <p:tmAbs val="100"/>
                                  </p:iterate>
                                  <p:childTnLst>
                                    <p:set>
                                      <p:cBhvr>
                                        <p:cTn id="222" dur="1" fill="hold">
                                          <p:stCondLst>
                                            <p:cond delay="9"/>
                                          </p:stCondLst>
                                        </p:cTn>
                                        <p:tgtEl>
                                          <p:spTgt spid="45">
                                            <p:txEl>
                                              <p:pRg st="0" end="0"/>
                                            </p:txEl>
                                          </p:spTgt>
                                        </p:tgtEl>
                                        <p:attrNameLst>
                                          <p:attrName>style.visibility</p:attrName>
                                        </p:attrNameLst>
                                      </p:cBhvr>
                                      <p:to>
                                        <p:strVal val="visible"/>
                                      </p:to>
                                    </p:set>
                                  </p:childTnLst>
                                </p:cTn>
                              </p:par>
                              <p:par>
                                <p:cTn id="223" presetID="3" presetClass="emph" presetSubtype="2" fill="hold" grpId="1" nodeType="withEffect" nodePh="1">
                                  <p:stCondLst>
                                    <p:cond delay="0"/>
                                  </p:stCondLst>
                                  <p:endCondLst>
                                    <p:cond evt="begin" delay="0">
                                      <p:tn val="223"/>
                                    </p:cond>
                                  </p:endCondLst>
                                  <p:iterate type="lt">
                                    <p:tmPct val="10000"/>
                                  </p:iterate>
                                  <p:childTnLst>
                                    <p:animClr clrSpc="rgb" dir="cw">
                                      <p:cBhvr override="childStyle">
                                        <p:cTn id="224" dur="10" fill="hold"/>
                                        <p:tgtEl>
                                          <p:spTgt spid="45">
                                            <p:txEl>
                                              <p:pRg st="0" end="0"/>
                                            </p:txEl>
                                          </p:spTgt>
                                        </p:tgtEl>
                                        <p:attrNameLst>
                                          <p:attrName>style.color</p:attrName>
                                        </p:attrNameLst>
                                      </p:cBhvr>
                                      <p:to>
                                        <a:schemeClr val="tx1"/>
                                      </p:to>
                                    </p:animClr>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nodePh="1">
                                  <p:stCondLst>
                                    <p:cond delay="0"/>
                                  </p:stCondLst>
                                  <p:endCondLst>
                                    <p:cond evt="begin" delay="0">
                                      <p:tn val="227"/>
                                    </p:cond>
                                  </p:endCondLst>
                                  <p:iterate type="lt">
                                    <p:tmAbs val="100"/>
                                  </p:iterate>
                                  <p:childTnLst>
                                    <p:set>
                                      <p:cBhvr>
                                        <p:cTn id="228" dur="1" fill="hold">
                                          <p:stCondLst>
                                            <p:cond delay="9"/>
                                          </p:stCondLst>
                                        </p:cTn>
                                        <p:tgtEl>
                                          <p:spTgt spid="46">
                                            <p:txEl>
                                              <p:pRg st="0" end="0"/>
                                            </p:txEl>
                                          </p:spTgt>
                                        </p:tgtEl>
                                        <p:attrNameLst>
                                          <p:attrName>style.visibility</p:attrName>
                                        </p:attrNameLst>
                                      </p:cBhvr>
                                      <p:to>
                                        <p:strVal val="visible"/>
                                      </p:to>
                                    </p:set>
                                  </p:childTnLst>
                                </p:cTn>
                              </p:par>
                              <p:par>
                                <p:cTn id="229" presetID="3" presetClass="emph" presetSubtype="2" fill="hold" grpId="1" nodeType="withEffect" nodePh="1">
                                  <p:stCondLst>
                                    <p:cond delay="0"/>
                                  </p:stCondLst>
                                  <p:endCondLst>
                                    <p:cond evt="begin" delay="0">
                                      <p:tn val="229"/>
                                    </p:cond>
                                  </p:endCondLst>
                                  <p:iterate type="lt">
                                    <p:tmPct val="10000"/>
                                  </p:iterate>
                                  <p:childTnLst>
                                    <p:animClr clrSpc="rgb" dir="cw">
                                      <p:cBhvr override="childStyle">
                                        <p:cTn id="230" dur="10" fill="hold"/>
                                        <p:tgtEl>
                                          <p:spTgt spid="46">
                                            <p:txEl>
                                              <p:pRg st="0" end="0"/>
                                            </p:txEl>
                                          </p:spTgt>
                                        </p:tgtEl>
                                        <p:attrNameLst>
                                          <p:attrName>style.color</p:attrName>
                                        </p:attrNameLst>
                                      </p:cBhvr>
                                      <p:to>
                                        <a:schemeClr val="tx1"/>
                                      </p:to>
                                    </p:animClr>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nodePh="1">
                                  <p:stCondLst>
                                    <p:cond delay="0"/>
                                  </p:stCondLst>
                                  <p:endCondLst>
                                    <p:cond evt="begin" delay="0">
                                      <p:tn val="233"/>
                                    </p:cond>
                                  </p:endCondLst>
                                  <p:iterate type="lt">
                                    <p:tmAbs val="100"/>
                                  </p:iterate>
                                  <p:childTnLst>
                                    <p:set>
                                      <p:cBhvr>
                                        <p:cTn id="234" dur="1" fill="hold">
                                          <p:stCondLst>
                                            <p:cond delay="9"/>
                                          </p:stCondLst>
                                        </p:cTn>
                                        <p:tgtEl>
                                          <p:spTgt spid="47">
                                            <p:txEl>
                                              <p:pRg st="0" end="0"/>
                                            </p:txEl>
                                          </p:spTgt>
                                        </p:tgtEl>
                                        <p:attrNameLst>
                                          <p:attrName>style.visibility</p:attrName>
                                        </p:attrNameLst>
                                      </p:cBhvr>
                                      <p:to>
                                        <p:strVal val="visible"/>
                                      </p:to>
                                    </p:set>
                                  </p:childTnLst>
                                </p:cTn>
                              </p:par>
                              <p:par>
                                <p:cTn id="235" presetID="3" presetClass="emph" presetSubtype="2" fill="hold" grpId="1" nodeType="withEffect" nodePh="1">
                                  <p:stCondLst>
                                    <p:cond delay="0"/>
                                  </p:stCondLst>
                                  <p:endCondLst>
                                    <p:cond evt="begin" delay="0">
                                      <p:tn val="235"/>
                                    </p:cond>
                                  </p:endCondLst>
                                  <p:iterate type="lt">
                                    <p:tmPct val="10000"/>
                                  </p:iterate>
                                  <p:childTnLst>
                                    <p:animClr clrSpc="rgb" dir="cw">
                                      <p:cBhvr override="childStyle">
                                        <p:cTn id="236" dur="10" fill="hold"/>
                                        <p:tgtEl>
                                          <p:spTgt spid="47">
                                            <p:txEl>
                                              <p:pRg st="0" end="0"/>
                                            </p:txEl>
                                          </p:spTgt>
                                        </p:tgtEl>
                                        <p:attrNameLst>
                                          <p:attrName>style.color</p:attrName>
                                        </p:attrNameLst>
                                      </p:cBhvr>
                                      <p:to>
                                        <a:schemeClr val="tx1"/>
                                      </p:to>
                                    </p:animClr>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nodePh="1">
                                  <p:stCondLst>
                                    <p:cond delay="0"/>
                                  </p:stCondLst>
                                  <p:endCondLst>
                                    <p:cond evt="begin" delay="0">
                                      <p:tn val="239"/>
                                    </p:cond>
                                  </p:endCondLst>
                                  <p:iterate type="lt">
                                    <p:tmAbs val="100"/>
                                  </p:iterate>
                                  <p:childTnLst>
                                    <p:set>
                                      <p:cBhvr>
                                        <p:cTn id="240" dur="1" fill="hold">
                                          <p:stCondLst>
                                            <p:cond delay="9"/>
                                          </p:stCondLst>
                                        </p:cTn>
                                        <p:tgtEl>
                                          <p:spTgt spid="48">
                                            <p:txEl>
                                              <p:pRg st="0" end="0"/>
                                            </p:txEl>
                                          </p:spTgt>
                                        </p:tgtEl>
                                        <p:attrNameLst>
                                          <p:attrName>style.visibility</p:attrName>
                                        </p:attrNameLst>
                                      </p:cBhvr>
                                      <p:to>
                                        <p:strVal val="visible"/>
                                      </p:to>
                                    </p:set>
                                  </p:childTnLst>
                                </p:cTn>
                              </p:par>
                              <p:par>
                                <p:cTn id="241" presetID="3" presetClass="emph" presetSubtype="2" fill="hold" grpId="1" nodeType="withEffect" nodePh="1">
                                  <p:stCondLst>
                                    <p:cond delay="0"/>
                                  </p:stCondLst>
                                  <p:endCondLst>
                                    <p:cond evt="begin" delay="0">
                                      <p:tn val="241"/>
                                    </p:cond>
                                  </p:endCondLst>
                                  <p:iterate type="lt">
                                    <p:tmPct val="10000"/>
                                  </p:iterate>
                                  <p:childTnLst>
                                    <p:animClr clrSpc="rgb" dir="cw">
                                      <p:cBhvr override="childStyle">
                                        <p:cTn id="242" dur="10" fill="hold"/>
                                        <p:tgtEl>
                                          <p:spTgt spid="48">
                                            <p:txEl>
                                              <p:pRg st="0" end="0"/>
                                            </p:txEl>
                                          </p:spTgt>
                                        </p:tgtEl>
                                        <p:attrNameLst>
                                          <p:attrName>style.color</p:attrName>
                                        </p:attrNameLst>
                                      </p:cBhvr>
                                      <p:to>
                                        <a:schemeClr val="tx1"/>
                                      </p:to>
                                    </p:animClr>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nodePh="1">
                                  <p:stCondLst>
                                    <p:cond delay="0"/>
                                  </p:stCondLst>
                                  <p:endCondLst>
                                    <p:cond evt="begin" delay="0">
                                      <p:tn val="245"/>
                                    </p:cond>
                                  </p:endCondLst>
                                  <p:iterate type="lt">
                                    <p:tmAbs val="100"/>
                                  </p:iterate>
                                  <p:childTnLst>
                                    <p:set>
                                      <p:cBhvr>
                                        <p:cTn id="246" dur="1" fill="hold">
                                          <p:stCondLst>
                                            <p:cond delay="9"/>
                                          </p:stCondLst>
                                        </p:cTn>
                                        <p:tgtEl>
                                          <p:spTgt spid="49">
                                            <p:txEl>
                                              <p:pRg st="0" end="0"/>
                                            </p:txEl>
                                          </p:spTgt>
                                        </p:tgtEl>
                                        <p:attrNameLst>
                                          <p:attrName>style.visibility</p:attrName>
                                        </p:attrNameLst>
                                      </p:cBhvr>
                                      <p:to>
                                        <p:strVal val="visible"/>
                                      </p:to>
                                    </p:set>
                                  </p:childTnLst>
                                </p:cTn>
                              </p:par>
                              <p:par>
                                <p:cTn id="247" presetID="3" presetClass="emph" presetSubtype="2" fill="hold" grpId="1" nodeType="withEffect" nodePh="1">
                                  <p:stCondLst>
                                    <p:cond delay="0"/>
                                  </p:stCondLst>
                                  <p:endCondLst>
                                    <p:cond evt="begin" delay="0">
                                      <p:tn val="247"/>
                                    </p:cond>
                                  </p:endCondLst>
                                  <p:iterate type="lt">
                                    <p:tmPct val="10000"/>
                                  </p:iterate>
                                  <p:childTnLst>
                                    <p:animClr clrSpc="rgb" dir="cw">
                                      <p:cBhvr override="childStyle">
                                        <p:cTn id="248" dur="10" fill="hold"/>
                                        <p:tgtEl>
                                          <p:spTgt spid="49">
                                            <p:txEl>
                                              <p:pRg st="0" end="0"/>
                                            </p:txEl>
                                          </p:spTgt>
                                        </p:tgtEl>
                                        <p:attrNameLst>
                                          <p:attrName>style.color</p:attrName>
                                        </p:attrNameLst>
                                      </p:cBhvr>
                                      <p:to>
                                        <a:schemeClr val="tx1"/>
                                      </p:to>
                                    </p:animClr>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nodePh="1">
                                  <p:stCondLst>
                                    <p:cond delay="0"/>
                                  </p:stCondLst>
                                  <p:endCondLst>
                                    <p:cond evt="begin" delay="0">
                                      <p:tn val="251"/>
                                    </p:cond>
                                  </p:endCondLst>
                                  <p:iterate type="lt">
                                    <p:tmAbs val="100"/>
                                  </p:iterate>
                                  <p:childTnLst>
                                    <p:set>
                                      <p:cBhvr>
                                        <p:cTn id="252" dur="1" fill="hold">
                                          <p:stCondLst>
                                            <p:cond delay="9"/>
                                          </p:stCondLst>
                                        </p:cTn>
                                        <p:tgtEl>
                                          <p:spTgt spid="50">
                                            <p:txEl>
                                              <p:pRg st="0" end="0"/>
                                            </p:txEl>
                                          </p:spTgt>
                                        </p:tgtEl>
                                        <p:attrNameLst>
                                          <p:attrName>style.visibility</p:attrName>
                                        </p:attrNameLst>
                                      </p:cBhvr>
                                      <p:to>
                                        <p:strVal val="visible"/>
                                      </p:to>
                                    </p:set>
                                  </p:childTnLst>
                                </p:cTn>
                              </p:par>
                              <p:par>
                                <p:cTn id="253" presetID="3" presetClass="emph" presetSubtype="2" fill="hold" grpId="1" nodeType="withEffect" nodePh="1">
                                  <p:stCondLst>
                                    <p:cond delay="0"/>
                                  </p:stCondLst>
                                  <p:endCondLst>
                                    <p:cond evt="begin" delay="0">
                                      <p:tn val="253"/>
                                    </p:cond>
                                  </p:endCondLst>
                                  <p:iterate type="lt">
                                    <p:tmPct val="10000"/>
                                  </p:iterate>
                                  <p:childTnLst>
                                    <p:animClr clrSpc="rgb" dir="cw">
                                      <p:cBhvr override="childStyle">
                                        <p:cTn id="254" dur="10" fill="hold"/>
                                        <p:tgtEl>
                                          <p:spTgt spid="50">
                                            <p:txEl>
                                              <p:pRg st="0" end="0"/>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9"/>
                        </p:tgtEl>
                        <p:attrNameLst>
                          <p:attrName>style.visibility</p:attrName>
                        </p:attrNameLst>
                      </p:cBhvr>
                      <p:to>
                        <p:strVal val="visible"/>
                      </p:to>
                    </p:set>
                  </p:childTnLst>
                </p:cTn>
              </p:par>
            </p:tnLst>
          </p:tmpl>
        </p:tmplLst>
      </p:bldP>
      <p:bldP spid="9"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9"/>
                        </p:tgtEl>
                        <p:attrNameLst>
                          <p:attrName>style.color</p:attrName>
                        </p:attrNameLst>
                      </p:cBhvr>
                      <p:to>
                        <a:srgbClr val="D95E00"/>
                      </p:to>
                    </p:animClr>
                  </p:childTnLst>
                </p:cTn>
              </p:par>
            </p:tnLst>
          </p:tmpl>
        </p:tmplLst>
      </p:bldP>
      <p:bldP spid="10"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0"/>
                        </p:tgtEl>
                        <p:attrNameLst>
                          <p:attrName>style.visibility</p:attrName>
                        </p:attrNameLst>
                      </p:cBhvr>
                      <p:to>
                        <p:strVal val="visible"/>
                      </p:to>
                    </p:set>
                  </p:childTnLst>
                </p:cTn>
              </p:par>
            </p:tnLst>
          </p:tmpl>
        </p:tmplLst>
      </p:bldP>
      <p:bldP spid="10"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0"/>
                        </p:tgtEl>
                        <p:attrNameLst>
                          <p:attrName>style.color</p:attrName>
                        </p:attrNameLst>
                      </p:cBhvr>
                      <p:to>
                        <a:srgbClr val="D95E00"/>
                      </p:to>
                    </p:animClr>
                  </p:childTnLst>
                </p:cTn>
              </p:par>
            </p:tnLst>
          </p:tmpl>
        </p:tmplLst>
      </p:bldP>
      <p:bldP spid="11"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1"/>
                        </p:tgtEl>
                        <p:attrNameLst>
                          <p:attrName>style.visibility</p:attrName>
                        </p:attrNameLst>
                      </p:cBhvr>
                      <p:to>
                        <p:strVal val="visible"/>
                      </p:to>
                    </p:set>
                  </p:childTnLst>
                </p:cTn>
              </p:par>
            </p:tnLst>
          </p:tmpl>
        </p:tmplLst>
      </p:bldP>
      <p:bldP spid="11"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1"/>
                        </p:tgtEl>
                        <p:attrNameLst>
                          <p:attrName>style.color</p:attrName>
                        </p:attrNameLst>
                      </p:cBhvr>
                      <p:to>
                        <a:srgbClr val="D95E00"/>
                      </p:to>
                    </p:animClr>
                  </p:childTnLst>
                </p:cTn>
              </p:par>
            </p:tnLst>
          </p:tmpl>
        </p:tmplLst>
      </p:bldP>
      <p:bldP spid="12"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2"/>
                        </p:tgtEl>
                        <p:attrNameLst>
                          <p:attrName>style.visibility</p:attrName>
                        </p:attrNameLst>
                      </p:cBhvr>
                      <p:to>
                        <p:strVal val="visible"/>
                      </p:to>
                    </p:set>
                  </p:childTnLst>
                </p:cTn>
              </p:par>
            </p:tnLst>
          </p:tmpl>
        </p:tmplLst>
      </p:bldP>
      <p:bldP spid="12"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2"/>
                        </p:tgtEl>
                        <p:attrNameLst>
                          <p:attrName>style.color</p:attrName>
                        </p:attrNameLst>
                      </p:cBhvr>
                      <p:to>
                        <a:srgbClr val="D95E00"/>
                      </p:to>
                    </p:animClr>
                  </p:childTnLst>
                </p:cTn>
              </p:par>
            </p:tnLst>
          </p:tmpl>
        </p:tmplLst>
      </p:bldP>
      <p:bldP spid="13"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3"/>
                        </p:tgtEl>
                        <p:attrNameLst>
                          <p:attrName>style.visibility</p:attrName>
                        </p:attrNameLst>
                      </p:cBhvr>
                      <p:to>
                        <p:strVal val="visible"/>
                      </p:to>
                    </p:set>
                  </p:childTnLst>
                </p:cTn>
              </p:par>
            </p:tnLst>
          </p:tmpl>
        </p:tmplLst>
      </p:bldP>
      <p:bldP spid="13"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3"/>
                        </p:tgtEl>
                        <p:attrNameLst>
                          <p:attrName>style.color</p:attrName>
                        </p:attrNameLst>
                      </p:cBhvr>
                      <p:to>
                        <a:srgbClr val="D95E00"/>
                      </p:to>
                    </p:animClr>
                  </p:childTnLst>
                </p:cTn>
              </p:par>
            </p:tnLst>
          </p:tmpl>
        </p:tmplLst>
      </p:bldP>
      <p:bldP spid="14"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4"/>
                        </p:tgtEl>
                        <p:attrNameLst>
                          <p:attrName>style.visibility</p:attrName>
                        </p:attrNameLst>
                      </p:cBhvr>
                      <p:to>
                        <p:strVal val="visible"/>
                      </p:to>
                    </p:set>
                  </p:childTnLst>
                </p:cTn>
              </p:par>
            </p:tnLst>
          </p:tmpl>
        </p:tmplLst>
      </p:bldP>
      <p:bldP spid="14"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4"/>
                        </p:tgtEl>
                        <p:attrNameLst>
                          <p:attrName>style.color</p:attrName>
                        </p:attrNameLst>
                      </p:cBhvr>
                      <p:to>
                        <a:srgbClr val="D95E00"/>
                      </p:to>
                    </p:animClr>
                  </p:childTnLst>
                </p:cTn>
              </p:par>
            </p:tnLst>
          </p:tmpl>
        </p:tmplLst>
      </p:bldP>
      <p:bldP spid="15"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5"/>
                        </p:tgtEl>
                        <p:attrNameLst>
                          <p:attrName>style.visibility</p:attrName>
                        </p:attrNameLst>
                      </p:cBhvr>
                      <p:to>
                        <p:strVal val="visible"/>
                      </p:to>
                    </p:set>
                  </p:childTnLst>
                </p:cTn>
              </p:par>
            </p:tnLst>
          </p:tmpl>
        </p:tmplLst>
      </p:bldP>
      <p:bldP spid="15"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5"/>
                        </p:tgtEl>
                        <p:attrNameLst>
                          <p:attrName>style.color</p:attrName>
                        </p:attrNameLst>
                      </p:cBhvr>
                      <p:to>
                        <a:srgbClr val="D95E00"/>
                      </p:to>
                    </p:animClr>
                  </p:childTnLst>
                </p:cTn>
              </p:par>
            </p:tnLst>
          </p:tmpl>
        </p:tmplLst>
      </p:bldP>
      <p:bldP spid="16"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6"/>
                        </p:tgtEl>
                        <p:attrNameLst>
                          <p:attrName>style.visibility</p:attrName>
                        </p:attrNameLst>
                      </p:cBhvr>
                      <p:to>
                        <p:strVal val="visible"/>
                      </p:to>
                    </p:set>
                  </p:childTnLst>
                </p:cTn>
              </p:par>
            </p:tnLst>
          </p:tmpl>
        </p:tmplLst>
      </p:bldP>
      <p:bldP spid="16"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6"/>
                        </p:tgtEl>
                        <p:attrNameLst>
                          <p:attrName>style.color</p:attrName>
                        </p:attrNameLst>
                      </p:cBhvr>
                      <p:to>
                        <a:srgbClr val="D95E00"/>
                      </p:to>
                    </p:animClr>
                  </p:childTnLst>
                </p:cTn>
              </p:par>
            </p:tnLst>
          </p:tmpl>
        </p:tmplLst>
      </p:bldP>
      <p:bldP spid="17"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7"/>
                        </p:tgtEl>
                        <p:attrNameLst>
                          <p:attrName>style.visibility</p:attrName>
                        </p:attrNameLst>
                      </p:cBhvr>
                      <p:to>
                        <p:strVal val="visible"/>
                      </p:to>
                    </p:set>
                  </p:childTnLst>
                </p:cTn>
              </p:par>
            </p:tnLst>
          </p:tmpl>
        </p:tmplLst>
      </p:bldP>
      <p:bldP spid="17"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7"/>
                        </p:tgtEl>
                        <p:attrNameLst>
                          <p:attrName>style.color</p:attrName>
                        </p:attrNameLst>
                      </p:cBhvr>
                      <p:to>
                        <a:srgbClr val="D95E00"/>
                      </p:to>
                    </p:animClr>
                  </p:childTnLst>
                </p:cTn>
              </p:par>
            </p:tnLst>
          </p:tmpl>
        </p:tmplLst>
      </p:bldP>
      <p:bldP spid="18"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8"/>
                        </p:tgtEl>
                        <p:attrNameLst>
                          <p:attrName>style.visibility</p:attrName>
                        </p:attrNameLst>
                      </p:cBhvr>
                      <p:to>
                        <p:strVal val="visible"/>
                      </p:to>
                    </p:set>
                  </p:childTnLst>
                </p:cTn>
              </p:par>
            </p:tnLst>
          </p:tmpl>
        </p:tmplLst>
      </p:bldP>
      <p:bldP spid="18"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8"/>
                        </p:tgtEl>
                        <p:attrNameLst>
                          <p:attrName>style.color</p:attrName>
                        </p:attrNameLst>
                      </p:cBhvr>
                      <p:to>
                        <a:srgbClr val="D95E00"/>
                      </p:to>
                    </p:animClr>
                  </p:childTnLst>
                </p:cTn>
              </p:par>
            </p:tnLst>
          </p:tmpl>
        </p:tmplLst>
      </p:bldP>
      <p:bldP spid="19"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19"/>
                        </p:tgtEl>
                        <p:attrNameLst>
                          <p:attrName>style.visibility</p:attrName>
                        </p:attrNameLst>
                      </p:cBhvr>
                      <p:to>
                        <p:strVal val="visible"/>
                      </p:to>
                    </p:set>
                  </p:childTnLst>
                </p:cTn>
              </p:par>
            </p:tnLst>
          </p:tmpl>
        </p:tmplLst>
      </p:bldP>
      <p:bldP spid="19"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19"/>
                        </p:tgtEl>
                        <p:attrNameLst>
                          <p:attrName>style.color</p:attrName>
                        </p:attrNameLst>
                      </p:cBhvr>
                      <p:to>
                        <a:srgbClr val="D95E00"/>
                      </p:to>
                    </p:animClr>
                  </p:childTnLst>
                </p:cTn>
              </p:par>
            </p:tnLst>
          </p:tmpl>
        </p:tmplLst>
      </p:bldP>
      <p:bldP spid="20"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0"/>
                        </p:tgtEl>
                        <p:attrNameLst>
                          <p:attrName>style.visibility</p:attrName>
                        </p:attrNameLst>
                      </p:cBhvr>
                      <p:to>
                        <p:strVal val="visible"/>
                      </p:to>
                    </p:set>
                  </p:childTnLst>
                </p:cTn>
              </p:par>
            </p:tnLst>
          </p:tmpl>
        </p:tmplLst>
      </p:bldP>
      <p:bldP spid="20"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0"/>
                        </p:tgtEl>
                        <p:attrNameLst>
                          <p:attrName>style.color</p:attrName>
                        </p:attrNameLst>
                      </p:cBhvr>
                      <p:to>
                        <a:srgbClr val="D95E00"/>
                      </p:to>
                    </p:animClr>
                  </p:childTnLst>
                </p:cTn>
              </p:par>
            </p:tnLst>
          </p:tmpl>
        </p:tmplLst>
      </p:bldP>
      <p:bldP spid="21"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1"/>
                        </p:tgtEl>
                        <p:attrNameLst>
                          <p:attrName>style.visibility</p:attrName>
                        </p:attrNameLst>
                      </p:cBhvr>
                      <p:to>
                        <p:strVal val="visible"/>
                      </p:to>
                    </p:set>
                  </p:childTnLst>
                </p:cTn>
              </p:par>
            </p:tnLst>
          </p:tmpl>
        </p:tmplLst>
      </p:bldP>
      <p:bldP spid="21"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1"/>
                        </p:tgtEl>
                        <p:attrNameLst>
                          <p:attrName>style.color</p:attrName>
                        </p:attrNameLst>
                      </p:cBhvr>
                      <p:to>
                        <a:srgbClr val="D95E00"/>
                      </p:to>
                    </p:animClr>
                  </p:childTnLst>
                </p:cTn>
              </p:par>
            </p:tnLst>
          </p:tmpl>
        </p:tmplLst>
      </p:bldP>
      <p:bldP spid="22" grpId="0" build="p">
        <p:tmplLst>
          <p:tmpl lvl="1">
            <p:tnLst>
              <p:par>
                <p:cTn presetID="1" presetClass="entr" presetSubtype="0" fill="hold" nodeType="clickEffect" nodePh="1">
                  <p:stCondLst>
                    <p:cond delay="0"/>
                  </p:stCondLst>
                  <p:endCondLst>
                    <p:cond delay="0"/>
                  </p:endCondLst>
                  <p:iterate type="lt">
                    <p:tmAbs val="100"/>
                  </p:iterate>
                  <p:childTnLst>
                    <p:set>
                      <p:cBhvr>
                        <p:cTn presetID="59" presetClass="entr" dur="1" fill="hold">
                          <p:stCondLst>
                            <p:cond delay="9"/>
                          </p:stCondLst>
                        </p:cTn>
                        <p:tgtEl>
                          <p:spTgt spid="22"/>
                        </p:tgtEl>
                        <p:attrNameLst>
                          <p:attrName>style.visibility</p:attrName>
                        </p:attrNameLst>
                      </p:cBhvr>
                      <p:to>
                        <p:strVal val="visible"/>
                      </p:to>
                    </p:set>
                  </p:childTnLst>
                </p:cTn>
              </p:par>
            </p:tnLst>
          </p:tmpl>
        </p:tmplLst>
      </p:bldP>
      <p:bldP spid="22"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2"/>
                        </p:tgtEl>
                        <p:attrNameLst>
                          <p:attrName>style.color</p:attrName>
                        </p:attrNameLst>
                      </p:cBhvr>
                      <p:to>
                        <a:srgbClr val="D95E00"/>
                      </p:to>
                    </p:animClr>
                  </p:childTnLst>
                </p:cTn>
              </p:par>
            </p:tnLst>
          </p:tmpl>
        </p:tmplLst>
      </p:bldP>
      <p:bldP spid="23"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3"/>
                        </p:tgtEl>
                        <p:attrNameLst>
                          <p:attrName>style.visibility</p:attrName>
                        </p:attrNameLst>
                      </p:cBhvr>
                      <p:to>
                        <p:strVal val="visible"/>
                      </p:to>
                    </p:set>
                  </p:childTnLst>
                </p:cTn>
              </p:par>
            </p:tnLst>
          </p:tmpl>
        </p:tmplLst>
      </p:bldP>
      <p:bldP spid="23"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3"/>
                        </p:tgtEl>
                        <p:attrNameLst>
                          <p:attrName>style.color</p:attrName>
                        </p:attrNameLst>
                      </p:cBhvr>
                      <p:to>
                        <a:srgbClr val="D95E00"/>
                      </p:to>
                    </p:animClr>
                  </p:childTnLst>
                </p:cTn>
              </p:par>
            </p:tnLst>
          </p:tmpl>
        </p:tmplLst>
      </p:bldP>
      <p:bldP spid="24"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4"/>
                        </p:tgtEl>
                        <p:attrNameLst>
                          <p:attrName>style.visibility</p:attrName>
                        </p:attrNameLst>
                      </p:cBhvr>
                      <p:to>
                        <p:strVal val="visible"/>
                      </p:to>
                    </p:set>
                  </p:childTnLst>
                </p:cTn>
              </p:par>
            </p:tnLst>
          </p:tmpl>
        </p:tmplLst>
      </p:bldP>
      <p:bldP spid="24"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4"/>
                        </p:tgtEl>
                        <p:attrNameLst>
                          <p:attrName>style.color</p:attrName>
                        </p:attrNameLst>
                      </p:cBhvr>
                      <p:to>
                        <a:srgbClr val="D95E00"/>
                      </p:to>
                    </p:animClr>
                  </p:childTnLst>
                </p:cTn>
              </p:par>
            </p:tnLst>
          </p:tmpl>
        </p:tmplLst>
      </p:bldP>
      <p:bldP spid="25"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5"/>
                        </p:tgtEl>
                        <p:attrNameLst>
                          <p:attrName>style.visibility</p:attrName>
                        </p:attrNameLst>
                      </p:cBhvr>
                      <p:to>
                        <p:strVal val="visible"/>
                      </p:to>
                    </p:set>
                  </p:childTnLst>
                </p:cTn>
              </p:par>
            </p:tnLst>
          </p:tmpl>
        </p:tmplLst>
      </p:bldP>
      <p:bldP spid="25"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5"/>
                        </p:tgtEl>
                        <p:attrNameLst>
                          <p:attrName>style.color</p:attrName>
                        </p:attrNameLst>
                      </p:cBhvr>
                      <p:to>
                        <a:srgbClr val="D95E00"/>
                      </p:to>
                    </p:animClr>
                  </p:childTnLst>
                </p:cTn>
              </p:par>
            </p:tnLst>
          </p:tmpl>
        </p:tmplLst>
      </p:bldP>
      <p:bldP spid="26"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6"/>
                        </p:tgtEl>
                        <p:attrNameLst>
                          <p:attrName>style.visibility</p:attrName>
                        </p:attrNameLst>
                      </p:cBhvr>
                      <p:to>
                        <p:strVal val="visible"/>
                      </p:to>
                    </p:set>
                  </p:childTnLst>
                </p:cTn>
              </p:par>
            </p:tnLst>
          </p:tmpl>
        </p:tmplLst>
      </p:bldP>
      <p:bldP spid="26"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6"/>
                        </p:tgtEl>
                        <p:attrNameLst>
                          <p:attrName>style.color</p:attrName>
                        </p:attrNameLst>
                      </p:cBhvr>
                      <p:to>
                        <a:srgbClr val="D95E00"/>
                      </p:to>
                    </p:animClr>
                  </p:childTnLst>
                </p:cTn>
              </p:par>
            </p:tnLst>
          </p:tmpl>
        </p:tmplLst>
      </p:bldP>
      <p:bldP spid="27"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7"/>
                        </p:tgtEl>
                        <p:attrNameLst>
                          <p:attrName>style.visibility</p:attrName>
                        </p:attrNameLst>
                      </p:cBhvr>
                      <p:to>
                        <p:strVal val="visible"/>
                      </p:to>
                    </p:set>
                  </p:childTnLst>
                </p:cTn>
              </p:par>
            </p:tnLst>
          </p:tmpl>
        </p:tmplLst>
      </p:bldP>
      <p:bldP spid="27"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7"/>
                        </p:tgtEl>
                        <p:attrNameLst>
                          <p:attrName>style.color</p:attrName>
                        </p:attrNameLst>
                      </p:cBhvr>
                      <p:to>
                        <a:srgbClr val="D95E00"/>
                      </p:to>
                    </p:animClr>
                  </p:childTnLst>
                </p:cTn>
              </p:par>
            </p:tnLst>
          </p:tmpl>
        </p:tmplLst>
      </p:bldP>
      <p:bldP spid="28"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8"/>
                        </p:tgtEl>
                        <p:attrNameLst>
                          <p:attrName>style.visibility</p:attrName>
                        </p:attrNameLst>
                      </p:cBhvr>
                      <p:to>
                        <p:strVal val="visible"/>
                      </p:to>
                    </p:set>
                  </p:childTnLst>
                </p:cTn>
              </p:par>
            </p:tnLst>
          </p:tmpl>
        </p:tmplLst>
      </p:bldP>
      <p:bldP spid="28"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8"/>
                        </p:tgtEl>
                        <p:attrNameLst>
                          <p:attrName>style.color</p:attrName>
                        </p:attrNameLst>
                      </p:cBhvr>
                      <p:to>
                        <a:srgbClr val="D95E00"/>
                      </p:to>
                    </p:animClr>
                  </p:childTnLst>
                </p:cTn>
              </p:par>
            </p:tnLst>
          </p:tmpl>
        </p:tmplLst>
      </p:bldP>
      <p:bldP spid="29"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29"/>
                        </p:tgtEl>
                        <p:attrNameLst>
                          <p:attrName>style.visibility</p:attrName>
                        </p:attrNameLst>
                      </p:cBhvr>
                      <p:to>
                        <p:strVal val="visible"/>
                      </p:to>
                    </p:set>
                  </p:childTnLst>
                </p:cTn>
              </p:par>
            </p:tnLst>
          </p:tmpl>
        </p:tmplLst>
      </p:bldP>
      <p:bldP spid="29"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29"/>
                        </p:tgtEl>
                        <p:attrNameLst>
                          <p:attrName>style.color</p:attrName>
                        </p:attrNameLst>
                      </p:cBhvr>
                      <p:to>
                        <a:srgbClr val="D95E00"/>
                      </p:to>
                    </p:animClr>
                  </p:childTnLst>
                </p:cTn>
              </p:par>
            </p:tnLst>
          </p:tmpl>
        </p:tmplLst>
      </p:bldP>
      <p:bldP spid="30"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0"/>
                        </p:tgtEl>
                        <p:attrNameLst>
                          <p:attrName>style.visibility</p:attrName>
                        </p:attrNameLst>
                      </p:cBhvr>
                      <p:to>
                        <p:strVal val="visible"/>
                      </p:to>
                    </p:set>
                  </p:childTnLst>
                </p:cTn>
              </p:par>
            </p:tnLst>
          </p:tmpl>
        </p:tmplLst>
      </p:bldP>
      <p:bldP spid="30"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0"/>
                        </p:tgtEl>
                        <p:attrNameLst>
                          <p:attrName>style.color</p:attrName>
                        </p:attrNameLst>
                      </p:cBhvr>
                      <p:to>
                        <a:srgbClr val="5D4777"/>
                      </p:to>
                    </p:animClr>
                  </p:childTnLst>
                </p:cTn>
              </p:par>
            </p:tnLst>
          </p:tmpl>
        </p:tmplLst>
      </p:bldP>
      <p:bldP spid="31"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1"/>
                        </p:tgtEl>
                        <p:attrNameLst>
                          <p:attrName>style.visibility</p:attrName>
                        </p:attrNameLst>
                      </p:cBhvr>
                      <p:to>
                        <p:strVal val="visible"/>
                      </p:to>
                    </p:set>
                  </p:childTnLst>
                </p:cTn>
              </p:par>
            </p:tnLst>
          </p:tmpl>
        </p:tmplLst>
      </p:bldP>
      <p:bldP spid="31"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1"/>
                        </p:tgtEl>
                        <p:attrNameLst>
                          <p:attrName>style.color</p:attrName>
                        </p:attrNameLst>
                      </p:cBhvr>
                      <p:to>
                        <a:srgbClr val="5D4777"/>
                      </p:to>
                    </p:animClr>
                  </p:childTnLst>
                </p:cTn>
              </p:par>
            </p:tnLst>
          </p:tmpl>
        </p:tmplLst>
      </p:bldP>
      <p:bldP spid="32"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2"/>
                        </p:tgtEl>
                        <p:attrNameLst>
                          <p:attrName>style.visibility</p:attrName>
                        </p:attrNameLst>
                      </p:cBhvr>
                      <p:to>
                        <p:strVal val="visible"/>
                      </p:to>
                    </p:set>
                  </p:childTnLst>
                </p:cTn>
              </p:par>
            </p:tnLst>
          </p:tmpl>
        </p:tmplLst>
      </p:bldP>
      <p:bldP spid="32"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2"/>
                        </p:tgtEl>
                        <p:attrNameLst>
                          <p:attrName>style.color</p:attrName>
                        </p:attrNameLst>
                      </p:cBhvr>
                      <p:to>
                        <a:srgbClr val="5D4777"/>
                      </p:to>
                    </p:animClr>
                  </p:childTnLst>
                </p:cTn>
              </p:par>
            </p:tnLst>
          </p:tmpl>
        </p:tmplLst>
      </p:bldP>
      <p:bldP spid="33"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3"/>
                        </p:tgtEl>
                        <p:attrNameLst>
                          <p:attrName>style.visibility</p:attrName>
                        </p:attrNameLst>
                      </p:cBhvr>
                      <p:to>
                        <p:strVal val="visible"/>
                      </p:to>
                    </p:set>
                  </p:childTnLst>
                </p:cTn>
              </p:par>
            </p:tnLst>
          </p:tmpl>
        </p:tmplLst>
      </p:bldP>
      <p:bldP spid="33" grpId="1" build="p">
        <p:tmplLst>
          <p:tmpl lvl="1">
            <p:tnLst>
              <p:par>
                <p:cTn presetID="3" presetClass="emph" presetSubtype="2" fill="hold" nodeType="withEffect" nodePh="1">
                  <p:stCondLst>
                    <p:cond delay="0"/>
                  </p:stCondLst>
                  <p:endCondLst>
                    <p:cond delay="0"/>
                  </p:endCondLst>
                  <p:iterate type="lt">
                    <p:tmPct val="47368"/>
                  </p:iterate>
                  <p:childTnLst>
                    <p:animClr clrSpc="rgb" dir="cw">
                      <p:cBhvr override="childStyle">
                        <p:cTn dur="10" fill="hold"/>
                        <p:tgtEl>
                          <p:spTgt spid="33"/>
                        </p:tgtEl>
                        <p:attrNameLst>
                          <p:attrName>style.color</p:attrName>
                        </p:attrNameLst>
                      </p:cBhvr>
                      <p:to>
                        <a:srgbClr val="5D4777"/>
                      </p:to>
                    </p:animClr>
                  </p:childTnLst>
                </p:cTn>
              </p:par>
            </p:tnLst>
          </p:tmpl>
        </p:tmplLst>
      </p:bldP>
      <p:bldP spid="34"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4"/>
                        </p:tgtEl>
                        <p:attrNameLst>
                          <p:attrName>style.visibility</p:attrName>
                        </p:attrNameLst>
                      </p:cBhvr>
                      <p:to>
                        <p:strVal val="visible"/>
                      </p:to>
                    </p:set>
                  </p:childTnLst>
                </p:cTn>
              </p:par>
            </p:tnLst>
          </p:tmpl>
        </p:tmplLst>
      </p:bldP>
      <p:bldP spid="34"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4"/>
                        </p:tgtEl>
                        <p:attrNameLst>
                          <p:attrName>style.color</p:attrName>
                        </p:attrNameLst>
                      </p:cBhvr>
                      <p:to>
                        <a:srgbClr val="5D4777"/>
                      </p:to>
                    </p:animClr>
                  </p:childTnLst>
                </p:cTn>
              </p:par>
            </p:tnLst>
          </p:tmpl>
        </p:tmplLst>
      </p:bldP>
      <p:bldP spid="35"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5"/>
                        </p:tgtEl>
                        <p:attrNameLst>
                          <p:attrName>style.visibility</p:attrName>
                        </p:attrNameLst>
                      </p:cBhvr>
                      <p:to>
                        <p:strVal val="visible"/>
                      </p:to>
                    </p:set>
                  </p:childTnLst>
                </p:cTn>
              </p:par>
            </p:tnLst>
          </p:tmpl>
        </p:tmplLst>
      </p:bldP>
      <p:bldP spid="35"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5"/>
                        </p:tgtEl>
                        <p:attrNameLst>
                          <p:attrName>style.color</p:attrName>
                        </p:attrNameLst>
                      </p:cBhvr>
                      <p:to>
                        <a:srgbClr val="5D4777"/>
                      </p:to>
                    </p:animClr>
                  </p:childTnLst>
                </p:cTn>
              </p:par>
            </p:tnLst>
          </p:tmpl>
        </p:tmplLst>
      </p:bldP>
      <p:bldP spid="36"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6"/>
                        </p:tgtEl>
                        <p:attrNameLst>
                          <p:attrName>style.visibility</p:attrName>
                        </p:attrNameLst>
                      </p:cBhvr>
                      <p:to>
                        <p:strVal val="visible"/>
                      </p:to>
                    </p:set>
                  </p:childTnLst>
                </p:cTn>
              </p:par>
            </p:tnLst>
          </p:tmpl>
        </p:tmplLst>
      </p:bldP>
      <p:bldP spid="36"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6"/>
                        </p:tgtEl>
                        <p:attrNameLst>
                          <p:attrName>style.color</p:attrName>
                        </p:attrNameLst>
                      </p:cBhvr>
                      <p:to>
                        <a:srgbClr val="5D4777"/>
                      </p:to>
                    </p:animClr>
                  </p:childTnLst>
                </p:cTn>
              </p:par>
            </p:tnLst>
          </p:tmpl>
        </p:tmplLst>
      </p:bldP>
      <p:bldP spid="37"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7"/>
                        </p:tgtEl>
                        <p:attrNameLst>
                          <p:attrName>style.visibility</p:attrName>
                        </p:attrNameLst>
                      </p:cBhvr>
                      <p:to>
                        <p:strVal val="visible"/>
                      </p:to>
                    </p:set>
                  </p:childTnLst>
                </p:cTn>
              </p:par>
            </p:tnLst>
          </p:tmpl>
        </p:tmplLst>
      </p:bldP>
      <p:bldP spid="37"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7"/>
                        </p:tgtEl>
                        <p:attrNameLst>
                          <p:attrName>style.color</p:attrName>
                        </p:attrNameLst>
                      </p:cBhvr>
                      <p:to>
                        <a:schemeClr val="tx1"/>
                      </p:to>
                    </p:animClr>
                  </p:childTnLst>
                </p:cTn>
              </p:par>
            </p:tnLst>
          </p:tmpl>
        </p:tmplLst>
      </p:bldP>
      <p:bldP spid="38"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8"/>
                        </p:tgtEl>
                        <p:attrNameLst>
                          <p:attrName>style.visibility</p:attrName>
                        </p:attrNameLst>
                      </p:cBhvr>
                      <p:to>
                        <p:strVal val="visible"/>
                      </p:to>
                    </p:set>
                  </p:childTnLst>
                </p:cTn>
              </p:par>
            </p:tnLst>
          </p:tmpl>
        </p:tmplLst>
      </p:bldP>
      <p:bldP spid="38"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8"/>
                        </p:tgtEl>
                        <p:attrNameLst>
                          <p:attrName>style.color</p:attrName>
                        </p:attrNameLst>
                      </p:cBhvr>
                      <p:to>
                        <a:schemeClr val="tx1"/>
                      </p:to>
                    </p:animClr>
                  </p:childTnLst>
                </p:cTn>
              </p:par>
            </p:tnLst>
          </p:tmpl>
        </p:tmplLst>
      </p:bldP>
      <p:bldP spid="39"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39"/>
                        </p:tgtEl>
                        <p:attrNameLst>
                          <p:attrName>style.visibility</p:attrName>
                        </p:attrNameLst>
                      </p:cBhvr>
                      <p:to>
                        <p:strVal val="visible"/>
                      </p:to>
                    </p:set>
                  </p:childTnLst>
                </p:cTn>
              </p:par>
            </p:tnLst>
          </p:tmpl>
        </p:tmplLst>
      </p:bldP>
      <p:bldP spid="39"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39"/>
                        </p:tgtEl>
                        <p:attrNameLst>
                          <p:attrName>style.color</p:attrName>
                        </p:attrNameLst>
                      </p:cBhvr>
                      <p:to>
                        <a:schemeClr val="tx1"/>
                      </p:to>
                    </p:animClr>
                  </p:childTnLst>
                </p:cTn>
              </p:par>
            </p:tnLst>
          </p:tmpl>
        </p:tmplLst>
      </p:bldP>
      <p:bldP spid="40"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0"/>
                        </p:tgtEl>
                        <p:attrNameLst>
                          <p:attrName>style.visibility</p:attrName>
                        </p:attrNameLst>
                      </p:cBhvr>
                      <p:to>
                        <p:strVal val="visible"/>
                      </p:to>
                    </p:set>
                  </p:childTnLst>
                </p:cTn>
              </p:par>
            </p:tnLst>
          </p:tmpl>
        </p:tmplLst>
      </p:bldP>
      <p:bldP spid="40"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0"/>
                        </p:tgtEl>
                        <p:attrNameLst>
                          <p:attrName>style.color</p:attrName>
                        </p:attrNameLst>
                      </p:cBhvr>
                      <p:to>
                        <a:schemeClr val="tx1"/>
                      </p:to>
                    </p:animClr>
                  </p:childTnLst>
                </p:cTn>
              </p:par>
            </p:tnLst>
          </p:tmpl>
        </p:tmplLst>
      </p:bldP>
      <p:bldP spid="41"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1"/>
                        </p:tgtEl>
                        <p:attrNameLst>
                          <p:attrName>style.visibility</p:attrName>
                        </p:attrNameLst>
                      </p:cBhvr>
                      <p:to>
                        <p:strVal val="visible"/>
                      </p:to>
                    </p:set>
                  </p:childTnLst>
                </p:cTn>
              </p:par>
            </p:tnLst>
          </p:tmpl>
        </p:tmplLst>
      </p:bldP>
      <p:bldP spid="41"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1"/>
                        </p:tgtEl>
                        <p:attrNameLst>
                          <p:attrName>style.color</p:attrName>
                        </p:attrNameLst>
                      </p:cBhvr>
                      <p:to>
                        <a:schemeClr val="tx1"/>
                      </p:to>
                    </p:animClr>
                  </p:childTnLst>
                </p:cTn>
              </p:par>
            </p:tnLst>
          </p:tmpl>
        </p:tmplLst>
      </p:bldP>
      <p:bldP spid="42"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2"/>
                        </p:tgtEl>
                        <p:attrNameLst>
                          <p:attrName>style.visibility</p:attrName>
                        </p:attrNameLst>
                      </p:cBhvr>
                      <p:to>
                        <p:strVal val="visible"/>
                      </p:to>
                    </p:set>
                  </p:childTnLst>
                </p:cTn>
              </p:par>
            </p:tnLst>
          </p:tmpl>
        </p:tmplLst>
      </p:bldP>
      <p:bldP spid="42"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2"/>
                        </p:tgtEl>
                        <p:attrNameLst>
                          <p:attrName>style.color</p:attrName>
                        </p:attrNameLst>
                      </p:cBhvr>
                      <p:to>
                        <a:schemeClr val="tx1"/>
                      </p:to>
                    </p:animClr>
                  </p:childTnLst>
                </p:cTn>
              </p:par>
            </p:tnLst>
          </p:tmpl>
        </p:tmplLst>
      </p:bldP>
      <p:bldP spid="43"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3"/>
                        </p:tgtEl>
                        <p:attrNameLst>
                          <p:attrName>style.visibility</p:attrName>
                        </p:attrNameLst>
                      </p:cBhvr>
                      <p:to>
                        <p:strVal val="visible"/>
                      </p:to>
                    </p:set>
                  </p:childTnLst>
                </p:cTn>
              </p:par>
            </p:tnLst>
          </p:tmpl>
        </p:tmplLst>
      </p:bldP>
      <p:bldP spid="43"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3"/>
                        </p:tgtEl>
                        <p:attrNameLst>
                          <p:attrName>style.color</p:attrName>
                        </p:attrNameLst>
                      </p:cBhvr>
                      <p:to>
                        <a:schemeClr val="tx1"/>
                      </p:to>
                    </p:animClr>
                  </p:childTnLst>
                </p:cTn>
              </p:par>
            </p:tnLst>
          </p:tmpl>
        </p:tmplLst>
      </p:bldP>
      <p:bldP spid="44"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4"/>
                        </p:tgtEl>
                        <p:attrNameLst>
                          <p:attrName>style.visibility</p:attrName>
                        </p:attrNameLst>
                      </p:cBhvr>
                      <p:to>
                        <p:strVal val="visible"/>
                      </p:to>
                    </p:set>
                  </p:childTnLst>
                </p:cTn>
              </p:par>
            </p:tnLst>
          </p:tmpl>
        </p:tmplLst>
      </p:bldP>
      <p:bldP spid="44"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4"/>
                        </p:tgtEl>
                        <p:attrNameLst>
                          <p:attrName>style.color</p:attrName>
                        </p:attrNameLst>
                      </p:cBhvr>
                      <p:to>
                        <a:schemeClr val="tx1"/>
                      </p:to>
                    </p:animClr>
                  </p:childTnLst>
                </p:cTn>
              </p:par>
            </p:tnLst>
          </p:tmpl>
        </p:tmplLst>
      </p:bldP>
      <p:bldP spid="45"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5"/>
                        </p:tgtEl>
                        <p:attrNameLst>
                          <p:attrName>style.visibility</p:attrName>
                        </p:attrNameLst>
                      </p:cBhvr>
                      <p:to>
                        <p:strVal val="visible"/>
                      </p:to>
                    </p:set>
                  </p:childTnLst>
                </p:cTn>
              </p:par>
            </p:tnLst>
          </p:tmpl>
        </p:tmplLst>
      </p:bldP>
      <p:bldP spid="45"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5"/>
                        </p:tgtEl>
                        <p:attrNameLst>
                          <p:attrName>style.color</p:attrName>
                        </p:attrNameLst>
                      </p:cBhvr>
                      <p:to>
                        <a:schemeClr val="tx1"/>
                      </p:to>
                    </p:animClr>
                  </p:childTnLst>
                </p:cTn>
              </p:par>
            </p:tnLst>
          </p:tmpl>
        </p:tmplLst>
      </p:bldP>
      <p:bldP spid="46"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6"/>
                        </p:tgtEl>
                        <p:attrNameLst>
                          <p:attrName>style.visibility</p:attrName>
                        </p:attrNameLst>
                      </p:cBhvr>
                      <p:to>
                        <p:strVal val="visible"/>
                      </p:to>
                    </p:set>
                  </p:childTnLst>
                </p:cTn>
              </p:par>
            </p:tnLst>
          </p:tmpl>
        </p:tmplLst>
      </p:bldP>
      <p:bldP spid="46"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6"/>
                        </p:tgtEl>
                        <p:attrNameLst>
                          <p:attrName>style.color</p:attrName>
                        </p:attrNameLst>
                      </p:cBhvr>
                      <p:to>
                        <a:schemeClr val="tx1"/>
                      </p:to>
                    </p:animClr>
                  </p:childTnLst>
                </p:cTn>
              </p:par>
            </p:tnLst>
          </p:tmpl>
        </p:tmplLst>
      </p:bldP>
      <p:bldP spid="47"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7"/>
                        </p:tgtEl>
                        <p:attrNameLst>
                          <p:attrName>style.visibility</p:attrName>
                        </p:attrNameLst>
                      </p:cBhvr>
                      <p:to>
                        <p:strVal val="visible"/>
                      </p:to>
                    </p:set>
                  </p:childTnLst>
                </p:cTn>
              </p:par>
            </p:tnLst>
          </p:tmpl>
        </p:tmplLst>
      </p:bldP>
      <p:bldP spid="47"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7"/>
                        </p:tgtEl>
                        <p:attrNameLst>
                          <p:attrName>style.color</p:attrName>
                        </p:attrNameLst>
                      </p:cBhvr>
                      <p:to>
                        <a:schemeClr val="tx1"/>
                      </p:to>
                    </p:animClr>
                  </p:childTnLst>
                </p:cTn>
              </p:par>
            </p:tnLst>
          </p:tmpl>
        </p:tmplLst>
      </p:bldP>
      <p:bldP spid="48"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8"/>
                        </p:tgtEl>
                        <p:attrNameLst>
                          <p:attrName>style.visibility</p:attrName>
                        </p:attrNameLst>
                      </p:cBhvr>
                      <p:to>
                        <p:strVal val="visible"/>
                      </p:to>
                    </p:set>
                  </p:childTnLst>
                </p:cTn>
              </p:par>
            </p:tnLst>
          </p:tmpl>
        </p:tmplLst>
      </p:bldP>
      <p:bldP spid="48"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8"/>
                        </p:tgtEl>
                        <p:attrNameLst>
                          <p:attrName>style.color</p:attrName>
                        </p:attrNameLst>
                      </p:cBhvr>
                      <p:to>
                        <a:schemeClr val="tx1"/>
                      </p:to>
                    </p:animClr>
                  </p:childTnLst>
                </p:cTn>
              </p:par>
            </p:tnLst>
          </p:tmpl>
        </p:tmplLst>
      </p:bldP>
      <p:bldP spid="49"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49"/>
                        </p:tgtEl>
                        <p:attrNameLst>
                          <p:attrName>style.visibility</p:attrName>
                        </p:attrNameLst>
                      </p:cBhvr>
                      <p:to>
                        <p:strVal val="visible"/>
                      </p:to>
                    </p:set>
                  </p:childTnLst>
                </p:cTn>
              </p:par>
            </p:tnLst>
          </p:tmpl>
        </p:tmplLst>
      </p:bldP>
      <p:bldP spid="49"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49"/>
                        </p:tgtEl>
                        <p:attrNameLst>
                          <p:attrName>style.color</p:attrName>
                        </p:attrNameLst>
                      </p:cBhvr>
                      <p:to>
                        <a:schemeClr val="tx1"/>
                      </p:to>
                    </p:animClr>
                  </p:childTnLst>
                </p:cTn>
              </p:par>
            </p:tnLst>
          </p:tmpl>
        </p:tmplLst>
      </p:bldP>
      <p:bldP spid="50" grpId="0" build="p">
        <p:tmplLst>
          <p:tmpl lvl="1">
            <p:tnLst>
              <p:par>
                <p:cTn presetID="1" presetClass="entr" presetSubtype="0" fill="hold" nodeType="clickEffect" nodePh="1">
                  <p:stCondLst>
                    <p:cond delay="0"/>
                  </p:stCondLst>
                  <p:endCondLst>
                    <p:cond delay="0"/>
                  </p:endCondLst>
                  <p:iterate type="lt">
                    <p:tmAbs val="100"/>
                  </p:iterate>
                  <p:childTnLst>
                    <p:set>
                      <p:cBhvr>
                        <p:cTn dur="1" fill="hold">
                          <p:stCondLst>
                            <p:cond delay="9"/>
                          </p:stCondLst>
                        </p:cTn>
                        <p:tgtEl>
                          <p:spTgt spid="50"/>
                        </p:tgtEl>
                        <p:attrNameLst>
                          <p:attrName>style.visibility</p:attrName>
                        </p:attrNameLst>
                      </p:cBhvr>
                      <p:to>
                        <p:strVal val="visible"/>
                      </p:to>
                    </p:set>
                  </p:childTnLst>
                </p:cTn>
              </p:par>
            </p:tnLst>
          </p:tmpl>
        </p:tmplLst>
      </p:bldP>
      <p:bldP spid="50" grpId="1" build="p">
        <p:tmplLst>
          <p:tmpl lvl="1">
            <p:tnLst>
              <p:par>
                <p:cTn presetID="3" presetClass="emph" presetSubtype="2" fill="hold" nodeType="withEffect" nodePh="1">
                  <p:stCondLst>
                    <p:cond delay="0"/>
                  </p:stCondLst>
                  <p:endCondLst>
                    <p:cond delay="0"/>
                  </p:endCondLst>
                  <p:iterate type="lt">
                    <p:tmPct val="10000"/>
                  </p:iterate>
                  <p:childTnLst>
                    <p:animClr clrSpc="rgb" dir="cw">
                      <p:cBhvr override="childStyle">
                        <p:cTn dur="10" fill="hold"/>
                        <p:tgtEl>
                          <p:spTgt spid="50"/>
                        </p:tgtEl>
                        <p:attrNameLst>
                          <p:attrName>style.color</p:attrName>
                        </p:attrNameLst>
                      </p:cBhvr>
                      <p:to>
                        <a:schemeClr val="tx1"/>
                      </p:to>
                    </p:animClr>
                  </p:childTnLst>
                </p:cTn>
              </p:par>
            </p:tnLst>
          </p:tmpl>
        </p:tmplLst>
      </p:bldP>
    </p:bld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reserve="1">
  <p:cSld name="Activity">
    <p:bg>
      <p:bgPr>
        <a:solidFill>
          <a:srgbClr val="FFFFFF"/>
        </a:solidFill>
        <a:effectLst/>
      </p:bgPr>
    </p:bg>
    <p:spTree>
      <p:nvGrpSpPr>
        <p:cNvPr id="1" name="Shape 64"/>
        <p:cNvGrpSpPr/>
        <p:nvPr/>
      </p:nvGrpSpPr>
      <p:grpSpPr>
        <a:xfrm>
          <a:off x="0" y="0"/>
          <a:ext cx="0" cy="0"/>
          <a:chOff x="0" y="0"/>
          <a:chExt cx="0" cy="0"/>
        </a:xfrm>
      </p:grpSpPr>
      <p:sp>
        <p:nvSpPr>
          <p:cNvPr id="65" name="Google Shape;65;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10800000" flipH="1">
            <a:off x="365425" y="659700"/>
            <a:ext cx="1063500" cy="685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10800000">
            <a:off x="439525" y="659700"/>
            <a:ext cx="989400" cy="6855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65425" y="0"/>
            <a:ext cx="1063500" cy="816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txBox="1">
            <a:spLocks noGrp="1"/>
          </p:cNvSpPr>
          <p:nvPr>
            <p:ph type="title"/>
          </p:nvPr>
        </p:nvSpPr>
        <p:spPr>
          <a:xfrm>
            <a:off x="2454975" y="72350"/>
            <a:ext cx="6486000" cy="852000"/>
          </a:xfrm>
          <a:prstGeom prst="rect">
            <a:avLst/>
          </a:prstGeom>
          <a:noFill/>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3600"/>
              <a:buNone/>
              <a:defRPr sz="3600" b="1">
                <a:solidFill>
                  <a:schemeClr val="dk1"/>
                </a:solidFill>
              </a:defRPr>
            </a:lvl1pPr>
            <a:lvl2pPr lvl="1" algn="l" rtl="0">
              <a:lnSpc>
                <a:spcPct val="100000"/>
              </a:lnSpc>
              <a:spcBef>
                <a:spcPts val="0"/>
              </a:spcBef>
              <a:spcAft>
                <a:spcPts val="0"/>
              </a:spcAft>
              <a:buClr>
                <a:schemeClr val="dk1"/>
              </a:buClr>
              <a:buSzPts val="3600"/>
              <a:buNone/>
              <a:defRPr sz="3600" b="1">
                <a:solidFill>
                  <a:schemeClr val="dk1"/>
                </a:solidFill>
              </a:defRPr>
            </a:lvl2pPr>
            <a:lvl3pPr lvl="2" algn="l" rtl="0">
              <a:lnSpc>
                <a:spcPct val="100000"/>
              </a:lnSpc>
              <a:spcBef>
                <a:spcPts val="0"/>
              </a:spcBef>
              <a:spcAft>
                <a:spcPts val="0"/>
              </a:spcAft>
              <a:buClr>
                <a:schemeClr val="dk1"/>
              </a:buClr>
              <a:buSzPts val="3600"/>
              <a:buNone/>
              <a:defRPr sz="3600" b="1">
                <a:solidFill>
                  <a:schemeClr val="dk1"/>
                </a:solidFill>
              </a:defRPr>
            </a:lvl3pPr>
            <a:lvl4pPr lvl="3" algn="l" rtl="0">
              <a:lnSpc>
                <a:spcPct val="100000"/>
              </a:lnSpc>
              <a:spcBef>
                <a:spcPts val="0"/>
              </a:spcBef>
              <a:spcAft>
                <a:spcPts val="0"/>
              </a:spcAft>
              <a:buClr>
                <a:schemeClr val="dk1"/>
              </a:buClr>
              <a:buSzPts val="3600"/>
              <a:buNone/>
              <a:defRPr sz="3600" b="1">
                <a:solidFill>
                  <a:schemeClr val="dk1"/>
                </a:solidFill>
              </a:defRPr>
            </a:lvl4pPr>
            <a:lvl5pPr lvl="4" algn="l" rtl="0">
              <a:lnSpc>
                <a:spcPct val="100000"/>
              </a:lnSpc>
              <a:spcBef>
                <a:spcPts val="0"/>
              </a:spcBef>
              <a:spcAft>
                <a:spcPts val="0"/>
              </a:spcAft>
              <a:buClr>
                <a:schemeClr val="dk1"/>
              </a:buClr>
              <a:buSzPts val="3600"/>
              <a:buNone/>
              <a:defRPr sz="3600" b="1">
                <a:solidFill>
                  <a:schemeClr val="dk1"/>
                </a:solidFill>
              </a:defRPr>
            </a:lvl5pPr>
            <a:lvl6pPr lvl="5" algn="l" rtl="0">
              <a:lnSpc>
                <a:spcPct val="100000"/>
              </a:lnSpc>
              <a:spcBef>
                <a:spcPts val="0"/>
              </a:spcBef>
              <a:spcAft>
                <a:spcPts val="0"/>
              </a:spcAft>
              <a:buClr>
                <a:schemeClr val="dk1"/>
              </a:buClr>
              <a:buSzPts val="3600"/>
              <a:buNone/>
              <a:defRPr sz="3600" b="1">
                <a:solidFill>
                  <a:schemeClr val="dk1"/>
                </a:solidFill>
              </a:defRPr>
            </a:lvl6pPr>
            <a:lvl7pPr lvl="6" algn="l" rtl="0">
              <a:lnSpc>
                <a:spcPct val="100000"/>
              </a:lnSpc>
              <a:spcBef>
                <a:spcPts val="0"/>
              </a:spcBef>
              <a:spcAft>
                <a:spcPts val="0"/>
              </a:spcAft>
              <a:buClr>
                <a:schemeClr val="dk1"/>
              </a:buClr>
              <a:buSzPts val="3600"/>
              <a:buNone/>
              <a:defRPr sz="3600" b="1">
                <a:solidFill>
                  <a:schemeClr val="dk1"/>
                </a:solidFill>
              </a:defRPr>
            </a:lvl7pPr>
            <a:lvl8pPr lvl="7" algn="l" rtl="0">
              <a:lnSpc>
                <a:spcPct val="100000"/>
              </a:lnSpc>
              <a:spcBef>
                <a:spcPts val="0"/>
              </a:spcBef>
              <a:spcAft>
                <a:spcPts val="0"/>
              </a:spcAft>
              <a:buClr>
                <a:schemeClr val="dk1"/>
              </a:buClr>
              <a:buSzPts val="3600"/>
              <a:buNone/>
              <a:defRPr sz="3600" b="1">
                <a:solidFill>
                  <a:schemeClr val="dk1"/>
                </a:solidFill>
              </a:defRPr>
            </a:lvl8pPr>
            <a:lvl9pPr lvl="8" algn="l" rtl="0">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70" name="Google Shape;70;p13"/>
          <p:cNvSpPr txBox="1">
            <a:spLocks noGrp="1"/>
          </p:cNvSpPr>
          <p:nvPr>
            <p:ph type="body" idx="1"/>
          </p:nvPr>
        </p:nvSpPr>
        <p:spPr>
          <a:xfrm>
            <a:off x="2454975" y="924350"/>
            <a:ext cx="6486000" cy="1146600"/>
          </a:xfrm>
          <a:prstGeom prst="rect">
            <a:avLst/>
          </a:prstGeom>
          <a:noFill/>
        </p:spPr>
        <p:txBody>
          <a:bodyPr spcFirstLastPara="1" wrap="square" lIns="91425" tIns="91425" rIns="91425" bIns="91425" anchor="t" anchorCtr="0">
            <a:noAutofit/>
          </a:bodyPr>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298450" algn="l" rtl="0">
              <a:lnSpc>
                <a:spcPct val="115000"/>
              </a:lnSpc>
              <a:spcBef>
                <a:spcPts val="1600"/>
              </a:spcBef>
              <a:spcAft>
                <a:spcPts val="0"/>
              </a:spcAft>
              <a:buClr>
                <a:schemeClr val="dk2"/>
              </a:buClr>
              <a:buSzPts val="1100"/>
              <a:buChar char="○"/>
              <a:defRPr sz="1400">
                <a:solidFill>
                  <a:schemeClr val="dk2"/>
                </a:solidFill>
              </a:defRPr>
            </a:lvl2pPr>
            <a:lvl3pPr marL="1371600" lvl="2" indent="-298450" algn="l" rtl="0">
              <a:lnSpc>
                <a:spcPct val="115000"/>
              </a:lnSpc>
              <a:spcBef>
                <a:spcPts val="1600"/>
              </a:spcBef>
              <a:spcAft>
                <a:spcPts val="0"/>
              </a:spcAft>
              <a:buClr>
                <a:schemeClr val="dk2"/>
              </a:buClr>
              <a:buSzPts val="1100"/>
              <a:buChar char="■"/>
              <a:defRPr sz="1400">
                <a:solidFill>
                  <a:schemeClr val="dk2"/>
                </a:solidFill>
              </a:defRPr>
            </a:lvl3pPr>
            <a:lvl4pPr marL="1828800" lvl="3" indent="-298450" algn="l" rtl="0">
              <a:lnSpc>
                <a:spcPct val="115000"/>
              </a:lnSpc>
              <a:spcBef>
                <a:spcPts val="1600"/>
              </a:spcBef>
              <a:spcAft>
                <a:spcPts val="0"/>
              </a:spcAft>
              <a:buClr>
                <a:schemeClr val="dk2"/>
              </a:buClr>
              <a:buSzPts val="1100"/>
              <a:buChar char="●"/>
              <a:defRPr sz="1400">
                <a:solidFill>
                  <a:schemeClr val="dk2"/>
                </a:solidFill>
              </a:defRPr>
            </a:lvl4pPr>
            <a:lvl5pPr marL="2286000" lvl="4" indent="-298450" algn="l" rtl="0">
              <a:lnSpc>
                <a:spcPct val="115000"/>
              </a:lnSpc>
              <a:spcBef>
                <a:spcPts val="1600"/>
              </a:spcBef>
              <a:spcAft>
                <a:spcPts val="0"/>
              </a:spcAft>
              <a:buClr>
                <a:schemeClr val="dk2"/>
              </a:buClr>
              <a:buSzPts val="1100"/>
              <a:buChar char="○"/>
              <a:defRPr sz="1400">
                <a:solidFill>
                  <a:schemeClr val="dk2"/>
                </a:solidFill>
              </a:defRPr>
            </a:lvl5pPr>
            <a:lvl6pPr marL="2743200" lvl="5" indent="-298450" algn="l" rtl="0">
              <a:lnSpc>
                <a:spcPct val="115000"/>
              </a:lnSpc>
              <a:spcBef>
                <a:spcPts val="1600"/>
              </a:spcBef>
              <a:spcAft>
                <a:spcPts val="0"/>
              </a:spcAft>
              <a:buClr>
                <a:schemeClr val="dk2"/>
              </a:buClr>
              <a:buSzPts val="1100"/>
              <a:buChar char="■"/>
              <a:defRPr sz="1400">
                <a:solidFill>
                  <a:schemeClr val="dk2"/>
                </a:solidFill>
              </a:defRPr>
            </a:lvl6pPr>
            <a:lvl7pPr marL="3200400" lvl="6" indent="-298450" algn="l" rtl="0">
              <a:lnSpc>
                <a:spcPct val="115000"/>
              </a:lnSpc>
              <a:spcBef>
                <a:spcPts val="1600"/>
              </a:spcBef>
              <a:spcAft>
                <a:spcPts val="0"/>
              </a:spcAft>
              <a:buClr>
                <a:schemeClr val="dk2"/>
              </a:buClr>
              <a:buSzPts val="1100"/>
              <a:buChar char="●"/>
              <a:defRPr sz="1400">
                <a:solidFill>
                  <a:schemeClr val="dk2"/>
                </a:solidFill>
              </a:defRPr>
            </a:lvl7pPr>
            <a:lvl8pPr marL="3657600" lvl="7" indent="-298450" algn="l" rtl="0">
              <a:lnSpc>
                <a:spcPct val="115000"/>
              </a:lnSpc>
              <a:spcBef>
                <a:spcPts val="1600"/>
              </a:spcBef>
              <a:spcAft>
                <a:spcPts val="0"/>
              </a:spcAft>
              <a:buClr>
                <a:schemeClr val="dk2"/>
              </a:buClr>
              <a:buSzPts val="1100"/>
              <a:buChar char="○"/>
              <a:defRPr sz="1400">
                <a:solidFill>
                  <a:schemeClr val="dk2"/>
                </a:solidFill>
              </a:defRPr>
            </a:lvl8pPr>
            <a:lvl9pPr marL="4114800" lvl="8" indent="-298450" algn="l" rtl="0">
              <a:lnSpc>
                <a:spcPct val="115000"/>
              </a:lnSpc>
              <a:spcBef>
                <a:spcPts val="1600"/>
              </a:spcBef>
              <a:spcAft>
                <a:spcPts val="1600"/>
              </a:spcAft>
              <a:buClr>
                <a:schemeClr val="dk2"/>
              </a:buClr>
              <a:buSzPts val="1100"/>
              <a:buChar char="■"/>
              <a:defRPr sz="1400">
                <a:solidFill>
                  <a:schemeClr val="dk2"/>
                </a:solidFill>
              </a:defRPr>
            </a:lvl9pPr>
          </a:lstStyle>
          <a:p>
            <a:endParaRPr/>
          </a:p>
        </p:txBody>
      </p:sp>
      <p:sp>
        <p:nvSpPr>
          <p:cNvPr id="71" name="Google Shape;71;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3"/>
          <p:cNvSpPr txBox="1">
            <a:spLocks noGrp="1"/>
          </p:cNvSpPr>
          <p:nvPr>
            <p:ph type="body" idx="2"/>
          </p:nvPr>
        </p:nvSpPr>
        <p:spPr>
          <a:xfrm>
            <a:off x="110475" y="1720575"/>
            <a:ext cx="2311200" cy="2176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3" name="Google Shape;73;p13"/>
          <p:cNvSpPr txBox="1">
            <a:spLocks noGrp="1"/>
          </p:cNvSpPr>
          <p:nvPr>
            <p:ph type="body" idx="3"/>
          </p:nvPr>
        </p:nvSpPr>
        <p:spPr>
          <a:xfrm>
            <a:off x="2454975" y="2013125"/>
            <a:ext cx="6486000" cy="2828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4" name="Google Shape;74;p13"/>
          <p:cNvSpPr txBox="1">
            <a:spLocks noGrp="1"/>
          </p:cNvSpPr>
          <p:nvPr>
            <p:ph type="title" idx="4"/>
          </p:nvPr>
        </p:nvSpPr>
        <p:spPr>
          <a:xfrm>
            <a:off x="365422" y="170425"/>
            <a:ext cx="1063499" cy="5394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i="1">
                <a:solidFill>
                  <a:srgbClr val="FFFFFF"/>
                </a:solidFill>
                <a:latin typeface="Arial"/>
                <a:ea typeface="Arial"/>
                <a:cs typeface="Arial"/>
                <a:sym typeface="Arial"/>
              </a:defRPr>
            </a:lvl1pPr>
            <a:lvl2pPr lvl="1">
              <a:spcBef>
                <a:spcPts val="0"/>
              </a:spcBef>
              <a:spcAft>
                <a:spcPts val="0"/>
              </a:spcAft>
              <a:buNone/>
              <a:defRPr>
                <a:latin typeface="Roboto"/>
                <a:ea typeface="Roboto"/>
                <a:cs typeface="Roboto"/>
                <a:sym typeface="Roboto"/>
              </a:defRPr>
            </a:lvl2pPr>
            <a:lvl3pPr lvl="2">
              <a:spcBef>
                <a:spcPts val="0"/>
              </a:spcBef>
              <a:spcAft>
                <a:spcPts val="0"/>
              </a:spcAft>
              <a:buNone/>
              <a:defRPr>
                <a:latin typeface="Roboto"/>
                <a:ea typeface="Roboto"/>
                <a:cs typeface="Roboto"/>
                <a:sym typeface="Roboto"/>
              </a:defRPr>
            </a:lvl3pPr>
            <a:lvl4pPr lvl="3">
              <a:spcBef>
                <a:spcPts val="0"/>
              </a:spcBef>
              <a:spcAft>
                <a:spcPts val="0"/>
              </a:spcAft>
              <a:buNone/>
              <a:defRPr>
                <a:latin typeface="Roboto"/>
                <a:ea typeface="Roboto"/>
                <a:cs typeface="Roboto"/>
                <a:sym typeface="Roboto"/>
              </a:defRPr>
            </a:lvl4pPr>
            <a:lvl5pPr lvl="4">
              <a:spcBef>
                <a:spcPts val="0"/>
              </a:spcBef>
              <a:spcAft>
                <a:spcPts val="0"/>
              </a:spcAft>
              <a:buNone/>
              <a:defRPr>
                <a:latin typeface="Roboto"/>
                <a:ea typeface="Roboto"/>
                <a:cs typeface="Roboto"/>
                <a:sym typeface="Roboto"/>
              </a:defRPr>
            </a:lvl5pPr>
            <a:lvl6pPr lvl="5">
              <a:spcBef>
                <a:spcPts val="0"/>
              </a:spcBef>
              <a:spcAft>
                <a:spcPts val="0"/>
              </a:spcAft>
              <a:buNone/>
              <a:defRPr>
                <a:latin typeface="Roboto"/>
                <a:ea typeface="Roboto"/>
                <a:cs typeface="Roboto"/>
                <a:sym typeface="Roboto"/>
              </a:defRPr>
            </a:lvl6pPr>
            <a:lvl7pPr lvl="6">
              <a:spcBef>
                <a:spcPts val="0"/>
              </a:spcBef>
              <a:spcAft>
                <a:spcPts val="0"/>
              </a:spcAft>
              <a:buNone/>
              <a:defRPr>
                <a:latin typeface="Roboto"/>
                <a:ea typeface="Roboto"/>
                <a:cs typeface="Roboto"/>
                <a:sym typeface="Roboto"/>
              </a:defRPr>
            </a:lvl7pPr>
            <a:lvl8pPr lvl="7">
              <a:spcBef>
                <a:spcPts val="0"/>
              </a:spcBef>
              <a:spcAft>
                <a:spcPts val="0"/>
              </a:spcAft>
              <a:buNone/>
              <a:defRPr>
                <a:latin typeface="Roboto"/>
                <a:ea typeface="Roboto"/>
                <a:cs typeface="Roboto"/>
                <a:sym typeface="Roboto"/>
              </a:defRPr>
            </a:lvl8pPr>
            <a:lvl9pPr lvl="8">
              <a:spcBef>
                <a:spcPts val="0"/>
              </a:spcBef>
              <a:spcAft>
                <a:spcPts val="0"/>
              </a:spcAft>
              <a:buNone/>
              <a:defRPr>
                <a:latin typeface="Roboto"/>
                <a:ea typeface="Roboto"/>
                <a:cs typeface="Roboto"/>
                <a:sym typeface="Roboto"/>
              </a:defRPr>
            </a:lvl9pPr>
          </a:lstStyle>
          <a:p>
            <a:endParaRPr/>
          </a:p>
        </p:txBody>
      </p:sp>
    </p:spTree>
    <p:extLst>
      <p:ext uri="{BB962C8B-B14F-4D97-AF65-F5344CB8AC3E}">
        <p14:creationId xmlns:p14="http://schemas.microsoft.com/office/powerpoint/2010/main" val="157893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63" r:id="rId2"/>
    <p:sldLayoutId id="2147483662" r:id="rId3"/>
    <p:sldLayoutId id="2147483654" r:id="rId4"/>
    <p:sldLayoutId id="2147483657" r:id="rId5"/>
    <p:sldLayoutId id="2147483664" r:id="rId6"/>
    <p:sldLayoutId id="2147483665" r:id="rId7"/>
    <p:sldLayoutId id="2147483666"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424" name="Google Shape;42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425" name="Google Shape;425;p47"/>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426" name="Google Shape;426;p47"/>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Course Assistants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427" name="Google Shape;427;p47"/>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
        <p:nvSpPr>
          <p:cNvPr id="428" name="Google Shape;428;p47"/>
          <p:cNvSpPr txBox="1"/>
          <p:nvPr/>
        </p:nvSpPr>
        <p:spPr>
          <a:xfrm>
            <a:off x="311700" y="1505700"/>
            <a:ext cx="4128000" cy="3286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remainder of today’s class will comprise the </a:t>
            </a:r>
            <a:r>
              <a:rPr lang="en" sz="1300" b="1" i="1">
                <a:solidFill>
                  <a:srgbClr val="FF0000"/>
                </a:solidFill>
                <a:latin typeface="Roboto"/>
                <a:ea typeface="Roboto"/>
                <a:cs typeface="Roboto"/>
                <a:sym typeface="Roboto"/>
              </a:rPr>
              <a:t>problem solving session</a:t>
            </a:r>
            <a:r>
              <a:rPr lang="en" sz="1300">
                <a:solidFill>
                  <a:srgbClr val="666666"/>
                </a:solidFill>
                <a:latin typeface="Roboto"/>
                <a:ea typeface="Roboto"/>
                <a:cs typeface="Roboto"/>
                <a:sym typeface="Roboto"/>
              </a:rPr>
              <a:t> (</a:t>
            </a:r>
            <a:r>
              <a:rPr lang="en" sz="1300" b="1" i="1">
                <a:solidFill>
                  <a:srgbClr val="FF0000"/>
                </a:solidFill>
                <a:latin typeface="Roboto"/>
                <a:ea typeface="Roboto"/>
                <a:cs typeface="Roboto"/>
                <a:sym typeface="Roboto"/>
              </a:rPr>
              <a:t>PSS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divide you into </a:t>
            </a:r>
            <a:r>
              <a:rPr lang="en" sz="1300" b="1" i="1">
                <a:solidFill>
                  <a:srgbClr val="FF0000"/>
                </a:solidFill>
                <a:latin typeface="Roboto"/>
                <a:ea typeface="Roboto"/>
                <a:cs typeface="Roboto"/>
                <a:sym typeface="Roboto"/>
              </a:rPr>
              <a:t>teams of 3 or 4 students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Each team will </a:t>
            </a:r>
            <a:r>
              <a:rPr lang="en" sz="1300" b="1" i="1">
                <a:solidFill>
                  <a:srgbClr val="FF0000"/>
                </a:solidFill>
                <a:latin typeface="Roboto"/>
                <a:ea typeface="Roboto"/>
                <a:cs typeface="Roboto"/>
                <a:sym typeface="Roboto"/>
              </a:rPr>
              <a:t>work together</a:t>
            </a:r>
            <a:r>
              <a:rPr lang="en" sz="1300">
                <a:solidFill>
                  <a:srgbClr val="666666"/>
                </a:solidFill>
                <a:latin typeface="Roboto"/>
                <a:ea typeface="Roboto"/>
                <a:cs typeface="Roboto"/>
                <a:sym typeface="Roboto"/>
              </a:rPr>
              <a:t> to solve the following problems over the course of </a:t>
            </a:r>
            <a:r>
              <a:rPr lang="en" sz="1300" b="1" i="1">
                <a:solidFill>
                  <a:srgbClr val="FF0000"/>
                </a:solidFill>
                <a:latin typeface="Roboto"/>
                <a:ea typeface="Roboto"/>
                <a:cs typeface="Roboto"/>
                <a:sym typeface="Roboto"/>
              </a:rPr>
              <a:t>20-30 minutes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may work on paper, a white board, or digitally as determined by your instructor.</a:t>
            </a:r>
            <a:endParaRPr sz="1100">
              <a:solidFill>
                <a:srgbClr val="666666"/>
              </a:solidFill>
              <a:latin typeface="Roboto"/>
              <a:ea typeface="Roboto"/>
              <a:cs typeface="Roboto"/>
              <a:sym typeface="Roboto"/>
            </a:endParaRPr>
          </a:p>
          <a:p>
            <a:pPr marL="914400" lvl="1" indent="-298450" algn="l" rtl="0">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will submit your solution by pushing it to GitHub before the end of class.</a:t>
            </a:r>
            <a:endParaRPr sz="11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go over the solution before the end of class.</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If there is any time remaining, you will begin work on your homework assignment.</a:t>
            </a:r>
            <a:endParaRPr sz="13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364" name="Google Shape;364;p37"/>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365" name="Google Shape;36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366" name="Google Shape;366;p37"/>
          <p:cNvGraphicFramePr/>
          <p:nvPr/>
        </p:nvGraphicFramePr>
        <p:xfrm>
          <a:off x="4665300" y="1445175"/>
          <a:ext cx="3999900" cy="3467050"/>
        </p:xfrm>
        <a:graphic>
          <a:graphicData uri="http://schemas.openxmlformats.org/drawingml/2006/table">
            <a:tbl>
              <a:tblPr>
                <a:noFill/>
              </a:tblPr>
              <a:tblGrid>
                <a:gridCol w="3999900">
                  <a:extLst>
                    <a:ext uri="{9D8B030D-6E8A-4147-A177-3AD203B41FA5}">
                      <a16:colId xmlns:a16="http://schemas.microsoft.com/office/drawing/2014/main" val="20000"/>
                    </a:ext>
                  </a:extLst>
                </a:gridCol>
              </a:tblGrid>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70250">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67" name="Google Shape;367;p37"/>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C861-A2DF-442A-851A-C475A339B204}"/>
              </a:ext>
            </a:extLst>
          </p:cNvPr>
          <p:cNvSpPr>
            <a:spLocks noGrp="1"/>
          </p:cNvSpPr>
          <p:nvPr>
            <p:ph type="title"/>
          </p:nvPr>
        </p:nvSpPr>
        <p:spPr/>
        <p:txBody>
          <a:bodyPr/>
          <a:lstStyle/>
          <a:p>
            <a:r>
              <a:rPr lang="en-US" dirty="0"/>
              <a:t>Problem Solving Problem</a:t>
            </a:r>
          </a:p>
        </p:txBody>
      </p:sp>
      <p:sp>
        <p:nvSpPr>
          <p:cNvPr id="5" name="Slide Number Placeholder 4">
            <a:extLst>
              <a:ext uri="{FF2B5EF4-FFF2-40B4-BE49-F238E27FC236}">
                <a16:creationId xmlns:a16="http://schemas.microsoft.com/office/drawing/2014/main" id="{59CDC074-6B6B-40BE-B307-F58AC14767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4" name="Content Placeholder 3">
            <a:extLst>
              <a:ext uri="{FF2B5EF4-FFF2-40B4-BE49-F238E27FC236}">
                <a16:creationId xmlns:a16="http://schemas.microsoft.com/office/drawing/2014/main" id="{AAB05893-D960-41EC-8EA4-69FE6E5F2C4E}"/>
              </a:ext>
            </a:extLst>
          </p:cNvPr>
          <p:cNvSpPr>
            <a:spLocks noGrp="1"/>
          </p:cNvSpPr>
          <p:nvPr>
            <p:ph sz="quarter" idx="13"/>
          </p:nvPr>
        </p:nvSpPr>
        <p:spPr/>
        <p:txBody>
          <a:bodyPr/>
          <a:lstStyle/>
          <a:p>
            <a:pPr marL="146050" indent="0">
              <a:buNone/>
            </a:pPr>
            <a:r>
              <a:rPr lang="en-US" dirty="0"/>
              <a:t>In today lecture we implemented a stack using a node sequence. This is only one common implementation. The other often used way to implement a stack is by using a list (or array).</a:t>
            </a:r>
          </a:p>
          <a:p>
            <a:pPr marL="146050" indent="0">
              <a:buNone/>
            </a:pPr>
            <a:endParaRPr lang="en-US" dirty="0"/>
          </a:p>
          <a:p>
            <a:pPr marL="146050" indent="0">
              <a:buNone/>
            </a:pPr>
            <a:r>
              <a:rPr lang="en-US" dirty="0"/>
              <a:t>For both the problem solving and the homework you will create a new stack class that uses an Array as it's base. It should include all of the functionality that we did in class and any additional behavior that may be described in the assignment.</a:t>
            </a:r>
          </a:p>
          <a:p>
            <a:pPr marL="146050" indent="0">
              <a:buNone/>
            </a:pPr>
            <a:endParaRPr lang="en-US" dirty="0"/>
          </a:p>
          <a:p>
            <a:pPr marL="146050" indent="0">
              <a:buNone/>
            </a:pPr>
            <a:r>
              <a:rPr lang="en-US" dirty="0"/>
              <a:t>You will then use that stack to solve a simple problem, creating palindromes.</a:t>
            </a:r>
          </a:p>
        </p:txBody>
      </p:sp>
      <p:pic>
        <p:nvPicPr>
          <p:cNvPr id="12290" name="Picture 2" descr="See the source image">
            <a:extLst>
              <a:ext uri="{FF2B5EF4-FFF2-40B4-BE49-F238E27FC236}">
                <a16:creationId xmlns:a16="http://schemas.microsoft.com/office/drawing/2014/main" id="{BBBD09D5-AC16-41E1-9CE4-0875615D9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225" y="1499016"/>
            <a:ext cx="4185066" cy="279004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426;p47">
            <a:extLst>
              <a:ext uri="{FF2B5EF4-FFF2-40B4-BE49-F238E27FC236}">
                <a16:creationId xmlns:a16="http://schemas.microsoft.com/office/drawing/2014/main" id="{0C5F7B2B-BCCA-48F4-B925-62EB1ADC8893}"/>
              </a:ext>
            </a:extLst>
          </p:cNvPr>
          <p:cNvSpPr txBox="1">
            <a:spLocks/>
          </p:cNvSpPr>
          <p:nvPr/>
        </p:nvSpPr>
        <p:spPr>
          <a:xfrm>
            <a:off x="4754225" y="4392117"/>
            <a:ext cx="4147136" cy="604201"/>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pPr marL="0" indent="0">
              <a:lnSpc>
                <a:spcPct val="114000"/>
              </a:lnSpc>
              <a:buFont typeface="Roboto"/>
              <a:buNone/>
            </a:pPr>
            <a:r>
              <a:rPr lang="en-US" dirty="0">
                <a:solidFill>
                  <a:srgbClr val="000000"/>
                </a:solidFill>
                <a:latin typeface="Merriweather" panose="020B0604020202020204" charset="0"/>
                <a:ea typeface="Arial"/>
                <a:cs typeface="Courier New" panose="02070309020205020404" pitchFamily="49" charset="0"/>
                <a:sym typeface="Arial"/>
              </a:rPr>
              <a:t>Yeah, I know we are 9 months and 9 days late, but that's kind of a palindrome too, right?</a:t>
            </a:r>
          </a:p>
        </p:txBody>
      </p:sp>
    </p:spTree>
    <p:extLst>
      <p:ext uri="{BB962C8B-B14F-4D97-AF65-F5344CB8AC3E}">
        <p14:creationId xmlns:p14="http://schemas.microsoft.com/office/powerpoint/2010/main" val="151075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290C96-A31C-41EC-A3F4-866AF87E3366}"/>
              </a:ext>
            </a:extLst>
          </p:cNvPr>
          <p:cNvSpPr>
            <a:spLocks noGrp="1"/>
          </p:cNvSpPr>
          <p:nvPr>
            <p:ph type="title"/>
          </p:nvPr>
        </p:nvSpPr>
        <p:spPr/>
        <p:txBody>
          <a:bodyPr/>
          <a:lstStyle/>
          <a:p>
            <a:r>
              <a:rPr lang="en-US"/>
              <a:t>Problem 1</a:t>
            </a:r>
          </a:p>
        </p:txBody>
      </p:sp>
      <p:sp>
        <p:nvSpPr>
          <p:cNvPr id="3" name="Slide Number Placeholder 2">
            <a:extLst>
              <a:ext uri="{FF2B5EF4-FFF2-40B4-BE49-F238E27FC236}">
                <a16:creationId xmlns:a16="http://schemas.microsoft.com/office/drawing/2014/main" id="{F6BD63D6-D18E-4E55-B1C6-4E80ED42A1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Placeholder 5">
            <a:extLst>
              <a:ext uri="{FF2B5EF4-FFF2-40B4-BE49-F238E27FC236}">
                <a16:creationId xmlns:a16="http://schemas.microsoft.com/office/drawing/2014/main" id="{FFA354C0-7E35-4DC8-A1A8-CC4B5276EC7B}"/>
              </a:ext>
            </a:extLst>
          </p:cNvPr>
          <p:cNvSpPr>
            <a:spLocks noGrp="1"/>
          </p:cNvSpPr>
          <p:nvPr>
            <p:ph type="body" sz="quarter" idx="13"/>
          </p:nvPr>
        </p:nvSpPr>
        <p:spPr/>
        <p:txBody>
          <a:bodyPr/>
          <a:lstStyle/>
          <a:p>
            <a:pPr marL="146050" indent="0">
              <a:buNone/>
            </a:pPr>
            <a:r>
              <a:rPr lang="en-US" dirty="0"/>
              <a:t>For a list implementation, which end of the list should be the top?</a:t>
            </a:r>
          </a:p>
          <a:p>
            <a:pPr marL="146050" indent="0">
              <a:buNone/>
            </a:pPr>
            <a:endParaRPr lang="en-US" dirty="0"/>
          </a:p>
          <a:p>
            <a:pPr marL="146050" indent="0">
              <a:buNone/>
            </a:pPr>
            <a:r>
              <a:rPr lang="en-US" dirty="0"/>
              <a:t>Why?</a:t>
            </a:r>
          </a:p>
        </p:txBody>
      </p:sp>
      <p:sp>
        <p:nvSpPr>
          <p:cNvPr id="9" name="Text Placeholder 8">
            <a:extLst>
              <a:ext uri="{FF2B5EF4-FFF2-40B4-BE49-F238E27FC236}">
                <a16:creationId xmlns:a16="http://schemas.microsoft.com/office/drawing/2014/main" id="{ACEC967A-2369-4231-9AC8-A1992E6F2B3E}"/>
              </a:ext>
            </a:extLst>
          </p:cNvPr>
          <p:cNvSpPr>
            <a:spLocks noGrp="1"/>
          </p:cNvSpPr>
          <p:nvPr>
            <p:ph type="body" sz="quarter" idx="14"/>
          </p:nvPr>
        </p:nvSpPr>
        <p:spPr>
          <a:ln>
            <a:solidFill>
              <a:srgbClr val="000000"/>
            </a:solidFill>
          </a:ln>
        </p:spPr>
        <p:txBody>
          <a:bodyPr/>
          <a:lstStyle/>
          <a:p>
            <a:pPr marL="146050" indent="0">
              <a:buNone/>
            </a:pPr>
            <a:endParaRPr lang="en-US">
              <a:latin typeface="Consolas" panose="020B0609020204030204" pitchFamily="49" charset="0"/>
            </a:endParaRPr>
          </a:p>
        </p:txBody>
      </p:sp>
    </p:spTree>
    <p:extLst>
      <p:ext uri="{BB962C8B-B14F-4D97-AF65-F5344CB8AC3E}">
        <p14:creationId xmlns:p14="http://schemas.microsoft.com/office/powerpoint/2010/main" val="272134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05D159-A213-4A0F-A099-2FAD35B6FA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7" name="Title 6">
            <a:extLst>
              <a:ext uri="{FF2B5EF4-FFF2-40B4-BE49-F238E27FC236}">
                <a16:creationId xmlns:a16="http://schemas.microsoft.com/office/drawing/2014/main" id="{2FD509E6-DBCF-4AC4-B7C9-D95330878D10}"/>
              </a:ext>
            </a:extLst>
          </p:cNvPr>
          <p:cNvSpPr>
            <a:spLocks noGrp="1"/>
          </p:cNvSpPr>
          <p:nvPr>
            <p:ph type="title"/>
          </p:nvPr>
        </p:nvSpPr>
        <p:spPr>
          <a:xfrm>
            <a:off x="5192225" y="268679"/>
            <a:ext cx="3706500" cy="610095"/>
          </a:xfrm>
        </p:spPr>
        <p:txBody>
          <a:bodyPr/>
          <a:lstStyle/>
          <a:p>
            <a:r>
              <a:rPr lang="en-US" dirty="0"/>
              <a:t>Problem 2</a:t>
            </a:r>
          </a:p>
        </p:txBody>
      </p:sp>
      <p:sp>
        <p:nvSpPr>
          <p:cNvPr id="4" name="Text Placeholder 3">
            <a:extLst>
              <a:ext uri="{FF2B5EF4-FFF2-40B4-BE49-F238E27FC236}">
                <a16:creationId xmlns:a16="http://schemas.microsoft.com/office/drawing/2014/main" id="{2F37872C-19A6-431A-823F-13C4EAC4E98B}"/>
              </a:ext>
            </a:extLst>
          </p:cNvPr>
          <p:cNvSpPr>
            <a:spLocks noGrp="1"/>
          </p:cNvSpPr>
          <p:nvPr>
            <p:ph type="body" sz="quarter" idx="13"/>
          </p:nvPr>
        </p:nvSpPr>
        <p:spPr>
          <a:ln>
            <a:solidFill>
              <a:srgbClr val="000000"/>
            </a:solidFill>
          </a:ln>
        </p:spPr>
        <p:txBody>
          <a:bodyPr/>
          <a:lstStyle/>
          <a:p>
            <a:pPr marL="146050" indent="0">
              <a:buNone/>
            </a:pPr>
            <a:endParaRPr lang="en-US">
              <a:latin typeface="Courier New" panose="02070309020205020404" pitchFamily="49" charset="0"/>
              <a:cs typeface="Courier New" panose="02070309020205020404" pitchFamily="49" charset="0"/>
            </a:endParaRPr>
          </a:p>
        </p:txBody>
      </p:sp>
      <p:sp>
        <p:nvSpPr>
          <p:cNvPr id="10" name="Text Placeholder 9">
            <a:extLst>
              <a:ext uri="{FF2B5EF4-FFF2-40B4-BE49-F238E27FC236}">
                <a16:creationId xmlns:a16="http://schemas.microsoft.com/office/drawing/2014/main" id="{1FA2DC87-21EF-4B85-B11D-383FABAF1B1A}"/>
              </a:ext>
            </a:extLst>
          </p:cNvPr>
          <p:cNvSpPr>
            <a:spLocks noGrp="1"/>
          </p:cNvSpPr>
          <p:nvPr>
            <p:ph type="body" sz="quarter" idx="14"/>
          </p:nvPr>
        </p:nvSpPr>
        <p:spPr>
          <a:xfrm>
            <a:off x="5192226" y="878774"/>
            <a:ext cx="3706499" cy="3996047"/>
          </a:xfrm>
        </p:spPr>
        <p:txBody>
          <a:bodyPr/>
          <a:lstStyle/>
          <a:p>
            <a:pPr marL="146050" indent="0">
              <a:buNone/>
            </a:pPr>
            <a:r>
              <a:rPr lang="en-US" dirty="0">
                <a:latin typeface="Roboto" panose="020B0604020202020204" charset="0"/>
                <a:ea typeface="Roboto" panose="020B0604020202020204" charset="0"/>
                <a:cs typeface="Courier New" panose="02070309020205020404" pitchFamily="49" charset="0"/>
              </a:rPr>
              <a:t>Write the constructor for the class Stack using a list implementation.</a:t>
            </a:r>
          </a:p>
        </p:txBody>
      </p:sp>
    </p:spTree>
    <p:extLst>
      <p:ext uri="{BB962C8B-B14F-4D97-AF65-F5344CB8AC3E}">
        <p14:creationId xmlns:p14="http://schemas.microsoft.com/office/powerpoint/2010/main" val="210336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1A3E2-9754-43BA-B630-76D8B48094C5}"/>
              </a:ext>
            </a:extLst>
          </p:cNvPr>
          <p:cNvSpPr>
            <a:spLocks noGrp="1"/>
          </p:cNvSpPr>
          <p:nvPr>
            <p:ph type="title"/>
          </p:nvPr>
        </p:nvSpPr>
        <p:spPr/>
        <p:txBody>
          <a:bodyPr/>
          <a:lstStyle/>
          <a:p>
            <a:r>
              <a:rPr lang="en-US"/>
              <a:t>Problem 3</a:t>
            </a:r>
          </a:p>
        </p:txBody>
      </p:sp>
      <p:sp>
        <p:nvSpPr>
          <p:cNvPr id="3" name="Slide Number Placeholder 2">
            <a:extLst>
              <a:ext uri="{FF2B5EF4-FFF2-40B4-BE49-F238E27FC236}">
                <a16:creationId xmlns:a16="http://schemas.microsoft.com/office/drawing/2014/main" id="{E4E2DD62-7B76-4690-A745-DEEF584437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ext Placeholder 5">
            <a:extLst>
              <a:ext uri="{FF2B5EF4-FFF2-40B4-BE49-F238E27FC236}">
                <a16:creationId xmlns:a16="http://schemas.microsoft.com/office/drawing/2014/main" id="{391D815D-3288-4366-B418-CAD62CAD10A6}"/>
              </a:ext>
            </a:extLst>
          </p:cNvPr>
          <p:cNvSpPr>
            <a:spLocks noGrp="1"/>
          </p:cNvSpPr>
          <p:nvPr>
            <p:ph type="body" sz="quarter" idx="13"/>
          </p:nvPr>
        </p:nvSpPr>
        <p:spPr>
          <a:xfrm>
            <a:off x="174171" y="1147059"/>
            <a:ext cx="3949959" cy="3582984"/>
          </a:xfrm>
        </p:spPr>
        <p:txBody>
          <a:bodyPr/>
          <a:lstStyle/>
          <a:p>
            <a:pPr marL="146050" indent="0">
              <a:buNone/>
            </a:pPr>
            <a:r>
              <a:rPr lang="en-US" dirty="0"/>
              <a:t>Write the __</a:t>
            </a:r>
            <a:r>
              <a:rPr lang="en-US" dirty="0" err="1"/>
              <a:t>repr</a:t>
            </a:r>
            <a:r>
              <a:rPr lang="en-US" dirty="0"/>
              <a:t>__ method for Stack using a list implementation.</a:t>
            </a:r>
          </a:p>
          <a:p>
            <a:pPr marL="146050" indent="0">
              <a:buNone/>
            </a:pPr>
            <a:endParaRPr lang="en-US" dirty="0"/>
          </a:p>
          <a:p>
            <a:pPr marL="146050" indent="0">
              <a:buNone/>
            </a:pPr>
            <a:r>
              <a:rPr lang="en-US" dirty="0"/>
              <a:t>Why __</a:t>
            </a:r>
            <a:r>
              <a:rPr lang="en-US" dirty="0" err="1"/>
              <a:t>repr</a:t>
            </a:r>
            <a:r>
              <a:rPr lang="en-US" dirty="0"/>
              <a:t>__ instead of __str__?</a:t>
            </a:r>
          </a:p>
        </p:txBody>
      </p:sp>
      <p:sp>
        <p:nvSpPr>
          <p:cNvPr id="7" name="Text Placeholder 6">
            <a:extLst>
              <a:ext uri="{FF2B5EF4-FFF2-40B4-BE49-F238E27FC236}">
                <a16:creationId xmlns:a16="http://schemas.microsoft.com/office/drawing/2014/main" id="{31DF76F4-E158-4D4D-B15A-EA17A216E16A}"/>
              </a:ext>
            </a:extLst>
          </p:cNvPr>
          <p:cNvSpPr>
            <a:spLocks noGrp="1"/>
          </p:cNvSpPr>
          <p:nvPr>
            <p:ph type="body" sz="quarter" idx="14"/>
          </p:nvPr>
        </p:nvSpPr>
        <p:spPr>
          <a:ln w="9525">
            <a:solidFill>
              <a:srgbClr val="000000"/>
            </a:solidFill>
          </a:ln>
        </p:spPr>
        <p:txBody>
          <a:bodyPr/>
          <a:lstStyle/>
          <a:p>
            <a:pPr marL="146050" indent="0">
              <a:buNone/>
            </a:pPr>
            <a:endParaRPr lang="en-US">
              <a:latin typeface="Consolas" panose="020B0609020204030204" pitchFamily="49" charset="0"/>
            </a:endParaRPr>
          </a:p>
        </p:txBody>
      </p:sp>
    </p:spTree>
    <p:extLst>
      <p:ext uri="{BB962C8B-B14F-4D97-AF65-F5344CB8AC3E}">
        <p14:creationId xmlns:p14="http://schemas.microsoft.com/office/powerpoint/2010/main" val="202374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208208-335C-4351-87E9-41261CBF6E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Title 6">
            <a:extLst>
              <a:ext uri="{FF2B5EF4-FFF2-40B4-BE49-F238E27FC236}">
                <a16:creationId xmlns:a16="http://schemas.microsoft.com/office/drawing/2014/main" id="{B8C43694-ECA6-49B0-AEF4-F7E0E9CDBC1C}"/>
              </a:ext>
            </a:extLst>
          </p:cNvPr>
          <p:cNvSpPr>
            <a:spLocks noGrp="1"/>
          </p:cNvSpPr>
          <p:nvPr>
            <p:ph type="title"/>
          </p:nvPr>
        </p:nvSpPr>
        <p:spPr/>
        <p:txBody>
          <a:bodyPr/>
          <a:lstStyle/>
          <a:p>
            <a:r>
              <a:rPr lang="en-US"/>
              <a:t>Problem 4</a:t>
            </a:r>
          </a:p>
        </p:txBody>
      </p:sp>
      <p:sp>
        <p:nvSpPr>
          <p:cNvPr id="9" name="Text Placeholder 8">
            <a:extLst>
              <a:ext uri="{FF2B5EF4-FFF2-40B4-BE49-F238E27FC236}">
                <a16:creationId xmlns:a16="http://schemas.microsoft.com/office/drawing/2014/main" id="{99FB4E56-1A28-4BE3-8FB0-1EB7EB70D077}"/>
              </a:ext>
            </a:extLst>
          </p:cNvPr>
          <p:cNvSpPr>
            <a:spLocks noGrp="1"/>
          </p:cNvSpPr>
          <p:nvPr>
            <p:ph type="body" sz="quarter" idx="13"/>
          </p:nvPr>
        </p:nvSpPr>
        <p:spPr>
          <a:ln>
            <a:solidFill>
              <a:srgbClr val="000000"/>
            </a:solidFill>
          </a:ln>
        </p:spPr>
        <p:txBody>
          <a:bodyPr/>
          <a:lstStyle/>
          <a:p>
            <a:pPr marL="146050" indent="0">
              <a:buNone/>
            </a:pPr>
            <a:endParaRPr lang="en-US" dirty="0">
              <a:latin typeface="Courier New" panose="02070309020205020404" pitchFamily="49" charset="0"/>
              <a:cs typeface="Courier New" panose="02070309020205020404" pitchFamily="49" charset="0"/>
            </a:endParaRPr>
          </a:p>
        </p:txBody>
      </p:sp>
      <p:sp>
        <p:nvSpPr>
          <p:cNvPr id="10" name="Text Placeholder 9">
            <a:extLst>
              <a:ext uri="{FF2B5EF4-FFF2-40B4-BE49-F238E27FC236}">
                <a16:creationId xmlns:a16="http://schemas.microsoft.com/office/drawing/2014/main" id="{768A131B-29D0-4199-9924-6A6F302CA054}"/>
              </a:ext>
            </a:extLst>
          </p:cNvPr>
          <p:cNvSpPr>
            <a:spLocks noGrp="1"/>
          </p:cNvSpPr>
          <p:nvPr>
            <p:ph type="body" sz="quarter" idx="14"/>
          </p:nvPr>
        </p:nvSpPr>
        <p:spPr/>
        <p:txBody>
          <a:bodyPr/>
          <a:lstStyle/>
          <a:p>
            <a:pPr marL="146050" indent="0">
              <a:buNone/>
            </a:pPr>
            <a:r>
              <a:rPr lang="en-US" dirty="0"/>
              <a:t>Palindromes are words that are spelled the same way both forwards and backwards.</a:t>
            </a:r>
          </a:p>
          <a:p>
            <a:pPr marL="146050" indent="0">
              <a:buNone/>
            </a:pPr>
            <a:endParaRPr lang="en-US" dirty="0"/>
          </a:p>
          <a:p>
            <a:pPr marL="146050" indent="0">
              <a:buNone/>
            </a:pPr>
            <a:r>
              <a:rPr lang="en-US" dirty="0"/>
              <a:t>Describe, in words, how you can use a stack to create a palindrome. Don't worry if it is not a valid dictionary word.</a:t>
            </a:r>
          </a:p>
          <a:p>
            <a:pPr marL="146050" indent="0">
              <a:buNone/>
            </a:pPr>
            <a:endParaRPr lang="en-US" dirty="0"/>
          </a:p>
          <a:p>
            <a:pPr marL="146050" indent="0">
              <a:buNone/>
            </a:pPr>
            <a:r>
              <a:rPr lang="en-US" i="1" dirty="0"/>
              <a:t>Note: For this activity, you can assume all palindromes have an even number of characters.</a:t>
            </a:r>
          </a:p>
        </p:txBody>
      </p:sp>
    </p:spTree>
    <p:extLst>
      <p:ext uri="{BB962C8B-B14F-4D97-AF65-F5344CB8AC3E}">
        <p14:creationId xmlns:p14="http://schemas.microsoft.com/office/powerpoint/2010/main" val="3073119951"/>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10258</TotalTime>
  <Words>460</Words>
  <Application>Microsoft Office PowerPoint</Application>
  <PresentationFormat>On-screen Show (16:9)</PresentationFormat>
  <Paragraphs>43</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Wingdings</vt:lpstr>
      <vt:lpstr>Merriweather</vt:lpstr>
      <vt:lpstr>Courier New</vt:lpstr>
      <vt:lpstr>Consolas</vt:lpstr>
      <vt:lpstr>Roboto</vt:lpstr>
      <vt:lpstr>Ink Free</vt:lpstr>
      <vt:lpstr>Paradigm</vt:lpstr>
      <vt:lpstr>Problem Solving Session</vt:lpstr>
      <vt:lpstr>Problem Solving Team Members</vt:lpstr>
      <vt:lpstr>Problem Solving Problem</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Logos</dc:title>
  <dc:creator>Bruce Herring</dc:creator>
  <cp:lastModifiedBy>Bobby St. Jacques</cp:lastModifiedBy>
  <cp:revision>3</cp:revision>
  <cp:lastPrinted>2020-09-29T14:21:50Z</cp:lastPrinted>
  <dcterms:modified xsi:type="dcterms:W3CDTF">2020-11-11T01:11:18Z</dcterms:modified>
</cp:coreProperties>
</file>