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5D9046-A95E-4E7E-8D85-83FB9E1ACF74}">
  <a:tblStyle styleId="{125D9046-A95E-4E7E-8D85-83FB9E1ACF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391ae5b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391ae5b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674427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674427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9a001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39a001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22470a8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222470a8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0956d2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0956d2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b="1" i="1" lang="en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{125D9046-A95E-4E7E-8D85-83FB9E1ACF74}</a:tableStyleId>
              </a:tblPr>
              <a:tblGrid>
                <a:gridCol w="3999900"/>
              </a:tblGrid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11851" l="0" r="0" t="24189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Who Goes There?</a:t>
            </a:r>
            <a:endParaRPr i="1"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11700" y="15819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have been tasked with implementing </a:t>
            </a:r>
            <a:r>
              <a:rPr i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"Who Goes There?"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 program that will simulate a perilous journey through space on a spaceship.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ship is crewed by a group of crewmates.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crewmate is assigned a series of tasks to complete on the journey to keep the ship running.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Unfortunately, the crew has been infiltrated by one or more </a:t>
            </a:r>
            <a:r>
              <a:rPr i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imposters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that will </a:t>
            </a:r>
            <a:r>
              <a:rPr i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murder 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crew members if they catch them alone.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simulation ends when the surviving crewmates finish their tasks </a:t>
            </a:r>
            <a:r>
              <a:rPr i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the imposters wipe them all out.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988175" y="4190998"/>
            <a:ext cx="3706500" cy="729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Does this all sound </a:t>
            </a:r>
            <a:r>
              <a:rPr i="1" lang="en" sz="1200"/>
              <a:t>familiar</a:t>
            </a:r>
            <a:r>
              <a:rPr lang="en" sz="1200"/>
              <a:t>? It should! It is the plot of classic Sci-Fi movies like </a:t>
            </a:r>
            <a:r>
              <a:rPr i="1" lang="en" sz="1200"/>
              <a:t>Alien</a:t>
            </a:r>
            <a:r>
              <a:rPr lang="en" sz="1200"/>
              <a:t> and </a:t>
            </a:r>
            <a:r>
              <a:rPr i="1" lang="en" sz="1200"/>
              <a:t>John Carpenter's The Thing</a:t>
            </a:r>
            <a:r>
              <a:rPr lang="en" sz="1200"/>
              <a:t>.</a:t>
            </a:r>
            <a:endParaRPr sz="1200"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695" y="1367775"/>
            <a:ext cx="1610480" cy="170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049" y="1802500"/>
            <a:ext cx="1933176" cy="23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899" y="2133049"/>
            <a:ext cx="1802075" cy="19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88500" y="905175"/>
            <a:ext cx="37065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brave crew in </a:t>
            </a:r>
            <a:r>
              <a:rPr i="1" lang="en" sz="1200"/>
              <a:t>Who Goes There?</a:t>
            </a:r>
            <a:r>
              <a:rPr lang="en" sz="1200"/>
              <a:t> must complete </a:t>
            </a:r>
            <a:r>
              <a:rPr b="1" i="1" lang="en" sz="1200">
                <a:solidFill>
                  <a:srgbClr val="EA9999"/>
                </a:solidFill>
              </a:rPr>
              <a:t>tasks </a:t>
            </a:r>
            <a:r>
              <a:rPr lang="en" sz="1200"/>
              <a:t>on their journey to keep the ship in running condition.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</a:t>
            </a:r>
            <a:r>
              <a:rPr i="1" lang="en" sz="1200"/>
              <a:t>task</a:t>
            </a:r>
            <a:r>
              <a:rPr lang="en" sz="1200"/>
              <a:t> has a descriptive </a:t>
            </a:r>
            <a:r>
              <a:rPr b="1" i="1" lang="en" sz="1200">
                <a:solidFill>
                  <a:srgbClr val="EA9999"/>
                </a:solidFill>
              </a:rPr>
              <a:t>name</a:t>
            </a:r>
            <a:r>
              <a:rPr lang="en" sz="1200"/>
              <a:t>, e.g.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"Fix Wiring"</a:t>
            </a:r>
            <a:r>
              <a:rPr lang="en" sz="1200"/>
              <a:t> and a </a:t>
            </a:r>
            <a:r>
              <a:rPr b="1" i="1" lang="en" sz="1200">
                <a:solidFill>
                  <a:srgbClr val="EA9999"/>
                </a:solidFill>
              </a:rPr>
              <a:t>location </a:t>
            </a:r>
            <a:r>
              <a:rPr lang="en" sz="1200"/>
              <a:t>on the ship, e.g.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"Electrical"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Write a class to represent a </a:t>
            </a:r>
            <a:r>
              <a:rPr b="1" i="1" lang="en" sz="1200">
                <a:solidFill>
                  <a:srgbClr val="EA9999"/>
                </a:solidFill>
              </a:rPr>
              <a:t>task</a:t>
            </a:r>
            <a:r>
              <a:rPr lang="en" sz="1200"/>
              <a:t>. Follow best practices including: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Slots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constructor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Proper encapsulation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compact string representation in the format 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"&lt;name&gt; in &lt;location"</a:t>
            </a:r>
            <a:r>
              <a:rPr lang="en" sz="1200"/>
              <a:t>, for example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"Fix Wiring in Electrical"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96650" y="348525"/>
            <a:ext cx="4443900" cy="439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25" y="2723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315425" y="981375"/>
            <a:ext cx="3706500" cy="3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 </a:t>
            </a:r>
            <a:r>
              <a:rPr b="1" i="1" lang="en" sz="1100">
                <a:solidFill>
                  <a:srgbClr val="EA9999"/>
                </a:solidFill>
              </a:rPr>
              <a:t>crewmate</a:t>
            </a:r>
            <a:r>
              <a:rPr lang="en" sz="1100">
                <a:solidFill>
                  <a:srgbClr val="EA9999"/>
                </a:solidFill>
              </a:rPr>
              <a:t> </a:t>
            </a:r>
            <a:r>
              <a:rPr lang="en" sz="1100">
                <a:solidFill>
                  <a:schemeClr val="lt1"/>
                </a:solidFill>
              </a:rPr>
              <a:t>has a spacesuit with a unique </a:t>
            </a:r>
            <a:r>
              <a:rPr b="1" i="1" lang="en" sz="1100">
                <a:solidFill>
                  <a:srgbClr val="EA9999"/>
                </a:solidFill>
              </a:rPr>
              <a:t>color </a:t>
            </a:r>
            <a:r>
              <a:rPr lang="en" sz="1100">
                <a:solidFill>
                  <a:schemeClr val="lt1"/>
                </a:solidFill>
              </a:rPr>
              <a:t>and a collection of </a:t>
            </a:r>
            <a:r>
              <a:rPr b="1" i="1" lang="en" sz="1100">
                <a:solidFill>
                  <a:srgbClr val="EA9999"/>
                </a:solidFill>
              </a:rPr>
              <a:t>tasks </a:t>
            </a:r>
            <a:r>
              <a:rPr lang="en" sz="1100">
                <a:solidFill>
                  <a:schemeClr val="lt1"/>
                </a:solidFill>
              </a:rPr>
              <a:t>that the crewmate needs to complete.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The tasks are assigned to each crewmate in </a:t>
            </a:r>
            <a:r>
              <a:rPr b="1" i="1" lang="en" sz="1100">
                <a:solidFill>
                  <a:srgbClr val="EA9999"/>
                </a:solidFill>
              </a:rPr>
              <a:t>reverse priority order</a:t>
            </a:r>
            <a:r>
              <a:rPr lang="en" sz="1100">
                <a:solidFill>
                  <a:schemeClr val="lt1"/>
                </a:solidFill>
              </a:rPr>
              <a:t>, meaning that the lowest priority tasks are assigned </a:t>
            </a:r>
            <a:r>
              <a:rPr b="1" i="1" lang="en" sz="1100">
                <a:solidFill>
                  <a:srgbClr val="EA9999"/>
                </a:solidFill>
              </a:rPr>
              <a:t>first</a:t>
            </a:r>
            <a:r>
              <a:rPr lang="en" sz="1100">
                <a:solidFill>
                  <a:schemeClr val="lt1"/>
                </a:solidFill>
              </a:rPr>
              <a:t>. The crewmate should complete the tasks in </a:t>
            </a:r>
            <a:r>
              <a:rPr b="1" i="1" lang="en" sz="1100">
                <a:solidFill>
                  <a:srgbClr val="EA9999"/>
                </a:solidFill>
              </a:rPr>
              <a:t>priority order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Write a class to represent a </a:t>
            </a:r>
            <a:r>
              <a:rPr b="1" i="1" lang="en" sz="1100">
                <a:solidFill>
                  <a:srgbClr val="EA9999"/>
                </a:solidFill>
              </a:rPr>
              <a:t>crewmate</a:t>
            </a:r>
            <a:r>
              <a:rPr lang="en" sz="1100">
                <a:solidFill>
                  <a:schemeClr val="lt1"/>
                </a:solidFill>
              </a:rPr>
              <a:t>. </a:t>
            </a:r>
            <a:r>
              <a:rPr lang="en" sz="1200">
                <a:solidFill>
                  <a:schemeClr val="lt1"/>
                </a:solidFill>
              </a:rPr>
              <a:t>Follow best practices including: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Slots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 constructor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Proper encapsulation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 compact string representation in the format </a:t>
            </a: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"&lt;color&gt; Crewmate"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 method to assign a task to the crewmate.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 method to get the crewmate's next task.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527250" y="196125"/>
            <a:ext cx="4317000" cy="453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036125" y="2723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982825" y="986625"/>
            <a:ext cx="4034400" cy="3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</a:t>
            </a:r>
            <a:r>
              <a:rPr b="1" i="1" lang="en" sz="1200">
                <a:solidFill>
                  <a:srgbClr val="EA9999"/>
                </a:solidFill>
              </a:rPr>
              <a:t>spaceship </a:t>
            </a:r>
            <a:r>
              <a:rPr lang="en" sz="1200"/>
              <a:t>has a specific collection of </a:t>
            </a:r>
            <a:r>
              <a:rPr b="1" i="1" lang="en" sz="1200">
                <a:solidFill>
                  <a:srgbClr val="EA9999"/>
                </a:solidFill>
              </a:rPr>
              <a:t>tasks </a:t>
            </a:r>
            <a:r>
              <a:rPr lang="en" sz="1200"/>
              <a:t>that must be completed every journey. You should remember that every task includes a name and a location. The </a:t>
            </a:r>
            <a:r>
              <a:rPr b="1" i="1" lang="en" sz="1200">
                <a:solidFill>
                  <a:srgbClr val="EA9999"/>
                </a:solidFill>
              </a:rPr>
              <a:t>locations </a:t>
            </a:r>
            <a:r>
              <a:rPr lang="en" sz="1200"/>
              <a:t>on the ship can be derived from the tasks. Keep in mind that there may be more than one task to do in each location!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Begin writing a class to represent a ship. </a:t>
            </a:r>
            <a:r>
              <a:rPr lang="en" sz="1200">
                <a:solidFill>
                  <a:schemeClr val="lt1"/>
                </a:solidFill>
              </a:rPr>
              <a:t>Follow best practices including: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Slots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 constructor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Proper encapsulation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What kind of data structure will you use to store the ship's locations?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01275" y="2723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200975" y="834225"/>
            <a:ext cx="3986100" cy="40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crew quickly determines that they are being stalked by one or more imposters and decides to group together in the ship's </a:t>
            </a:r>
            <a:r>
              <a:rPr b="1" i="1" lang="en" sz="1200">
                <a:solidFill>
                  <a:srgbClr val="EA9999"/>
                </a:solidFill>
              </a:rPr>
              <a:t>cafeteria</a:t>
            </a:r>
            <a:r>
              <a:rPr lang="en" sz="1200"/>
              <a:t>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They decide to venture into the ship, </a:t>
            </a:r>
            <a:r>
              <a:rPr i="1" lang="en" sz="1200"/>
              <a:t>one at a time</a:t>
            </a:r>
            <a:r>
              <a:rPr lang="en" sz="1200"/>
              <a:t> and attempt to complete tasks. If a crewmate is successful, they return to the cafeteria to wait for their next turn.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Assume that you have a list of crewmates that have already been assigned tasks. </a:t>
            </a:r>
            <a:r>
              <a:rPr lang="en" sz="1200"/>
              <a:t>Write the code that does the following: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 data structure to represent the </a:t>
            </a:r>
            <a:r>
              <a:rPr b="1" i="1" lang="en" sz="1200">
                <a:solidFill>
                  <a:srgbClr val="EA9999"/>
                </a:solidFill>
              </a:rPr>
              <a:t>cafeteria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 all of the crewmates to the data structure.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a loop: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Get the next crewmate.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Print the crewmate's next task.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Send them back to the cafeteria.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 do you determine whether or not the crewmate has any remaining tasks?</a:t>
            </a:r>
            <a:endParaRPr sz="1200"/>
          </a:p>
        </p:txBody>
      </p:sp>
      <p:sp>
        <p:nvSpPr>
          <p:cNvPr id="126" name="Google Shape;126;p19"/>
          <p:cNvSpPr txBox="1"/>
          <p:nvPr/>
        </p:nvSpPr>
        <p:spPr>
          <a:xfrm>
            <a:off x="4527250" y="196125"/>
            <a:ext cx="4317000" cy="453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