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313" r:id="rId2"/>
    <p:sldId id="294" r:id="rId3"/>
    <p:sldId id="295" r:id="rId4"/>
    <p:sldId id="296" r:id="rId5"/>
    <p:sldId id="297" r:id="rId6"/>
    <p:sldId id="298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1" clrIdx="0"/>
  <p:cmAuthor id="2" name="Bruce Herring" initials="BH" lastIdx="5" clrIdx="1">
    <p:extLst>
      <p:ext uri="{19B8F6BF-5375-455C-9EA6-DF929625EA0E}">
        <p15:presenceInfo xmlns:p15="http://schemas.microsoft.com/office/powerpoint/2012/main" userId="da3c994283af7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00"/>
    <a:srgbClr val="696969"/>
    <a:srgbClr val="31394D"/>
    <a:srgbClr val="F5F5DC"/>
    <a:srgbClr val="FAF0E6"/>
    <a:srgbClr val="D2691E"/>
    <a:srgbClr val="F5DEB3"/>
    <a:srgbClr val="87CEEB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0C269-9785-4467-83D6-669CC9A2FBC0}" v="1" dt="2020-08-27T00:41:41.237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0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0CF69D42-99B6-45D6-8865-E71CB7CFED91}"/>
    <pc:docChg chg="undo custSel addSld delSld modSld">
      <pc:chgData name="Bruce Herring" userId="da3c994283af7ec4" providerId="LiveId" clId="{0CF69D42-99B6-45D6-8865-E71CB7CFED91}" dt="2020-08-25T16:04:58.165" v="5754" actId="1076"/>
      <pc:docMkLst>
        <pc:docMk/>
      </pc:docMkLst>
      <pc:sldChg chg="addCm">
        <pc:chgData name="Bruce Herring" userId="da3c994283af7ec4" providerId="LiveId" clId="{0CF69D42-99B6-45D6-8865-E71CB7CFED91}" dt="2020-08-20T14:26:01.220" v="0" actId="1589"/>
        <pc:sldMkLst>
          <pc:docMk/>
          <pc:sldMk cId="0" sldId="256"/>
        </pc:sldMkLst>
      </pc:sldChg>
      <pc:sldChg chg="modAnim">
        <pc:chgData name="Bruce Herring" userId="da3c994283af7ec4" providerId="LiveId" clId="{0CF69D42-99B6-45D6-8865-E71CB7CFED91}" dt="2020-08-20T14:29:59.366" v="11"/>
        <pc:sldMkLst>
          <pc:docMk/>
          <pc:sldMk cId="0" sldId="258"/>
        </pc:sldMkLst>
      </pc:sldChg>
      <pc:sldChg chg="modAnim">
        <pc:chgData name="Bruce Herring" userId="da3c994283af7ec4" providerId="LiveId" clId="{0CF69D42-99B6-45D6-8865-E71CB7CFED91}" dt="2020-08-20T14:29:12.994" v="6"/>
        <pc:sldMkLst>
          <pc:docMk/>
          <pc:sldMk cId="0" sldId="259"/>
        </pc:sldMkLst>
      </pc:sldChg>
      <pc:sldChg chg="modSp mod">
        <pc:chgData name="Bruce Herring" userId="da3c994283af7ec4" providerId="LiveId" clId="{0CF69D42-99B6-45D6-8865-E71CB7CFED91}" dt="2020-08-20T15:17:43.244" v="263" actId="20577"/>
        <pc:sldMkLst>
          <pc:docMk/>
          <pc:sldMk cId="0" sldId="260"/>
        </pc:sldMkLst>
        <pc:spChg chg="mod">
          <ac:chgData name="Bruce Herring" userId="da3c994283af7ec4" providerId="LiveId" clId="{0CF69D42-99B6-45D6-8865-E71CB7CFED91}" dt="2020-08-20T15:17:43.244" v="263" actId="2057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0CF69D42-99B6-45D6-8865-E71CB7CFED91}" dt="2020-08-20T15:02:15.899" v="91" actId="20577"/>
          <ac:spMkLst>
            <pc:docMk/>
            <pc:sldMk cId="0" sldId="260"/>
            <ac:spMk id="117" creationId="{00000000-0000-0000-0000-000000000000}"/>
          </ac:spMkLst>
        </pc:spChg>
        <pc:picChg chg="mod">
          <ac:chgData name="Bruce Herring" userId="da3c994283af7ec4" providerId="LiveId" clId="{0CF69D42-99B6-45D6-8865-E71CB7CFED91}" dt="2020-08-20T15:07:45.861" v="215" actId="1076"/>
          <ac:picMkLst>
            <pc:docMk/>
            <pc:sldMk cId="0" sldId="260"/>
            <ac:picMk id="8" creationId="{ED3A65F1-04F8-40E6-9D7A-7F948ABDBA13}"/>
          </ac:picMkLst>
        </pc:picChg>
      </pc:sldChg>
      <pc:sldChg chg="modSp add mod">
        <pc:chgData name="Bruce Herring" userId="da3c994283af7ec4" providerId="LiveId" clId="{0CF69D42-99B6-45D6-8865-E71CB7CFED91}" dt="2020-08-20T15:27:44.013" v="416" actId="113"/>
        <pc:sldMkLst>
          <pc:docMk/>
          <pc:sldMk cId="0" sldId="279"/>
        </pc:sldMkLst>
        <pc:spChg chg="mod">
          <ac:chgData name="Bruce Herring" userId="da3c994283af7ec4" providerId="LiveId" clId="{0CF69D42-99B6-45D6-8865-E71CB7CFED91}" dt="2020-08-20T15:27:44.013" v="416" actId="113"/>
          <ac:spMkLst>
            <pc:docMk/>
            <pc:sldMk cId="0" sldId="279"/>
            <ac:spMk id="524" creationId="{00000000-0000-0000-0000-000000000000}"/>
          </ac:spMkLst>
        </pc:spChg>
      </pc:sldChg>
      <pc:sldChg chg="modSp">
        <pc:chgData name="Bruce Herring" userId="da3c994283af7ec4" providerId="LiveId" clId="{0CF69D42-99B6-45D6-8865-E71CB7CFED91}" dt="2020-08-20T14:30:25.895" v="12" actId="167"/>
        <pc:sldMkLst>
          <pc:docMk/>
          <pc:sldMk cId="2366599239" sldId="281"/>
        </pc:sldMkLst>
        <pc:picChg chg="mod">
          <ac:chgData name="Bruce Herring" userId="da3c994283af7ec4" providerId="LiveId" clId="{0CF69D42-99B6-45D6-8865-E71CB7CFED91}" dt="2020-08-20T14:30:25.895" v="12" actId="167"/>
          <ac:picMkLst>
            <pc:docMk/>
            <pc:sldMk cId="2366599239" sldId="281"/>
            <ac:picMk id="2052" creationId="{AF144BDB-7722-4109-9E59-52DFC680C63A}"/>
          </ac:picMkLst>
        </pc:picChg>
      </pc:sldChg>
      <pc:sldChg chg="modSp mod">
        <pc:chgData name="Bruce Herring" userId="da3c994283af7ec4" providerId="LiveId" clId="{0CF69D42-99B6-45D6-8865-E71CB7CFED91}" dt="2020-08-20T14:32:54.186" v="28" actId="14100"/>
        <pc:sldMkLst>
          <pc:docMk/>
          <pc:sldMk cId="72810535" sldId="282"/>
        </pc:sldMkLst>
        <pc:spChg chg="mod">
          <ac:chgData name="Bruce Herring" userId="da3c994283af7ec4" providerId="LiveId" clId="{0CF69D42-99B6-45D6-8865-E71CB7CFED91}" dt="2020-08-20T14:32:31.447" v="20" actId="20577"/>
          <ac:spMkLst>
            <pc:docMk/>
            <pc:sldMk cId="72810535" sldId="282"/>
            <ac:spMk id="66" creationId="{29CBD38E-2C60-4CFF-9FCA-9CDEECAD3A6F}"/>
          </ac:spMkLst>
        </pc:spChg>
        <pc:spChg chg="mod">
          <ac:chgData name="Bruce Herring" userId="da3c994283af7ec4" providerId="LiveId" clId="{0CF69D42-99B6-45D6-8865-E71CB7CFED91}" dt="2020-08-20T14:32:33.365" v="21" actId="20577"/>
          <ac:spMkLst>
            <pc:docMk/>
            <pc:sldMk cId="72810535" sldId="282"/>
            <ac:spMk id="67" creationId="{0A2649EB-E2FB-4323-A768-29B48C048B0C}"/>
          </ac:spMkLst>
        </pc:spChg>
        <pc:spChg chg="mod">
          <ac:chgData name="Bruce Herring" userId="da3c994283af7ec4" providerId="LiveId" clId="{0CF69D42-99B6-45D6-8865-E71CB7CFED91}" dt="2020-08-20T14:32:34.846" v="22" actId="20577"/>
          <ac:spMkLst>
            <pc:docMk/>
            <pc:sldMk cId="72810535" sldId="282"/>
            <ac:spMk id="68" creationId="{9E1B9FB2-2C45-4174-8726-0DF08E166D8F}"/>
          </ac:spMkLst>
        </pc:spChg>
        <pc:spChg chg="mod">
          <ac:chgData name="Bruce Herring" userId="da3c994283af7ec4" providerId="LiveId" clId="{0CF69D42-99B6-45D6-8865-E71CB7CFED91}" dt="2020-08-20T14:32:37.044" v="23" actId="6549"/>
          <ac:spMkLst>
            <pc:docMk/>
            <pc:sldMk cId="72810535" sldId="282"/>
            <ac:spMk id="69" creationId="{6DA3A3A8-6A07-4336-B76B-84C96D17FD7B}"/>
          </ac:spMkLst>
        </pc:spChg>
        <pc:spChg chg="mod">
          <ac:chgData name="Bruce Herring" userId="da3c994283af7ec4" providerId="LiveId" clId="{0CF69D42-99B6-45D6-8865-E71CB7CFED91}" dt="2020-08-20T14:32:30.196" v="19" actId="20577"/>
          <ac:spMkLst>
            <pc:docMk/>
            <pc:sldMk cId="72810535" sldId="282"/>
            <ac:spMk id="70" creationId="{A8C2DBE6-8144-437F-8BA1-B6092AA8BFEE}"/>
          </ac:spMkLst>
        </pc:spChg>
        <pc:spChg chg="mod">
          <ac:chgData name="Bruce Herring" userId="da3c994283af7ec4" providerId="LiveId" clId="{0CF69D42-99B6-45D6-8865-E71CB7CFED91}" dt="2020-08-20T14:32:43.305" v="26" actId="6549"/>
          <ac:spMkLst>
            <pc:docMk/>
            <pc:sldMk cId="72810535" sldId="282"/>
            <ac:spMk id="71" creationId="{24232DC2-4A33-453E-9248-50ADBE1C5F83}"/>
          </ac:spMkLst>
        </pc:spChg>
        <pc:spChg chg="mod">
          <ac:chgData name="Bruce Herring" userId="da3c994283af7ec4" providerId="LiveId" clId="{0CF69D42-99B6-45D6-8865-E71CB7CFED91}" dt="2020-08-20T14:32:54.186" v="28" actId="14100"/>
          <ac:spMkLst>
            <pc:docMk/>
            <pc:sldMk cId="72810535" sldId="282"/>
            <ac:spMk id="73" creationId="{F981ED9B-2832-4512-971F-FCFC02B57E68}"/>
          </ac:spMkLst>
        </pc:spChg>
      </pc:sldChg>
      <pc:sldChg chg="modSp mod">
        <pc:chgData name="Bruce Herring" userId="da3c994283af7ec4" providerId="LiveId" clId="{0CF69D42-99B6-45D6-8865-E71CB7CFED91}" dt="2020-08-20T15:10:30.681" v="223" actId="20577"/>
        <pc:sldMkLst>
          <pc:docMk/>
          <pc:sldMk cId="1935052667" sldId="284"/>
        </pc:sldMkLst>
        <pc:spChg chg="mod">
          <ac:chgData name="Bruce Herring" userId="da3c994283af7ec4" providerId="LiveId" clId="{0CF69D42-99B6-45D6-8865-E71CB7CFED91}" dt="2020-08-20T15:10:19.749" v="219" actId="14100"/>
          <ac:spMkLst>
            <pc:docMk/>
            <pc:sldMk cId="1935052667" sldId="284"/>
            <ac:spMk id="6" creationId="{D784E442-6223-4927-A314-CCF5891C0CAE}"/>
          </ac:spMkLst>
        </pc:spChg>
        <pc:spChg chg="mod">
          <ac:chgData name="Bruce Herring" userId="da3c994283af7ec4" providerId="LiveId" clId="{0CF69D42-99B6-45D6-8865-E71CB7CFED91}" dt="2020-08-20T15:10:27.638" v="221" actId="14100"/>
          <ac:spMkLst>
            <pc:docMk/>
            <pc:sldMk cId="1935052667" sldId="284"/>
            <ac:spMk id="7" creationId="{DD547717-EB16-48F2-B885-833FB09DF035}"/>
          </ac:spMkLst>
        </pc:spChg>
        <pc:spChg chg="mod">
          <ac:chgData name="Bruce Herring" userId="da3c994283af7ec4" providerId="LiveId" clId="{0CF69D42-99B6-45D6-8865-E71CB7CFED91}" dt="2020-08-20T15:10:30.681" v="223" actId="20577"/>
          <ac:spMkLst>
            <pc:docMk/>
            <pc:sldMk cId="1935052667" sldId="284"/>
            <ac:spMk id="10" creationId="{3CFE41BA-47F1-49E2-806C-5F48AE86FAF9}"/>
          </ac:spMkLst>
        </pc:spChg>
      </pc:sldChg>
      <pc:sldChg chg="modAnim addCm modCm">
        <pc:chgData name="Bruce Herring" userId="da3c994283af7ec4" providerId="LiveId" clId="{0CF69D42-99B6-45D6-8865-E71CB7CFED91}" dt="2020-08-25T15:34:20.577" v="5623"/>
        <pc:sldMkLst>
          <pc:docMk/>
          <pc:sldMk cId="2727922944" sldId="285"/>
        </pc:sldMkLst>
      </pc:sldChg>
      <pc:sldChg chg="modSp mod">
        <pc:chgData name="Bruce Herring" userId="da3c994283af7ec4" providerId="LiveId" clId="{0CF69D42-99B6-45D6-8865-E71CB7CFED91}" dt="2020-08-25T15:54:03.187" v="5728" actId="20577"/>
        <pc:sldMkLst>
          <pc:docMk/>
          <pc:sldMk cId="2959463" sldId="286"/>
        </pc:sldMkLst>
        <pc:spChg chg="mod">
          <ac:chgData name="Bruce Herring" userId="da3c994283af7ec4" providerId="LiveId" clId="{0CF69D42-99B6-45D6-8865-E71CB7CFED91}" dt="2020-08-25T15:54:03.187" v="5728" actId="20577"/>
          <ac:spMkLst>
            <pc:docMk/>
            <pc:sldMk cId="2959463" sldId="286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0T15:15:20.377" v="240" actId="14100"/>
          <ac:spMkLst>
            <pc:docMk/>
            <pc:sldMk cId="2959463" sldId="286"/>
            <ac:spMk id="12" creationId="{C58FC92A-808E-4F77-8AE3-5A4D1100DD13}"/>
          </ac:spMkLst>
        </pc:spChg>
      </pc:sldChg>
      <pc:sldChg chg="modSp mod modAnim">
        <pc:chgData name="Bruce Herring" userId="da3c994283af7ec4" providerId="LiveId" clId="{0CF69D42-99B6-45D6-8865-E71CB7CFED91}" dt="2020-08-25T15:50:34.950" v="5722"/>
        <pc:sldMkLst>
          <pc:docMk/>
          <pc:sldMk cId="1436370870" sldId="287"/>
        </pc:sldMkLst>
        <pc:spChg chg="ord">
          <ac:chgData name="Bruce Herring" userId="da3c994283af7ec4" providerId="LiveId" clId="{0CF69D42-99B6-45D6-8865-E71CB7CFED91}" dt="2020-08-25T15:46:12.310" v="5696" actId="166"/>
          <ac:spMkLst>
            <pc:docMk/>
            <pc:sldMk cId="1436370870" sldId="287"/>
            <ac:spMk id="9" creationId="{EE95BC4B-B173-439E-8467-6F446C873B91}"/>
          </ac:spMkLst>
        </pc:spChg>
        <pc:cxnChg chg="ord">
          <ac:chgData name="Bruce Herring" userId="da3c994283af7ec4" providerId="LiveId" clId="{0CF69D42-99B6-45D6-8865-E71CB7CFED91}" dt="2020-08-25T15:43:16.594" v="5678" actId="166"/>
          <ac:cxnSpMkLst>
            <pc:docMk/>
            <pc:sldMk cId="1436370870" sldId="287"/>
            <ac:cxnSpMk id="33" creationId="{20ED98AA-EF88-46EB-9FD3-A660FCCB1DE4}"/>
          </ac:cxnSpMkLst>
        </pc:cxnChg>
        <pc:cxnChg chg="ord">
          <ac:chgData name="Bruce Herring" userId="da3c994283af7ec4" providerId="LiveId" clId="{0CF69D42-99B6-45D6-8865-E71CB7CFED91}" dt="2020-08-25T15:43:23.419" v="5679" actId="166"/>
          <ac:cxnSpMkLst>
            <pc:docMk/>
            <pc:sldMk cId="1436370870" sldId="287"/>
            <ac:cxnSpMk id="37" creationId="{00FFB010-6AFB-4838-AF6D-7442D6572D49}"/>
          </ac:cxnSpMkLst>
        </pc:cxnChg>
      </pc:sldChg>
      <pc:sldChg chg="modSp mod addCm">
        <pc:chgData name="Bruce Herring" userId="da3c994283af7ec4" providerId="LiveId" clId="{0CF69D42-99B6-45D6-8865-E71CB7CFED91}" dt="2020-08-25T15:54:15.365" v="5730" actId="20577"/>
        <pc:sldMkLst>
          <pc:docMk/>
          <pc:sldMk cId="986854924" sldId="288"/>
        </pc:sldMkLst>
        <pc:spChg chg="mod">
          <ac:chgData name="Bruce Herring" userId="da3c994283af7ec4" providerId="LiveId" clId="{0CF69D42-99B6-45D6-8865-E71CB7CFED91}" dt="2020-08-25T15:54:15.365" v="5730" actId="20577"/>
          <ac:spMkLst>
            <pc:docMk/>
            <pc:sldMk cId="986854924" sldId="288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5T15:53:40.961" v="5726" actId="20577"/>
          <ac:spMkLst>
            <pc:docMk/>
            <pc:sldMk cId="986854924" sldId="288"/>
            <ac:spMk id="12" creationId="{C58FC92A-808E-4F77-8AE3-5A4D1100DD13}"/>
          </ac:spMkLst>
        </pc:spChg>
      </pc:sldChg>
      <pc:sldChg chg="modAnim">
        <pc:chgData name="Bruce Herring" userId="da3c994283af7ec4" providerId="LiveId" clId="{0CF69D42-99B6-45D6-8865-E71CB7CFED91}" dt="2020-08-25T15:36:21.687" v="5628"/>
        <pc:sldMkLst>
          <pc:docMk/>
          <pc:sldMk cId="3733211557" sldId="289"/>
        </pc:sldMkLst>
      </pc:sldChg>
      <pc:sldChg chg="modSp mod">
        <pc:chgData name="Bruce Herring" userId="da3c994283af7ec4" providerId="LiveId" clId="{0CF69D42-99B6-45D6-8865-E71CB7CFED91}" dt="2020-08-25T15:54:37.825" v="5733" actId="2711"/>
        <pc:sldMkLst>
          <pc:docMk/>
          <pc:sldMk cId="1605780709" sldId="290"/>
        </pc:sldMkLst>
        <pc:spChg chg="mod">
          <ac:chgData name="Bruce Herring" userId="da3c994283af7ec4" providerId="LiveId" clId="{0CF69D42-99B6-45D6-8865-E71CB7CFED91}" dt="2020-08-25T15:54:22.228" v="5732" actId="20577"/>
          <ac:spMkLst>
            <pc:docMk/>
            <pc:sldMk cId="1605780709" sldId="290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5T15:54:37.825" v="5733" actId="2711"/>
          <ac:spMkLst>
            <pc:docMk/>
            <pc:sldMk cId="1605780709" sldId="290"/>
            <ac:spMk id="12" creationId="{C58FC92A-808E-4F77-8AE3-5A4D1100DD13}"/>
          </ac:spMkLst>
        </pc:spChg>
      </pc:sldChg>
      <pc:sldChg chg="del">
        <pc:chgData name="Bruce Herring" userId="da3c994283af7ec4" providerId="LiveId" clId="{0CF69D42-99B6-45D6-8865-E71CB7CFED91}" dt="2020-08-20T15:23:04.399" v="280" actId="47"/>
        <pc:sldMkLst>
          <pc:docMk/>
          <pc:sldMk cId="2417846364" sldId="291"/>
        </pc:sldMkLst>
      </pc:sldChg>
      <pc:sldChg chg="addCm">
        <pc:chgData name="Bruce Herring" userId="da3c994283af7ec4" providerId="LiveId" clId="{0CF69D42-99B6-45D6-8865-E71CB7CFED91}" dt="2020-08-20T14:27:00.897" v="1" actId="1589"/>
        <pc:sldMkLst>
          <pc:docMk/>
          <pc:sldMk cId="3890323778" sldId="292"/>
        </pc:sldMkLst>
      </pc:sldChg>
      <pc:sldChg chg="del">
        <pc:chgData name="Bruce Herring" userId="da3c994283af7ec4" providerId="LiveId" clId="{0CF69D42-99B6-45D6-8865-E71CB7CFED91}" dt="2020-08-25T15:55:56.262" v="5735" actId="47"/>
        <pc:sldMkLst>
          <pc:docMk/>
          <pc:sldMk cId="1486859587" sldId="293"/>
        </pc:sldMkLst>
      </pc:sldChg>
      <pc:sldChg chg="addSp delSp modSp mod">
        <pc:chgData name="Bruce Herring" userId="da3c994283af7ec4" providerId="LiveId" clId="{0CF69D42-99B6-45D6-8865-E71CB7CFED91}" dt="2020-08-20T15:36:23.294" v="549" actId="478"/>
        <pc:sldMkLst>
          <pc:docMk/>
          <pc:sldMk cId="1797619654" sldId="295"/>
        </pc:sldMkLst>
        <pc:spChg chg="add mod">
          <ac:chgData name="Bruce Herring" userId="da3c994283af7ec4" providerId="LiveId" clId="{0CF69D42-99B6-45D6-8865-E71CB7CFED91}" dt="2020-08-20T15:31:54.939" v="476" actId="1035"/>
          <ac:spMkLst>
            <pc:docMk/>
            <pc:sldMk cId="1797619654" sldId="295"/>
            <ac:spMk id="2" creationId="{F07B91E5-B486-45DF-AB3D-A1F868F12C5C}"/>
          </ac:spMkLst>
        </pc:spChg>
        <pc:spChg chg="add mod">
          <ac:chgData name="Bruce Herring" userId="da3c994283af7ec4" providerId="LiveId" clId="{0CF69D42-99B6-45D6-8865-E71CB7CFED91}" dt="2020-08-20T15:32:31.594" v="492" actId="1037"/>
          <ac:spMkLst>
            <pc:docMk/>
            <pc:sldMk cId="1797619654" sldId="295"/>
            <ac:spMk id="3" creationId="{A22CF956-0E83-48A0-ABE3-A9FC68C3DD98}"/>
          </ac:spMkLst>
        </pc:spChg>
        <pc:spChg chg="del">
          <ac:chgData name="Bruce Herring" userId="da3c994283af7ec4" providerId="LiveId" clId="{0CF69D42-99B6-45D6-8865-E71CB7CFED91}" dt="2020-08-20T15:36:23.294" v="549" actId="478"/>
          <ac:spMkLst>
            <pc:docMk/>
            <pc:sldMk cId="1797619654" sldId="295"/>
            <ac:spMk id="5" creationId="{333706E5-B98F-4610-8C71-6B6AFC7CB65C}"/>
          </ac:spMkLst>
        </pc:spChg>
        <pc:spChg chg="mod">
          <ac:chgData name="Bruce Herring" userId="da3c994283af7ec4" providerId="LiveId" clId="{0CF69D42-99B6-45D6-8865-E71CB7CFED91}" dt="2020-08-20T15:29:39.394" v="417" actId="1076"/>
          <ac:spMkLst>
            <pc:docMk/>
            <pc:sldMk cId="1797619654" sldId="295"/>
            <ac:spMk id="7" creationId="{12A07966-487B-4821-AE39-1EE5A357C7B0}"/>
          </ac:spMkLst>
        </pc:spChg>
        <pc:spChg chg="add del mod">
          <ac:chgData name="Bruce Herring" userId="da3c994283af7ec4" providerId="LiveId" clId="{0CF69D42-99B6-45D6-8865-E71CB7CFED91}" dt="2020-08-20T15:31:49.854" v="462" actId="1035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mod">
        <pc:chgData name="Bruce Herring" userId="da3c994283af7ec4" providerId="LiveId" clId="{0CF69D42-99B6-45D6-8865-E71CB7CFED91}" dt="2020-08-20T15:36:14.834" v="548" actId="478"/>
        <pc:sldMkLst>
          <pc:docMk/>
          <pc:sldMk cId="1751981766" sldId="296"/>
        </pc:sldMkLst>
        <pc:spChg chg="add mod">
          <ac:chgData name="Bruce Herring" userId="da3c994283af7ec4" providerId="LiveId" clId="{0CF69D42-99B6-45D6-8865-E71CB7CFED91}" dt="2020-08-20T15:36:08.882" v="547" actId="1035"/>
          <ac:spMkLst>
            <pc:docMk/>
            <pc:sldMk cId="1751981766" sldId="296"/>
            <ac:spMk id="2" creationId="{E964475A-9C2F-48A6-ADF4-A5741E7BE65F}"/>
          </ac:spMkLst>
        </pc:spChg>
        <pc:spChg chg="add mod">
          <ac:chgData name="Bruce Herring" userId="da3c994283af7ec4" providerId="LiveId" clId="{0CF69D42-99B6-45D6-8865-E71CB7CFED91}" dt="2020-08-20T15:36:08.882" v="547" actId="1035"/>
          <ac:spMkLst>
            <pc:docMk/>
            <pc:sldMk cId="1751981766" sldId="296"/>
            <ac:spMk id="3" creationId="{F046E721-AE87-45AA-978F-57A15CBA3E73}"/>
          </ac:spMkLst>
        </pc:spChg>
        <pc:spChg chg="del">
          <ac:chgData name="Bruce Herring" userId="da3c994283af7ec4" providerId="LiveId" clId="{0CF69D42-99B6-45D6-8865-E71CB7CFED91}" dt="2020-08-20T15:36:14.834" v="548" actId="478"/>
          <ac:spMkLst>
            <pc:docMk/>
            <pc:sldMk cId="1751981766" sldId="296"/>
            <ac:spMk id="5" creationId="{333706E5-B98F-4610-8C71-6B6AFC7CB65C}"/>
          </ac:spMkLst>
        </pc:spChg>
        <pc:spChg chg="mod">
          <ac:chgData name="Bruce Herring" userId="da3c994283af7ec4" providerId="LiveId" clId="{0CF69D42-99B6-45D6-8865-E71CB7CFED91}" dt="2020-08-20T15:35:07.090" v="503" actId="2711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0CF69D42-99B6-45D6-8865-E71CB7CFED91}" dt="2020-08-20T15:36:02.327" v="532" actId="103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mod">
        <pc:chgData name="Bruce Herring" userId="da3c994283af7ec4" providerId="LiveId" clId="{0CF69D42-99B6-45D6-8865-E71CB7CFED91}" dt="2020-08-20T15:34:35.212" v="502" actId="14100"/>
        <pc:sldMkLst>
          <pc:docMk/>
          <pc:sldMk cId="3411387600" sldId="297"/>
        </pc:sldMkLst>
        <pc:spChg chg="mod">
          <ac:chgData name="Bruce Herring" userId="da3c994283af7ec4" providerId="LiveId" clId="{0CF69D42-99B6-45D6-8865-E71CB7CFED91}" dt="2020-08-20T15:33:03.499" v="494" actId="164"/>
          <ac:spMkLst>
            <pc:docMk/>
            <pc:sldMk cId="3411387600" sldId="297"/>
            <ac:spMk id="3" creationId="{F65A7DD5-4A94-41C0-B44D-0E66F9982B3F}"/>
          </ac:spMkLst>
        </pc:spChg>
        <pc:spChg chg="add del mod">
          <ac:chgData name="Bruce Herring" userId="da3c994283af7ec4" providerId="LiveId" clId="{0CF69D42-99B6-45D6-8865-E71CB7CFED91}" dt="2020-08-20T15:33:25.232" v="498" actId="478"/>
          <ac:spMkLst>
            <pc:docMk/>
            <pc:sldMk cId="3411387600" sldId="297"/>
            <ac:spMk id="5" creationId="{97694C6C-587B-48CB-9DAD-964187FE8AE2}"/>
          </ac:spMkLst>
        </pc:spChg>
        <pc:spChg chg="add mod">
          <ac:chgData name="Bruce Herring" userId="da3c994283af7ec4" providerId="LiveId" clId="{0CF69D42-99B6-45D6-8865-E71CB7CFED91}" dt="2020-08-20T15:33:54.169" v="500" actId="693"/>
          <ac:spMkLst>
            <pc:docMk/>
            <pc:sldMk cId="3411387600" sldId="297"/>
            <ac:spMk id="9" creationId="{F03E6EFE-839A-4CAE-B1BE-E9A8CC041AD2}"/>
          </ac:spMkLst>
        </pc:spChg>
        <pc:grpChg chg="add mod">
          <ac:chgData name="Bruce Herring" userId="da3c994283af7ec4" providerId="LiveId" clId="{0CF69D42-99B6-45D6-8865-E71CB7CFED91}" dt="2020-08-20T15:34:35.212" v="502" actId="14100"/>
          <ac:grpSpMkLst>
            <pc:docMk/>
            <pc:sldMk cId="3411387600" sldId="297"/>
            <ac:grpSpMk id="4" creationId="{58938F93-F995-4340-88F3-C6835E7CD079}"/>
          </ac:grpSpMkLst>
        </pc:grpChg>
        <pc:grpChg chg="mod">
          <ac:chgData name="Bruce Herring" userId="da3c994283af7ec4" providerId="LiveId" clId="{0CF69D42-99B6-45D6-8865-E71CB7CFED91}" dt="2020-08-20T15:33:03.499" v="494" actId="164"/>
          <ac:grpSpMkLst>
            <pc:docMk/>
            <pc:sldMk cId="3411387600" sldId="297"/>
            <ac:grpSpMk id="6" creationId="{C2C82584-2925-4592-975E-9F2DC6428C61}"/>
          </ac:grpSpMkLst>
        </pc:grpChg>
        <pc:grpChg chg="mod">
          <ac:chgData name="Bruce Herring" userId="da3c994283af7ec4" providerId="LiveId" clId="{0CF69D42-99B6-45D6-8865-E71CB7CFED91}" dt="2020-08-20T15:33:03.499" v="494" actId="164"/>
          <ac:grpSpMkLst>
            <pc:docMk/>
            <pc:sldMk cId="3411387600" sldId="297"/>
            <ac:grpSpMk id="12" creationId="{9BA09126-64F4-4E14-B642-DD9B3F6BF61C}"/>
          </ac:grpSpMkLst>
        </pc:grpChg>
      </pc:sldChg>
      <pc:sldChg chg="addSp modSp mod">
        <pc:chgData name="Bruce Herring" userId="da3c994283af7ec4" providerId="LiveId" clId="{0CF69D42-99B6-45D6-8865-E71CB7CFED91}" dt="2020-08-20T15:40:04.460" v="590" actId="14100"/>
        <pc:sldMkLst>
          <pc:docMk/>
          <pc:sldMk cId="3040108725" sldId="298"/>
        </pc:sldMkLst>
        <pc:spChg chg="add mod ord">
          <ac:chgData name="Bruce Herring" userId="da3c994283af7ec4" providerId="LiveId" clId="{0CF69D42-99B6-45D6-8865-E71CB7CFED91}" dt="2020-08-20T15:38:47.335" v="564" actId="164"/>
          <ac:spMkLst>
            <pc:docMk/>
            <pc:sldMk cId="3040108725" sldId="298"/>
            <ac:spMk id="3" creationId="{192EEE06-456B-4DF0-9E91-FF10E69DDD17}"/>
          </ac:spMkLst>
        </pc:spChg>
        <pc:spChg chg="mod">
          <ac:chgData name="Bruce Herring" userId="da3c994283af7ec4" providerId="LiveId" clId="{0CF69D42-99B6-45D6-8865-E71CB7CFED91}" dt="2020-08-20T15:39:09.979" v="570" actId="14100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0CF69D42-99B6-45D6-8865-E71CB7CFED91}" dt="2020-08-20T15:39:04.311" v="569" actId="14100"/>
          <ac:spMkLst>
            <pc:docMk/>
            <pc:sldMk cId="3040108725" sldId="298"/>
            <ac:spMk id="8" creationId="{F5E63AC4-B1C3-46D8-BA91-AA3AD2417E5D}"/>
          </ac:spMkLst>
        </pc:spChg>
        <pc:spChg chg="add mod">
          <ac:chgData name="Bruce Herring" userId="da3c994283af7ec4" providerId="LiveId" clId="{0CF69D42-99B6-45D6-8865-E71CB7CFED91}" dt="2020-08-20T15:40:04.460" v="590" actId="14100"/>
          <ac:spMkLst>
            <pc:docMk/>
            <pc:sldMk cId="3040108725" sldId="298"/>
            <ac:spMk id="9" creationId="{F4C16ABF-A491-4BD7-9680-321B986FD1E2}"/>
          </ac:spMkLst>
        </pc:spChg>
        <pc:spChg chg="mod">
          <ac:chgData name="Bruce Herring" userId="da3c994283af7ec4" providerId="LiveId" clId="{0CF69D42-99B6-45D6-8865-E71CB7CFED91}" dt="2020-08-20T15:37:30.045" v="556" actId="692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0CF69D42-99B6-45D6-8865-E71CB7CFED91}" dt="2020-08-20T15:38:47.335" v="564" actId="164"/>
          <ac:grpSpMkLst>
            <pc:docMk/>
            <pc:sldMk cId="3040108725" sldId="298"/>
            <ac:grpSpMk id="2" creationId="{D5FBB464-14ED-48F5-BF4E-01553A26BA07}"/>
          </ac:grpSpMkLst>
        </pc:grpChg>
        <pc:grpChg chg="add mod">
          <ac:chgData name="Bruce Herring" userId="da3c994283af7ec4" providerId="LiveId" clId="{0CF69D42-99B6-45D6-8865-E71CB7CFED91}" dt="2020-08-20T15:39:18.136" v="573" actId="1076"/>
          <ac:grpSpMkLst>
            <pc:docMk/>
            <pc:sldMk cId="3040108725" sldId="298"/>
            <ac:grpSpMk id="4" creationId="{A53EFE7A-F158-442E-910C-2717DF166467}"/>
          </ac:grpSpMkLst>
        </pc:grpChg>
        <pc:grpChg chg="mod">
          <ac:chgData name="Bruce Herring" userId="da3c994283af7ec4" providerId="LiveId" clId="{0CF69D42-99B6-45D6-8865-E71CB7CFED91}" dt="2020-08-20T15:36:47.980" v="550" actId="164"/>
          <ac:grpSpMkLst>
            <pc:docMk/>
            <pc:sldMk cId="3040108725" sldId="298"/>
            <ac:grpSpMk id="10" creationId="{7EE000C8-ED45-4190-826F-197989467B02}"/>
          </ac:grpSpMkLst>
        </pc:grpChg>
        <pc:grpChg chg="mod">
          <ac:chgData name="Bruce Herring" userId="da3c994283af7ec4" providerId="LiveId" clId="{0CF69D42-99B6-45D6-8865-E71CB7CFED91}" dt="2020-08-20T15:36:47.980" v="550" actId="164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modAnim addCm modCm">
        <pc:chgData name="Bruce Herring" userId="da3c994283af7ec4" providerId="LiveId" clId="{0CF69D42-99B6-45D6-8865-E71CB7CFED91}" dt="2020-08-20T15:21:13.632" v="278"/>
        <pc:sldMkLst>
          <pc:docMk/>
          <pc:sldMk cId="2509575124" sldId="301"/>
        </pc:sldMkLst>
      </pc:sldChg>
      <pc:sldChg chg="modSp mod">
        <pc:chgData name="Bruce Herring" userId="da3c994283af7ec4" providerId="LiveId" clId="{0CF69D42-99B6-45D6-8865-E71CB7CFED91}" dt="2020-08-25T16:04:28.080" v="5743" actId="14100"/>
        <pc:sldMkLst>
          <pc:docMk/>
          <pc:sldMk cId="1229149078" sldId="303"/>
        </pc:sldMkLst>
        <pc:spChg chg="mod">
          <ac:chgData name="Bruce Herring" userId="da3c994283af7ec4" providerId="LiveId" clId="{0CF69D42-99B6-45D6-8865-E71CB7CFED91}" dt="2020-08-20T15:41:44.508" v="599" actId="20577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0CF69D42-99B6-45D6-8865-E71CB7CFED91}" dt="2020-08-25T16:04:28.080" v="5743" actId="14100"/>
          <ac:spMkLst>
            <pc:docMk/>
            <pc:sldMk cId="1229149078" sldId="303"/>
            <ac:spMk id="14" creationId="{CE4B71E3-5B94-4D0E-AFA2-4575C62D4D82}"/>
          </ac:spMkLst>
        </pc:spChg>
      </pc:sldChg>
      <pc:sldChg chg="modSp mod">
        <pc:chgData name="Bruce Herring" userId="da3c994283af7ec4" providerId="LiveId" clId="{0CF69D42-99B6-45D6-8865-E71CB7CFED91}" dt="2020-08-25T16:04:43.331" v="5749" actId="14100"/>
        <pc:sldMkLst>
          <pc:docMk/>
          <pc:sldMk cId="1022075041" sldId="304"/>
        </pc:sldMkLst>
        <pc:spChg chg="mod">
          <ac:chgData name="Bruce Herring" userId="da3c994283af7ec4" providerId="LiveId" clId="{0CF69D42-99B6-45D6-8865-E71CB7CFED91}" dt="2020-08-20T15:41:37.366" v="598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0CF69D42-99B6-45D6-8865-E71CB7CFED91}" dt="2020-08-20T15:41:24.240" v="594" actId="20577"/>
          <ac:spMkLst>
            <pc:docMk/>
            <pc:sldMk cId="1022075041" sldId="304"/>
            <ac:spMk id="3" creationId="{31FDF2C2-BBA6-4E1E-B5BF-02D05C0F4CF1}"/>
          </ac:spMkLst>
        </pc:spChg>
        <pc:spChg chg="mod">
          <ac:chgData name="Bruce Herring" userId="da3c994283af7ec4" providerId="LiveId" clId="{0CF69D42-99B6-45D6-8865-E71CB7CFED91}" dt="2020-08-25T16:04:43.331" v="5749" actId="14100"/>
          <ac:spMkLst>
            <pc:docMk/>
            <pc:sldMk cId="1022075041" sldId="304"/>
            <ac:spMk id="7" creationId="{56B73121-B7E6-45E9-B5CB-C12AE747E42D}"/>
          </ac:spMkLst>
        </pc:spChg>
      </pc:sldChg>
      <pc:sldChg chg="modSp mod">
        <pc:chgData name="Bruce Herring" userId="da3c994283af7ec4" providerId="LiveId" clId="{0CF69D42-99B6-45D6-8865-E71CB7CFED91}" dt="2020-08-25T16:04:58.165" v="5754" actId="1076"/>
        <pc:sldMkLst>
          <pc:docMk/>
          <pc:sldMk cId="3127486590" sldId="305"/>
        </pc:sldMkLst>
        <pc:spChg chg="mod">
          <ac:chgData name="Bruce Herring" userId="da3c994283af7ec4" providerId="LiveId" clId="{0CF69D42-99B6-45D6-8865-E71CB7CFED91}" dt="2020-08-20T15:41:51.670" v="6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0CF69D42-99B6-45D6-8865-E71CB7CFED91}" dt="2020-08-20T15:41:55.875" v="601" actId="6549"/>
          <ac:spMkLst>
            <pc:docMk/>
            <pc:sldMk cId="3127486590" sldId="305"/>
            <ac:spMk id="3" creationId="{31FDF2C2-BBA6-4E1E-B5BF-02D05C0F4CF1}"/>
          </ac:spMkLst>
        </pc:spChg>
        <pc:spChg chg="mod">
          <ac:chgData name="Bruce Herring" userId="da3c994283af7ec4" providerId="LiveId" clId="{0CF69D42-99B6-45D6-8865-E71CB7CFED91}" dt="2020-08-25T16:04:58.165" v="5754" actId="1076"/>
          <ac:spMkLst>
            <pc:docMk/>
            <pc:sldMk cId="3127486590" sldId="305"/>
            <ac:spMk id="7" creationId="{56B73121-B7E6-45E9-B5CB-C12AE747E42D}"/>
          </ac:spMkLst>
        </pc:spChg>
      </pc:sldChg>
      <pc:sldChg chg="modSp mod">
        <pc:chgData name="Bruce Herring" userId="da3c994283af7ec4" providerId="LiveId" clId="{0CF69D42-99B6-45D6-8865-E71CB7CFED91}" dt="2020-08-25T16:04:07.999" v="5737" actId="20577"/>
        <pc:sldMkLst>
          <pc:docMk/>
          <pc:sldMk cId="2471742029" sldId="306"/>
        </pc:sldMkLst>
        <pc:spChg chg="mod">
          <ac:chgData name="Bruce Herring" userId="da3c994283af7ec4" providerId="LiveId" clId="{0CF69D42-99B6-45D6-8865-E71CB7CFED91}" dt="2020-08-25T16:04:07.999" v="5737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0T15:18:49.936" v="274" actId="14100"/>
          <ac:spMkLst>
            <pc:docMk/>
            <pc:sldMk cId="2471742029" sldId="306"/>
            <ac:spMk id="12" creationId="{C58FC92A-808E-4F77-8AE3-5A4D1100DD13}"/>
          </ac:spMkLst>
        </pc:spChg>
      </pc:sldChg>
      <pc:sldChg chg="addSp delSp modSp new mod modClrScheme modAnim chgLayout">
        <pc:chgData name="Bruce Herring" userId="da3c994283af7ec4" providerId="LiveId" clId="{0CF69D42-99B6-45D6-8865-E71CB7CFED91}" dt="2020-08-25T14:41:12.759" v="4411"/>
        <pc:sldMkLst>
          <pc:docMk/>
          <pc:sldMk cId="2180181869" sldId="307"/>
        </pc:sldMkLst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2" creationId="{8D49CE4C-EF13-43FA-8697-3B2E79FD19A9}"/>
          </ac:spMkLst>
        </pc:spChg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3" creationId="{1CFFAF24-7C01-4897-BD2E-F0E68C175486}"/>
          </ac:spMkLst>
        </pc:spChg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4" creationId="{0E42A689-2854-4E2E-B99E-CB0BDC01A549}"/>
          </ac:spMkLst>
        </pc:spChg>
        <pc:spChg chg="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5" creationId="{C8DF4FCB-24D7-47F4-B723-66003FE3EFCB}"/>
          </ac:spMkLst>
        </pc:spChg>
        <pc:spChg chg="add mod ord">
          <ac:chgData name="Bruce Herring" userId="da3c994283af7ec4" providerId="LiveId" clId="{0CF69D42-99B6-45D6-8865-E71CB7CFED91}" dt="2020-08-20T14:35:07.954" v="36" actId="20577"/>
          <ac:spMkLst>
            <pc:docMk/>
            <pc:sldMk cId="2180181869" sldId="307"/>
            <ac:spMk id="6" creationId="{5210B53B-44EE-421E-94C9-1F2B0CFD0DDC}"/>
          </ac:spMkLst>
        </pc:spChg>
        <pc:spChg chg="add mod ord">
          <ac:chgData name="Bruce Herring" userId="da3c994283af7ec4" providerId="LiveId" clId="{0CF69D42-99B6-45D6-8865-E71CB7CFED91}" dt="2020-08-25T14:37:06.595" v="4407" actId="1076"/>
          <ac:spMkLst>
            <pc:docMk/>
            <pc:sldMk cId="2180181869" sldId="307"/>
            <ac:spMk id="7" creationId="{2FA812B1-2C68-40C8-BF99-3BF59F0B2E9C}"/>
          </ac:spMkLst>
        </pc:spChg>
        <pc:spChg chg="add mod ord">
          <ac:chgData name="Bruce Herring" userId="da3c994283af7ec4" providerId="LiveId" clId="{0CF69D42-99B6-45D6-8865-E71CB7CFED91}" dt="2020-08-25T14:37:02.256" v="4406" actId="14100"/>
          <ac:spMkLst>
            <pc:docMk/>
            <pc:sldMk cId="2180181869" sldId="307"/>
            <ac:spMk id="8" creationId="{B62467C3-1908-495C-8ED3-ABA6332EF650}"/>
          </ac:spMkLst>
        </pc:spChg>
        <pc:spChg chg="add mod ord">
          <ac:chgData name="Bruce Herring" userId="da3c994283af7ec4" providerId="LiveId" clId="{0CF69D42-99B6-45D6-8865-E71CB7CFED91}" dt="2020-08-25T14:20:58.494" v="3907" actId="15"/>
          <ac:spMkLst>
            <pc:docMk/>
            <pc:sldMk cId="2180181869" sldId="307"/>
            <ac:spMk id="9" creationId="{F86A5A74-C08F-4CED-876F-FB42DF8F84DA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0T15:02:10.035" v="89" actId="20577"/>
        <pc:sldMkLst>
          <pc:docMk/>
          <pc:sldMk cId="2538161272" sldId="308"/>
        </pc:sldMkLst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2" creationId="{5618C9F8-E1DB-44A2-BB92-37F57DADA04D}"/>
          </ac:spMkLst>
        </pc:spChg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3" creationId="{96B7EB30-57FB-4D28-AC3D-7FA09ADDE74F}"/>
          </ac:spMkLst>
        </pc:spChg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4" creationId="{536E8366-C2AC-4757-993A-40F19FED3835}"/>
          </ac:spMkLst>
        </pc:spChg>
        <pc:spChg chg="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5" creationId="{55B2630E-EDA2-4616-97B1-360DA94B021E}"/>
          </ac:spMkLst>
        </pc:spChg>
        <pc:spChg chg="add del mod ord">
          <ac:chgData name="Bruce Herring" userId="da3c994283af7ec4" providerId="LiveId" clId="{0CF69D42-99B6-45D6-8865-E71CB7CFED91}" dt="2020-08-20T14:52:29.999" v="65" actId="20577"/>
          <ac:spMkLst>
            <pc:docMk/>
            <pc:sldMk cId="2538161272" sldId="308"/>
            <ac:spMk id="6" creationId="{A243AF5C-B876-449D-BFE8-9C3C2258FC65}"/>
          </ac:spMkLst>
        </pc:spChg>
        <pc:spChg chg="add del mod ord">
          <ac:chgData name="Bruce Herring" userId="da3c994283af7ec4" providerId="LiveId" clId="{0CF69D42-99B6-45D6-8865-E71CB7CFED91}" dt="2020-08-20T15:00:53.173" v="78" actId="12"/>
          <ac:spMkLst>
            <pc:docMk/>
            <pc:sldMk cId="2538161272" sldId="308"/>
            <ac:spMk id="7" creationId="{7D5E7257-6E9F-40C5-A9B6-193609A12FAD}"/>
          </ac:spMkLst>
        </pc:spChg>
        <pc:spChg chg="add del mod ord">
          <ac:chgData name="Bruce Herring" userId="da3c994283af7ec4" providerId="LiveId" clId="{0CF69D42-99B6-45D6-8865-E71CB7CFED91}" dt="2020-08-20T15:01:11.702" v="79" actId="478"/>
          <ac:spMkLst>
            <pc:docMk/>
            <pc:sldMk cId="2538161272" sldId="308"/>
            <ac:spMk id="8" creationId="{EC487A2C-8A80-4FFE-89D3-43C3EF539AB5}"/>
          </ac:spMkLst>
        </pc:spChg>
        <pc:spChg chg="add del mod ord">
          <ac:chgData name="Bruce Herring" userId="da3c994283af7ec4" providerId="LiveId" clId="{0CF69D42-99B6-45D6-8865-E71CB7CFED91}" dt="2020-08-20T14:53:05.598" v="69" actId="478"/>
          <ac:spMkLst>
            <pc:docMk/>
            <pc:sldMk cId="2538161272" sldId="308"/>
            <ac:spMk id="9" creationId="{6ECA3A1E-FA26-4E36-8220-26C72F917D4C}"/>
          </ac:spMkLst>
        </pc:spChg>
        <pc:spChg chg="add del mod ord">
          <ac:chgData name="Bruce Herring" userId="da3c994283af7ec4" providerId="LiveId" clId="{0CF69D42-99B6-45D6-8865-E71CB7CFED91}" dt="2020-08-20T15:02:10.035" v="89" actId="20577"/>
          <ac:spMkLst>
            <pc:docMk/>
            <pc:sldMk cId="2538161272" sldId="308"/>
            <ac:spMk id="10" creationId="{9505369F-8B61-4B29-B905-A5C3AA15FA12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1" creationId="{0D0C33D9-6DDC-4D07-8EDF-1FF3F881D0D2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2" creationId="{CC2A2FF6-6D5B-4DF3-B3D2-E1539351C85A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3" creationId="{2F51560A-3651-485B-B70C-97708DB9509E}"/>
          </ac:spMkLst>
        </pc:spChg>
        <pc:picChg chg="add del mod">
          <ac:chgData name="Bruce Herring" userId="da3c994283af7ec4" providerId="LiveId" clId="{0CF69D42-99B6-45D6-8865-E71CB7CFED91}" dt="2020-08-20T14:51:55.339" v="43"/>
          <ac:picMkLst>
            <pc:docMk/>
            <pc:sldMk cId="2538161272" sldId="308"/>
            <ac:picMk id="14" creationId="{BF31B96D-89CB-4787-BBF7-74B49B683120}"/>
          </ac:picMkLst>
        </pc:picChg>
        <pc:picChg chg="add">
          <ac:chgData name="Bruce Herring" userId="da3c994283af7ec4" providerId="LiveId" clId="{0CF69D42-99B6-45D6-8865-E71CB7CFED91}" dt="2020-08-20T15:01:14.417" v="80" actId="22"/>
          <ac:picMkLst>
            <pc:docMk/>
            <pc:sldMk cId="2538161272" sldId="308"/>
            <ac:picMk id="16" creationId="{1B6AB3F1-64BA-4D04-90D6-1AC6F8325E76}"/>
          </ac:picMkLst>
        </pc:picChg>
      </pc:sldChg>
      <pc:sldChg chg="addSp delSp modSp new del mod modClrScheme chgLayout">
        <pc:chgData name="Bruce Herring" userId="da3c994283af7ec4" providerId="LiveId" clId="{0CF69D42-99B6-45D6-8865-E71CB7CFED91}" dt="2020-08-23T01:25:26.779" v="693" actId="47"/>
        <pc:sldMkLst>
          <pc:docMk/>
          <pc:sldMk cId="1121234952" sldId="309"/>
        </pc:sldMkLst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2" creationId="{672BD9FE-9AAC-40EA-8761-8568AA4ADC31}"/>
          </ac:spMkLst>
        </pc:spChg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3" creationId="{2005393B-EF8A-4AF7-A806-0433357270FB}"/>
          </ac:spMkLst>
        </pc:spChg>
        <pc:spChg chg="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4" creationId="{0D98F960-0118-4FAC-9A31-2FD594BE9EDA}"/>
          </ac:spMkLst>
        </pc:spChg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5" creationId="{CB41DAB8-37F3-46D4-ACA7-5CEAAAB6FD28}"/>
          </ac:spMkLst>
        </pc:spChg>
        <pc:spChg chg="del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6" creationId="{7E6192E2-D908-409C-B5C9-25B2EA30E225}"/>
          </ac:spMkLst>
        </pc:spChg>
        <pc:spChg chg="del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7" creationId="{6FEA3257-839F-4329-8D5B-EEA87E0D08D6}"/>
          </ac:spMkLst>
        </pc:spChg>
        <pc:spChg chg="add mod ord">
          <ac:chgData name="Bruce Herring" userId="da3c994283af7ec4" providerId="LiveId" clId="{0CF69D42-99B6-45D6-8865-E71CB7CFED91}" dt="2020-08-23T01:23:31.185" v="618" actId="20577"/>
          <ac:spMkLst>
            <pc:docMk/>
            <pc:sldMk cId="1121234952" sldId="309"/>
            <ac:spMk id="8" creationId="{D94F7C1C-3C21-481D-819B-1CB10E20D1D2}"/>
          </ac:spMkLst>
        </pc:spChg>
        <pc:spChg chg="add mod ord">
          <ac:chgData name="Bruce Herring" userId="da3c994283af7ec4" providerId="LiveId" clId="{0CF69D42-99B6-45D6-8865-E71CB7CFED91}" dt="2020-08-23T01:24:48.882" v="692" actId="20577"/>
          <ac:spMkLst>
            <pc:docMk/>
            <pc:sldMk cId="1121234952" sldId="309"/>
            <ac:spMk id="9" creationId="{5283E794-8A8A-45DF-88B5-1B9FD7D28DBB}"/>
          </ac:spMkLst>
        </pc:spChg>
        <pc:spChg chg="add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10" creationId="{1188CDC1-4679-4989-AB40-914BED7801D6}"/>
          </ac:spMkLst>
        </pc:spChg>
      </pc:sldChg>
      <pc:sldChg chg="addSp delSp modSp new mod modClrScheme modAnim chgLayout">
        <pc:chgData name="Bruce Herring" userId="da3c994283af7ec4" providerId="LiveId" clId="{0CF69D42-99B6-45D6-8865-E71CB7CFED91}" dt="2020-08-25T15:15:41.601" v="5229" actId="1076"/>
        <pc:sldMkLst>
          <pc:docMk/>
          <pc:sldMk cId="3842794469" sldId="309"/>
        </pc:sldMkLst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2" creationId="{5625638B-5D51-4A3E-9B8C-D9135EC26DC1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3" creationId="{6B72FAF7-5CF4-4887-A9A0-41F1596C4C4B}"/>
          </ac:spMkLst>
        </pc:spChg>
        <pc:spChg chg="add mod">
          <ac:chgData name="Bruce Herring" userId="da3c994283af7ec4" providerId="LiveId" clId="{0CF69D42-99B6-45D6-8865-E71CB7CFED91}" dt="2020-08-25T14:55:46.711" v="4516" actId="164"/>
          <ac:spMkLst>
            <pc:docMk/>
            <pc:sldMk cId="3842794469" sldId="309"/>
            <ac:spMk id="3" creationId="{9516236D-C031-4056-B231-4D0383F34D81}"/>
          </ac:spMkLst>
        </pc:spChg>
        <pc:spChg chg="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4" creationId="{B2B0E58F-27D9-4DEE-B361-6F42E41A2A40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5" creationId="{CA42BEB0-A204-4503-BD4A-548E30D18DCA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6" creationId="{B075C50E-C2BF-423B-BCB8-3C1FE6438743}"/>
          </ac:spMkLst>
        </pc:spChg>
        <pc:spChg chg="add mod ord">
          <ac:chgData name="Bruce Herring" userId="da3c994283af7ec4" providerId="LiveId" clId="{0CF69D42-99B6-45D6-8865-E71CB7CFED91}" dt="2020-08-25T15:15:41.601" v="5229" actId="1076"/>
          <ac:spMkLst>
            <pc:docMk/>
            <pc:sldMk cId="3842794469" sldId="309"/>
            <ac:spMk id="6" creationId="{F529C640-BDC4-4BA3-872B-6913358B0DB4}"/>
          </ac:spMkLst>
        </pc:spChg>
        <pc:spChg chg="add mod">
          <ac:chgData name="Bruce Herring" userId="da3c994283af7ec4" providerId="LiveId" clId="{0CF69D42-99B6-45D6-8865-E71CB7CFED91}" dt="2020-08-25T15:15:20.908" v="5226" actId="1076"/>
          <ac:spMkLst>
            <pc:docMk/>
            <pc:sldMk cId="3842794469" sldId="309"/>
            <ac:spMk id="7" creationId="{A7BE53AD-740D-461C-991D-0C2112B1A194}"/>
          </ac:spMkLst>
        </pc:spChg>
        <pc:spChg chg="del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7" creationId="{C9DB7EB9-2F00-42C3-B8D1-A6661C62C825}"/>
          </ac:spMkLst>
        </pc:spChg>
        <pc:spChg chg="add mod ord">
          <ac:chgData name="Bruce Herring" userId="da3c994283af7ec4" providerId="LiveId" clId="{0CF69D42-99B6-45D6-8865-E71CB7CFED91}" dt="2020-08-25T15:15:30.378" v="5228" actId="1076"/>
          <ac:spMkLst>
            <pc:docMk/>
            <pc:sldMk cId="3842794469" sldId="309"/>
            <ac:spMk id="8" creationId="{D424176E-7A1C-4D74-A621-B0762AB15576}"/>
          </ac:spMkLst>
        </pc:spChg>
        <pc:spChg chg="add mod ord">
          <ac:chgData name="Bruce Herring" userId="da3c994283af7ec4" providerId="LiveId" clId="{0CF69D42-99B6-45D6-8865-E71CB7CFED91}" dt="2020-08-25T15:02:05.101" v="4863" actId="2711"/>
          <ac:spMkLst>
            <pc:docMk/>
            <pc:sldMk cId="3842794469" sldId="309"/>
            <ac:spMk id="9" creationId="{970CA16D-85FF-4C87-BC77-BB2F7D680F75}"/>
          </ac:spMkLst>
        </pc:spChg>
        <pc:spChg chg="add mod ord">
          <ac:chgData name="Bruce Herring" userId="da3c994283af7ec4" providerId="LiveId" clId="{0CF69D42-99B6-45D6-8865-E71CB7CFED91}" dt="2020-08-23T01:32:42.052" v="1537" actId="20577"/>
          <ac:spMkLst>
            <pc:docMk/>
            <pc:sldMk cId="3842794469" sldId="309"/>
            <ac:spMk id="10" creationId="{61F3F83F-9BC5-402F-9A9C-C34CBE950221}"/>
          </ac:spMkLst>
        </pc:spChg>
        <pc:spChg chg="add del mod ord">
          <ac:chgData name="Bruce Herring" userId="da3c994283af7ec4" providerId="LiveId" clId="{0CF69D42-99B6-45D6-8865-E71CB7CFED91}" dt="2020-08-25T14:53:49.801" v="4447" actId="478"/>
          <ac:spMkLst>
            <pc:docMk/>
            <pc:sldMk cId="3842794469" sldId="309"/>
            <ac:spMk id="11" creationId="{45E5B2B3-9C2A-4383-AA6C-74BFBD89273F}"/>
          </ac:spMkLst>
        </pc:spChg>
        <pc:grpChg chg="add mod ord">
          <ac:chgData name="Bruce Herring" userId="da3c994283af7ec4" providerId="LiveId" clId="{0CF69D42-99B6-45D6-8865-E71CB7CFED91}" dt="2020-08-25T15:15:41.601" v="5229" actId="1076"/>
          <ac:grpSpMkLst>
            <pc:docMk/>
            <pc:sldMk cId="3842794469" sldId="309"/>
            <ac:grpSpMk id="5" creationId="{4999EAFF-690C-465F-8624-E84F2CE01821}"/>
          </ac:grpSpMkLst>
        </pc:grpChg>
        <pc:picChg chg="mod">
          <ac:chgData name="Bruce Herring" userId="da3c994283af7ec4" providerId="LiveId" clId="{0CF69D42-99B6-45D6-8865-E71CB7CFED91}" dt="2020-08-25T14:55:46.711" v="4516" actId="164"/>
          <ac:picMkLst>
            <pc:docMk/>
            <pc:sldMk cId="3842794469" sldId="309"/>
            <ac:picMk id="2" creationId="{82C5EBF5-7AF3-4A0A-B51F-BADD9CB4D6BC}"/>
          </ac:picMkLst>
        </pc:picChg>
        <pc:picChg chg="add mod ord">
          <ac:chgData name="Bruce Herring" userId="da3c994283af7ec4" providerId="LiveId" clId="{0CF69D42-99B6-45D6-8865-E71CB7CFED91}" dt="2020-08-25T15:14:47.264" v="5221" actId="1076"/>
          <ac:picMkLst>
            <pc:docMk/>
            <pc:sldMk cId="3842794469" sldId="309"/>
            <ac:picMk id="13" creationId="{F58D3C1B-C793-4983-AE8E-C81BF1775F90}"/>
          </ac:picMkLst>
        </pc:picChg>
      </pc:sldChg>
      <pc:sldChg chg="addSp delSp modSp new del mod modClrScheme chgLayout">
        <pc:chgData name="Bruce Herring" userId="da3c994283af7ec4" providerId="LiveId" clId="{0CF69D42-99B6-45D6-8865-E71CB7CFED91}" dt="2020-08-23T01:25:26.779" v="693" actId="47"/>
        <pc:sldMkLst>
          <pc:docMk/>
          <pc:sldMk cId="2688586026" sldId="310"/>
        </pc:sldMkLst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2" creationId="{43B5C0A1-724A-4F4E-ADB4-42AD08B6FAD4}"/>
          </ac:spMkLst>
        </pc:spChg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3" creationId="{75EC9002-40F7-4023-A575-882A608A2879}"/>
          </ac:spMkLst>
        </pc:spChg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4" creationId="{7A92EC49-977B-48B9-B8F1-3A90B2252CC0}"/>
          </ac:spMkLst>
        </pc:spChg>
        <pc:spChg chg="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5" creationId="{20067058-0081-4C9F-A8BF-2C3154AC6CC5}"/>
          </ac:spMkLst>
        </pc:spChg>
        <pc:spChg chg="add mod ord">
          <ac:chgData name="Bruce Herring" userId="da3c994283af7ec4" providerId="LiveId" clId="{0CF69D42-99B6-45D6-8865-E71CB7CFED91}" dt="2020-08-23T01:23:54.224" v="651" actId="20577"/>
          <ac:spMkLst>
            <pc:docMk/>
            <pc:sldMk cId="2688586026" sldId="310"/>
            <ac:spMk id="6" creationId="{0BAB4086-6AB7-4AD8-A812-B085ECDA8D94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7" creationId="{5417114C-A9FE-49AA-9948-BCA24EF1B07D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8" creationId="{F89C6F78-2BCD-4ED5-BA51-3CB923463129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9" creationId="{5D5D2948-3A77-437E-BE54-6E9505216B04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10" creationId="{2D7F0ED7-0B5B-4BC6-B510-367959E486E1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5T15:20:58.115" v="5365" actId="2711"/>
        <pc:sldMkLst>
          <pc:docMk/>
          <pc:sldMk cId="3690184902" sldId="310"/>
        </pc:sldMkLst>
        <pc:spChg chg="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2" creationId="{6AE54229-E3CD-4256-BD14-B878D7FB8906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3" creationId="{2D0AB5E6-0921-4A43-910C-3145239FEBBF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4" creationId="{530D391F-A441-4982-A668-B3D741D132DF}"/>
          </ac:spMkLst>
        </pc:spChg>
        <pc:spChg chg="add mod">
          <ac:chgData name="Bruce Herring" userId="da3c994283af7ec4" providerId="LiveId" clId="{0CF69D42-99B6-45D6-8865-E71CB7CFED91}" dt="2020-08-25T15:20:58.115" v="5365" actId="2711"/>
          <ac:spMkLst>
            <pc:docMk/>
            <pc:sldMk cId="3690184902" sldId="310"/>
            <ac:spMk id="5" creationId="{566662D0-18CE-4924-BB01-AD5A3E308560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5" creationId="{5B67BB64-FEED-4CF1-8E92-A135B8B83F69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6" creationId="{0913C1B2-7CE1-4D44-BE05-58BCBFD1293B}"/>
          </ac:spMkLst>
        </pc:spChg>
        <pc:spChg chg="add mod ord">
          <ac:chgData name="Bruce Herring" userId="da3c994283af7ec4" providerId="LiveId" clId="{0CF69D42-99B6-45D6-8865-E71CB7CFED91}" dt="2020-08-23T01:36:10.785" v="1987" actId="20577"/>
          <ac:spMkLst>
            <pc:docMk/>
            <pc:sldMk cId="3690184902" sldId="310"/>
            <ac:spMk id="7" creationId="{F9E5B7E3-72C5-4155-9E82-809FEC8AD80D}"/>
          </ac:spMkLst>
        </pc:spChg>
        <pc:spChg chg="add mod ord">
          <ac:chgData name="Bruce Herring" userId="da3c994283af7ec4" providerId="LiveId" clId="{0CF69D42-99B6-45D6-8865-E71CB7CFED91}" dt="2020-08-23T01:35:56.197" v="1982" actId="948"/>
          <ac:spMkLst>
            <pc:docMk/>
            <pc:sldMk cId="3690184902" sldId="310"/>
            <ac:spMk id="8" creationId="{F9B77805-0D6C-450C-888C-8656EE997B6A}"/>
          </ac:spMkLst>
        </pc:spChg>
        <pc:spChg chg="add del mod ord">
          <ac:chgData name="Bruce Herring" userId="da3c994283af7ec4" providerId="LiveId" clId="{0CF69D42-99B6-45D6-8865-E71CB7CFED91}" dt="2020-08-25T15:18:13.684" v="5230" actId="478"/>
          <ac:spMkLst>
            <pc:docMk/>
            <pc:sldMk cId="3690184902" sldId="310"/>
            <ac:spMk id="9" creationId="{5612ECB5-7BF5-4AB6-BFF6-FF355E24D4EF}"/>
          </ac:spMkLst>
        </pc:spChg>
        <pc:spChg chg="add del mod ord">
          <ac:chgData name="Bruce Herring" userId="da3c994283af7ec4" providerId="LiveId" clId="{0CF69D42-99B6-45D6-8865-E71CB7CFED91}" dt="2020-08-23T01:34:49.871" v="1850" actId="478"/>
          <ac:spMkLst>
            <pc:docMk/>
            <pc:sldMk cId="3690184902" sldId="310"/>
            <ac:spMk id="10" creationId="{92312043-16D6-4FA2-AFF4-AF0E349BC9E4}"/>
          </ac:spMkLst>
        </pc:spChg>
        <pc:spChg chg="add mod ord">
          <ac:chgData name="Bruce Herring" userId="da3c994283af7ec4" providerId="LiveId" clId="{0CF69D42-99B6-45D6-8865-E71CB7CFED91}" dt="2020-08-25T15:05:12.943" v="5059" actId="20577"/>
          <ac:spMkLst>
            <pc:docMk/>
            <pc:sldMk cId="3690184902" sldId="310"/>
            <ac:spMk id="11" creationId="{6B009B60-029C-48EC-9C6B-41D8DF2BB266}"/>
          </ac:spMkLst>
        </pc:spChg>
        <pc:picChg chg="mod ord">
          <ac:chgData name="Bruce Herring" userId="da3c994283af7ec4" providerId="LiveId" clId="{0CF69D42-99B6-45D6-8865-E71CB7CFED91}" dt="2020-08-25T15:20:43.483" v="5361" actId="1076"/>
          <ac:picMkLst>
            <pc:docMk/>
            <pc:sldMk cId="3690184902" sldId="310"/>
            <ac:picMk id="3" creationId="{FF0C2C29-08C2-4DD1-9032-FA846B0BD1D3}"/>
          </ac:picMkLst>
        </pc:picChg>
        <pc:picChg chg="add mod ord">
          <ac:chgData name="Bruce Herring" userId="da3c994283af7ec4" providerId="LiveId" clId="{0CF69D42-99B6-45D6-8865-E71CB7CFED91}" dt="2020-08-25T15:20:47.467" v="5363" actId="1076"/>
          <ac:picMkLst>
            <pc:docMk/>
            <pc:sldMk cId="3690184902" sldId="310"/>
            <ac:picMk id="4" creationId="{DC5E670E-7BA3-43F3-A5B3-A17AD011BD7C}"/>
          </ac:picMkLst>
        </pc:picChg>
      </pc:sldChg>
      <pc:sldChg chg="addSp delSp modSp new mod modClrScheme modAnim chgLayout">
        <pc:chgData name="Bruce Herring" userId="da3c994283af7ec4" providerId="LiveId" clId="{0CF69D42-99B6-45D6-8865-E71CB7CFED91}" dt="2020-08-25T15:27:11.145" v="5500"/>
        <pc:sldMkLst>
          <pc:docMk/>
          <pc:sldMk cId="70984645" sldId="311"/>
        </pc:sldMkLst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2" creationId="{67646844-4170-46FE-9284-E85046EB10DF}"/>
          </ac:spMkLst>
        </pc:spChg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3" creationId="{62F50B99-1CFE-4B31-B081-D0EBB6895E0C}"/>
          </ac:spMkLst>
        </pc:spChg>
        <pc:spChg chg="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4" creationId="{4589DD0E-0652-4FC6-BB54-F6799419458E}"/>
          </ac:spMkLst>
        </pc:spChg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5" creationId="{070E4CF2-5898-4892-8ACD-8237534A7256}"/>
          </ac:spMkLst>
        </pc:spChg>
        <pc:spChg chg="del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6" creationId="{DFC1564B-0E35-43C6-ACBC-B1DA5D6DBF99}"/>
          </ac:spMkLst>
        </pc:spChg>
        <pc:spChg chg="del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7" creationId="{5EF8BE23-6031-483E-B8FC-29C37730BA4B}"/>
          </ac:spMkLst>
        </pc:spChg>
        <pc:spChg chg="add mod ord">
          <ac:chgData name="Bruce Herring" userId="da3c994283af7ec4" providerId="LiveId" clId="{0CF69D42-99B6-45D6-8865-E71CB7CFED91}" dt="2020-08-23T01:36:30.954" v="2000" actId="20577"/>
          <ac:spMkLst>
            <pc:docMk/>
            <pc:sldMk cId="70984645" sldId="311"/>
            <ac:spMk id="8" creationId="{59F3AAC4-4CDC-43A4-9EAC-19687856E91D}"/>
          </ac:spMkLst>
        </pc:spChg>
        <pc:spChg chg="add mod ord">
          <ac:chgData name="Bruce Herring" userId="da3c994283af7ec4" providerId="LiveId" clId="{0CF69D42-99B6-45D6-8865-E71CB7CFED91}" dt="2020-08-23T01:40:53.908" v="2697" actId="20577"/>
          <ac:spMkLst>
            <pc:docMk/>
            <pc:sldMk cId="70984645" sldId="311"/>
            <ac:spMk id="9" creationId="{0E5BE100-F79E-4C42-B163-5BBB85B2A89C}"/>
          </ac:spMkLst>
        </pc:spChg>
        <pc:spChg chg="add mod ord">
          <ac:chgData name="Bruce Herring" userId="da3c994283af7ec4" providerId="LiveId" clId="{0CF69D42-99B6-45D6-8865-E71CB7CFED91}" dt="2020-08-25T15:26:11.505" v="5493" actId="14100"/>
          <ac:spMkLst>
            <pc:docMk/>
            <pc:sldMk cId="70984645" sldId="311"/>
            <ac:spMk id="10" creationId="{E875DF02-E3BC-4F59-BBF4-5370A4813988}"/>
          </ac:spMkLst>
        </pc:spChg>
        <pc:spChg chg="add mod">
          <ac:chgData name="Bruce Herring" userId="da3c994283af7ec4" providerId="LiveId" clId="{0CF69D42-99B6-45D6-8865-E71CB7CFED91}" dt="2020-08-23T01:43:34.471" v="2930" actId="20577"/>
          <ac:spMkLst>
            <pc:docMk/>
            <pc:sldMk cId="70984645" sldId="311"/>
            <ac:spMk id="12" creationId="{64CAD993-CE60-4363-99E1-D58E01AFA459}"/>
          </ac:spMkLst>
        </pc:spChg>
        <pc:spChg chg="add mod">
          <ac:chgData name="Bruce Herring" userId="da3c994283af7ec4" providerId="LiveId" clId="{0CF69D42-99B6-45D6-8865-E71CB7CFED91}" dt="2020-08-25T15:26:27.875" v="5494" actId="313"/>
          <ac:spMkLst>
            <pc:docMk/>
            <pc:sldMk cId="70984645" sldId="311"/>
            <ac:spMk id="14" creationId="{C26E7944-BBC0-42EC-B619-4CA119D38A06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5T15:32:33.417" v="5622" actId="207"/>
        <pc:sldMkLst>
          <pc:docMk/>
          <pc:sldMk cId="3905782820" sldId="312"/>
        </pc:sldMkLst>
        <pc:spChg chg="add mod">
          <ac:chgData name="Bruce Herring" userId="da3c994283af7ec4" providerId="LiveId" clId="{0CF69D42-99B6-45D6-8865-E71CB7CFED91}" dt="2020-08-25T15:31:10.901" v="5603" actId="207"/>
          <ac:spMkLst>
            <pc:docMk/>
            <pc:sldMk cId="3905782820" sldId="312"/>
            <ac:spMk id="2" creationId="{D251AC6E-56FC-4E2D-972E-14AE42090092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2" creationId="{FB830268-AE3F-480C-96A1-BF03F62F79BB}"/>
          </ac:spMkLst>
        </pc:spChg>
        <pc:spChg chg="add mod">
          <ac:chgData name="Bruce Herring" userId="da3c994283af7ec4" providerId="LiveId" clId="{0CF69D42-99B6-45D6-8865-E71CB7CFED91}" dt="2020-08-25T15:32:33.417" v="5622" actId="207"/>
          <ac:spMkLst>
            <pc:docMk/>
            <pc:sldMk cId="3905782820" sldId="312"/>
            <ac:spMk id="3" creationId="{7C3833A0-ADAE-410F-9E5E-482AEE924113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3" creationId="{A832A0A4-5EBD-4866-A19E-415CF53FAB50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4" creationId="{2D38782A-BDCC-4795-9114-299DB89935F5}"/>
          </ac:spMkLst>
        </pc:spChg>
        <pc:spChg chg="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5" creationId="{DA398B2A-D73E-4DC5-B76F-C8B9B6C292ED}"/>
          </ac:spMkLst>
        </pc:spChg>
        <pc:spChg chg="add mod ord">
          <ac:chgData name="Bruce Herring" userId="da3c994283af7ec4" providerId="LiveId" clId="{0CF69D42-99B6-45D6-8865-E71CB7CFED91}" dt="2020-08-23T01:41:16.973" v="2724" actId="20577"/>
          <ac:spMkLst>
            <pc:docMk/>
            <pc:sldMk cId="3905782820" sldId="312"/>
            <ac:spMk id="6" creationId="{9B22BD18-88DC-4004-8625-3090C1E9D3D2}"/>
          </ac:spMkLst>
        </pc:spChg>
        <pc:spChg chg="add mod ord">
          <ac:chgData name="Bruce Herring" userId="da3c994283af7ec4" providerId="LiveId" clId="{0CF69D42-99B6-45D6-8865-E71CB7CFED91}" dt="2020-08-23T01:41:51.279" v="2790" actId="2711"/>
          <ac:spMkLst>
            <pc:docMk/>
            <pc:sldMk cId="3905782820" sldId="312"/>
            <ac:spMk id="7" creationId="{7C0B1E24-ACE6-4EB4-9C7A-FD8017D87B60}"/>
          </ac:spMkLst>
        </pc:spChg>
        <pc:spChg chg="add del mod ord">
          <ac:chgData name="Bruce Herring" userId="da3c994283af7ec4" providerId="LiveId" clId="{0CF69D42-99B6-45D6-8865-E71CB7CFED91}" dt="2020-08-25T15:27:43.189" v="5506" actId="478"/>
          <ac:spMkLst>
            <pc:docMk/>
            <pc:sldMk cId="3905782820" sldId="312"/>
            <ac:spMk id="8" creationId="{AD8E68D2-13D7-4380-B2F6-F6869FF63627}"/>
          </ac:spMkLst>
        </pc:spChg>
        <pc:spChg chg="add del mod ord">
          <ac:chgData name="Bruce Herring" userId="da3c994283af7ec4" providerId="LiveId" clId="{0CF69D42-99B6-45D6-8865-E71CB7CFED91}" dt="2020-08-23T01:41:22.295" v="2725" actId="478"/>
          <ac:spMkLst>
            <pc:docMk/>
            <pc:sldMk cId="3905782820" sldId="312"/>
            <ac:spMk id="9" creationId="{8BFB0F79-0ABF-4431-99B4-2F50624190D2}"/>
          </ac:spMkLst>
        </pc:spChg>
        <pc:spChg chg="add mod ord">
          <ac:chgData name="Bruce Herring" userId="da3c994283af7ec4" providerId="LiveId" clId="{0CF69D42-99B6-45D6-8865-E71CB7CFED91}" dt="2020-08-25T15:27:32.785" v="5505" actId="20577"/>
          <ac:spMkLst>
            <pc:docMk/>
            <pc:sldMk cId="3905782820" sldId="312"/>
            <ac:spMk id="10" creationId="{1C4AB68C-8A6E-4EE3-BF89-4D82B2EA3309}"/>
          </ac:spMkLst>
        </pc:spChg>
      </pc:sldChg>
      <pc:sldChg chg="add">
        <pc:chgData name="Bruce Herring" userId="da3c994283af7ec4" providerId="LiveId" clId="{0CF69D42-99B6-45D6-8865-E71CB7CFED91}" dt="2020-08-25T15:55:53.543" v="5734"/>
        <pc:sldMkLst>
          <pc:docMk/>
          <pc:sldMk cId="0" sldId="313"/>
        </pc:sldMkLst>
      </pc:sldChg>
    </pc:docChg>
  </pc:docChgLst>
  <pc:docChgLst>
    <pc:chgData name="Bruce Herring" userId="da3c994283af7ec4" providerId="LiveId" clId="{055C321A-3821-4906-8FD1-81EFB658EBAA}"/>
    <pc:docChg chg="modSld">
      <pc:chgData name="Bruce Herring" userId="da3c994283af7ec4" providerId="LiveId" clId="{055C321A-3821-4906-8FD1-81EFB658EBAA}" dt="2020-08-25T15:11:44.409" v="58" actId="1076"/>
      <pc:docMkLst>
        <pc:docMk/>
      </pc:docMkLst>
      <pc:sldChg chg="addSp modSp mod">
        <pc:chgData name="Bruce Herring" userId="da3c994283af7ec4" providerId="LiveId" clId="{055C321A-3821-4906-8FD1-81EFB658EBAA}" dt="2020-08-25T14:50:57" v="31" actId="1076"/>
        <pc:sldMkLst>
          <pc:docMk/>
          <pc:sldMk cId="3842794469" sldId="309"/>
        </pc:sldMkLst>
        <pc:picChg chg="add mod">
          <ac:chgData name="Bruce Herring" userId="da3c994283af7ec4" providerId="LiveId" clId="{055C321A-3821-4906-8FD1-81EFB658EBAA}" dt="2020-08-25T14:50:46.689" v="26" actId="14100"/>
          <ac:picMkLst>
            <pc:docMk/>
            <pc:sldMk cId="3842794469" sldId="309"/>
            <ac:picMk id="2" creationId="{82C5EBF5-7AF3-4A0A-B51F-BADD9CB4D6BC}"/>
          </ac:picMkLst>
        </pc:picChg>
        <pc:picChg chg="mod">
          <ac:chgData name="Bruce Herring" userId="da3c994283af7ec4" providerId="LiveId" clId="{055C321A-3821-4906-8FD1-81EFB658EBAA}" dt="2020-08-25T14:50:57" v="31" actId="1076"/>
          <ac:picMkLst>
            <pc:docMk/>
            <pc:sldMk cId="3842794469" sldId="309"/>
            <ac:picMk id="13" creationId="{F58D3C1B-C793-4983-AE8E-C81BF1775F90}"/>
          </ac:picMkLst>
        </pc:picChg>
      </pc:sldChg>
      <pc:sldChg chg="addSp modSp mod">
        <pc:chgData name="Bruce Herring" userId="da3c994283af7ec4" providerId="LiveId" clId="{055C321A-3821-4906-8FD1-81EFB658EBAA}" dt="2020-08-25T15:11:44.409" v="58" actId="1076"/>
        <pc:sldMkLst>
          <pc:docMk/>
          <pc:sldMk cId="3690184902" sldId="310"/>
        </pc:sldMkLst>
        <pc:picChg chg="add mod">
          <ac:chgData name="Bruce Herring" userId="da3c994283af7ec4" providerId="LiveId" clId="{055C321A-3821-4906-8FD1-81EFB658EBAA}" dt="2020-08-25T15:11:44.409" v="58" actId="1076"/>
          <ac:picMkLst>
            <pc:docMk/>
            <pc:sldMk cId="3690184902" sldId="310"/>
            <ac:picMk id="3" creationId="{FF0C2C29-08C2-4DD1-9032-FA846B0BD1D3}"/>
          </ac:picMkLst>
        </pc:picChg>
      </pc:sldChg>
    </pc:docChg>
  </pc:docChgLst>
  <pc:docChgLst>
    <pc:chgData name="Bruce Herring" userId="da3c994283af7ec4" providerId="LiveId" clId="{B260C269-9785-4467-83D6-669CC9A2FBC0}"/>
    <pc:docChg chg="undo redo custSel addSld delSld modSld">
      <pc:chgData name="Bruce Herring" userId="da3c994283af7ec4" providerId="LiveId" clId="{B260C269-9785-4467-83D6-669CC9A2FBC0}" dt="2020-08-27T00:41:41.234" v="5"/>
      <pc:docMkLst>
        <pc:docMk/>
      </pc:docMkLst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6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7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8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366599239" sldId="281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72810535" sldId="282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439457077" sldId="283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935052667" sldId="284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727922944" sldId="285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959463" sldId="28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436370870" sldId="28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986854924" sldId="28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733211557" sldId="28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605780709" sldId="29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890323778" sldId="292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825159714" sldId="294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797619654" sldId="295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751981766" sldId="296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3411387600" sldId="297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3040108725" sldId="298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591681277" sldId="30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509575124" sldId="301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1229149078" sldId="303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1022075041" sldId="304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3127486590" sldId="305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471742029" sldId="30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180181869" sldId="30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538161272" sldId="30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842794469" sldId="30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690184902" sldId="31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70984645" sldId="311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905782820" sldId="312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0" sldId="313"/>
        </pc:sldMkLst>
      </pc:sldChg>
      <pc:sldMasterChg chg="addSldLayout delSldLayout">
        <pc:chgData name="Bruce Herring" userId="da3c994283af7ec4" providerId="LiveId" clId="{B260C269-9785-4467-83D6-669CC9A2FBC0}" dt="2020-08-27T00:41:40.069" v="4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B260C269-9785-4467-83D6-669CC9A2FBC0}" dt="2020-08-25T16:15:33.796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B260C269-9785-4467-83D6-669CC9A2FBC0}" dt="2020-08-27T00:41:40.069" v="4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Bruce Herring" userId="da3c994283af7ec4" providerId="LiveId" clId="{B260C269-9785-4467-83D6-669CC9A2FBC0}" dt="2020-08-27T00:41:40.069" v="4" actId="47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Bruce Herring" userId="da3c994283af7ec4" providerId="LiveId" clId="{B260C269-9785-4467-83D6-669CC9A2FBC0}" dt="2020-08-25T16:15:33.796" v="0" actId="47"/>
          <pc:sldLayoutMkLst>
            <pc:docMk/>
            <pc:sldMasterMk cId="0" sldId="2147483660"/>
            <pc:sldLayoutMk cId="0" sldId="2147483652"/>
          </pc:sldLayoutMkLst>
        </pc:sldLayoutChg>
        <pc:sldLayoutChg chg="add del">
          <pc:chgData name="Bruce Herring" userId="da3c994283af7ec4" providerId="LiveId" clId="{B260C269-9785-4467-83D6-669CC9A2FBC0}" dt="2020-08-25T16:15:46.608" v="3" actId="47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Bruce Herring" userId="da3c994283af7ec4" providerId="LiveId" clId="{B260C269-9785-4467-83D6-669CC9A2FBC0}" dt="2020-08-25T16:15:46.608" v="3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Bobby St. Jacques" userId="f4a78f595efa0b0c" providerId="Windows Live" clId="Web-{5CBA4957-9095-4A1F-A5D7-923816994468}"/>
    <pc:docChg chg="modSld">
      <pc:chgData name="Bobby St. Jacques" userId="f4a78f595efa0b0c" providerId="Windows Live" clId="Web-{5CBA4957-9095-4A1F-A5D7-923816994468}" dt="2020-08-11T13:01:10.078" v="4"/>
      <pc:docMkLst>
        <pc:docMk/>
      </pc:docMkLst>
      <pc:sldChg chg="addAnim modAnim">
        <pc:chgData name="Bobby St. Jacques" userId="f4a78f595efa0b0c" providerId="Windows Live" clId="Web-{5CBA4957-9095-4A1F-A5D7-923816994468}" dt="2020-08-11T13:01:10.078" v="4"/>
        <pc:sldMkLst>
          <pc:docMk/>
          <pc:sldMk cId="0" sldId="280"/>
        </pc:sldMkLst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obby St. Jacques" userId="f4a78f595efa0b0c" providerId="LiveId" clId="{00627736-A569-4115-B888-BFA17EC24178}"/>
    <pc:docChg chg="modSld">
      <pc:chgData name="Bobby St. Jacques" userId="f4a78f595efa0b0c" providerId="LiveId" clId="{00627736-A569-4115-B888-BFA17EC24178}" dt="2020-08-11T13:03:12.042" v="2"/>
      <pc:docMkLst>
        <pc:docMk/>
      </pc:docMkLst>
      <pc:sldChg chg="modAnim">
        <pc:chgData name="Bobby St. Jacques" userId="f4a78f595efa0b0c" providerId="LiveId" clId="{00627736-A569-4115-B888-BFA17EC24178}" dt="2020-08-11T13:03:12.042" v="2"/>
        <pc:sldMkLst>
          <pc:docMk/>
          <pc:sldMk cId="0" sldId="280"/>
        </pc:sldMkLst>
      </pc:sldChg>
    </pc:docChg>
  </pc:docChgLst>
  <pc:docChgLst>
    <pc:chgData name="Guest User" providerId="Windows Live" clId="Web-{92CA5A3C-B7E4-4D29-9ECB-A794285564FF}"/>
    <pc:docChg chg="">
      <pc:chgData name="Guest User" userId="" providerId="Windows Live" clId="Web-{92CA5A3C-B7E4-4D29-9ECB-A794285564FF}" dt="2020-08-12T21:19:00.726" v="8"/>
      <pc:docMkLst>
        <pc:docMk/>
      </pc:docMkLst>
      <pc:sldChg chg="addCm">
        <pc:chgData name="Guest User" userId="" providerId="Windows Live" clId="Web-{92CA5A3C-B7E4-4D29-9ECB-A794285564FF}" dt="2020-08-12T21:09:11.661" v="0"/>
        <pc:sldMkLst>
          <pc:docMk/>
          <pc:sldMk cId="0" sldId="256"/>
        </pc:sldMkLst>
      </pc:sldChg>
      <pc:sldChg chg="addCm">
        <pc:chgData name="Guest User" userId="" providerId="Windows Live" clId="Web-{92CA5A3C-B7E4-4D29-9ECB-A794285564FF}" dt="2020-08-12T21:10:35.494" v="2"/>
        <pc:sldMkLst>
          <pc:docMk/>
          <pc:sldMk cId="0" sldId="260"/>
        </pc:sldMkLst>
      </pc:sldChg>
      <pc:sldChg chg="addCm">
        <pc:chgData name="Guest User" userId="" providerId="Windows Live" clId="Web-{92CA5A3C-B7E4-4D29-9ECB-A794285564FF}" dt="2020-08-12T21:11:26.043" v="3"/>
        <pc:sldMkLst>
          <pc:docMk/>
          <pc:sldMk cId="2727922944" sldId="285"/>
        </pc:sldMkLst>
      </pc:sldChg>
      <pc:sldChg chg="addCm">
        <pc:chgData name="Guest User" userId="" providerId="Windows Live" clId="Web-{92CA5A3C-B7E4-4D29-9ECB-A794285564FF}" dt="2020-08-12T21:12:19.703" v="4"/>
        <pc:sldMkLst>
          <pc:docMk/>
          <pc:sldMk cId="986854924" sldId="288"/>
        </pc:sldMkLst>
      </pc:sldChg>
      <pc:sldChg chg="addCm">
        <pc:chgData name="Guest User" userId="" providerId="Windows Live" clId="Web-{92CA5A3C-B7E4-4D29-9ECB-A794285564FF}" dt="2020-08-12T21:10:04.070" v="1"/>
        <pc:sldMkLst>
          <pc:docMk/>
          <pc:sldMk cId="3890323778" sldId="292"/>
        </pc:sldMkLst>
      </pc:sldChg>
      <pc:sldChg chg="addCm">
        <pc:chgData name="Guest User" userId="" providerId="Windows Live" clId="Web-{92CA5A3C-B7E4-4D29-9ECB-A794285564FF}" dt="2020-08-12T21:15:54.840" v="5"/>
        <pc:sldMkLst>
          <pc:docMk/>
          <pc:sldMk cId="2509575124" sldId="301"/>
        </pc:sldMkLst>
      </pc:sldChg>
      <pc:sldChg chg="addCm">
        <pc:chgData name="Guest User" userId="" providerId="Windows Live" clId="Web-{92CA5A3C-B7E4-4D29-9ECB-A794285564FF}" dt="2020-08-12T21:18:13.442" v="6"/>
        <pc:sldMkLst>
          <pc:docMk/>
          <pc:sldMk cId="1229149078" sldId="303"/>
        </pc:sldMkLst>
      </pc:sldChg>
      <pc:sldChg chg="addCm">
        <pc:chgData name="Guest User" userId="" providerId="Windows Live" clId="Web-{92CA5A3C-B7E4-4D29-9ECB-A794285564FF}" dt="2020-08-12T21:19:00.726" v="8"/>
        <pc:sldMkLst>
          <pc:docMk/>
          <pc:sldMk cId="1022075041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931f38e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931f38e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6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6" r:id="rId3"/>
    <p:sldLayoutId id="2147483657" r:id="rId4"/>
    <p:sldLayoutId id="2147483658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51" name="Google Shape;451;p5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452" name="Google Shape;45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53" name="Google Shape;453;p55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5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7607D-E5C9-4086-A7D6-C765A0AF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Coordinates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209408-E934-40FA-8E12-6ABBDAD1D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most 2-dimensional coordinate systems are based on an </a:t>
            </a:r>
            <a:r>
              <a:rPr lang="en-US" dirty="0" err="1"/>
              <a:t>x,y</a:t>
            </a:r>
            <a:r>
              <a:rPr lang="en-US" dirty="0"/>
              <a:t> axis pair, the location of the x/y intersection can vary. Rather than thinking of the whole system as one set of coordinates you can think of each object having its own relative coordinate system where the x/y intersection is a point on the larger world coordinate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problem solving today we'll explore a couple coordinate systems and ways to move between them. For the homework, you'll use one of them as the relative coordinate system for drawing shapes in turtle.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3A53-F185-4699-90F0-713025280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21728-4353-4658-BD8F-C13A8AD07D20}"/>
              </a:ext>
            </a:extLst>
          </p:cNvPr>
          <p:cNvGrpSpPr/>
          <p:nvPr/>
        </p:nvGrpSpPr>
        <p:grpSpPr>
          <a:xfrm>
            <a:off x="4710021" y="1394605"/>
            <a:ext cx="1811547" cy="1555630"/>
            <a:chOff x="4905555" y="1394605"/>
            <a:chExt cx="1811547" cy="155563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7DC1E-6CE1-47DC-936E-64FBF1C2087C}"/>
                </a:ext>
              </a:extLst>
            </p:cNvPr>
            <p:cNvCxnSpPr/>
            <p:nvPr/>
          </p:nvCxnSpPr>
          <p:spPr>
            <a:xfrm>
              <a:off x="4905555" y="2156605"/>
              <a:ext cx="18115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92A177-AC47-406D-A84F-E8B7DFDE7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830" y="1394605"/>
              <a:ext cx="0" cy="15556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9925A2-CC4C-4F5A-8C30-65E597C6D04E}"/>
              </a:ext>
            </a:extLst>
          </p:cNvPr>
          <p:cNvGrpSpPr/>
          <p:nvPr/>
        </p:nvGrpSpPr>
        <p:grpSpPr>
          <a:xfrm>
            <a:off x="4764653" y="3186023"/>
            <a:ext cx="1811547" cy="1555630"/>
            <a:chOff x="4960187" y="3295292"/>
            <a:chExt cx="1811547" cy="15556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6B0C3B-FBE7-4B7E-93E6-D795D7CD92CE}"/>
                </a:ext>
              </a:extLst>
            </p:cNvPr>
            <p:cNvCxnSpPr/>
            <p:nvPr/>
          </p:nvCxnSpPr>
          <p:spPr>
            <a:xfrm>
              <a:off x="4960187" y="3295292"/>
              <a:ext cx="181154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CA487C-A5EE-4A39-BAEC-3226236A0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0187" y="3295292"/>
              <a:ext cx="0" cy="1555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525746-9E73-4B78-8ABA-00A448A9331F}"/>
              </a:ext>
            </a:extLst>
          </p:cNvPr>
          <p:cNvGrpSpPr/>
          <p:nvPr/>
        </p:nvGrpSpPr>
        <p:grpSpPr>
          <a:xfrm>
            <a:off x="6901128" y="1378790"/>
            <a:ext cx="1811547" cy="1555630"/>
            <a:chOff x="7165674" y="1378790"/>
            <a:chExt cx="1811547" cy="15556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209AE8-D3B4-4718-A69A-94FB71857148}"/>
                </a:ext>
              </a:extLst>
            </p:cNvPr>
            <p:cNvCxnSpPr/>
            <p:nvPr/>
          </p:nvCxnSpPr>
          <p:spPr>
            <a:xfrm>
              <a:off x="7165674" y="2934420"/>
              <a:ext cx="181154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97DDF1-0EAA-4A76-90CC-B7C05988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674" y="1378790"/>
              <a:ext cx="0" cy="155563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33416-873C-434D-8F14-20B759E2369B}"/>
              </a:ext>
            </a:extLst>
          </p:cNvPr>
          <p:cNvGrpSpPr/>
          <p:nvPr/>
        </p:nvGrpSpPr>
        <p:grpSpPr>
          <a:xfrm>
            <a:off x="6866625" y="3155669"/>
            <a:ext cx="1811547" cy="1555630"/>
            <a:chOff x="7131171" y="3236183"/>
            <a:chExt cx="1811547" cy="155563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596CD1-C312-4B95-B5A2-1A949F1F8085}"/>
                </a:ext>
              </a:extLst>
            </p:cNvPr>
            <p:cNvCxnSpPr/>
            <p:nvPr/>
          </p:nvCxnSpPr>
          <p:spPr>
            <a:xfrm>
              <a:off x="7131171" y="4791813"/>
              <a:ext cx="1811547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26A11D-7EF6-4CF4-B5F1-0AF147EF2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718" y="3236183"/>
              <a:ext cx="0" cy="155563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9AE47BA-108F-4C48-A70E-561E4285299E}"/>
              </a:ext>
            </a:extLst>
          </p:cNvPr>
          <p:cNvSpPr txBox="1">
            <a:spLocks/>
          </p:cNvSpPr>
          <p:nvPr/>
        </p:nvSpPr>
        <p:spPr>
          <a:xfrm>
            <a:off x="5745198" y="435185"/>
            <a:ext cx="2448691" cy="698734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Some coordinate systems. Which one does turtle use?</a:t>
            </a:r>
          </a:p>
        </p:txBody>
      </p:sp>
    </p:spTree>
    <p:extLst>
      <p:ext uri="{BB962C8B-B14F-4D97-AF65-F5344CB8AC3E}">
        <p14:creationId xmlns:p14="http://schemas.microsoft.com/office/powerpoint/2010/main" val="18251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ED8268-AEB5-4C64-B4A0-D26F2E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07966-487B-4821-AE39-1EE5A357C7B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1615" y="3051206"/>
            <a:ext cx="2456530" cy="808200"/>
          </a:xfrm>
        </p:spPr>
        <p:txBody>
          <a:bodyPr/>
          <a:lstStyle/>
          <a:p>
            <a:r>
              <a:rPr lang="en-US" dirty="0"/>
              <a:t>Using the color "" will cause the square to not be filled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C6157C-343D-4877-8523-328EC14E2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you are working in a turtle window of size 200x200. Using the </a:t>
            </a:r>
            <a:r>
              <a:rPr lang="en-US" dirty="0" err="1"/>
              <a:t>draw_square</a:t>
            </a:r>
            <a:r>
              <a:rPr lang="en-US" dirty="0"/>
              <a:t> from class, draw a picture of the following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turtle.pendown</a:t>
            </a:r>
            <a:r>
              <a:rPr lang="en-US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draw_square</a:t>
            </a:r>
            <a:r>
              <a:rPr lang="en-US" dirty="0">
                <a:latin typeface="Consolas" panose="020B0609020204030204" pitchFamily="49" charset="0"/>
              </a:rPr>
              <a:t> (50, "")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79BE0-FB78-4F3E-84BC-51A2AA7EC1D6}"/>
              </a:ext>
            </a:extLst>
          </p:cNvPr>
          <p:cNvSpPr/>
          <p:nvPr/>
        </p:nvSpPr>
        <p:spPr>
          <a:xfrm>
            <a:off x="4534594" y="623099"/>
            <a:ext cx="4297680" cy="42976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07B91E5-B486-45DF-AB3D-A1F868F12C5C}"/>
              </a:ext>
            </a:extLst>
          </p:cNvPr>
          <p:cNvSpPr/>
          <p:nvPr/>
        </p:nvSpPr>
        <p:spPr>
          <a:xfrm rot="5400000">
            <a:off x="6552899" y="-1681362"/>
            <a:ext cx="261072" cy="429768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CF956-0E83-48A0-ABE3-A9FC68C3DD98}"/>
              </a:ext>
            </a:extLst>
          </p:cNvPr>
          <p:cNvSpPr txBox="1"/>
          <p:nvPr/>
        </p:nvSpPr>
        <p:spPr>
          <a:xfrm>
            <a:off x="6360458" y="29165"/>
            <a:ext cx="61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Merriweather" panose="020B0604020202020204" charset="0"/>
              </a:rPr>
              <a:t>200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9A18A-DC24-421A-A3AE-23A47E7A7581}"/>
              </a:ext>
            </a:extLst>
          </p:cNvPr>
          <p:cNvSpPr/>
          <p:nvPr/>
        </p:nvSpPr>
        <p:spPr>
          <a:xfrm>
            <a:off x="6683434" y="2771939"/>
            <a:ext cx="1022059" cy="96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ED8268-AEB5-4C64-B4A0-D26F2E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4C6EF-5A21-4AD5-8092-011B9EDF2C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consider a common alternative coordinate system where everything is based on the upper left-hand corner. Thus 0, 0 in this system would be the upper, left-most location. Increasing x moves to the right, increasing y moves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you are working in a turtle window of size 200x200.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from class, draw a picture of the following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turtle.pendown</a:t>
            </a:r>
            <a:r>
              <a:rPr lang="en-US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draw_square</a:t>
            </a:r>
            <a:r>
              <a:rPr lang="en-US" dirty="0">
                <a:latin typeface="Consolas" panose="020B0609020204030204" pitchFamily="49" charset="0"/>
              </a:rPr>
              <a:t> (50, "")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79BE0-FB78-4F3E-84BC-51A2AA7EC1D6}"/>
              </a:ext>
            </a:extLst>
          </p:cNvPr>
          <p:cNvSpPr/>
          <p:nvPr/>
        </p:nvSpPr>
        <p:spPr>
          <a:xfrm>
            <a:off x="274320" y="633985"/>
            <a:ext cx="4297680" cy="42976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964475A-9C2F-48A6-ADF4-A5741E7BE65F}"/>
              </a:ext>
            </a:extLst>
          </p:cNvPr>
          <p:cNvSpPr/>
          <p:nvPr/>
        </p:nvSpPr>
        <p:spPr>
          <a:xfrm rot="5400000">
            <a:off x="2292623" y="-1685335"/>
            <a:ext cx="261072" cy="429768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6E721-AE87-45AA-978F-57A15CBA3E73}"/>
              </a:ext>
            </a:extLst>
          </p:cNvPr>
          <p:cNvSpPr txBox="1"/>
          <p:nvPr/>
        </p:nvSpPr>
        <p:spPr>
          <a:xfrm>
            <a:off x="2113568" y="65204"/>
            <a:ext cx="61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Merriweather" panose="020B0604020202020204" charset="0"/>
              </a:rPr>
              <a:t>200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52B95-0F84-4C80-A8E9-EEE3C8568E42}"/>
              </a:ext>
            </a:extLst>
          </p:cNvPr>
          <p:cNvSpPr/>
          <p:nvPr/>
        </p:nvSpPr>
        <p:spPr>
          <a:xfrm>
            <a:off x="274318" y="633985"/>
            <a:ext cx="1030375" cy="1038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59D6F6-8616-4B12-8C51-F339477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0471C-8BAC-41C8-949A-DD2EFC36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3999900" cy="198426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Write the algorithm for converting the x coordinate from the upper-left coordinate system to the turtle (center) coordinate system.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sz="1200" dirty="0"/>
              <a:t>Assume you have the constants MIN_X and MAX_X which contain the minimum and maximum pixel values for the current turtle window.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FFBB5-C755-432C-8577-3CCDC7CAD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A29280-ACF1-49FB-93C9-5C088F5AAD3F}"/>
              </a:ext>
            </a:extLst>
          </p:cNvPr>
          <p:cNvGrpSpPr/>
          <p:nvPr/>
        </p:nvGrpSpPr>
        <p:grpSpPr>
          <a:xfrm>
            <a:off x="542594" y="3540502"/>
            <a:ext cx="3858629" cy="1186757"/>
            <a:chOff x="542594" y="3540502"/>
            <a:chExt cx="3858629" cy="11867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C82584-2925-4592-975E-9F2DC6428C61}"/>
                </a:ext>
              </a:extLst>
            </p:cNvPr>
            <p:cNvGrpSpPr/>
            <p:nvPr/>
          </p:nvGrpSpPr>
          <p:grpSpPr>
            <a:xfrm>
              <a:off x="2863396" y="3552446"/>
              <a:ext cx="1537827" cy="1174813"/>
              <a:chOff x="4905555" y="1394605"/>
              <a:chExt cx="1811547" cy="155563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BBCC1F-42D7-434B-ABC1-A63081997928}"/>
                  </a:ext>
                </a:extLst>
              </p:cNvPr>
              <p:cNvCxnSpPr/>
              <p:nvPr/>
            </p:nvCxnSpPr>
            <p:spPr>
              <a:xfrm>
                <a:off x="4905555" y="2156605"/>
                <a:ext cx="1811547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53C125B-D586-4B55-B713-865ACD4D3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830" y="1394605"/>
                <a:ext cx="0" cy="155563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A09126-64F4-4E14-B642-DD9B3F6BF61C}"/>
                </a:ext>
              </a:extLst>
            </p:cNvPr>
            <p:cNvGrpSpPr/>
            <p:nvPr/>
          </p:nvGrpSpPr>
          <p:grpSpPr>
            <a:xfrm>
              <a:off x="542594" y="3540502"/>
              <a:ext cx="1537827" cy="1174813"/>
              <a:chOff x="4960187" y="3295292"/>
              <a:chExt cx="1811547" cy="155563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2E26434-72A5-4386-AB74-06DF3119EC94}"/>
                  </a:ext>
                </a:extLst>
              </p:cNvPr>
              <p:cNvCxnSpPr/>
              <p:nvPr/>
            </p:nvCxnSpPr>
            <p:spPr>
              <a:xfrm>
                <a:off x="4960187" y="3295292"/>
                <a:ext cx="1811547" cy="0"/>
              </a:xfrm>
              <a:prstGeom prst="straightConnector1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F3842E-38DD-48EE-8E36-3EF4D6F91E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0187" y="3295292"/>
                <a:ext cx="0" cy="155563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Arrow: Striped Right 2">
              <a:extLst>
                <a:ext uri="{FF2B5EF4-FFF2-40B4-BE49-F238E27FC236}">
                  <a16:creationId xmlns:a16="http://schemas.microsoft.com/office/drawing/2014/main" id="{F65A7DD5-4A94-41C0-B44D-0E66F9982B3F}"/>
                </a:ext>
              </a:extLst>
            </p:cNvPr>
            <p:cNvSpPr/>
            <p:nvPr/>
          </p:nvSpPr>
          <p:spPr>
            <a:xfrm>
              <a:off x="2037113" y="3847671"/>
              <a:ext cx="672304" cy="586225"/>
            </a:xfrm>
            <a:prstGeom prst="striped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3E6EFE-839A-4CAE-B1BE-E9A8CC041AD2}"/>
              </a:ext>
            </a:extLst>
          </p:cNvPr>
          <p:cNvSpPr txBox="1"/>
          <p:nvPr/>
        </p:nvSpPr>
        <p:spPr>
          <a:xfrm>
            <a:off x="4681057" y="1409350"/>
            <a:ext cx="4060267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/>
              <a:t>center upper=left-</a:t>
            </a:r>
            <a:r>
              <a:rPr lang="en-US" dirty="0" err="1"/>
              <a:t>coordinate_x</a:t>
            </a:r>
            <a:r>
              <a:rPr lang="en-US" dirty="0"/>
              <a:t>+ MIN_X</a:t>
            </a:r>
          </a:p>
        </p:txBody>
      </p:sp>
    </p:spTree>
    <p:extLst>
      <p:ext uri="{BB962C8B-B14F-4D97-AF65-F5344CB8AC3E}">
        <p14:creationId xmlns:p14="http://schemas.microsoft.com/office/powerpoint/2010/main" val="34113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C16ABF-A491-4BD7-9680-321B986FD1E2}"/>
              </a:ext>
            </a:extLst>
          </p:cNvPr>
          <p:cNvSpPr txBox="1"/>
          <p:nvPr/>
        </p:nvSpPr>
        <p:spPr>
          <a:xfrm>
            <a:off x="5340881" y="300702"/>
            <a:ext cx="3581569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center_y</a:t>
            </a:r>
            <a:r>
              <a:rPr lang="en-US" dirty="0"/>
              <a:t> = MAX_Y – upper-left-</a:t>
            </a:r>
            <a:r>
              <a:rPr lang="en-US" dirty="0" err="1"/>
              <a:t>coordinate_y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A51B40-7021-4537-956E-F58035FC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7F7B8-DA2F-4BF4-BACE-D5884AD1A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86FA-241D-4260-8DC2-76B547A53B6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5425" y="4089650"/>
            <a:ext cx="2788502" cy="808200"/>
          </a:xfrm>
        </p:spPr>
        <p:txBody>
          <a:bodyPr/>
          <a:lstStyle/>
          <a:p>
            <a:r>
              <a:rPr lang="en-US" dirty="0"/>
              <a:t>Remember, the y-coordinate is inverted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E63AC4-B1C3-46D8-BA91-AA3AD2417E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7" y="1147058"/>
            <a:ext cx="3081477" cy="2847091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Write the algorithm for converting the y-coordinate from the upper-left coordinate system  to the turtle (center) coordinate system.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sz="1200" dirty="0"/>
              <a:t>Assume you have the constants MIN_Y and MAX_Y which contain the minimum and maximum pixel values for the current turtle window.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EEE06-456B-4DF0-9E91-FF10E69DDD17}"/>
              </a:ext>
            </a:extLst>
          </p:cNvPr>
          <p:cNvSpPr/>
          <p:nvPr/>
        </p:nvSpPr>
        <p:spPr>
          <a:xfrm>
            <a:off x="3468158" y="300703"/>
            <a:ext cx="1711173" cy="44843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E000C8-ED45-4190-826F-197989467B02}"/>
              </a:ext>
            </a:extLst>
          </p:cNvPr>
          <p:cNvGrpSpPr/>
          <p:nvPr/>
        </p:nvGrpSpPr>
        <p:grpSpPr>
          <a:xfrm>
            <a:off x="3553918" y="3025789"/>
            <a:ext cx="1539652" cy="1482721"/>
            <a:chOff x="4905555" y="1394605"/>
            <a:chExt cx="1811547" cy="155563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86D6F1-3160-4430-8A9F-3D8E65191D50}"/>
                </a:ext>
              </a:extLst>
            </p:cNvPr>
            <p:cNvCxnSpPr/>
            <p:nvPr/>
          </p:nvCxnSpPr>
          <p:spPr>
            <a:xfrm>
              <a:off x="4905555" y="2156605"/>
              <a:ext cx="1811547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90F32B-668B-42F3-830E-C03EF6789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830" y="1394605"/>
              <a:ext cx="0" cy="15556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B6AE9-1D98-40EC-835A-9037DE8E4A37}"/>
              </a:ext>
            </a:extLst>
          </p:cNvPr>
          <p:cNvGrpSpPr/>
          <p:nvPr/>
        </p:nvGrpSpPr>
        <p:grpSpPr>
          <a:xfrm>
            <a:off x="3586124" y="463208"/>
            <a:ext cx="1539652" cy="1482721"/>
            <a:chOff x="4960187" y="3295292"/>
            <a:chExt cx="1811547" cy="15556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417C99-A723-4E75-B005-C3232B44322F}"/>
                </a:ext>
              </a:extLst>
            </p:cNvPr>
            <p:cNvCxnSpPr/>
            <p:nvPr/>
          </p:nvCxnSpPr>
          <p:spPr>
            <a:xfrm>
              <a:off x="4960187" y="3295292"/>
              <a:ext cx="1811547" cy="0"/>
            </a:xfrm>
            <a:prstGeom prst="straightConnector1">
              <a:avLst/>
            </a:prstGeom>
            <a:ln w="95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17AC27-BEEF-4977-A494-FF5541E2A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0187" y="3295292"/>
              <a:ext cx="0" cy="155563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E5C4D01F-4DDB-407C-9065-7369A06C5DC6}"/>
              </a:ext>
            </a:extLst>
          </p:cNvPr>
          <p:cNvSpPr/>
          <p:nvPr/>
        </p:nvSpPr>
        <p:spPr>
          <a:xfrm rot="5400000">
            <a:off x="3956095" y="2155988"/>
            <a:ext cx="754850" cy="659743"/>
          </a:xfrm>
          <a:prstGeom prst="stripedRightArrow">
            <a:avLst/>
          </a:prstGeom>
          <a:solidFill>
            <a:schemeClr val="accent6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872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541</Words>
  <Application>Microsoft Office PowerPoint</Application>
  <PresentationFormat>On-screen Show (16:9)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Courier New</vt:lpstr>
      <vt:lpstr>Arial</vt:lpstr>
      <vt:lpstr>Roboto</vt:lpstr>
      <vt:lpstr>Merriweather</vt:lpstr>
      <vt:lpstr>Paradigm</vt:lpstr>
      <vt:lpstr>Problem Solving Session</vt:lpstr>
      <vt:lpstr>Relative Coordinates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cp:lastModifiedBy>Jin Moon (RIT Student)</cp:lastModifiedBy>
  <cp:revision>17</cp:revision>
  <dcterms:modified xsi:type="dcterms:W3CDTF">2020-09-01T23:28:37Z</dcterms:modified>
</cp:coreProperties>
</file>