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82" r:id="rId2"/>
    <p:sldId id="334" r:id="rId3"/>
    <p:sldId id="335" r:id="rId4"/>
    <p:sldId id="336" r:id="rId5"/>
    <p:sldId id="337" r:id="rId6"/>
  </p:sldIdLst>
  <p:sldSz cx="9144000" cy="5143500" type="screen16x9"/>
  <p:notesSz cx="6858000" cy="9144000"/>
  <p:embeddedFontLst>
    <p:embeddedFont>
      <p:font typeface="Merriweather" panose="020B060402020202020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21" clrIdx="0"/>
  <p:cmAuthor id="2" name="Bruce Herring" initials="BH" lastIdx="5" clrIdx="1">
    <p:extLst>
      <p:ext uri="{19B8F6BF-5375-455C-9EA6-DF929625EA0E}">
        <p15:presenceInfo xmlns:p15="http://schemas.microsoft.com/office/powerpoint/2012/main" userId="da3c994283af7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000000"/>
    <a:srgbClr val="696969"/>
    <a:srgbClr val="31394D"/>
    <a:srgbClr val="F5F5DC"/>
    <a:srgbClr val="FAF0E6"/>
    <a:srgbClr val="D2691E"/>
    <a:srgbClr val="F5DEB3"/>
    <a:srgbClr val="87CEEB"/>
    <a:srgbClr val="468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DC4BE3-96AF-43D2-9CA9-04069868B74D}" v="1" dt="2020-08-27T17:40:32.572"/>
    <p1510:client id="{B260C269-9785-4467-83D6-669CC9A2FBC0}" v="1" dt="2020-08-27T00:41:41.237"/>
  </p1510:revLst>
</p1510:revInfo>
</file>

<file path=ppt/tableStyles.xml><?xml version="1.0" encoding="utf-8"?>
<a:tblStyleLst xmlns:a="http://schemas.openxmlformats.org/drawingml/2006/main" def="{12E754BE-91DC-4AC6-9535-0DC587E89DE1}">
  <a:tblStyle styleId="{12E754BE-91DC-4AC6-9535-0DC587E89D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7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ce Herring" userId="da3c994283af7ec4" providerId="LiveId" clId="{FCD98B07-ED5A-47A4-9170-70CA8439E492}"/>
    <pc:docChg chg="undo custSel addSld delSld modSld sldOrd modMainMaster">
      <pc:chgData name="Bruce Herring" userId="da3c994283af7ec4" providerId="LiveId" clId="{FCD98B07-ED5A-47A4-9170-70CA8439E492}" dt="2020-06-03T00:44:42.154" v="8784" actId="403"/>
      <pc:docMkLst>
        <pc:docMk/>
      </pc:docMkLst>
      <pc:sldChg chg="modSp mod">
        <pc:chgData name="Bruce Herring" userId="da3c994283af7ec4" providerId="LiveId" clId="{FCD98B07-ED5A-47A4-9170-70CA8439E492}" dt="2020-05-24T17:43:00.352" v="28" actId="20577"/>
        <pc:sldMkLst>
          <pc:docMk/>
          <pc:sldMk cId="0" sldId="256"/>
        </pc:sldMkLst>
        <pc:spChg chg="mod">
          <ac:chgData name="Bruce Herring" userId="da3c994283af7ec4" providerId="LiveId" clId="{FCD98B07-ED5A-47A4-9170-70CA8439E492}" dt="2020-05-24T17:43:00.352" v="28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">
        <pc:chgData name="Bruce Herring" userId="da3c994283af7ec4" providerId="LiveId" clId="{FCD98B07-ED5A-47A4-9170-70CA8439E492}" dt="2020-05-24T17:47:50.409" v="200" actId="2711"/>
        <pc:sldMkLst>
          <pc:docMk/>
          <pc:sldMk cId="0" sldId="257"/>
        </pc:sldMkLst>
        <pc:spChg chg="mod">
          <ac:chgData name="Bruce Herring" userId="da3c994283af7ec4" providerId="LiveId" clId="{FCD98B07-ED5A-47A4-9170-70CA8439E492}" dt="2020-05-24T17:46:15.879" v="124" actId="20577"/>
          <ac:spMkLst>
            <pc:docMk/>
            <pc:sldMk cId="0" sldId="257"/>
            <ac:spMk id="88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7:45:11.759" v="58" actId="1076"/>
          <ac:spMkLst>
            <pc:docMk/>
            <pc:sldMk cId="0" sldId="257"/>
            <ac:spMk id="89" creationId="{00000000-0000-0000-0000-000000000000}"/>
          </ac:spMkLst>
        </pc:spChg>
        <pc:graphicFrameChg chg="mod modGraphic">
          <ac:chgData name="Bruce Herring" userId="da3c994283af7ec4" providerId="LiveId" clId="{FCD98B07-ED5A-47A4-9170-70CA8439E492}" dt="2020-05-24T17:47:50.409" v="200" actId="2711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delSp modSp mod addAnim delAnim modAnim modNotes">
        <pc:chgData name="Bruce Herring" userId="da3c994283af7ec4" providerId="LiveId" clId="{FCD98B07-ED5A-47A4-9170-70CA8439E492}" dt="2020-05-24T18:34:00.044" v="1548" actId="404"/>
        <pc:sldMkLst>
          <pc:docMk/>
          <pc:sldMk cId="0" sldId="258"/>
        </pc:sldMkLst>
        <pc:spChg chg="add del mod">
          <ac:chgData name="Bruce Herring" userId="da3c994283af7ec4" providerId="LiveId" clId="{FCD98B07-ED5A-47A4-9170-70CA8439E492}" dt="2020-05-24T17:59:15.507" v="444"/>
          <ac:spMkLst>
            <pc:docMk/>
            <pc:sldMk cId="0" sldId="258"/>
            <ac:spMk id="2" creationId="{D77AC27F-216D-4D74-9B05-E58428015452}"/>
          </ac:spMkLst>
        </pc:spChg>
        <pc:spChg chg="add del mod">
          <ac:chgData name="Bruce Herring" userId="da3c994283af7ec4" providerId="LiveId" clId="{FCD98B07-ED5A-47A4-9170-70CA8439E492}" dt="2020-05-24T18:00:34.062" v="450"/>
          <ac:spMkLst>
            <pc:docMk/>
            <pc:sldMk cId="0" sldId="258"/>
            <ac:spMk id="3" creationId="{F0C4041B-D93D-4EBD-AB58-FA8212F337D3}"/>
          </ac:spMkLst>
        </pc:spChg>
        <pc:spChg chg="add mod">
          <ac:chgData name="Bruce Herring" userId="da3c994283af7ec4" providerId="LiveId" clId="{FCD98B07-ED5A-47A4-9170-70CA8439E492}" dt="2020-05-24T18:17:31.621" v="1506" actId="20577"/>
          <ac:spMkLst>
            <pc:docMk/>
            <pc:sldMk cId="0" sldId="258"/>
            <ac:spMk id="4" creationId="{FB5F1F66-DE06-4879-9D5E-2A2686940184}"/>
          </ac:spMkLst>
        </pc:spChg>
        <pc:spChg chg="add del mod">
          <ac:chgData name="Bruce Herring" userId="da3c994283af7ec4" providerId="LiveId" clId="{FCD98B07-ED5A-47A4-9170-70CA8439E492}" dt="2020-05-24T18:03:07.261" v="477" actId="478"/>
          <ac:spMkLst>
            <pc:docMk/>
            <pc:sldMk cId="0" sldId="258"/>
            <ac:spMk id="6" creationId="{446A7A1F-4BE1-4DC8-BA53-C273259B5885}"/>
          </ac:spMkLst>
        </pc:spChg>
        <pc:spChg chg="add del mod">
          <ac:chgData name="Bruce Herring" userId="da3c994283af7ec4" providerId="LiveId" clId="{FCD98B07-ED5A-47A4-9170-70CA8439E492}" dt="2020-05-24T18:27:39.024" v="1512" actId="478"/>
          <ac:spMkLst>
            <pc:docMk/>
            <pc:sldMk cId="0" sldId="258"/>
            <ac:spMk id="9" creationId="{F1E2A11C-D7B4-49FB-BE8B-61B3A08014CC}"/>
          </ac:spMkLst>
        </pc:spChg>
        <pc:spChg chg="add del mod">
          <ac:chgData name="Bruce Herring" userId="da3c994283af7ec4" providerId="LiveId" clId="{FCD98B07-ED5A-47A4-9170-70CA8439E492}" dt="2020-05-24T18:27:41.353" v="1513" actId="478"/>
          <ac:spMkLst>
            <pc:docMk/>
            <pc:sldMk cId="0" sldId="258"/>
            <ac:spMk id="13" creationId="{2F885754-F768-4705-90FC-FD7B130E0EA5}"/>
          </ac:spMkLst>
        </pc:spChg>
        <pc:spChg chg="mod">
          <ac:chgData name="Bruce Herring" userId="da3c994283af7ec4" providerId="LiveId" clId="{FCD98B07-ED5A-47A4-9170-70CA8439E492}" dt="2020-05-24T18:31:44.550" v="1526" actId="1076"/>
          <ac:spMkLst>
            <pc:docMk/>
            <pc:sldMk cId="0" sldId="258"/>
            <ac:spMk id="95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02:56.134" v="476" actId="478"/>
          <ac:spMkLst>
            <pc:docMk/>
            <pc:sldMk cId="0" sldId="258"/>
            <ac:spMk id="96" creationId="{00000000-0000-0000-0000-000000000000}"/>
          </ac:spMkLst>
        </pc:spChg>
        <pc:spChg chg="add del mod">
          <ac:chgData name="Bruce Herring" userId="da3c994283af7ec4" providerId="LiveId" clId="{FCD98B07-ED5A-47A4-9170-70CA8439E492}" dt="2020-05-24T18:34:00.044" v="1548" actId="404"/>
          <ac:spMkLst>
            <pc:docMk/>
            <pc:sldMk cId="0" sldId="258"/>
            <ac:spMk id="97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8:02:32.228" v="472"/>
          <ac:spMkLst>
            <pc:docMk/>
            <pc:sldMk cId="0" sldId="258"/>
            <ac:spMk id="99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08:43.098" v="558" actId="478"/>
          <ac:spMkLst>
            <pc:docMk/>
            <pc:sldMk cId="0" sldId="258"/>
            <ac:spMk id="100" creationId="{00000000-0000-0000-0000-000000000000}"/>
          </ac:spMkLst>
        </pc:spChg>
        <pc:picChg chg="add mod">
          <ac:chgData name="Bruce Herring" userId="da3c994283af7ec4" providerId="LiveId" clId="{FCD98B07-ED5A-47A4-9170-70CA8439E492}" dt="2020-05-24T18:29:51.385" v="1523" actId="692"/>
          <ac:picMkLst>
            <pc:docMk/>
            <pc:sldMk cId="0" sldId="258"/>
            <ac:picMk id="7" creationId="{69ED83AA-8B54-440A-9531-CF9B25DB42ED}"/>
          </ac:picMkLst>
        </pc:picChg>
        <pc:picChg chg="del mod">
          <ac:chgData name="Bruce Herring" userId="da3c994283af7ec4" providerId="LiveId" clId="{FCD98B07-ED5A-47A4-9170-70CA8439E492}" dt="2020-05-24T18:27:17.543" v="1507" actId="478"/>
          <ac:picMkLst>
            <pc:docMk/>
            <pc:sldMk cId="0" sldId="258"/>
            <ac:picMk id="98" creationId="{00000000-0000-0000-0000-000000000000}"/>
          </ac:picMkLst>
        </pc:picChg>
      </pc:sldChg>
      <pc:sldChg chg="addSp delSp modSp mod delAnim modAnim modNotes">
        <pc:chgData name="Bruce Herring" userId="da3c994283af7ec4" providerId="LiveId" clId="{FCD98B07-ED5A-47A4-9170-70CA8439E492}" dt="2020-05-24T19:08:52.029" v="2235" actId="14100"/>
        <pc:sldMkLst>
          <pc:docMk/>
          <pc:sldMk cId="0" sldId="259"/>
        </pc:sldMkLst>
        <pc:spChg chg="add del mod">
          <ac:chgData name="Bruce Herring" userId="da3c994283af7ec4" providerId="LiveId" clId="{FCD98B07-ED5A-47A4-9170-70CA8439E492}" dt="2020-05-24T18:40:16.815" v="1569" actId="478"/>
          <ac:spMkLst>
            <pc:docMk/>
            <pc:sldMk cId="0" sldId="259"/>
            <ac:spMk id="2" creationId="{6072B66E-2CFE-4A2B-91C3-C7CB90562C2F}"/>
          </ac:spMkLst>
        </pc:spChg>
        <pc:spChg chg="add del mod">
          <ac:chgData name="Bruce Herring" userId="da3c994283af7ec4" providerId="LiveId" clId="{FCD98B07-ED5A-47A4-9170-70CA8439E492}" dt="2020-05-24T18:42:19.374" v="1584" actId="478"/>
          <ac:spMkLst>
            <pc:docMk/>
            <pc:sldMk cId="0" sldId="259"/>
            <ac:spMk id="3" creationId="{89E094A4-476D-4CAC-B64B-665A4344E5EE}"/>
          </ac:spMkLst>
        </pc:spChg>
        <pc:spChg chg="add del mod">
          <ac:chgData name="Bruce Herring" userId="da3c994283af7ec4" providerId="LiveId" clId="{FCD98B07-ED5A-47A4-9170-70CA8439E492}" dt="2020-05-24T18:54:59.731" v="1605" actId="478"/>
          <ac:spMkLst>
            <pc:docMk/>
            <pc:sldMk cId="0" sldId="259"/>
            <ac:spMk id="5" creationId="{FE2D15D7-DEEC-470A-9C11-E779054015C7}"/>
          </ac:spMkLst>
        </pc:spChg>
        <pc:spChg chg="add del mod">
          <ac:chgData name="Bruce Herring" userId="da3c994283af7ec4" providerId="LiveId" clId="{FCD98B07-ED5A-47A4-9170-70CA8439E492}" dt="2020-05-24T18:55:06.607" v="1608" actId="478"/>
          <ac:spMkLst>
            <pc:docMk/>
            <pc:sldMk cId="0" sldId="259"/>
            <ac:spMk id="7" creationId="{70632B85-C4F4-4EBE-A1A4-6B5CEBC7B534}"/>
          </ac:spMkLst>
        </pc:spChg>
        <pc:spChg chg="add del mod">
          <ac:chgData name="Bruce Herring" userId="da3c994283af7ec4" providerId="LiveId" clId="{FCD98B07-ED5A-47A4-9170-70CA8439E492}" dt="2020-05-24T19:02:07.826" v="2131" actId="478"/>
          <ac:spMkLst>
            <pc:docMk/>
            <pc:sldMk cId="0" sldId="259"/>
            <ac:spMk id="8" creationId="{0F6D37DC-FFDA-4635-A6AB-C23A649D9B20}"/>
          </ac:spMkLst>
        </pc:spChg>
        <pc:spChg chg="add mod">
          <ac:chgData name="Bruce Herring" userId="da3c994283af7ec4" providerId="LiveId" clId="{FCD98B07-ED5A-47A4-9170-70CA8439E492}" dt="2020-05-24T19:03:01.960" v="2138" actId="1076"/>
          <ac:spMkLst>
            <pc:docMk/>
            <pc:sldMk cId="0" sldId="259"/>
            <ac:spMk id="9" creationId="{9309B54D-734E-44C5-B0B0-F973565C0EAE}"/>
          </ac:spMkLst>
        </pc:spChg>
        <pc:spChg chg="add del mod">
          <ac:chgData name="Bruce Herring" userId="da3c994283af7ec4" providerId="LiveId" clId="{FCD98B07-ED5A-47A4-9170-70CA8439E492}" dt="2020-05-24T19:02:26.572" v="2133" actId="478"/>
          <ac:spMkLst>
            <pc:docMk/>
            <pc:sldMk cId="0" sldId="259"/>
            <ac:spMk id="10" creationId="{3FDAB5F4-64DE-4DB4-80D1-A8F78F85EC6C}"/>
          </ac:spMkLst>
        </pc:spChg>
        <pc:spChg chg="add del mod">
          <ac:chgData name="Bruce Herring" userId="da3c994283af7ec4" providerId="LiveId" clId="{FCD98B07-ED5A-47A4-9170-70CA8439E492}" dt="2020-05-24T19:06:15.661" v="2161"/>
          <ac:spMkLst>
            <pc:docMk/>
            <pc:sldMk cId="0" sldId="259"/>
            <ac:spMk id="11" creationId="{214FAAF2-8432-44D8-B5DF-AC64BBC5AA9C}"/>
          </ac:spMkLst>
        </pc:spChg>
        <pc:spChg chg="add mod">
          <ac:chgData name="Bruce Herring" userId="da3c994283af7ec4" providerId="LiveId" clId="{FCD98B07-ED5A-47A4-9170-70CA8439E492}" dt="2020-05-24T19:08:25.117" v="2230" actId="1036"/>
          <ac:spMkLst>
            <pc:docMk/>
            <pc:sldMk cId="0" sldId="259"/>
            <ac:spMk id="14" creationId="{77F7B435-B545-492E-A1DF-FBF6E9B46C3C}"/>
          </ac:spMkLst>
        </pc:spChg>
        <pc:spChg chg="add mod">
          <ac:chgData name="Bruce Herring" userId="da3c994283af7ec4" providerId="LiveId" clId="{FCD98B07-ED5A-47A4-9170-70CA8439E492}" dt="2020-05-24T19:07:24.784" v="2213" actId="20577"/>
          <ac:spMkLst>
            <pc:docMk/>
            <pc:sldMk cId="0" sldId="259"/>
            <ac:spMk id="19" creationId="{0B585703-5657-4DC6-B692-16F5CB9A564C}"/>
          </ac:spMkLst>
        </pc:spChg>
        <pc:spChg chg="add mod">
          <ac:chgData name="Bruce Herring" userId="da3c994283af7ec4" providerId="LiveId" clId="{FCD98B07-ED5A-47A4-9170-70CA8439E492}" dt="2020-05-24T19:07:22.573" v="2212" actId="20577"/>
          <ac:spMkLst>
            <pc:docMk/>
            <pc:sldMk cId="0" sldId="259"/>
            <ac:spMk id="20" creationId="{89F63E43-B74C-4DB7-82F3-460EEEC65B66}"/>
          </ac:spMkLst>
        </pc:spChg>
        <pc:spChg chg="add mod">
          <ac:chgData name="Bruce Herring" userId="da3c994283af7ec4" providerId="LiveId" clId="{FCD98B07-ED5A-47A4-9170-70CA8439E492}" dt="2020-05-24T19:06:39.409" v="2180" actId="1076"/>
          <ac:spMkLst>
            <pc:docMk/>
            <pc:sldMk cId="0" sldId="259"/>
            <ac:spMk id="22" creationId="{B54267E1-6C99-43B8-885A-813006A053C1}"/>
          </ac:spMkLst>
        </pc:spChg>
        <pc:spChg chg="add mod">
          <ac:chgData name="Bruce Herring" userId="da3c994283af7ec4" providerId="LiveId" clId="{FCD98B07-ED5A-47A4-9170-70CA8439E492}" dt="2020-05-24T19:07:28.288" v="2214" actId="1076"/>
          <ac:spMkLst>
            <pc:docMk/>
            <pc:sldMk cId="0" sldId="259"/>
            <ac:spMk id="23" creationId="{4262CC4A-4205-4D52-AB74-010D22C8B743}"/>
          </ac:spMkLst>
        </pc:spChg>
        <pc:spChg chg="mod">
          <ac:chgData name="Bruce Herring" userId="da3c994283af7ec4" providerId="LiveId" clId="{FCD98B07-ED5A-47A4-9170-70CA8439E492}" dt="2020-05-24T19:02:23.751" v="2132"/>
          <ac:spMkLst>
            <pc:docMk/>
            <pc:sldMk cId="0" sldId="259"/>
            <ac:spMk id="105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55:04.636" v="1607" actId="478"/>
          <ac:spMkLst>
            <pc:docMk/>
            <pc:sldMk cId="0" sldId="259"/>
            <ac:spMk id="106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54:57.305" v="1604" actId="478"/>
          <ac:spMkLst>
            <pc:docMk/>
            <pc:sldMk cId="0" sldId="259"/>
            <ac:spMk id="107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9:02:23.751" v="2132"/>
          <ac:spMkLst>
            <pc:docMk/>
            <pc:sldMk cId="0" sldId="259"/>
            <ac:spMk id="108" creationId="{00000000-0000-0000-0000-000000000000}"/>
          </ac:spMkLst>
        </pc:spChg>
        <pc:picChg chg="del mod">
          <ac:chgData name="Bruce Herring" userId="da3c994283af7ec4" providerId="LiveId" clId="{FCD98B07-ED5A-47A4-9170-70CA8439E492}" dt="2020-05-24T18:55:01.446" v="1606" actId="478"/>
          <ac:picMkLst>
            <pc:docMk/>
            <pc:sldMk cId="0" sldId="259"/>
            <ac:picMk id="109" creationId="{00000000-0000-0000-0000-000000000000}"/>
          </ac:picMkLst>
        </pc:picChg>
        <pc:picChg chg="add mod">
          <ac:chgData name="Bruce Herring" userId="da3c994283af7ec4" providerId="LiveId" clId="{FCD98B07-ED5A-47A4-9170-70CA8439E492}" dt="2020-05-24T19:03:27.584" v="2141" actId="1076"/>
          <ac:picMkLst>
            <pc:docMk/>
            <pc:sldMk cId="0" sldId="259"/>
            <ac:picMk id="1026" creationId="{E692F13F-F0E7-42BB-8221-3324F8EE2C39}"/>
          </ac:picMkLst>
        </pc:picChg>
        <pc:picChg chg="add mod">
          <ac:chgData name="Bruce Herring" userId="da3c994283af7ec4" providerId="LiveId" clId="{FCD98B07-ED5A-47A4-9170-70CA8439E492}" dt="2020-05-24T19:06:47.388" v="2181" actId="1076"/>
          <ac:picMkLst>
            <pc:docMk/>
            <pc:sldMk cId="0" sldId="259"/>
            <ac:picMk id="1027" creationId="{22443742-68BE-4055-A8D5-E6D5A7ADC907}"/>
          </ac:picMkLst>
        </pc:picChg>
        <pc:picChg chg="add mod">
          <ac:chgData name="Bruce Herring" userId="da3c994283af7ec4" providerId="LiveId" clId="{FCD98B07-ED5A-47A4-9170-70CA8439E492}" dt="2020-05-24T19:03:35.759" v="2142" actId="1076"/>
          <ac:picMkLst>
            <pc:docMk/>
            <pc:sldMk cId="0" sldId="259"/>
            <ac:picMk id="1028" creationId="{88829B72-33D8-4144-84F0-B025E377733B}"/>
          </ac:picMkLst>
        </pc:picChg>
        <pc:cxnChg chg="add del mod">
          <ac:chgData name="Bruce Herring" userId="da3c994283af7ec4" providerId="LiveId" clId="{FCD98B07-ED5A-47A4-9170-70CA8439E492}" dt="2020-05-24T19:07:36.230" v="2216" actId="11529"/>
          <ac:cxnSpMkLst>
            <pc:docMk/>
            <pc:sldMk cId="0" sldId="259"/>
            <ac:cxnSpMk id="13" creationId="{924DBBF6-8724-4F93-8F57-BD4282066BC3}"/>
          </ac:cxnSpMkLst>
        </pc:cxnChg>
        <pc:cxnChg chg="add mod">
          <ac:chgData name="Bruce Herring" userId="da3c994283af7ec4" providerId="LiveId" clId="{FCD98B07-ED5A-47A4-9170-70CA8439E492}" dt="2020-05-24T19:08:52.029" v="2235" actId="14100"/>
          <ac:cxnSpMkLst>
            <pc:docMk/>
            <pc:sldMk cId="0" sldId="259"/>
            <ac:cxnSpMk id="16" creationId="{1AB30F80-FBE4-4582-B729-25B4932BBB31}"/>
          </ac:cxnSpMkLst>
        </pc:cxnChg>
      </pc:sldChg>
      <pc:sldChg chg="addSp delSp modSp mod modNotes">
        <pc:chgData name="Bruce Herring" userId="da3c994283af7ec4" providerId="LiveId" clId="{FCD98B07-ED5A-47A4-9170-70CA8439E492}" dt="2020-06-03T00:44:42.154" v="8784" actId="403"/>
        <pc:sldMkLst>
          <pc:docMk/>
          <pc:sldMk cId="0" sldId="260"/>
        </pc:sldMkLst>
        <pc:spChg chg="add del mod">
          <ac:chgData name="Bruce Herring" userId="da3c994283af7ec4" providerId="LiveId" clId="{FCD98B07-ED5A-47A4-9170-70CA8439E492}" dt="2020-05-24T19:37:13.003" v="2597" actId="478"/>
          <ac:spMkLst>
            <pc:docMk/>
            <pc:sldMk cId="0" sldId="260"/>
            <ac:spMk id="2" creationId="{16D87709-8E76-47BC-A4AC-4894A3597EB4}"/>
          </ac:spMkLst>
        </pc:spChg>
        <pc:spChg chg="add del mod">
          <ac:chgData name="Bruce Herring" userId="da3c994283af7ec4" providerId="LiveId" clId="{FCD98B07-ED5A-47A4-9170-70CA8439E492}" dt="2020-05-24T19:37:19.490" v="2599" actId="478"/>
          <ac:spMkLst>
            <pc:docMk/>
            <pc:sldMk cId="0" sldId="260"/>
            <ac:spMk id="4" creationId="{47E0FD95-D1A2-4F92-A9FF-80D9B1044645}"/>
          </ac:spMkLst>
        </pc:spChg>
        <pc:spChg chg="add del mod">
          <ac:chgData name="Bruce Herring" userId="da3c994283af7ec4" providerId="LiveId" clId="{FCD98B07-ED5A-47A4-9170-70CA8439E492}" dt="2020-05-24T19:37:16.302" v="2598" actId="478"/>
          <ac:spMkLst>
            <pc:docMk/>
            <pc:sldMk cId="0" sldId="260"/>
            <ac:spMk id="6" creationId="{6E1D3340-BF47-4DBE-A5EC-0B543214482C}"/>
          </ac:spMkLst>
        </pc:spChg>
        <pc:spChg chg="add mod">
          <ac:chgData name="Bruce Herring" userId="da3c994283af7ec4" providerId="LiveId" clId="{FCD98B07-ED5A-47A4-9170-70CA8439E492}" dt="2020-05-24T19:53:32.432" v="3057" actId="1076"/>
          <ac:spMkLst>
            <pc:docMk/>
            <pc:sldMk cId="0" sldId="260"/>
            <ac:spMk id="20" creationId="{F62F3553-BBE9-4B0E-AADE-B682DACD3B4B}"/>
          </ac:spMkLst>
        </pc:spChg>
        <pc:spChg chg="add mod">
          <ac:chgData name="Bruce Herring" userId="da3c994283af7ec4" providerId="LiveId" clId="{FCD98B07-ED5A-47A4-9170-70CA8439E492}" dt="2020-05-24T19:53:50.522" v="3058" actId="14100"/>
          <ac:spMkLst>
            <pc:docMk/>
            <pc:sldMk cId="0" sldId="260"/>
            <ac:spMk id="22" creationId="{673259F5-C2A7-458A-BA3A-D6FFBF5906FE}"/>
          </ac:spMkLst>
        </pc:spChg>
        <pc:spChg chg="add mod">
          <ac:chgData name="Bruce Herring" userId="da3c994283af7ec4" providerId="LiveId" clId="{FCD98B07-ED5A-47A4-9170-70CA8439E492}" dt="2020-05-24T19:53:52.907" v="3059" actId="14100"/>
          <ac:spMkLst>
            <pc:docMk/>
            <pc:sldMk cId="0" sldId="260"/>
            <ac:spMk id="23" creationId="{4B3D77D9-4BFB-4906-878F-223633A5F532}"/>
          </ac:spMkLst>
        </pc:spChg>
        <pc:spChg chg="add mod">
          <ac:chgData name="Bruce Herring" userId="da3c994283af7ec4" providerId="LiveId" clId="{FCD98B07-ED5A-47A4-9170-70CA8439E492}" dt="2020-05-24T19:53:55.673" v="3060" actId="14100"/>
          <ac:spMkLst>
            <pc:docMk/>
            <pc:sldMk cId="0" sldId="260"/>
            <ac:spMk id="24" creationId="{FE08377F-7518-4AB2-AFBF-550E8F087973}"/>
          </ac:spMkLst>
        </pc:spChg>
        <pc:spChg chg="add mod">
          <ac:chgData name="Bruce Herring" userId="da3c994283af7ec4" providerId="LiveId" clId="{FCD98B07-ED5A-47A4-9170-70CA8439E492}" dt="2020-05-24T19:53:32.432" v="3057" actId="1076"/>
          <ac:spMkLst>
            <pc:docMk/>
            <pc:sldMk cId="0" sldId="260"/>
            <ac:spMk id="25" creationId="{647C6C19-DF35-4C8E-9B0F-72306E5FD2D6}"/>
          </ac:spMkLst>
        </pc:spChg>
        <pc:spChg chg="add mod">
          <ac:chgData name="Bruce Herring" userId="da3c994283af7ec4" providerId="LiveId" clId="{FCD98B07-ED5A-47A4-9170-70CA8439E492}" dt="2020-05-24T19:53:32.432" v="3057" actId="1076"/>
          <ac:spMkLst>
            <pc:docMk/>
            <pc:sldMk cId="0" sldId="260"/>
            <ac:spMk id="26" creationId="{E3ABB802-9DD3-4A1D-81A1-D1A73FDB4EF9}"/>
          </ac:spMkLst>
        </pc:spChg>
        <pc:spChg chg="mod">
          <ac:chgData name="Bruce Herring" userId="da3c994283af7ec4" providerId="LiveId" clId="{FCD98B07-ED5A-47A4-9170-70CA8439E492}" dt="2020-06-03T00:44:42.154" v="8784" actId="403"/>
          <ac:spMkLst>
            <pc:docMk/>
            <pc:sldMk cId="0" sldId="260"/>
            <ac:spMk id="114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9:36:31.289" v="2559" actId="207"/>
          <ac:spMkLst>
            <pc:docMk/>
            <pc:sldMk cId="0" sldId="260"/>
            <ac:spMk id="115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9:34:12.148" v="2517"/>
          <ac:spMkLst>
            <pc:docMk/>
            <pc:sldMk cId="0" sldId="260"/>
            <ac:spMk id="116" creationId="{00000000-0000-0000-0000-000000000000}"/>
          </ac:spMkLst>
        </pc:spChg>
        <pc:spChg chg="mod">
          <ac:chgData name="Bruce Herring" userId="da3c994283af7ec4" providerId="LiveId" clId="{FCD98B07-ED5A-47A4-9170-70CA8439E492}" dt="2020-06-01T18:01:04.287" v="8552" actId="14100"/>
          <ac:spMkLst>
            <pc:docMk/>
            <pc:sldMk cId="0" sldId="260"/>
            <ac:spMk id="117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39.461" v="2524" actId="478"/>
          <ac:spMkLst>
            <pc:docMk/>
            <pc:sldMk cId="0" sldId="260"/>
            <ac:spMk id="118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35.866" v="2523" actId="478"/>
          <ac:spMkLst>
            <pc:docMk/>
            <pc:sldMk cId="0" sldId="260"/>
            <ac:spMk id="119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33.330" v="2522" actId="478"/>
          <ac:spMkLst>
            <pc:docMk/>
            <pc:sldMk cId="0" sldId="260"/>
            <ac:spMk id="120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44.935" v="2525" actId="478"/>
          <ac:spMkLst>
            <pc:docMk/>
            <pc:sldMk cId="0" sldId="260"/>
            <ac:spMk id="121" creationId="{00000000-0000-0000-0000-000000000000}"/>
          </ac:spMkLst>
        </pc:spChg>
        <pc:picChg chg="add del mod">
          <ac:chgData name="Bruce Herring" userId="da3c994283af7ec4" providerId="LiveId" clId="{FCD98B07-ED5A-47A4-9170-70CA8439E492}" dt="2020-05-24T19:44:33.041" v="2689" actId="478"/>
          <ac:picMkLst>
            <pc:docMk/>
            <pc:sldMk cId="0" sldId="260"/>
            <ac:picMk id="7" creationId="{79B5C6C7-D429-48D6-B17C-3A80D68AB776}"/>
          </ac:picMkLst>
        </pc:picChg>
        <pc:picChg chg="add mod">
          <ac:chgData name="Bruce Herring" userId="da3c994283af7ec4" providerId="LiveId" clId="{FCD98B07-ED5A-47A4-9170-70CA8439E492}" dt="2020-05-24T19:44:56.108" v="2699" actId="692"/>
          <ac:picMkLst>
            <pc:docMk/>
            <pc:sldMk cId="0" sldId="260"/>
            <ac:picMk id="8" creationId="{ED3A65F1-04F8-40E6-9D7A-7F948ABDBA13}"/>
          </ac:picMkLst>
        </pc:picChg>
        <pc:picChg chg="del">
          <ac:chgData name="Bruce Herring" userId="da3c994283af7ec4" providerId="LiveId" clId="{FCD98B07-ED5A-47A4-9170-70CA8439E492}" dt="2020-05-24T19:34:16.922" v="2518" actId="478"/>
          <ac:picMkLst>
            <pc:docMk/>
            <pc:sldMk cId="0" sldId="260"/>
            <ac:picMk id="122" creationId="{00000000-0000-0000-0000-000000000000}"/>
          </ac:picMkLst>
        </pc:picChg>
        <pc:picChg chg="del">
          <ac:chgData name="Bruce Herring" userId="da3c994283af7ec4" providerId="LiveId" clId="{FCD98B07-ED5A-47A4-9170-70CA8439E492}" dt="2020-05-24T19:34:19.123" v="2519" actId="478"/>
          <ac:picMkLst>
            <pc:docMk/>
            <pc:sldMk cId="0" sldId="260"/>
            <ac:picMk id="123" creationId="{00000000-0000-0000-0000-000000000000}"/>
          </ac:picMkLst>
        </pc:picChg>
        <pc:picChg chg="del">
          <ac:chgData name="Bruce Herring" userId="da3c994283af7ec4" providerId="LiveId" clId="{FCD98B07-ED5A-47A4-9170-70CA8439E492}" dt="2020-05-24T19:34:23.090" v="2521" actId="478"/>
          <ac:picMkLst>
            <pc:docMk/>
            <pc:sldMk cId="0" sldId="260"/>
            <ac:picMk id="124" creationId="{00000000-0000-0000-0000-000000000000}"/>
          </ac:picMkLst>
        </pc:picChg>
        <pc:picChg chg="del">
          <ac:chgData name="Bruce Herring" userId="da3c994283af7ec4" providerId="LiveId" clId="{FCD98B07-ED5A-47A4-9170-70CA8439E492}" dt="2020-05-24T19:34:21.138" v="2520" actId="478"/>
          <ac:picMkLst>
            <pc:docMk/>
            <pc:sldMk cId="0" sldId="260"/>
            <ac:picMk id="125" creationId="{00000000-0000-0000-0000-000000000000}"/>
          </ac:picMkLst>
        </pc:picChg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1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2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3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4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5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6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7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8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9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0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1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2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3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4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5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6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7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8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9"/>
        </pc:sldMkLst>
      </pc:sldChg>
      <pc:sldChg chg="add del ord">
        <pc:chgData name="Bruce Herring" userId="da3c994283af7ec4" providerId="LiveId" clId="{FCD98B07-ED5A-47A4-9170-70CA8439E492}" dt="2020-05-24T17:48:49.430" v="204"/>
        <pc:sldMkLst>
          <pc:docMk/>
          <pc:sldMk cId="0" sldId="280"/>
        </pc:sldMkLst>
      </pc:sldChg>
      <pc:sldChg chg="addSp delSp modSp new mod">
        <pc:chgData name="Bruce Herring" userId="da3c994283af7ec4" providerId="LiveId" clId="{FCD98B07-ED5A-47A4-9170-70CA8439E492}" dt="2020-05-24T19:16:27.839" v="2302" actId="1076"/>
        <pc:sldMkLst>
          <pc:docMk/>
          <pc:sldMk cId="2366599239" sldId="281"/>
        </pc:sldMkLst>
        <pc:spChg chg="del">
          <ac:chgData name="Bruce Herring" userId="da3c994283af7ec4" providerId="LiveId" clId="{FCD98B07-ED5A-47A4-9170-70CA8439E492}" dt="2020-05-24T19:09:42.216" v="2237"/>
          <ac:spMkLst>
            <pc:docMk/>
            <pc:sldMk cId="2366599239" sldId="281"/>
            <ac:spMk id="2" creationId="{4E3AE141-4F3C-4896-873A-10459ED092BD}"/>
          </ac:spMkLst>
        </pc:spChg>
        <pc:spChg chg="del">
          <ac:chgData name="Bruce Herring" userId="da3c994283af7ec4" providerId="LiveId" clId="{FCD98B07-ED5A-47A4-9170-70CA8439E492}" dt="2020-05-24T19:09:42.216" v="2237"/>
          <ac:spMkLst>
            <pc:docMk/>
            <pc:sldMk cId="2366599239" sldId="281"/>
            <ac:spMk id="3" creationId="{7304CD11-05A7-4848-862E-9D9BAB4569B3}"/>
          </ac:spMkLst>
        </pc:spChg>
        <pc:spChg chg="del">
          <ac:chgData name="Bruce Herring" userId="da3c994283af7ec4" providerId="LiveId" clId="{FCD98B07-ED5A-47A4-9170-70CA8439E492}" dt="2020-05-24T19:09:42.216" v="2237"/>
          <ac:spMkLst>
            <pc:docMk/>
            <pc:sldMk cId="2366599239" sldId="281"/>
            <ac:spMk id="4" creationId="{D3E3CD50-EDCD-42E6-B1FC-3C6A8207AB90}"/>
          </ac:spMkLst>
        </pc:spChg>
        <pc:spChg chg="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5" creationId="{90144FCA-66C5-4DEB-8577-F7E55FF20C17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6" creationId="{458DAA6F-CE36-4611-8BDD-4F1D3CC33D83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7" creationId="{AA8755C8-D00A-443D-8A90-2C4BE9B9EF0C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8" creationId="{460B7319-295F-455B-BF0C-F893AFFBB840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9" creationId="{683B841F-F34A-4ECA-AF7E-AFF959872A76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0" creationId="{9448F7DF-D47B-4CB3-9B56-182BD82E0D28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1" creationId="{513C6B7E-BD2E-48A9-8887-19E21581807C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2" creationId="{950627DE-9B15-40A0-8E57-DDF2610C2041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3" creationId="{B3DDAADA-CA15-4C31-983F-968235AE705D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4" creationId="{2E17402A-0850-44BA-9C0C-ACADD647C1AC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5" creationId="{957EB22D-8A05-47BB-890D-8EF3B7252238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6" creationId="{869EC2ED-9B28-49F4-91A6-432E67F914CD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7" creationId="{4D9C8097-9F3F-4F36-AD21-1EDF4E647615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18" creationId="{B031CD77-789F-4D5B-A1D2-89485F4FFF96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19" creationId="{ABBBFADD-1EC7-470D-8CF9-18025609E47B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20" creationId="{26AB313C-3772-4BD7-8AE8-3BCCDC6FCE4B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21" creationId="{FD283928-6567-4F2D-9A89-AB488F5B5C85}"/>
          </ac:spMkLst>
        </pc:spChg>
        <pc:spChg chg="add mod">
          <ac:chgData name="Bruce Herring" userId="da3c994283af7ec4" providerId="LiveId" clId="{FCD98B07-ED5A-47A4-9170-70CA8439E492}" dt="2020-05-24T19:12:07.178" v="2258" actId="1076"/>
          <ac:spMkLst>
            <pc:docMk/>
            <pc:sldMk cId="2366599239" sldId="281"/>
            <ac:spMk id="22" creationId="{BFD22183-DFB6-499F-ABDC-6687B4A3E5AF}"/>
          </ac:spMkLst>
        </pc:spChg>
        <pc:spChg chg="add mod">
          <ac:chgData name="Bruce Herring" userId="da3c994283af7ec4" providerId="LiveId" clId="{FCD98B07-ED5A-47A4-9170-70CA8439E492}" dt="2020-05-24T19:15:55.920" v="2294" actId="1076"/>
          <ac:spMkLst>
            <pc:docMk/>
            <pc:sldMk cId="2366599239" sldId="281"/>
            <ac:spMk id="23" creationId="{D31F2A4B-1F42-4F3F-B939-E3E09C805B34}"/>
          </ac:spMkLst>
        </pc:spChg>
        <pc:spChg chg="add del mod">
          <ac:chgData name="Bruce Herring" userId="da3c994283af7ec4" providerId="LiveId" clId="{FCD98B07-ED5A-47A4-9170-70CA8439E492}" dt="2020-05-24T19:12:11.260" v="2259" actId="478"/>
          <ac:spMkLst>
            <pc:docMk/>
            <pc:sldMk cId="2366599239" sldId="281"/>
            <ac:spMk id="24" creationId="{22F44E0D-FF24-456A-9B53-9A3252D1ED23}"/>
          </ac:spMkLst>
        </pc:spChg>
        <pc:spChg chg="add del mod">
          <ac:chgData name="Bruce Herring" userId="da3c994283af7ec4" providerId="LiveId" clId="{FCD98B07-ED5A-47A4-9170-70CA8439E492}" dt="2020-05-24T19:12:14.500" v="2260" actId="478"/>
          <ac:spMkLst>
            <pc:docMk/>
            <pc:sldMk cId="2366599239" sldId="281"/>
            <ac:spMk id="25" creationId="{664040B5-AF9E-48A7-BA11-79755977FC23}"/>
          </ac:spMkLst>
        </pc:spChg>
        <pc:spChg chg="add mod">
          <ac:chgData name="Bruce Herring" userId="da3c994283af7ec4" providerId="LiveId" clId="{FCD98B07-ED5A-47A4-9170-70CA8439E492}" dt="2020-05-24T19:16:09.921" v="2299" actId="14100"/>
          <ac:spMkLst>
            <pc:docMk/>
            <pc:sldMk cId="2366599239" sldId="281"/>
            <ac:spMk id="27" creationId="{52181902-6F6A-4F4E-9B8D-1DE63B4BE283}"/>
          </ac:spMkLst>
        </pc:spChg>
        <pc:spChg chg="add mod">
          <ac:chgData name="Bruce Herring" userId="da3c994283af7ec4" providerId="LiveId" clId="{FCD98B07-ED5A-47A4-9170-70CA8439E492}" dt="2020-05-24T19:16:19.207" v="2300" actId="14100"/>
          <ac:spMkLst>
            <pc:docMk/>
            <pc:sldMk cId="2366599239" sldId="281"/>
            <ac:spMk id="28" creationId="{D92F3EBF-8252-4B1E-8368-42DCD764419E}"/>
          </ac:spMkLst>
        </pc:spChg>
        <pc:picChg chg="add mod">
          <ac:chgData name="Bruce Herring" userId="da3c994283af7ec4" providerId="LiveId" clId="{FCD98B07-ED5A-47A4-9170-70CA8439E492}" dt="2020-05-24T19:16:04.821" v="2298" actId="1076"/>
          <ac:picMkLst>
            <pc:docMk/>
            <pc:sldMk cId="2366599239" sldId="281"/>
            <ac:picMk id="2050" creationId="{BEA27347-F831-463A-BE07-BC724EC9DA73}"/>
          </ac:picMkLst>
        </pc:picChg>
        <pc:picChg chg="add mod">
          <ac:chgData name="Bruce Herring" userId="da3c994283af7ec4" providerId="LiveId" clId="{FCD98B07-ED5A-47A4-9170-70CA8439E492}" dt="2020-05-24T19:16:27.839" v="2302" actId="1076"/>
          <ac:picMkLst>
            <pc:docMk/>
            <pc:sldMk cId="2366599239" sldId="281"/>
            <ac:picMk id="2052" creationId="{AF144BDB-7722-4109-9E59-52DFC680C63A}"/>
          </ac:picMkLst>
        </pc:picChg>
      </pc:sldChg>
      <pc:sldChg chg="addSp delSp modSp new mod addAnim delAnim modAnim">
        <pc:chgData name="Bruce Herring" userId="da3c994283af7ec4" providerId="LiveId" clId="{FCD98B07-ED5A-47A4-9170-70CA8439E492}" dt="2020-05-24T19:31:58.145" v="2495" actId="692"/>
        <pc:sldMkLst>
          <pc:docMk/>
          <pc:sldMk cId="72810535" sldId="282"/>
        </pc:sldMkLst>
        <pc:spChg chg="mod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2" creationId="{F56D64EB-AA12-45B3-8EDE-8DEFB3F7F794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3" creationId="{F5F88124-1AE6-4F57-AD6E-E5BFCE63850B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4" creationId="{E713C84F-26D4-411E-9C75-83C37D1E8903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5" creationId="{6FF6DC59-77FA-469A-87A5-D48A7EB4F00A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6" creationId="{F15B3756-2D2C-45D7-A7AC-52623CA31983}"/>
          </ac:spMkLst>
        </pc:spChg>
        <pc:spChg chg="add mod">
          <ac:chgData name="Bruce Herring" userId="da3c994283af7ec4" providerId="LiveId" clId="{FCD98B07-ED5A-47A4-9170-70CA8439E492}" dt="2020-05-24T19:18:46.122" v="2353" actId="20577"/>
          <ac:spMkLst>
            <pc:docMk/>
            <pc:sldMk cId="72810535" sldId="282"/>
            <ac:spMk id="7" creationId="{FE5973CA-1435-47E8-A938-5A6C92290A88}"/>
          </ac:spMkLst>
        </pc:spChg>
        <pc:spChg chg="add del mod">
          <ac:chgData name="Bruce Herring" userId="da3c994283af7ec4" providerId="LiveId" clId="{FCD98B07-ED5A-47A4-9170-70CA8439E492}" dt="2020-05-24T19:18:53.521" v="2354" actId="478"/>
          <ac:spMkLst>
            <pc:docMk/>
            <pc:sldMk cId="72810535" sldId="282"/>
            <ac:spMk id="8" creationId="{BDA67DAA-72F1-4EB3-8AD5-1BD70DA37533}"/>
          </ac:spMkLst>
        </pc:spChg>
        <pc:spChg chg="add del mod">
          <ac:chgData name="Bruce Herring" userId="da3c994283af7ec4" providerId="LiveId" clId="{FCD98B07-ED5A-47A4-9170-70CA8439E492}" dt="2020-05-24T19:18:55.110" v="2355" actId="478"/>
          <ac:spMkLst>
            <pc:docMk/>
            <pc:sldMk cId="72810535" sldId="282"/>
            <ac:spMk id="9" creationId="{4F630142-A3B3-41E7-AE02-F2520C3F449D}"/>
          </ac:spMkLst>
        </pc:spChg>
        <pc:spChg chg="add del">
          <ac:chgData name="Bruce Herring" userId="da3c994283af7ec4" providerId="LiveId" clId="{FCD98B07-ED5A-47A4-9170-70CA8439E492}" dt="2020-05-24T19:19:21.548" v="2357"/>
          <ac:spMkLst>
            <pc:docMk/>
            <pc:sldMk cId="72810535" sldId="282"/>
            <ac:spMk id="10" creationId="{63608B04-F742-45D6-B15C-BE1BD176B00E}"/>
          </ac:spMkLst>
        </pc:spChg>
        <pc:spChg chg="add mod">
          <ac:chgData name="Bruce Herring" userId="da3c994283af7ec4" providerId="LiveId" clId="{FCD98B07-ED5A-47A4-9170-70CA8439E492}" dt="2020-05-24T19:22:29.310" v="2388" actId="2711"/>
          <ac:spMkLst>
            <pc:docMk/>
            <pc:sldMk cId="72810535" sldId="282"/>
            <ac:spMk id="24" creationId="{96385306-1B0A-4DB4-905E-B77B4A226C10}"/>
          </ac:spMkLst>
        </pc:spChg>
        <pc:spChg chg="add mod">
          <ac:chgData name="Bruce Herring" userId="da3c994283af7ec4" providerId="LiveId" clId="{FCD98B07-ED5A-47A4-9170-70CA8439E492}" dt="2020-05-24T19:23:10.994" v="2401" actId="2711"/>
          <ac:spMkLst>
            <pc:docMk/>
            <pc:sldMk cId="72810535" sldId="282"/>
            <ac:spMk id="25" creationId="{23886343-DA94-40B6-ADB7-B894702A2695}"/>
          </ac:spMkLst>
        </pc:spChg>
        <pc:spChg chg="mod">
          <ac:chgData name="Bruce Herring" userId="da3c994283af7ec4" providerId="LiveId" clId="{FCD98B07-ED5A-47A4-9170-70CA8439E492}" dt="2020-05-24T19:20:15.407" v="2358"/>
          <ac:spMkLst>
            <pc:docMk/>
            <pc:sldMk cId="72810535" sldId="282"/>
            <ac:spMk id="42" creationId="{A5D91A47-837B-46C0-84F0-3012962F07FD}"/>
          </ac:spMkLst>
        </pc:spChg>
        <pc:spChg chg="mod">
          <ac:chgData name="Bruce Herring" userId="da3c994283af7ec4" providerId="LiveId" clId="{FCD98B07-ED5A-47A4-9170-70CA8439E492}" dt="2020-05-24T19:20:15.407" v="2358"/>
          <ac:spMkLst>
            <pc:docMk/>
            <pc:sldMk cId="72810535" sldId="282"/>
            <ac:spMk id="44" creationId="{6CE450EF-93F4-43CB-A51D-F536CD11ABC9}"/>
          </ac:spMkLst>
        </pc:spChg>
        <pc:spChg chg="add mod">
          <ac:chgData name="Bruce Herring" userId="da3c994283af7ec4" providerId="LiveId" clId="{FCD98B07-ED5A-47A4-9170-70CA8439E492}" dt="2020-05-24T19:31:06.283" v="2494" actId="207"/>
          <ac:spMkLst>
            <pc:docMk/>
            <pc:sldMk cId="72810535" sldId="282"/>
            <ac:spMk id="46" creationId="{B663A886-0A6D-4EA8-BFAC-E7088CD7C79A}"/>
          </ac:spMkLst>
        </pc:spChg>
        <pc:spChg chg="add mod">
          <ac:chgData name="Bruce Herring" userId="da3c994283af7ec4" providerId="LiveId" clId="{FCD98B07-ED5A-47A4-9170-70CA8439E492}" dt="2020-05-24T19:23:28.686" v="2408" actId="2711"/>
          <ac:spMkLst>
            <pc:docMk/>
            <pc:sldMk cId="72810535" sldId="282"/>
            <ac:spMk id="47" creationId="{63A4EF53-53E5-4195-9800-B35825564DFE}"/>
          </ac:spMkLst>
        </pc:spChg>
        <pc:spChg chg="add mod">
          <ac:chgData name="Bruce Herring" userId="da3c994283af7ec4" providerId="LiveId" clId="{FCD98B07-ED5A-47A4-9170-70CA8439E492}" dt="2020-05-24T19:23:44.648" v="2422" actId="2711"/>
          <ac:spMkLst>
            <pc:docMk/>
            <pc:sldMk cId="72810535" sldId="282"/>
            <ac:spMk id="48" creationId="{2FDAA04B-90C8-443D-9CCB-19FB01D21078}"/>
          </ac:spMkLst>
        </pc:spChg>
        <pc:spChg chg="add mod">
          <ac:chgData name="Bruce Herring" userId="da3c994283af7ec4" providerId="LiveId" clId="{FCD98B07-ED5A-47A4-9170-70CA8439E492}" dt="2020-05-24T19:24:10.366" v="2443" actId="2711"/>
          <ac:spMkLst>
            <pc:docMk/>
            <pc:sldMk cId="72810535" sldId="282"/>
            <ac:spMk id="49" creationId="{EF05AC4E-864E-4660-92D0-D6C22F97FFD1}"/>
          </ac:spMkLst>
        </pc:spChg>
        <pc:spChg chg="add mod">
          <ac:chgData name="Bruce Herring" userId="da3c994283af7ec4" providerId="LiveId" clId="{FCD98B07-ED5A-47A4-9170-70CA8439E492}" dt="2020-05-24T19:22:50.243" v="2390" actId="2711"/>
          <ac:spMkLst>
            <pc:docMk/>
            <pc:sldMk cId="72810535" sldId="282"/>
            <ac:spMk id="50" creationId="{435DE4E5-9C3A-4ED8-BF53-946E4CDFEA1F}"/>
          </ac:spMkLst>
        </pc:spChg>
        <pc:spChg chg="add del mod">
          <ac:chgData name="Bruce Herring" userId="da3c994283af7ec4" providerId="LiveId" clId="{FCD98B07-ED5A-47A4-9170-70CA8439E492}" dt="2020-05-24T19:20:32.499" v="2360" actId="478"/>
          <ac:spMkLst>
            <pc:docMk/>
            <pc:sldMk cId="72810535" sldId="282"/>
            <ac:spMk id="51" creationId="{37BD4A35-AEB2-4812-91BD-FEC2A810EA96}"/>
          </ac:spMkLst>
        </pc:spChg>
        <pc:spChg chg="add del mod">
          <ac:chgData name="Bruce Herring" userId="da3c994283af7ec4" providerId="LiveId" clId="{FCD98B07-ED5A-47A4-9170-70CA8439E492}" dt="2020-05-24T19:21:33.841" v="2365" actId="478"/>
          <ac:spMkLst>
            <pc:docMk/>
            <pc:sldMk cId="72810535" sldId="282"/>
            <ac:spMk id="52" creationId="{71E22B6F-E426-4853-BB4E-9EA191C4C907}"/>
          </ac:spMkLst>
        </pc:spChg>
        <pc:spChg chg="add del mod">
          <ac:chgData name="Bruce Herring" userId="da3c994283af7ec4" providerId="LiveId" clId="{FCD98B07-ED5A-47A4-9170-70CA8439E492}" dt="2020-05-24T19:21:50.033" v="2373" actId="478"/>
          <ac:spMkLst>
            <pc:docMk/>
            <pc:sldMk cId="72810535" sldId="282"/>
            <ac:spMk id="53" creationId="{E368D132-2160-4464-86BB-9B6E5E510C5A}"/>
          </ac:spMkLst>
        </pc:spChg>
        <pc:spChg chg="add del mod">
          <ac:chgData name="Bruce Herring" userId="da3c994283af7ec4" providerId="LiveId" clId="{FCD98B07-ED5A-47A4-9170-70CA8439E492}" dt="2020-05-24T19:21:45.520" v="2372" actId="478"/>
          <ac:spMkLst>
            <pc:docMk/>
            <pc:sldMk cId="72810535" sldId="282"/>
            <ac:spMk id="54" creationId="{5DCC1C5F-25F1-43F0-BED3-4BC0AFC56C0E}"/>
          </ac:spMkLst>
        </pc:spChg>
        <pc:spChg chg="add del mod">
          <ac:chgData name="Bruce Herring" userId="da3c994283af7ec4" providerId="LiveId" clId="{FCD98B07-ED5A-47A4-9170-70CA8439E492}" dt="2020-05-24T19:22:55.185" v="2391" actId="478"/>
          <ac:spMkLst>
            <pc:docMk/>
            <pc:sldMk cId="72810535" sldId="282"/>
            <ac:spMk id="55" creationId="{D33740E0-26A9-4F52-BFC2-4E74FEDE20CF}"/>
          </ac:spMkLst>
        </pc:spChg>
        <pc:spChg chg="add del mod">
          <ac:chgData name="Bruce Herring" userId="da3c994283af7ec4" providerId="LiveId" clId="{FCD98B07-ED5A-47A4-9170-70CA8439E492}" dt="2020-05-24T19:23:54.857" v="2425" actId="478"/>
          <ac:spMkLst>
            <pc:docMk/>
            <pc:sldMk cId="72810535" sldId="282"/>
            <ac:spMk id="56" creationId="{B3FA51EA-9EBB-4D5D-BF84-2685D522B6AA}"/>
          </ac:spMkLst>
        </pc:spChg>
        <pc:spChg chg="add del mod">
          <ac:chgData name="Bruce Herring" userId="da3c994283af7ec4" providerId="LiveId" clId="{FCD98B07-ED5A-47A4-9170-70CA8439E492}" dt="2020-05-24T19:23:33.569" v="2409" actId="478"/>
          <ac:spMkLst>
            <pc:docMk/>
            <pc:sldMk cId="72810535" sldId="282"/>
            <ac:spMk id="57" creationId="{82C190D2-4AC7-4B44-BD81-667FB82CC18B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2" creationId="{E1AC7D9C-026C-4180-9F4E-1A0D96A6833D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3" creationId="{1D59E50A-70A5-4DFC-8BE3-A23006CE8B86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4" creationId="{638CC932-29DE-495D-81EE-16F509E2DF70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5" creationId="{5A346222-D1EB-4A5F-925D-BEC70D0BCF75}"/>
          </ac:spMkLst>
        </pc:spChg>
        <pc:spChg chg="add mod">
          <ac:chgData name="Bruce Herring" userId="da3c994283af7ec4" providerId="LiveId" clId="{FCD98B07-ED5A-47A4-9170-70CA8439E492}" dt="2020-05-24T19:30:37.979" v="2492" actId="1036"/>
          <ac:spMkLst>
            <pc:docMk/>
            <pc:sldMk cId="72810535" sldId="282"/>
            <ac:spMk id="66" creationId="{29CBD38E-2C60-4CFF-9FCA-9CDEECAD3A6F}"/>
          </ac:spMkLst>
        </pc:spChg>
        <pc:spChg chg="add mod">
          <ac:chgData name="Bruce Herring" userId="da3c994283af7ec4" providerId="LiveId" clId="{FCD98B07-ED5A-47A4-9170-70CA8439E492}" dt="2020-05-24T19:30:37.979" v="2492" actId="1036"/>
          <ac:spMkLst>
            <pc:docMk/>
            <pc:sldMk cId="72810535" sldId="282"/>
            <ac:spMk id="67" creationId="{0A2649EB-E2FB-4323-A768-29B48C048B0C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8" creationId="{9E1B9FB2-2C45-4174-8726-0DF08E166D8F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9" creationId="{6DA3A3A8-6A07-4336-B76B-84C96D17FD7B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70" creationId="{A8C2DBE6-8144-437F-8BA1-B6092AA8BFEE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71" creationId="{24232DC2-4A33-453E-9248-50ADBE1C5F83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73" creationId="{F981ED9B-2832-4512-971F-FCFC02B57E68}"/>
          </ac:spMkLst>
        </pc:spChg>
        <pc:grpChg chg="add mod">
          <ac:chgData name="Bruce Herring" userId="da3c994283af7ec4" providerId="LiveId" clId="{FCD98B07-ED5A-47A4-9170-70CA8439E492}" dt="2020-05-24T19:20:25.867" v="2359" actId="1076"/>
          <ac:grpSpMkLst>
            <pc:docMk/>
            <pc:sldMk cId="72810535" sldId="282"/>
            <ac:grpSpMk id="34" creationId="{5FF1D8AB-D1DD-403D-BDD2-0A139846E418}"/>
          </ac:grpSpMkLst>
        </pc:grpChg>
        <pc:grpChg chg="add mod">
          <ac:chgData name="Bruce Herring" userId="da3c994283af7ec4" providerId="LiveId" clId="{FCD98B07-ED5A-47A4-9170-70CA8439E492}" dt="2020-05-24T19:20:25.867" v="2359" actId="1076"/>
          <ac:grpSpMkLst>
            <pc:docMk/>
            <pc:sldMk cId="72810535" sldId="282"/>
            <ac:grpSpMk id="40" creationId="{FBFF72EA-63D5-4D2D-BD69-4E449242DA7D}"/>
          </ac:grpSpMkLst>
        </pc:grpChg>
        <pc:grpChg chg="add mod">
          <ac:chgData name="Bruce Herring" userId="da3c994283af7ec4" providerId="LiveId" clId="{FCD98B07-ED5A-47A4-9170-70CA8439E492}" dt="2020-05-24T19:20:25.867" v="2359" actId="1076"/>
          <ac:grpSpMkLst>
            <pc:docMk/>
            <pc:sldMk cId="72810535" sldId="282"/>
            <ac:grpSpMk id="43" creationId="{B4E6F218-1553-4674-893A-A4A67381BB65}"/>
          </ac:grpSpMkLst>
        </pc:grp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26" creationId="{A44F8D98-8368-4124-BD93-B37B25FBBC52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27" creationId="{BD9609C7-10AC-4EFB-B3B7-521236DC3231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29" creationId="{869D4EC3-E4D9-44A1-B519-23B80E644EA1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0" creationId="{14054146-4154-46E4-9799-1B60EDCB983C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1" creationId="{ABF3ACAD-28A5-4390-9BE0-53978790C8A0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2" creationId="{A2371659-96E8-4640-B343-9C3F706B804A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5" creationId="{E56FDBD1-18E5-4287-B471-1795B35053D5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6" creationId="{D6D978F9-3266-438B-A2A1-1BBA6DD694E5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7" creationId="{1AF694C6-AEE7-4306-A247-89451F14E5D7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8" creationId="{FC72E2B3-0B37-4362-91DF-996A4C08C652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9" creationId="{09511FE9-3782-4E1A-BCF7-E8718DD95ED5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45" creationId="{CD4FFAE2-CAD0-4C7C-B8D3-0001A464BB6A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4" creationId="{4C833DE9-FD2D-4AD5-B93E-53A3BDBC0BE8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5" creationId="{B3116C3D-D4D1-4DFD-909B-A350A8CF1AAB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6" creationId="{D6CDFDC7-EBCE-487F-BED1-37153DC30F36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7" creationId="{055DDBE0-0105-4D10-B849-4D206B957BB7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8" creationId="{C3A700CC-43FB-40CB-8AF9-8F35046E7483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9" creationId="{1747C1D1-F679-4F72-AFF9-69AFC64B2FE0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0" creationId="{E82F06A0-58F5-4E57-9168-7D4C44618986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1" creationId="{2F58B75A-8854-425F-B22C-4D4283C05867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2" creationId="{1E015020-FCE5-4325-8DF0-6B5C99CB1849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3" creationId="{85BE4B48-A80C-4421-A7EB-763F585B71A6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4" creationId="{7618507F-2E79-45A2-A4A8-6E78B5295760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5" creationId="{7DE18BBF-B83A-45F8-94C6-C24DE5DC905B}"/>
          </ac:picMkLst>
        </pc:pic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23" creationId="{2FB2BCAD-6AD3-4863-809E-D7BB3ACA0253}"/>
          </ac:cxnSpMkLst>
        </pc:cxnChg>
        <pc:cxnChg chg="add mod">
          <ac:chgData name="Bruce Herring" userId="da3c994283af7ec4" providerId="LiveId" clId="{FCD98B07-ED5A-47A4-9170-70CA8439E492}" dt="2020-05-24T19:31:58.145" v="2495" actId="692"/>
          <ac:cxnSpMkLst>
            <pc:docMk/>
            <pc:sldMk cId="72810535" sldId="282"/>
            <ac:cxnSpMk id="28" creationId="{FA5DD69B-90BD-4893-9169-4DD397754019}"/>
          </ac:cxnSpMkLst>
        </pc:cxnChg>
        <pc:cxnChg chg="add mod">
          <ac:chgData name="Bruce Herring" userId="da3c994283af7ec4" providerId="LiveId" clId="{FCD98B07-ED5A-47A4-9170-70CA8439E492}" dt="2020-05-24T19:31:58.145" v="2495" actId="692"/>
          <ac:cxnSpMkLst>
            <pc:docMk/>
            <pc:sldMk cId="72810535" sldId="282"/>
            <ac:cxnSpMk id="33" creationId="{C8244CDD-456D-41CF-9B31-E0CA5781832E}"/>
          </ac:cxnSpMkLst>
        </pc:cxnChg>
        <pc:cxnChg chg="mod">
          <ac:chgData name="Bruce Herring" userId="da3c994283af7ec4" providerId="LiveId" clId="{FCD98B07-ED5A-47A4-9170-70CA8439E492}" dt="2020-05-24T19:20:15.407" v="2358"/>
          <ac:cxnSpMkLst>
            <pc:docMk/>
            <pc:sldMk cId="72810535" sldId="282"/>
            <ac:cxnSpMk id="41" creationId="{A3DF5CD0-38D2-4A09-96B3-382AF7656216}"/>
          </ac:cxnSpMkLst>
        </pc:cxn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58" creationId="{336059EE-CEAA-4765-9C3F-23781C087340}"/>
          </ac:cxnSpMkLst>
        </pc:cxnChg>
        <pc:cxnChg chg="add mod">
          <ac:chgData name="Bruce Herring" userId="da3c994283af7ec4" providerId="LiveId" clId="{FCD98B07-ED5A-47A4-9170-70CA8439E492}" dt="2020-05-24T19:26:59.142" v="2460" actId="14100"/>
          <ac:cxnSpMkLst>
            <pc:docMk/>
            <pc:sldMk cId="72810535" sldId="282"/>
            <ac:cxnSpMk id="59" creationId="{B0BBABEE-82C5-4B8F-9BFF-5DC5B2FCB30F}"/>
          </ac:cxnSpMkLst>
        </pc:cxn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60" creationId="{EAD64400-F2A9-40C9-8250-B987A9368082}"/>
          </ac:cxnSpMkLst>
        </pc:cxn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61" creationId="{3CAD82CA-4A76-4281-B6AE-7F0D79148824}"/>
          </ac:cxnSpMkLst>
        </pc:cxnChg>
      </pc:sldChg>
      <pc:sldChg chg="addSp delSp modSp new mod delAnim modAnim">
        <pc:chgData name="Bruce Herring" userId="da3c994283af7ec4" providerId="LiveId" clId="{FCD98B07-ED5A-47A4-9170-70CA8439E492}" dt="2020-05-25T01:21:20.734" v="3143" actId="14100"/>
        <pc:sldMkLst>
          <pc:docMk/>
          <pc:sldMk cId="2439457077" sldId="283"/>
        </pc:sldMkLst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2" creationId="{41D15FD7-2BEB-4AD2-9C19-370EE19CD08C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3" creationId="{4E51C52F-26E1-42AB-8D25-1A62161E4965}"/>
          </ac:spMkLst>
        </pc:spChg>
        <pc:spChg chg="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4" creationId="{93FDD498-EB8A-4686-8B0C-E077C18DB439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5" creationId="{16B3879F-7D86-4F03-BA89-849DBE212129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6" creationId="{2A6B2002-7DF6-4C7E-8511-4DDEE64FC756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7" creationId="{7AB8C09D-8F3B-4C1F-BC04-57D3614FF7DA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8" creationId="{EC377948-8EDF-47C0-BC8F-FF0D7EDBDA0B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9" creationId="{8CC554B3-0160-459A-85E4-C0EC060995F3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10" creationId="{197EF8B4-4069-497F-886E-DBAD050D23C2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11" creationId="{558537A4-E300-4407-8DA5-35BF36A6ECC2}"/>
          </ac:spMkLst>
        </pc:spChg>
        <pc:spChg chg="add mod">
          <ac:chgData name="Bruce Herring" userId="da3c994283af7ec4" providerId="LiveId" clId="{FCD98B07-ED5A-47A4-9170-70CA8439E492}" dt="2020-05-25T01:18:58.063" v="3092" actId="20577"/>
          <ac:spMkLst>
            <pc:docMk/>
            <pc:sldMk cId="2439457077" sldId="283"/>
            <ac:spMk id="12" creationId="{4E91A2E4-C6E2-423E-A5EE-BDBB9E62A93A}"/>
          </ac:spMkLst>
        </pc:spChg>
        <pc:spChg chg="add del mod">
          <ac:chgData name="Bruce Herring" userId="da3c994283af7ec4" providerId="LiveId" clId="{FCD98B07-ED5A-47A4-9170-70CA8439E492}" dt="2020-05-25T01:19:05.344" v="3093" actId="478"/>
          <ac:spMkLst>
            <pc:docMk/>
            <pc:sldMk cId="2439457077" sldId="283"/>
            <ac:spMk id="13" creationId="{1E9045B2-7481-48D2-A065-465A1C5D9D1E}"/>
          </ac:spMkLst>
        </pc:spChg>
        <pc:spChg chg="add del mod">
          <ac:chgData name="Bruce Herring" userId="da3c994283af7ec4" providerId="LiveId" clId="{FCD98B07-ED5A-47A4-9170-70CA8439E492}" dt="2020-05-25T01:19:07.297" v="3094" actId="478"/>
          <ac:spMkLst>
            <pc:docMk/>
            <pc:sldMk cId="2439457077" sldId="283"/>
            <ac:spMk id="14" creationId="{F2061416-E266-434B-A175-E67BBB53BE46}"/>
          </ac:spMkLst>
        </pc:spChg>
        <pc:spChg chg="add del mod">
          <ac:chgData name="Bruce Herring" userId="da3c994283af7ec4" providerId="LiveId" clId="{FCD98B07-ED5A-47A4-9170-70CA8439E492}" dt="2020-05-25T01:20:09.263" v="3108" actId="478"/>
          <ac:spMkLst>
            <pc:docMk/>
            <pc:sldMk cId="2439457077" sldId="283"/>
            <ac:spMk id="15" creationId="{2059E98C-CF23-4A52-AD1A-879404E04EDA}"/>
          </ac:spMkLst>
        </pc:spChg>
        <pc:spChg chg="add mod">
          <ac:chgData name="Bruce Herring" userId="da3c994283af7ec4" providerId="LiveId" clId="{FCD98B07-ED5A-47A4-9170-70CA8439E492}" dt="2020-05-25T01:20:33.361" v="3121" actId="20577"/>
          <ac:spMkLst>
            <pc:docMk/>
            <pc:sldMk cId="2439457077" sldId="283"/>
            <ac:spMk id="16" creationId="{D56AE258-00B9-412E-8824-1380363B335F}"/>
          </ac:spMkLst>
        </pc:spChg>
        <pc:spChg chg="add mod">
          <ac:chgData name="Bruce Herring" userId="da3c994283af7ec4" providerId="LiveId" clId="{FCD98B07-ED5A-47A4-9170-70CA8439E492}" dt="2020-05-25T01:20:04.595" v="3107" actId="113"/>
          <ac:spMkLst>
            <pc:docMk/>
            <pc:sldMk cId="2439457077" sldId="283"/>
            <ac:spMk id="17" creationId="{4FF1B6B2-A857-4720-881A-DF82A627DB86}"/>
          </ac:spMkLst>
        </pc:spChg>
        <pc:spChg chg="add mod">
          <ac:chgData name="Bruce Herring" userId="da3c994283af7ec4" providerId="LiveId" clId="{FCD98B07-ED5A-47A4-9170-70CA8439E492}" dt="2020-05-25T01:20:38.775" v="3122" actId="14100"/>
          <ac:spMkLst>
            <pc:docMk/>
            <pc:sldMk cId="2439457077" sldId="283"/>
            <ac:spMk id="18" creationId="{D4ED4218-4B6C-4F04-9AEF-B99C31363488}"/>
          </ac:spMkLst>
        </pc:spChg>
        <pc:spChg chg="add mod">
          <ac:chgData name="Bruce Herring" userId="da3c994283af7ec4" providerId="LiveId" clId="{FCD98B07-ED5A-47A4-9170-70CA8439E492}" dt="2020-05-25T01:20:54.618" v="3130" actId="113"/>
          <ac:spMkLst>
            <pc:docMk/>
            <pc:sldMk cId="2439457077" sldId="283"/>
            <ac:spMk id="19" creationId="{4F8366F3-BA3C-4374-8A25-B16714147CA4}"/>
          </ac:spMkLst>
        </pc:spChg>
        <pc:spChg chg="add mod">
          <ac:chgData name="Bruce Herring" userId="da3c994283af7ec4" providerId="LiveId" clId="{FCD98B07-ED5A-47A4-9170-70CA8439E492}" dt="2020-05-25T01:21:20.734" v="3143" actId="14100"/>
          <ac:spMkLst>
            <pc:docMk/>
            <pc:sldMk cId="2439457077" sldId="283"/>
            <ac:spMk id="20" creationId="{9094B0AB-A584-4001-9857-748790B80BCD}"/>
          </ac:spMkLst>
        </pc:spChg>
        <pc:spChg chg="add del mod">
          <ac:chgData name="Bruce Herring" userId="da3c994283af7ec4" providerId="LiveId" clId="{FCD98B07-ED5A-47A4-9170-70CA8439E492}" dt="2020-05-25T01:19:31.449" v="3097" actId="478"/>
          <ac:spMkLst>
            <pc:docMk/>
            <pc:sldMk cId="2439457077" sldId="283"/>
            <ac:spMk id="21" creationId="{F0008754-22DC-4EE2-907C-508D076AEA5D}"/>
          </ac:spMkLst>
        </pc:spChg>
        <pc:spChg chg="add del mod">
          <ac:chgData name="Bruce Herring" userId="da3c994283af7ec4" providerId="LiveId" clId="{FCD98B07-ED5A-47A4-9170-70CA8439E492}" dt="2020-05-25T01:20:15.884" v="3109" actId="478"/>
          <ac:spMkLst>
            <pc:docMk/>
            <pc:sldMk cId="2439457077" sldId="283"/>
            <ac:spMk id="22" creationId="{52BA2514-A8C0-4E2D-814D-86C9F1A39FA5}"/>
          </ac:spMkLst>
        </pc:spChg>
        <pc:spChg chg="add del mod">
          <ac:chgData name="Bruce Herring" userId="da3c994283af7ec4" providerId="LiveId" clId="{FCD98B07-ED5A-47A4-9170-70CA8439E492}" dt="2020-05-25T01:20:48.180" v="3124" actId="478"/>
          <ac:spMkLst>
            <pc:docMk/>
            <pc:sldMk cId="2439457077" sldId="283"/>
            <ac:spMk id="23" creationId="{3C4CEB1B-EDDA-42D1-89BB-5839B40EF7B9}"/>
          </ac:spMkLst>
        </pc:spChg>
        <pc:spChg chg="add del mod">
          <ac:chgData name="Bruce Herring" userId="da3c994283af7ec4" providerId="LiveId" clId="{FCD98B07-ED5A-47A4-9170-70CA8439E492}" dt="2020-05-25T01:21:02.242" v="3131" actId="478"/>
          <ac:spMkLst>
            <pc:docMk/>
            <pc:sldMk cId="2439457077" sldId="283"/>
            <ac:spMk id="24" creationId="{23962D31-C3C0-4B36-BC38-C1249B7A6C85}"/>
          </ac:spMkLst>
        </pc:spChg>
      </pc:sldChg>
      <pc:sldChg chg="addSp delSp modSp new mod">
        <pc:chgData name="Bruce Herring" userId="da3c994283af7ec4" providerId="LiveId" clId="{FCD98B07-ED5A-47A4-9170-70CA8439E492}" dt="2020-06-03T00:44:24.058" v="8780" actId="6549"/>
        <pc:sldMkLst>
          <pc:docMk/>
          <pc:sldMk cId="1935052667" sldId="284"/>
        </pc:sldMkLst>
        <pc:spChg chg="del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2" creationId="{5CFFA533-7F7E-4622-940D-2470E95163D1}"/>
          </ac:spMkLst>
        </pc:spChg>
        <pc:spChg chg="del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3" creationId="{DDDF08AE-01D8-48C6-9ACD-CFB082187AC7}"/>
          </ac:spMkLst>
        </pc:spChg>
        <pc:spChg chg="del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4" creationId="{2ECBD0C8-FD81-46AC-BA54-7F6B61525C17}"/>
          </ac:spMkLst>
        </pc:spChg>
        <pc:spChg chg="mod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5" creationId="{37ADCE8D-1A8F-4D80-8730-875C2143FD25}"/>
          </ac:spMkLst>
        </pc:spChg>
        <pc:spChg chg="add mod">
          <ac:chgData name="Bruce Herring" userId="da3c994283af7ec4" providerId="LiveId" clId="{FCD98B07-ED5A-47A4-9170-70CA8439E492}" dt="2020-06-03T00:44:24.058" v="8780" actId="6549"/>
          <ac:spMkLst>
            <pc:docMk/>
            <pc:sldMk cId="1935052667" sldId="284"/>
            <ac:spMk id="6" creationId="{D784E442-6223-4927-A314-CCF5891C0CAE}"/>
          </ac:spMkLst>
        </pc:spChg>
        <pc:spChg chg="add mod">
          <ac:chgData name="Bruce Herring" userId="da3c994283af7ec4" providerId="LiveId" clId="{FCD98B07-ED5A-47A4-9170-70CA8439E492}" dt="2020-05-25T01:24:16.627" v="3304" actId="14100"/>
          <ac:spMkLst>
            <pc:docMk/>
            <pc:sldMk cId="1935052667" sldId="284"/>
            <ac:spMk id="7" creationId="{DD547717-EB16-48F2-B885-833FB09DF035}"/>
          </ac:spMkLst>
        </pc:spChg>
        <pc:spChg chg="add del mod">
          <ac:chgData name="Bruce Herring" userId="da3c994283af7ec4" providerId="LiveId" clId="{FCD98B07-ED5A-47A4-9170-70CA8439E492}" dt="2020-05-25T01:34:57.425" v="3387" actId="478"/>
          <ac:spMkLst>
            <pc:docMk/>
            <pc:sldMk cId="1935052667" sldId="284"/>
            <ac:spMk id="8" creationId="{F3CBB327-D3E5-4A46-B60C-D048C6EB72B6}"/>
          </ac:spMkLst>
        </pc:spChg>
        <pc:spChg chg="add del mod">
          <ac:chgData name="Bruce Herring" userId="da3c994283af7ec4" providerId="LiveId" clId="{FCD98B07-ED5A-47A4-9170-70CA8439E492}" dt="2020-05-25T01:32:19.692" v="3305" actId="478"/>
          <ac:spMkLst>
            <pc:docMk/>
            <pc:sldMk cId="1935052667" sldId="284"/>
            <ac:spMk id="9" creationId="{C97454D5-1944-4BD4-BAC0-1FC1F8EC59B9}"/>
          </ac:spMkLst>
        </pc:spChg>
        <pc:spChg chg="add mod">
          <ac:chgData name="Bruce Herring" userId="da3c994283af7ec4" providerId="LiveId" clId="{FCD98B07-ED5A-47A4-9170-70CA8439E492}" dt="2020-06-01T18:01:59.386" v="8560" actId="20577"/>
          <ac:spMkLst>
            <pc:docMk/>
            <pc:sldMk cId="1935052667" sldId="284"/>
            <ac:spMk id="10" creationId="{3CFE41BA-47F1-49E2-806C-5F48AE86FAF9}"/>
          </ac:spMkLst>
        </pc:spChg>
        <pc:spChg chg="add del mod">
          <ac:chgData name="Bruce Herring" userId="da3c994283af7ec4" providerId="LiveId" clId="{FCD98B07-ED5A-47A4-9170-70CA8439E492}" dt="2020-05-25T01:34:58.971" v="3388" actId="478"/>
          <ac:spMkLst>
            <pc:docMk/>
            <pc:sldMk cId="1935052667" sldId="284"/>
            <ac:spMk id="13" creationId="{EFFF3B2B-2AF8-4D92-8E7D-B9BEDB46344F}"/>
          </ac:spMkLst>
        </pc:spChg>
        <pc:spChg chg="add mod">
          <ac:chgData name="Bruce Herring" userId="da3c994283af7ec4" providerId="LiveId" clId="{FCD98B07-ED5A-47A4-9170-70CA8439E492}" dt="2020-05-25T02:05:56.729" v="4014" actId="1076"/>
          <ac:spMkLst>
            <pc:docMk/>
            <pc:sldMk cId="1935052667" sldId="284"/>
            <ac:spMk id="14" creationId="{6B4786E1-2D23-4840-A72F-16AC09F84DC1}"/>
          </ac:spMkLst>
        </pc:spChg>
        <pc:spChg chg="add mod">
          <ac:chgData name="Bruce Herring" userId="da3c994283af7ec4" providerId="LiveId" clId="{FCD98B07-ED5A-47A4-9170-70CA8439E492}" dt="2020-05-25T02:06:57.409" v="4124" actId="14100"/>
          <ac:spMkLst>
            <pc:docMk/>
            <pc:sldMk cId="1935052667" sldId="284"/>
            <ac:spMk id="17" creationId="{A4D91B89-04C7-4B85-B557-E74F8354EB38}"/>
          </ac:spMkLst>
        </pc:spChg>
        <pc:spChg chg="add mod">
          <ac:chgData name="Bruce Herring" userId="da3c994283af7ec4" providerId="LiveId" clId="{FCD98B07-ED5A-47A4-9170-70CA8439E492}" dt="2020-05-25T02:07:11.579" v="4134" actId="20577"/>
          <ac:spMkLst>
            <pc:docMk/>
            <pc:sldMk cId="1935052667" sldId="284"/>
            <ac:spMk id="18" creationId="{0843B5B8-4B95-4C25-9D11-92C307B45249}"/>
          </ac:spMkLst>
        </pc:spChg>
        <pc:graphicFrameChg chg="add mod modGraphic">
          <ac:chgData name="Bruce Herring" userId="da3c994283af7ec4" providerId="LiveId" clId="{FCD98B07-ED5A-47A4-9170-70CA8439E492}" dt="2020-05-25T02:05:56.729" v="4014" actId="1076"/>
          <ac:graphicFrameMkLst>
            <pc:docMk/>
            <pc:sldMk cId="1935052667" sldId="284"/>
            <ac:graphicFrameMk id="15" creationId="{0B43D865-81A6-4879-8FA4-8751E0ADD97F}"/>
          </ac:graphicFrameMkLst>
        </pc:graphicFrameChg>
        <pc:picChg chg="add mod">
          <ac:chgData name="Bruce Herring" userId="da3c994283af7ec4" providerId="LiveId" clId="{FCD98B07-ED5A-47A4-9170-70CA8439E492}" dt="2020-05-25T02:06:01.713" v="4015" actId="1076"/>
          <ac:picMkLst>
            <pc:docMk/>
            <pc:sldMk cId="1935052667" sldId="284"/>
            <ac:picMk id="11" creationId="{DE65929D-1548-454C-8191-1B91D090166E}"/>
          </ac:picMkLst>
        </pc:picChg>
      </pc:sldChg>
      <pc:sldChg chg="addSp delSp modSp new mod setBg modAnim">
        <pc:chgData name="Bruce Herring" userId="da3c994283af7ec4" providerId="LiveId" clId="{FCD98B07-ED5A-47A4-9170-70CA8439E492}" dt="2020-06-01T15:02:28.059" v="7024" actId="207"/>
        <pc:sldMkLst>
          <pc:docMk/>
          <pc:sldMk cId="2727922944" sldId="285"/>
        </pc:sldMkLst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2" creationId="{8690A6BE-B7A6-4B29-98F2-3845AE805B57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3" creationId="{D3B9853E-675F-4E8A-949E-A3EC3FAA3BA8}"/>
          </ac:spMkLst>
        </pc:spChg>
        <pc:spChg chg="mod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4" creationId="{A2B4A65A-D799-4EF1-A2B2-059756C015FA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5" creationId="{2383F31E-E1CA-47FE-9FF5-F00297203C32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6" creationId="{26D9D4B6-5A75-4230-A552-E9E6D66A7464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7" creationId="{5B607E0D-708D-4751-A697-69BCE65FE8C6}"/>
          </ac:spMkLst>
        </pc:spChg>
        <pc:spChg chg="add mod">
          <ac:chgData name="Bruce Herring" userId="da3c994283af7ec4" providerId="LiveId" clId="{FCD98B07-ED5A-47A4-9170-70CA8439E492}" dt="2020-05-25T02:18:49.015" v="4398" actId="1076"/>
          <ac:spMkLst>
            <pc:docMk/>
            <pc:sldMk cId="2727922944" sldId="285"/>
            <ac:spMk id="8" creationId="{EEC4A21A-7C6C-479F-AAF2-C976617C0ABB}"/>
          </ac:spMkLst>
        </pc:spChg>
        <pc:spChg chg="add del mod">
          <ac:chgData name="Bruce Herring" userId="da3c994283af7ec4" providerId="LiveId" clId="{FCD98B07-ED5A-47A4-9170-70CA8439E492}" dt="2020-05-25T02:28:26.126" v="4434" actId="478"/>
          <ac:spMkLst>
            <pc:docMk/>
            <pc:sldMk cId="2727922944" sldId="285"/>
            <ac:spMk id="9" creationId="{C833241A-7AAB-4919-B3A6-838B60D69F41}"/>
          </ac:spMkLst>
        </pc:spChg>
        <pc:spChg chg="add del mod">
          <ac:chgData name="Bruce Herring" userId="da3c994283af7ec4" providerId="LiveId" clId="{FCD98B07-ED5A-47A4-9170-70CA8439E492}" dt="2020-05-25T02:18:22.572" v="4395" actId="478"/>
          <ac:spMkLst>
            <pc:docMk/>
            <pc:sldMk cId="2727922944" sldId="285"/>
            <ac:spMk id="10" creationId="{37DB24CC-51BF-45C5-9BA7-8458728DE6D3}"/>
          </ac:spMkLst>
        </pc:spChg>
        <pc:spChg chg="add del mod">
          <ac:chgData name="Bruce Herring" userId="da3c994283af7ec4" providerId="LiveId" clId="{FCD98B07-ED5A-47A4-9170-70CA8439E492}" dt="2020-05-25T02:31:21.889" v="4448" actId="14100"/>
          <ac:spMkLst>
            <pc:docMk/>
            <pc:sldMk cId="2727922944" sldId="285"/>
            <ac:spMk id="11" creationId="{C3ECA980-CE1E-468D-BA18-886A22EF9697}"/>
          </ac:spMkLst>
        </pc:spChg>
        <pc:spChg chg="add del mod">
          <ac:chgData name="Bruce Herring" userId="da3c994283af7ec4" providerId="LiveId" clId="{FCD98B07-ED5A-47A4-9170-70CA8439E492}" dt="2020-05-25T02:16:42.675" v="4380"/>
          <ac:spMkLst>
            <pc:docMk/>
            <pc:sldMk cId="2727922944" sldId="285"/>
            <ac:spMk id="12" creationId="{22008DE7-F4B7-4D3D-A0AA-67E3C825BE65}"/>
          </ac:spMkLst>
        </pc:spChg>
        <pc:spChg chg="add del mod">
          <ac:chgData name="Bruce Herring" userId="da3c994283af7ec4" providerId="LiveId" clId="{FCD98B07-ED5A-47A4-9170-70CA8439E492}" dt="2020-05-25T02:16:42.675" v="4380"/>
          <ac:spMkLst>
            <pc:docMk/>
            <pc:sldMk cId="2727922944" sldId="285"/>
            <ac:spMk id="15" creationId="{9D4D54B2-5554-4F85-BEB1-71B32232565C}"/>
          </ac:spMkLst>
        </pc:spChg>
        <pc:spChg chg="add del mod">
          <ac:chgData name="Bruce Herring" userId="da3c994283af7ec4" providerId="LiveId" clId="{FCD98B07-ED5A-47A4-9170-70CA8439E492}" dt="2020-05-25T02:16:42.675" v="4380"/>
          <ac:spMkLst>
            <pc:docMk/>
            <pc:sldMk cId="2727922944" sldId="285"/>
            <ac:spMk id="16" creationId="{3E129632-7C65-46A1-9DC2-5303CE1533A0}"/>
          </ac:spMkLst>
        </pc:spChg>
        <pc:spChg chg="mod">
          <ac:chgData name="Bruce Herring" userId="da3c994283af7ec4" providerId="LiveId" clId="{FCD98B07-ED5A-47A4-9170-70CA8439E492}" dt="2020-05-25T02:16:03.658" v="4373"/>
          <ac:spMkLst>
            <pc:docMk/>
            <pc:sldMk cId="2727922944" sldId="285"/>
            <ac:spMk id="20" creationId="{CA9C2B75-4CD3-4E10-8FC8-D71F6F408FE1}"/>
          </ac:spMkLst>
        </pc:spChg>
        <pc:spChg chg="mod">
          <ac:chgData name="Bruce Herring" userId="da3c994283af7ec4" providerId="LiveId" clId="{FCD98B07-ED5A-47A4-9170-70CA8439E492}" dt="2020-05-25T02:16:03.658" v="4373"/>
          <ac:spMkLst>
            <pc:docMk/>
            <pc:sldMk cId="2727922944" sldId="285"/>
            <ac:spMk id="25" creationId="{BA01F9A5-90AC-4D48-B103-1FEE22DE98E3}"/>
          </ac:spMkLst>
        </pc:spChg>
        <pc:spChg chg="add mod">
          <ac:chgData name="Bruce Herring" userId="da3c994283af7ec4" providerId="LiveId" clId="{FCD98B07-ED5A-47A4-9170-70CA8439E492}" dt="2020-05-25T02:18:56.020" v="4399" actId="1076"/>
          <ac:spMkLst>
            <pc:docMk/>
            <pc:sldMk cId="2727922944" sldId="285"/>
            <ac:spMk id="26" creationId="{78F32397-C835-4678-9D7B-9760E6AA655C}"/>
          </ac:spMkLst>
        </pc:spChg>
        <pc:spChg chg="add mod">
          <ac:chgData name="Bruce Herring" userId="da3c994283af7ec4" providerId="LiveId" clId="{FCD98B07-ED5A-47A4-9170-70CA8439E492}" dt="2020-05-25T02:18:56.020" v="4399" actId="1076"/>
          <ac:spMkLst>
            <pc:docMk/>
            <pc:sldMk cId="2727922944" sldId="285"/>
            <ac:spMk id="29" creationId="{18E3F227-A3EF-478C-9DBB-A2701E32470A}"/>
          </ac:spMkLst>
        </pc:spChg>
        <pc:spChg chg="add mod">
          <ac:chgData name="Bruce Herring" userId="da3c994283af7ec4" providerId="LiveId" clId="{FCD98B07-ED5A-47A4-9170-70CA8439E492}" dt="2020-05-25T02:18:56.020" v="4399" actId="1076"/>
          <ac:spMkLst>
            <pc:docMk/>
            <pc:sldMk cId="2727922944" sldId="285"/>
            <ac:spMk id="30" creationId="{7516C439-BDC0-463D-8E22-84182F07FBB6}"/>
          </ac:spMkLst>
        </pc:spChg>
        <pc:spChg chg="mod">
          <ac:chgData name="Bruce Herring" userId="da3c994283af7ec4" providerId="LiveId" clId="{FCD98B07-ED5A-47A4-9170-70CA8439E492}" dt="2020-05-25T02:18:41.204" v="4396"/>
          <ac:spMkLst>
            <pc:docMk/>
            <pc:sldMk cId="2727922944" sldId="285"/>
            <ac:spMk id="34" creationId="{3AC321B0-C102-4B17-B661-89C45F355A49}"/>
          </ac:spMkLst>
        </pc:spChg>
        <pc:spChg chg="mod">
          <ac:chgData name="Bruce Herring" userId="da3c994283af7ec4" providerId="LiveId" clId="{FCD98B07-ED5A-47A4-9170-70CA8439E492}" dt="2020-05-25T02:18:41.204" v="4396"/>
          <ac:spMkLst>
            <pc:docMk/>
            <pc:sldMk cId="2727922944" sldId="285"/>
            <ac:spMk id="39" creationId="{0FE5CF7F-F233-4AD0-A9C3-435B19612487}"/>
          </ac:spMkLst>
        </pc:spChg>
        <pc:spChg chg="add mod ord">
          <ac:chgData name="Bruce Herring" userId="da3c994283af7ec4" providerId="LiveId" clId="{FCD98B07-ED5A-47A4-9170-70CA8439E492}" dt="2020-05-25T02:28:17.012" v="4433" actId="692"/>
          <ac:spMkLst>
            <pc:docMk/>
            <pc:sldMk cId="2727922944" sldId="285"/>
            <ac:spMk id="40" creationId="{8C41B540-25B5-4E22-B5C3-0F21C8805C60}"/>
          </ac:spMkLst>
        </pc:spChg>
        <pc:spChg chg="add mod">
          <ac:chgData name="Bruce Herring" userId="da3c994283af7ec4" providerId="LiveId" clId="{FCD98B07-ED5A-47A4-9170-70CA8439E492}" dt="2020-06-01T15:02:28.059" v="7024" actId="207"/>
          <ac:spMkLst>
            <pc:docMk/>
            <pc:sldMk cId="2727922944" sldId="285"/>
            <ac:spMk id="41" creationId="{11C55C18-4F4F-4AE4-B7FF-CF39C875FB57}"/>
          </ac:spMkLst>
        </pc:spChg>
        <pc:grpChg chg="add del mod">
          <ac:chgData name="Bruce Herring" userId="da3c994283af7ec4" providerId="LiveId" clId="{FCD98B07-ED5A-47A4-9170-70CA8439E492}" dt="2020-05-25T02:16:42.675" v="4380"/>
          <ac:grpSpMkLst>
            <pc:docMk/>
            <pc:sldMk cId="2727922944" sldId="285"/>
            <ac:grpSpMk id="17" creationId="{349979D6-FF39-4C19-886B-B706EB22FD36}"/>
          </ac:grpSpMkLst>
        </pc:grpChg>
        <pc:grpChg chg="add mod">
          <ac:chgData name="Bruce Herring" userId="da3c994283af7ec4" providerId="LiveId" clId="{FCD98B07-ED5A-47A4-9170-70CA8439E492}" dt="2020-05-25T02:18:56.020" v="4399" actId="1076"/>
          <ac:grpSpMkLst>
            <pc:docMk/>
            <pc:sldMk cId="2727922944" sldId="285"/>
            <ac:grpSpMk id="31" creationId="{7A004DCF-F59C-44DC-9724-9D77771EEEE7}"/>
          </ac:grpSpMkLst>
        </pc:grpChg>
        <pc:picChg chg="add del mod">
          <ac:chgData name="Bruce Herring" userId="da3c994283af7ec4" providerId="LiveId" clId="{FCD98B07-ED5A-47A4-9170-70CA8439E492}" dt="2020-05-25T02:16:42.675" v="4380"/>
          <ac:picMkLst>
            <pc:docMk/>
            <pc:sldMk cId="2727922944" sldId="285"/>
            <ac:picMk id="13" creationId="{41A9AB71-9E59-4544-9CDF-1510CBC1B5CD}"/>
          </ac:picMkLst>
        </pc:picChg>
        <pc:picChg chg="add del mod">
          <ac:chgData name="Bruce Herring" userId="da3c994283af7ec4" providerId="LiveId" clId="{FCD98B07-ED5A-47A4-9170-70CA8439E492}" dt="2020-05-25T02:16:42.675" v="4380"/>
          <ac:picMkLst>
            <pc:docMk/>
            <pc:sldMk cId="2727922944" sldId="285"/>
            <ac:picMk id="14" creationId="{63D1236E-4858-44FE-81C2-C392FC925FB0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18" creationId="{704F341D-CA56-42B4-9D83-F86D232EEF98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21" creationId="{649BD9F2-B92F-4159-B6A7-489D24B938ED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22" creationId="{7AC37BCD-3EC0-4E2E-A2CA-AC867F21F5C8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23" creationId="{162F359D-C607-4D98-B08F-52CB1A30BA80}"/>
          </ac:picMkLst>
        </pc:picChg>
        <pc:picChg chg="add mod">
          <ac:chgData name="Bruce Herring" userId="da3c994283af7ec4" providerId="LiveId" clId="{FCD98B07-ED5A-47A4-9170-70CA8439E492}" dt="2020-05-25T02:18:56.020" v="4399" actId="1076"/>
          <ac:picMkLst>
            <pc:docMk/>
            <pc:sldMk cId="2727922944" sldId="285"/>
            <ac:picMk id="27" creationId="{56B81075-CD80-48CF-8DAE-818570BDFC83}"/>
          </ac:picMkLst>
        </pc:picChg>
        <pc:picChg chg="add mod">
          <ac:chgData name="Bruce Herring" userId="da3c994283af7ec4" providerId="LiveId" clId="{FCD98B07-ED5A-47A4-9170-70CA8439E492}" dt="2020-05-25T02:18:56.020" v="4399" actId="1076"/>
          <ac:picMkLst>
            <pc:docMk/>
            <pc:sldMk cId="2727922944" sldId="285"/>
            <ac:picMk id="28" creationId="{EE7E37DC-0B63-4F61-B6BB-CDB4F53A32EC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2" creationId="{1292C149-C23E-4DCB-82D5-7132114D8902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5" creationId="{5C95D92C-985C-440A-8AD4-7D2CD787B14A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6" creationId="{3AF90581-E5B6-4DB1-AC2A-B265BD0CA3F1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7" creationId="{DFAF1FFC-6366-4F47-8C08-AC991211170E}"/>
          </ac:picMkLst>
        </pc:picChg>
        <pc:cxnChg chg="mod">
          <ac:chgData name="Bruce Herring" userId="da3c994283af7ec4" providerId="LiveId" clId="{FCD98B07-ED5A-47A4-9170-70CA8439E492}" dt="2020-05-25T02:16:03.658" v="4373"/>
          <ac:cxnSpMkLst>
            <pc:docMk/>
            <pc:sldMk cId="2727922944" sldId="285"/>
            <ac:cxnSpMk id="19" creationId="{23A06AA7-1DE7-4F0A-8CAB-1F55CCD82E13}"/>
          </ac:cxnSpMkLst>
        </pc:cxnChg>
        <pc:cxnChg chg="mod">
          <ac:chgData name="Bruce Herring" userId="da3c994283af7ec4" providerId="LiveId" clId="{FCD98B07-ED5A-47A4-9170-70CA8439E492}" dt="2020-05-25T02:16:03.658" v="4373"/>
          <ac:cxnSpMkLst>
            <pc:docMk/>
            <pc:sldMk cId="2727922944" sldId="285"/>
            <ac:cxnSpMk id="24" creationId="{53545D39-B53C-4A92-9299-76C9DFE01D38}"/>
          </ac:cxnSpMkLst>
        </pc:cxnChg>
        <pc:cxnChg chg="mod">
          <ac:chgData name="Bruce Herring" userId="da3c994283af7ec4" providerId="LiveId" clId="{FCD98B07-ED5A-47A4-9170-70CA8439E492}" dt="2020-05-25T02:18:41.204" v="4396"/>
          <ac:cxnSpMkLst>
            <pc:docMk/>
            <pc:sldMk cId="2727922944" sldId="285"/>
            <ac:cxnSpMk id="33" creationId="{95386F51-1AFE-47CE-BFA3-CE90B3E07A1E}"/>
          </ac:cxnSpMkLst>
        </pc:cxnChg>
        <pc:cxnChg chg="mod">
          <ac:chgData name="Bruce Herring" userId="da3c994283af7ec4" providerId="LiveId" clId="{FCD98B07-ED5A-47A4-9170-70CA8439E492}" dt="2020-05-25T02:18:41.204" v="4396"/>
          <ac:cxnSpMkLst>
            <pc:docMk/>
            <pc:sldMk cId="2727922944" sldId="285"/>
            <ac:cxnSpMk id="38" creationId="{10B6299F-38FA-4978-BD3D-15ECD781B2C0}"/>
          </ac:cxnSpMkLst>
        </pc:cxnChg>
      </pc:sldChg>
      <pc:sldChg chg="addSp delSp modSp new mod">
        <pc:chgData name="Bruce Herring" userId="da3c994283af7ec4" providerId="LiveId" clId="{FCD98B07-ED5A-47A4-9170-70CA8439E492}" dt="2020-06-03T00:44:17.101" v="8779" actId="6549"/>
        <pc:sldMkLst>
          <pc:docMk/>
          <pc:sldMk cId="2959463" sldId="286"/>
        </pc:sldMkLst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2" creationId="{744C33BD-1F1C-47C6-BB4E-F80466D4FB2C}"/>
          </ac:spMkLst>
        </pc:spChg>
        <pc:spChg chg="mod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3" creationId="{4DC74595-82DE-4AFA-94EC-EB0D336DF54D}"/>
          </ac:spMkLst>
        </pc:spChg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4" creationId="{E1F203CB-3A89-4300-8EEB-DFC05A89BF00}"/>
          </ac:spMkLst>
        </pc:spChg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5" creationId="{5EF63FCF-B2CE-4B81-8C71-7963A90B12B8}"/>
          </ac:spMkLst>
        </pc:spChg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6" creationId="{B923E2DD-C8FB-4F06-A267-CD263BD24D9A}"/>
          </ac:spMkLst>
        </pc:spChg>
        <pc:spChg chg="add mod">
          <ac:chgData name="Bruce Herring" userId="da3c994283af7ec4" providerId="LiveId" clId="{FCD98B07-ED5A-47A4-9170-70CA8439E492}" dt="2020-06-03T00:44:17.101" v="8779" actId="6549"/>
          <ac:spMkLst>
            <pc:docMk/>
            <pc:sldMk cId="2959463" sldId="286"/>
            <ac:spMk id="7" creationId="{3F5F40DF-2606-47B8-915F-EEE52FB76D48}"/>
          </ac:spMkLst>
        </pc:spChg>
        <pc:spChg chg="add del mod">
          <ac:chgData name="Bruce Herring" userId="da3c994283af7ec4" providerId="LiveId" clId="{FCD98B07-ED5A-47A4-9170-70CA8439E492}" dt="2020-05-25T02:35:48.987" v="4835" actId="478"/>
          <ac:spMkLst>
            <pc:docMk/>
            <pc:sldMk cId="2959463" sldId="286"/>
            <ac:spMk id="8" creationId="{544B8F01-5C01-4C2C-8AC6-E68308BECA83}"/>
          </ac:spMkLst>
        </pc:spChg>
        <pc:spChg chg="add del mod">
          <ac:chgData name="Bruce Herring" userId="da3c994283af7ec4" providerId="LiveId" clId="{FCD98B07-ED5A-47A4-9170-70CA8439E492}" dt="2020-05-25T02:37:05.776" v="4941" actId="478"/>
          <ac:spMkLst>
            <pc:docMk/>
            <pc:sldMk cId="2959463" sldId="286"/>
            <ac:spMk id="9" creationId="{7FA073A8-DA5D-498E-837B-5F441A4E396A}"/>
          </ac:spMkLst>
        </pc:spChg>
        <pc:spChg chg="add del mod">
          <ac:chgData name="Bruce Herring" userId="da3c994283af7ec4" providerId="LiveId" clId="{FCD98B07-ED5A-47A4-9170-70CA8439E492}" dt="2020-05-25T02:37:03.295" v="4940" actId="478"/>
          <ac:spMkLst>
            <pc:docMk/>
            <pc:sldMk cId="2959463" sldId="286"/>
            <ac:spMk id="10" creationId="{32191D10-379F-438B-8921-ACA186D0D8FA}"/>
          </ac:spMkLst>
        </pc:spChg>
        <pc:spChg chg="add mod">
          <ac:chgData name="Bruce Herring" userId="da3c994283af7ec4" providerId="LiveId" clId="{FCD98B07-ED5A-47A4-9170-70CA8439E492}" dt="2020-06-01T18:02:12.170" v="8566" actId="20577"/>
          <ac:spMkLst>
            <pc:docMk/>
            <pc:sldMk cId="2959463" sldId="286"/>
            <ac:spMk id="11" creationId="{094002B5-E030-4066-B144-4740EF4D25BA}"/>
          </ac:spMkLst>
        </pc:spChg>
        <pc:spChg chg="add mod">
          <ac:chgData name="Bruce Herring" userId="da3c994283af7ec4" providerId="LiveId" clId="{FCD98B07-ED5A-47A4-9170-70CA8439E492}" dt="2020-05-25T02:36:46.854" v="4939" actId="14100"/>
          <ac:spMkLst>
            <pc:docMk/>
            <pc:sldMk cId="2959463" sldId="286"/>
            <ac:spMk id="12" creationId="{C58FC92A-808E-4F77-8AE3-5A4D1100DD13}"/>
          </ac:spMkLst>
        </pc:spChg>
        <pc:spChg chg="add mod">
          <ac:chgData name="Bruce Herring" userId="da3c994283af7ec4" providerId="LiveId" clId="{FCD98B07-ED5A-47A4-9170-70CA8439E492}" dt="2020-05-25T02:42:31.002" v="5091" actId="1076"/>
          <ac:spMkLst>
            <pc:docMk/>
            <pc:sldMk cId="2959463" sldId="286"/>
            <ac:spMk id="13" creationId="{1F0A1909-EB2F-49D8-9405-CA2036BB52C1}"/>
          </ac:spMkLst>
        </pc:spChg>
        <pc:spChg chg="add mod">
          <ac:chgData name="Bruce Herring" userId="da3c994283af7ec4" providerId="LiveId" clId="{FCD98B07-ED5A-47A4-9170-70CA8439E492}" dt="2020-05-25T02:41:42.027" v="5085" actId="1076"/>
          <ac:spMkLst>
            <pc:docMk/>
            <pc:sldMk cId="2959463" sldId="286"/>
            <ac:spMk id="15" creationId="{713AC58E-FC64-4292-ACDE-57BABC6A8DE2}"/>
          </ac:spMkLst>
        </pc:spChg>
        <pc:picChg chg="add mod">
          <ac:chgData name="Bruce Herring" userId="da3c994283af7ec4" providerId="LiveId" clId="{FCD98B07-ED5A-47A4-9170-70CA8439E492}" dt="2020-05-25T02:41:42.027" v="5085" actId="1076"/>
          <ac:picMkLst>
            <pc:docMk/>
            <pc:sldMk cId="2959463" sldId="286"/>
            <ac:picMk id="14" creationId="{694AF232-B821-494A-B2A8-B068AE0F2A8A}"/>
          </ac:picMkLst>
        </pc:picChg>
        <pc:picChg chg="add mod">
          <ac:chgData name="Bruce Herring" userId="da3c994283af7ec4" providerId="LiveId" clId="{FCD98B07-ED5A-47A4-9170-70CA8439E492}" dt="2020-05-25T02:49:04.249" v="5119" actId="692"/>
          <ac:picMkLst>
            <pc:docMk/>
            <pc:sldMk cId="2959463" sldId="286"/>
            <ac:picMk id="16" creationId="{CDED5211-3744-451F-8F2E-5924322AE536}"/>
          </ac:picMkLst>
        </pc:picChg>
        <pc:picChg chg="add mod">
          <ac:chgData name="Bruce Herring" userId="da3c994283af7ec4" providerId="LiveId" clId="{FCD98B07-ED5A-47A4-9170-70CA8439E492}" dt="2020-05-25T02:49:17.684" v="5122" actId="1037"/>
          <ac:picMkLst>
            <pc:docMk/>
            <pc:sldMk cId="2959463" sldId="286"/>
            <ac:picMk id="17" creationId="{FD36F356-4914-4FA0-B1BA-9667B2DADD49}"/>
          </ac:picMkLst>
        </pc:picChg>
      </pc:sldChg>
      <pc:sldChg chg="modSp mod">
        <pc:chgData name="Bruce Herring" userId="da3c994283af7ec4" providerId="LiveId" clId="{FCD98B07-ED5A-47A4-9170-70CA8439E492}" dt="2020-06-03T00:44:06.993" v="8778" actId="6549"/>
        <pc:sldMkLst>
          <pc:docMk/>
          <pc:sldMk cId="986854924" sldId="288"/>
        </pc:sldMkLst>
        <pc:spChg chg="mod">
          <ac:chgData name="Bruce Herring" userId="da3c994283af7ec4" providerId="LiveId" clId="{FCD98B07-ED5A-47A4-9170-70CA8439E492}" dt="2020-06-03T00:44:06.993" v="8778" actId="6549"/>
          <ac:spMkLst>
            <pc:docMk/>
            <pc:sldMk cId="986854924" sldId="288"/>
            <ac:spMk id="7" creationId="{3F5F40DF-2606-47B8-915F-EEE52FB76D48}"/>
          </ac:spMkLst>
        </pc:spChg>
        <pc:spChg chg="mod">
          <ac:chgData name="Bruce Herring" userId="da3c994283af7ec4" providerId="LiveId" clId="{FCD98B07-ED5A-47A4-9170-70CA8439E492}" dt="2020-06-01T18:02:23.203" v="8570" actId="6549"/>
          <ac:spMkLst>
            <pc:docMk/>
            <pc:sldMk cId="986854924" sldId="288"/>
            <ac:spMk id="11" creationId="{094002B5-E030-4066-B144-4740EF4D25BA}"/>
          </ac:spMkLst>
        </pc:spChg>
      </pc:sldChg>
      <pc:sldChg chg="modSp mod">
        <pc:chgData name="Bruce Herring" userId="da3c994283af7ec4" providerId="LiveId" clId="{FCD98B07-ED5A-47A4-9170-70CA8439E492}" dt="2020-06-03T00:44:02.493" v="8777" actId="6549"/>
        <pc:sldMkLst>
          <pc:docMk/>
          <pc:sldMk cId="1605780709" sldId="290"/>
        </pc:sldMkLst>
        <pc:spChg chg="mod">
          <ac:chgData name="Bruce Herring" userId="da3c994283af7ec4" providerId="LiveId" clId="{FCD98B07-ED5A-47A4-9170-70CA8439E492}" dt="2020-06-03T00:44:02.493" v="8777" actId="6549"/>
          <ac:spMkLst>
            <pc:docMk/>
            <pc:sldMk cId="1605780709" sldId="290"/>
            <ac:spMk id="7" creationId="{3F5F40DF-2606-47B8-915F-EEE52FB76D48}"/>
          </ac:spMkLst>
        </pc:spChg>
        <pc:spChg chg="mod">
          <ac:chgData name="Bruce Herring" userId="da3c994283af7ec4" providerId="LiveId" clId="{FCD98B07-ED5A-47A4-9170-70CA8439E492}" dt="2020-06-01T18:02:30.627" v="8572" actId="20577"/>
          <ac:spMkLst>
            <pc:docMk/>
            <pc:sldMk cId="1605780709" sldId="290"/>
            <ac:spMk id="11" creationId="{094002B5-E030-4066-B144-4740EF4D25BA}"/>
          </ac:spMkLst>
        </pc:spChg>
      </pc:sldChg>
      <pc:sldChg chg="modSp mod">
        <pc:chgData name="Bruce Herring" userId="da3c994283af7ec4" providerId="LiveId" clId="{FCD98B07-ED5A-47A4-9170-70CA8439E492}" dt="2020-06-01T15:01:18.853" v="7022" actId="20577"/>
        <pc:sldMkLst>
          <pc:docMk/>
          <pc:sldMk cId="2417846364" sldId="291"/>
        </pc:sldMkLst>
        <pc:spChg chg="mod">
          <ac:chgData name="Bruce Herring" userId="da3c994283af7ec4" providerId="LiveId" clId="{FCD98B07-ED5A-47A4-9170-70CA8439E492}" dt="2020-06-01T15:01:18.853" v="7022" actId="20577"/>
          <ac:spMkLst>
            <pc:docMk/>
            <pc:sldMk cId="2417846364" sldId="291"/>
            <ac:spMk id="11" creationId="{63C3B211-268C-48B9-A35C-9990DAC555B6}"/>
          </ac:spMkLst>
        </pc:spChg>
      </pc:sldChg>
      <pc:sldChg chg="addSp delSp modSp mod">
        <pc:chgData name="Bruce Herring" userId="da3c994283af7ec4" providerId="LiveId" clId="{FCD98B07-ED5A-47A4-9170-70CA8439E492}" dt="2020-06-01T14:32:35.215" v="5453" actId="1076"/>
        <pc:sldMkLst>
          <pc:docMk/>
          <pc:sldMk cId="3411387600" sldId="297"/>
        </pc:sldMkLst>
        <pc:spChg chg="add mod">
          <ac:chgData name="Bruce Herring" userId="da3c994283af7ec4" providerId="LiveId" clId="{FCD98B07-ED5A-47A4-9170-70CA8439E492}" dt="2020-06-01T14:32:35.215" v="5453" actId="1076"/>
          <ac:spMkLst>
            <pc:docMk/>
            <pc:sldMk cId="3411387600" sldId="297"/>
            <ac:spMk id="3" creationId="{F65A7DD5-4A94-41C0-B44D-0E66F9982B3F}"/>
          </ac:spMkLst>
        </pc:spChg>
        <pc:spChg chg="mod">
          <ac:chgData name="Bruce Herring" userId="da3c994283af7ec4" providerId="LiveId" clId="{FCD98B07-ED5A-47A4-9170-70CA8439E492}" dt="2020-06-01T14:30:28.769" v="5432" actId="404"/>
          <ac:spMkLst>
            <pc:docMk/>
            <pc:sldMk cId="3411387600" sldId="297"/>
            <ac:spMk id="8" creationId="{7010471C-8BAC-41C8-949A-DD2EFC369C2D}"/>
          </ac:spMkLst>
        </pc:spChg>
        <pc:spChg chg="del">
          <ac:chgData name="Bruce Herring" userId="da3c994283af7ec4" providerId="LiveId" clId="{FCD98B07-ED5A-47A4-9170-70CA8439E492}" dt="2020-06-01T14:30:38.512" v="5433" actId="478"/>
          <ac:spMkLst>
            <pc:docMk/>
            <pc:sldMk cId="3411387600" sldId="297"/>
            <ac:spMk id="9" creationId="{1B13AA1F-ADA5-4386-BA85-569A6F4A60A5}"/>
          </ac:spMkLst>
        </pc:spChg>
        <pc:grpChg chg="add mod">
          <ac:chgData name="Bruce Herring" userId="da3c994283af7ec4" providerId="LiveId" clId="{FCD98B07-ED5A-47A4-9170-70CA8439E492}" dt="2020-06-01T14:31:04.284" v="5437" actId="1076"/>
          <ac:grpSpMkLst>
            <pc:docMk/>
            <pc:sldMk cId="3411387600" sldId="297"/>
            <ac:grpSpMk id="6" creationId="{C2C82584-2925-4592-975E-9F2DC6428C61}"/>
          </ac:grpSpMkLst>
        </pc:grpChg>
        <pc:grpChg chg="add mod">
          <ac:chgData name="Bruce Herring" userId="da3c994283af7ec4" providerId="LiveId" clId="{FCD98B07-ED5A-47A4-9170-70CA8439E492}" dt="2020-06-01T14:31:00.574" v="5436" actId="1076"/>
          <ac:grpSpMkLst>
            <pc:docMk/>
            <pc:sldMk cId="3411387600" sldId="297"/>
            <ac:grpSpMk id="12" creationId="{9BA09126-64F4-4E14-B642-DD9B3F6BF61C}"/>
          </ac:grpSpMkLst>
        </pc:grpChg>
        <pc:cxnChg chg="mod">
          <ac:chgData name="Bruce Herring" userId="da3c994283af7ec4" providerId="LiveId" clId="{FCD98B07-ED5A-47A4-9170-70CA8439E492}" dt="2020-06-01T14:31:12.316" v="5441" actId="692"/>
          <ac:cxnSpMkLst>
            <pc:docMk/>
            <pc:sldMk cId="3411387600" sldId="297"/>
            <ac:cxnSpMk id="10" creationId="{5EBBCC1F-42D7-434B-ABC1-A63081997928}"/>
          </ac:cxnSpMkLst>
        </pc:cxnChg>
        <pc:cxnChg chg="mod">
          <ac:chgData name="Bruce Herring" userId="da3c994283af7ec4" providerId="LiveId" clId="{FCD98B07-ED5A-47A4-9170-70CA8439E492}" dt="2020-06-01T14:30:46.672" v="5434"/>
          <ac:cxnSpMkLst>
            <pc:docMk/>
            <pc:sldMk cId="3411387600" sldId="297"/>
            <ac:cxnSpMk id="11" creationId="{853C125B-D586-4B55-B713-865ACD4D3979}"/>
          </ac:cxnSpMkLst>
        </pc:cxnChg>
        <pc:cxnChg chg="mod">
          <ac:chgData name="Bruce Herring" userId="da3c994283af7ec4" providerId="LiveId" clId="{FCD98B07-ED5A-47A4-9170-70CA8439E492}" dt="2020-06-01T14:31:20.995" v="5446" actId="692"/>
          <ac:cxnSpMkLst>
            <pc:docMk/>
            <pc:sldMk cId="3411387600" sldId="297"/>
            <ac:cxnSpMk id="13" creationId="{02E26434-72A5-4386-AB74-06DF3119EC94}"/>
          </ac:cxnSpMkLst>
        </pc:cxnChg>
        <pc:cxnChg chg="mod">
          <ac:chgData name="Bruce Herring" userId="da3c994283af7ec4" providerId="LiveId" clId="{FCD98B07-ED5A-47A4-9170-70CA8439E492}" dt="2020-06-01T14:30:54.879" v="5435"/>
          <ac:cxnSpMkLst>
            <pc:docMk/>
            <pc:sldMk cId="3411387600" sldId="297"/>
            <ac:cxnSpMk id="14" creationId="{E9F3842E-38DD-48EE-8E36-3EF4D6F91E28}"/>
          </ac:cxnSpMkLst>
        </pc:cxnChg>
      </pc:sldChg>
      <pc:sldChg chg="addSp delSp modSp mod">
        <pc:chgData name="Bruce Herring" userId="da3c994283af7ec4" providerId="LiveId" clId="{FCD98B07-ED5A-47A4-9170-70CA8439E492}" dt="2020-06-01T14:36:25.821" v="5530" actId="1076"/>
        <pc:sldMkLst>
          <pc:docMk/>
          <pc:sldMk cId="3040108725" sldId="298"/>
        </pc:sldMkLst>
        <pc:spChg chg="mod">
          <ac:chgData name="Bruce Herring" userId="da3c994283af7ec4" providerId="LiveId" clId="{FCD98B07-ED5A-47A4-9170-70CA8439E492}" dt="2020-06-01T14:35:14.587" v="5500" actId="20577"/>
          <ac:spMkLst>
            <pc:docMk/>
            <pc:sldMk cId="3040108725" sldId="298"/>
            <ac:spMk id="7" creationId="{C76386FA-241D-4260-8DC2-76B547A53B6B}"/>
          </ac:spMkLst>
        </pc:spChg>
        <pc:spChg chg="mod">
          <ac:chgData name="Bruce Herring" userId="da3c994283af7ec4" providerId="LiveId" clId="{FCD98B07-ED5A-47A4-9170-70CA8439E492}" dt="2020-06-01T14:34:44.201" v="5461" actId="20577"/>
          <ac:spMkLst>
            <pc:docMk/>
            <pc:sldMk cId="3040108725" sldId="298"/>
            <ac:spMk id="8" creationId="{F5E63AC4-B1C3-46D8-BA91-AA3AD2417E5D}"/>
          </ac:spMkLst>
        </pc:spChg>
        <pc:spChg chg="del">
          <ac:chgData name="Bruce Herring" userId="da3c994283af7ec4" providerId="LiveId" clId="{FCD98B07-ED5A-47A4-9170-70CA8439E492}" dt="2020-06-01T14:35:22.262" v="5501" actId="478"/>
          <ac:spMkLst>
            <pc:docMk/>
            <pc:sldMk cId="3040108725" sldId="298"/>
            <ac:spMk id="9" creationId="{C2C79708-1F2B-4AFC-BEC4-56B29BD443B7}"/>
          </ac:spMkLst>
        </pc:spChg>
        <pc:spChg chg="add mod">
          <ac:chgData name="Bruce Herring" userId="da3c994283af7ec4" providerId="LiveId" clId="{FCD98B07-ED5A-47A4-9170-70CA8439E492}" dt="2020-06-01T14:36:25.821" v="5530" actId="1076"/>
          <ac:spMkLst>
            <pc:docMk/>
            <pc:sldMk cId="3040108725" sldId="298"/>
            <ac:spMk id="16" creationId="{E5C4D01F-4DDB-407C-9065-7369A06C5DC6}"/>
          </ac:spMkLst>
        </pc:spChg>
        <pc:grpChg chg="add mod">
          <ac:chgData name="Bruce Herring" userId="da3c994283af7ec4" providerId="LiveId" clId="{FCD98B07-ED5A-47A4-9170-70CA8439E492}" dt="2020-06-01T14:35:56.076" v="5506" actId="1076"/>
          <ac:grpSpMkLst>
            <pc:docMk/>
            <pc:sldMk cId="3040108725" sldId="298"/>
            <ac:grpSpMk id="10" creationId="{7EE000C8-ED45-4190-826F-197989467B02}"/>
          </ac:grpSpMkLst>
        </pc:grpChg>
        <pc:grpChg chg="add mod">
          <ac:chgData name="Bruce Herring" userId="da3c994283af7ec4" providerId="LiveId" clId="{FCD98B07-ED5A-47A4-9170-70CA8439E492}" dt="2020-06-01T14:35:58.232" v="5507" actId="1076"/>
          <ac:grpSpMkLst>
            <pc:docMk/>
            <pc:sldMk cId="3040108725" sldId="298"/>
            <ac:grpSpMk id="13" creationId="{D52B6AE9-1D98-40EC-835A-9037DE8E4A37}"/>
          </ac:grpSpMkLst>
        </pc:grpChg>
        <pc:cxnChg chg="mod">
          <ac:chgData name="Bruce Herring" userId="da3c994283af7ec4" providerId="LiveId" clId="{FCD98B07-ED5A-47A4-9170-70CA8439E492}" dt="2020-06-01T14:36:14.917" v="5523" actId="692"/>
          <ac:cxnSpMkLst>
            <pc:docMk/>
            <pc:sldMk cId="3040108725" sldId="298"/>
            <ac:cxnSpMk id="11" creationId="{9A86D6F1-3160-4430-8A9F-3D8E65191D50}"/>
          </ac:cxnSpMkLst>
        </pc:cxnChg>
        <pc:cxnChg chg="mod">
          <ac:chgData name="Bruce Herring" userId="da3c994283af7ec4" providerId="LiveId" clId="{FCD98B07-ED5A-47A4-9170-70CA8439E492}" dt="2020-06-01T14:36:19.287" v="5528" actId="692"/>
          <ac:cxnSpMkLst>
            <pc:docMk/>
            <pc:sldMk cId="3040108725" sldId="298"/>
            <ac:cxnSpMk id="12" creationId="{6D90F32B-668B-42F3-830E-C03EF6789903}"/>
          </ac:cxnSpMkLst>
        </pc:cxnChg>
        <pc:cxnChg chg="mod">
          <ac:chgData name="Bruce Herring" userId="da3c994283af7ec4" providerId="LiveId" clId="{FCD98B07-ED5A-47A4-9170-70CA8439E492}" dt="2020-06-01T14:36:02.295" v="5512" actId="692"/>
          <ac:cxnSpMkLst>
            <pc:docMk/>
            <pc:sldMk cId="3040108725" sldId="298"/>
            <ac:cxnSpMk id="14" creationId="{90417C99-A723-4E75-B005-C3232B44322F}"/>
          </ac:cxnSpMkLst>
        </pc:cxnChg>
        <pc:cxnChg chg="mod">
          <ac:chgData name="Bruce Herring" userId="da3c994283af7ec4" providerId="LiveId" clId="{FCD98B07-ED5A-47A4-9170-70CA8439E492}" dt="2020-06-01T14:36:09.169" v="5519" actId="692"/>
          <ac:cxnSpMkLst>
            <pc:docMk/>
            <pc:sldMk cId="3040108725" sldId="298"/>
            <ac:cxnSpMk id="15" creationId="{C817AC27-BEEF-4977-A494-FF5541E2AB1F}"/>
          </ac:cxnSpMkLst>
        </pc:cxnChg>
      </pc:sldChg>
      <pc:sldChg chg="del">
        <pc:chgData name="Bruce Herring" userId="da3c994283af7ec4" providerId="LiveId" clId="{FCD98B07-ED5A-47A4-9170-70CA8439E492}" dt="2020-06-01T14:36:32.544" v="5531" actId="47"/>
        <pc:sldMkLst>
          <pc:docMk/>
          <pc:sldMk cId="3327603457" sldId="299"/>
        </pc:sldMkLst>
      </pc:sldChg>
      <pc:sldChg chg="addSp delSp modSp mod">
        <pc:chgData name="Bruce Herring" userId="da3c994283af7ec4" providerId="LiveId" clId="{FCD98B07-ED5A-47A4-9170-70CA8439E492}" dt="2020-06-01T17:54:28.223" v="8184" actId="20577"/>
        <pc:sldMkLst>
          <pc:docMk/>
          <pc:sldMk cId="591681277" sldId="300"/>
        </pc:sldMkLst>
        <pc:spChg chg="mod">
          <ac:chgData name="Bruce Herring" userId="da3c994283af7ec4" providerId="LiveId" clId="{FCD98B07-ED5A-47A4-9170-70CA8439E492}" dt="2020-06-01T14:37:31.706" v="5533"/>
          <ac:spMkLst>
            <pc:docMk/>
            <pc:sldMk cId="591681277" sldId="300"/>
            <ac:spMk id="2" creationId="{8D025A12-54EE-4B58-AE2C-E2E94F7E35C3}"/>
          </ac:spMkLst>
        </pc:spChg>
        <pc:spChg chg="mod">
          <ac:chgData name="Bruce Herring" userId="da3c994283af7ec4" providerId="LiveId" clId="{FCD98B07-ED5A-47A4-9170-70CA8439E492}" dt="2020-06-01T14:37:31.706" v="5533"/>
          <ac:spMkLst>
            <pc:docMk/>
            <pc:sldMk cId="591681277" sldId="300"/>
            <ac:spMk id="7" creationId="{5013893C-D022-44E3-8672-65C07903FF4D}"/>
          </ac:spMkLst>
        </pc:spChg>
        <pc:spChg chg="add del mod">
          <ac:chgData name="Bruce Herring" userId="da3c994283af7ec4" providerId="LiveId" clId="{FCD98B07-ED5A-47A4-9170-70CA8439E492}" dt="2020-06-01T14:41:50.962" v="5899" actId="14100"/>
          <ac:spMkLst>
            <pc:docMk/>
            <pc:sldMk cId="591681277" sldId="300"/>
            <ac:spMk id="8" creationId="{45970EFB-628D-4440-A90A-55EF69C637D7}"/>
          </ac:spMkLst>
        </pc:spChg>
        <pc:spChg chg="add del mod">
          <ac:chgData name="Bruce Herring" userId="da3c994283af7ec4" providerId="LiveId" clId="{FCD98B07-ED5A-47A4-9170-70CA8439E492}" dt="2020-06-01T17:54:28.223" v="8184" actId="20577"/>
          <ac:spMkLst>
            <pc:docMk/>
            <pc:sldMk cId="591681277" sldId="300"/>
            <ac:spMk id="9" creationId="{25900108-75D9-465C-8028-D4A126840B52}"/>
          </ac:spMkLst>
        </pc:spChg>
      </pc:sldChg>
      <pc:sldChg chg="addSp delSp modSp new del mod">
        <pc:chgData name="Bruce Herring" userId="da3c994283af7ec4" providerId="LiveId" clId="{FCD98B07-ED5A-47A4-9170-70CA8439E492}" dt="2020-06-01T14:44:59.663" v="6227" actId="47"/>
        <pc:sldMkLst>
          <pc:docMk/>
          <pc:sldMk cId="1046082127" sldId="301"/>
        </pc:sldMkLst>
        <pc:spChg chg="del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2" creationId="{7A66EAEA-F35A-4F74-9B4B-E01BCD717CB9}"/>
          </ac:spMkLst>
        </pc:spChg>
        <pc:spChg chg="del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3" creationId="{579C7F69-239D-4AE8-BDC4-D63361D8E172}"/>
          </ac:spMkLst>
        </pc:spChg>
        <pc:spChg chg="del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4" creationId="{8949614D-8BF5-4ADE-8465-273C0674C735}"/>
          </ac:spMkLst>
        </pc:spChg>
        <pc:spChg chg="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5" creationId="{FB58655C-FA59-4C26-90D4-E44B2F60D69E}"/>
          </ac:spMkLst>
        </pc:spChg>
        <pc:spChg chg="add mod">
          <ac:chgData name="Bruce Herring" userId="da3c994283af7ec4" providerId="LiveId" clId="{FCD98B07-ED5A-47A4-9170-70CA8439E492}" dt="2020-06-01T14:43:41.740" v="6095" actId="20577"/>
          <ac:spMkLst>
            <pc:docMk/>
            <pc:sldMk cId="1046082127" sldId="301"/>
            <ac:spMk id="6" creationId="{C45C7459-E94B-4B5B-AF4F-75206BB22CB8}"/>
          </ac:spMkLst>
        </pc:spChg>
        <pc:spChg chg="add 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7" creationId="{CCD21EA4-281B-4F1E-A10B-51CDA49171FC}"/>
          </ac:spMkLst>
        </pc:spChg>
        <pc:spChg chg="add 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8" creationId="{3A26D664-857D-4AD4-BB33-DF013F2D2D57}"/>
          </ac:spMkLst>
        </pc:spChg>
        <pc:spChg chg="add 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9" creationId="{B5F23EC7-5E8F-47F5-86CF-207197D4BE5F}"/>
          </ac:spMkLst>
        </pc:spChg>
      </pc:sldChg>
      <pc:sldChg chg="addSp delSp modSp new mod ord">
        <pc:chgData name="Bruce Herring" userId="da3c994283af7ec4" providerId="LiveId" clId="{FCD98B07-ED5A-47A4-9170-70CA8439E492}" dt="2020-06-01T17:48:45.498" v="8064" actId="20577"/>
        <pc:sldMkLst>
          <pc:docMk/>
          <pc:sldMk cId="2509575124" sldId="301"/>
        </pc:sldMkLst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2" creationId="{A6E9E3B9-D9F3-4099-A0FB-1859C1E2D254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3" creationId="{D3ADCCC5-A027-43B4-B8FF-C233FED72A97}"/>
          </ac:spMkLst>
        </pc:spChg>
        <pc:spChg chg="mod">
          <ac:chgData name="Bruce Herring" userId="da3c994283af7ec4" providerId="LiveId" clId="{FCD98B07-ED5A-47A4-9170-70CA8439E492}" dt="2020-06-01T17:24:08.915" v="7298"/>
          <ac:spMkLst>
            <pc:docMk/>
            <pc:sldMk cId="2509575124" sldId="301"/>
            <ac:spMk id="4" creationId="{1DB01527-A925-4070-A56E-57ECF4CE0887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5" creationId="{1F4E00AF-BBD1-401F-A1B8-F040D9F31940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6" creationId="{34D25EBC-F035-4E51-A727-38DE4C2DB741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7" creationId="{1BBCDA29-B05F-45E5-A066-45FE87B7CF3F}"/>
          </ac:spMkLst>
        </pc:spChg>
        <pc:spChg chg="add mod">
          <ac:chgData name="Bruce Herring" userId="da3c994283af7ec4" providerId="LiveId" clId="{FCD98B07-ED5A-47A4-9170-70CA8439E492}" dt="2020-06-01T17:24:08.915" v="7298"/>
          <ac:spMkLst>
            <pc:docMk/>
            <pc:sldMk cId="2509575124" sldId="301"/>
            <ac:spMk id="8" creationId="{82F07890-F403-440A-80D8-0A03AC835D61}"/>
          </ac:spMkLst>
        </pc:spChg>
        <pc:spChg chg="add del mod">
          <ac:chgData name="Bruce Herring" userId="da3c994283af7ec4" providerId="LiveId" clId="{FCD98B07-ED5A-47A4-9170-70CA8439E492}" dt="2020-06-01T15:44:50.615" v="7284" actId="478"/>
          <ac:spMkLst>
            <pc:docMk/>
            <pc:sldMk cId="2509575124" sldId="301"/>
            <ac:spMk id="9" creationId="{D8F95C3C-A25E-4024-B83C-732676D1B902}"/>
          </ac:spMkLst>
        </pc:spChg>
        <pc:spChg chg="add del mod">
          <ac:chgData name="Bruce Herring" userId="da3c994283af7ec4" providerId="LiveId" clId="{FCD98B07-ED5A-47A4-9170-70CA8439E492}" dt="2020-06-01T15:07:29.290" v="7253" actId="478"/>
          <ac:spMkLst>
            <pc:docMk/>
            <pc:sldMk cId="2509575124" sldId="301"/>
            <ac:spMk id="10" creationId="{9431D435-ABA2-4519-AE6D-7D7B5D22C710}"/>
          </ac:spMkLst>
        </pc:spChg>
        <pc:spChg chg="add mod">
          <ac:chgData name="Bruce Herring" userId="da3c994283af7ec4" providerId="LiveId" clId="{FCD98B07-ED5A-47A4-9170-70CA8439E492}" dt="2020-06-01T17:48:45.498" v="8064" actId="20577"/>
          <ac:spMkLst>
            <pc:docMk/>
            <pc:sldMk cId="2509575124" sldId="301"/>
            <ac:spMk id="11" creationId="{91367912-FCA8-4D12-9F59-15ED8B815F8C}"/>
          </ac:spMkLst>
        </pc:spChg>
        <pc:spChg chg="add mod">
          <ac:chgData name="Bruce Herring" userId="da3c994283af7ec4" providerId="LiveId" clId="{FCD98B07-ED5A-47A4-9170-70CA8439E492}" dt="2020-06-01T17:47:51.599" v="8000" actId="20577"/>
          <ac:spMkLst>
            <pc:docMk/>
            <pc:sldMk cId="2509575124" sldId="301"/>
            <ac:spMk id="13" creationId="{32B48A77-E6C4-42FC-956F-649CB95844D7}"/>
          </ac:spMkLst>
        </pc:spChg>
        <pc:spChg chg="add del mod">
          <ac:chgData name="Bruce Herring" userId="da3c994283af7ec4" providerId="LiveId" clId="{FCD98B07-ED5A-47A4-9170-70CA8439E492}" dt="2020-06-01T17:24:08.915" v="7298"/>
          <ac:spMkLst>
            <pc:docMk/>
            <pc:sldMk cId="2509575124" sldId="301"/>
            <ac:spMk id="14" creationId="{E9CFE384-9145-4360-A5B1-24F4A4625CB4}"/>
          </ac:spMkLst>
        </pc:spChg>
        <pc:picChg chg="add mod">
          <ac:chgData name="Bruce Herring" userId="da3c994283af7ec4" providerId="LiveId" clId="{FCD98B07-ED5A-47A4-9170-70CA8439E492}" dt="2020-06-01T15:07:37.381" v="7255" actId="1076"/>
          <ac:picMkLst>
            <pc:docMk/>
            <pc:sldMk cId="2509575124" sldId="301"/>
            <ac:picMk id="12" creationId="{33EAF538-F65A-4C9D-9F15-72AE7A16AA52}"/>
          </ac:picMkLst>
        </pc:picChg>
      </pc:sldChg>
      <pc:sldChg chg="addSp delSp modSp new del mod">
        <pc:chgData name="Bruce Herring" userId="da3c994283af7ec4" providerId="LiveId" clId="{FCD98B07-ED5A-47A4-9170-70CA8439E492}" dt="2020-06-01T17:53:46.438" v="8074" actId="47"/>
        <pc:sldMkLst>
          <pc:docMk/>
          <pc:sldMk cId="3025998903" sldId="302"/>
        </pc:sldMkLst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2" creationId="{41E083FE-7944-48EE-BECF-766890C0CBDF}"/>
          </ac:spMkLst>
        </pc:spChg>
        <pc:spChg chg="mod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3" creationId="{63958AC1-72E7-42E0-A985-7E5109CFC12F}"/>
          </ac:spMkLst>
        </pc:spChg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4" creationId="{79B50A16-53EB-4D7E-90B7-FF609204CD34}"/>
          </ac:spMkLst>
        </pc:spChg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5" creationId="{E0EA3CF4-E210-4855-8949-66945857CBD5}"/>
          </ac:spMkLst>
        </pc:spChg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6" creationId="{B963A06A-0D3A-423F-9BA7-AC639D46B99D}"/>
          </ac:spMkLst>
        </pc:spChg>
        <pc:spChg chg="add mod">
          <ac:chgData name="Bruce Herring" userId="da3c994283af7ec4" providerId="LiveId" clId="{FCD98B07-ED5A-47A4-9170-70CA8439E492}" dt="2020-06-01T17:22:19.088" v="7294" actId="20577"/>
          <ac:spMkLst>
            <pc:docMk/>
            <pc:sldMk cId="3025998903" sldId="302"/>
            <ac:spMk id="7" creationId="{432B878E-2B50-4C6D-8E2B-7AD596561827}"/>
          </ac:spMkLst>
        </pc:spChg>
        <pc:spChg chg="add mod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8" creationId="{F7B53FC3-159D-4494-90F8-576C2C848FA0}"/>
          </ac:spMkLst>
        </pc:spChg>
        <pc:spChg chg="add mod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9" creationId="{07A3ECCE-F1B9-443D-99DE-A72988EB9E7F}"/>
          </ac:spMkLst>
        </pc:spChg>
      </pc:sldChg>
      <pc:sldChg chg="addSp delSp modSp new mod ord">
        <pc:chgData name="Bruce Herring" userId="da3c994283af7ec4" providerId="LiveId" clId="{FCD98B07-ED5A-47A4-9170-70CA8439E492}" dt="2020-06-01T18:16:32.677" v="8688" actId="20577"/>
        <pc:sldMkLst>
          <pc:docMk/>
          <pc:sldMk cId="1229149078" sldId="303"/>
        </pc:sldMkLst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2" creationId="{619A9DDC-D2C7-471D-AF12-12750B26C3B3}"/>
          </ac:spMkLst>
        </pc:spChg>
        <pc:spChg chg="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3" creationId="{7CFD30F4-8557-4A41-8720-779030B82C83}"/>
          </ac:spMkLst>
        </pc:spChg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4" creationId="{5EF49683-2C70-43AA-964F-B55AF2BD2F0C}"/>
          </ac:spMkLst>
        </pc:spChg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5" creationId="{57D85052-67AC-46DC-8440-D72710FC2DCD}"/>
          </ac:spMkLst>
        </pc:spChg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6" creationId="{70F38D29-EAA1-4F88-B096-31F035D75AD0}"/>
          </ac:spMkLst>
        </pc:spChg>
        <pc:spChg chg="add del 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7" creationId="{1B8840DB-9CC8-4B2D-B641-0ADA78B8B366}"/>
          </ac:spMkLst>
        </pc:spChg>
        <pc:spChg chg="add del 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8" creationId="{909F906C-A0A2-45F7-AF70-BE800423E5C3}"/>
          </ac:spMkLst>
        </pc:spChg>
        <pc:spChg chg="add del 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9" creationId="{CA5172E7-1EF2-4C6A-BB9E-65030B19A738}"/>
          </ac:spMkLst>
        </pc:spChg>
        <pc:spChg chg="add mod">
          <ac:chgData name="Bruce Herring" userId="da3c994283af7ec4" providerId="LiveId" clId="{FCD98B07-ED5A-47A4-9170-70CA8439E492}" dt="2020-06-01T18:16:32.677" v="8688" actId="20577"/>
          <ac:spMkLst>
            <pc:docMk/>
            <pc:sldMk cId="1229149078" sldId="303"/>
            <ac:spMk id="10" creationId="{9569E4A9-F004-4980-BDEA-C67768BB32D0}"/>
          </ac:spMkLst>
        </pc:spChg>
        <pc:spChg chg="add mod">
          <ac:chgData name="Bruce Herring" userId="da3c994283af7ec4" providerId="LiveId" clId="{FCD98B07-ED5A-47A4-9170-70CA8439E492}" dt="2020-06-01T18:10:50.811" v="8601" actId="1076"/>
          <ac:spMkLst>
            <pc:docMk/>
            <pc:sldMk cId="1229149078" sldId="303"/>
            <ac:spMk id="11" creationId="{A0C4D0F5-5589-405B-8526-C75DE1CD51D4}"/>
          </ac:spMkLst>
        </pc:spChg>
        <pc:spChg chg="add del mod">
          <ac:chgData name="Bruce Herring" userId="da3c994283af7ec4" providerId="LiveId" clId="{FCD98B07-ED5A-47A4-9170-70CA8439E492}" dt="2020-06-01T18:04:37.178" v="8582" actId="478"/>
          <ac:spMkLst>
            <pc:docMk/>
            <pc:sldMk cId="1229149078" sldId="303"/>
            <ac:spMk id="12" creationId="{F999DA25-E69B-4AD0-8503-D6F7929AA03E}"/>
          </ac:spMkLst>
        </pc:spChg>
        <pc:spChg chg="add del mod">
          <ac:chgData name="Bruce Herring" userId="da3c994283af7ec4" providerId="LiveId" clId="{FCD98B07-ED5A-47A4-9170-70CA8439E492}" dt="2020-06-01T18:04:30.057" v="8581" actId="478"/>
          <ac:spMkLst>
            <pc:docMk/>
            <pc:sldMk cId="1229149078" sldId="303"/>
            <ac:spMk id="13" creationId="{5EFC5C1C-5D5C-4FA3-9487-00682440EB4C}"/>
          </ac:spMkLst>
        </pc:spChg>
        <pc:spChg chg="add mod">
          <ac:chgData name="Bruce Herring" userId="da3c994283af7ec4" providerId="LiveId" clId="{FCD98B07-ED5A-47A4-9170-70CA8439E492}" dt="2020-06-01T18:02:46.157" v="8576" actId="20577"/>
          <ac:spMkLst>
            <pc:docMk/>
            <pc:sldMk cId="1229149078" sldId="303"/>
            <ac:spMk id="14" creationId="{CE4B71E3-5B94-4D0E-AFA2-4575C62D4D82}"/>
          </ac:spMkLst>
        </pc:spChg>
        <pc:spChg chg="add mod">
          <ac:chgData name="Bruce Herring" userId="da3c994283af7ec4" providerId="LiveId" clId="{FCD98B07-ED5A-47A4-9170-70CA8439E492}" dt="2020-06-01T18:08:56.785" v="8598" actId="1076"/>
          <ac:spMkLst>
            <pc:docMk/>
            <pc:sldMk cId="1229149078" sldId="303"/>
            <ac:spMk id="18" creationId="{D8795F67-2F91-4D0E-A5CF-E796CDE802D7}"/>
          </ac:spMkLst>
        </pc:spChg>
        <pc:spChg chg="add mod">
          <ac:chgData name="Bruce Herring" userId="da3c994283af7ec4" providerId="LiveId" clId="{FCD98B07-ED5A-47A4-9170-70CA8439E492}" dt="2020-06-01T18:11:40.819" v="8612" actId="1076"/>
          <ac:spMkLst>
            <pc:docMk/>
            <pc:sldMk cId="1229149078" sldId="303"/>
            <ac:spMk id="22" creationId="{63727D7D-4DDE-4959-A3D6-80CE16908FE4}"/>
          </ac:spMkLst>
        </pc:spChg>
        <pc:spChg chg="add mod">
          <ac:chgData name="Bruce Herring" userId="da3c994283af7ec4" providerId="LiveId" clId="{FCD98B07-ED5A-47A4-9170-70CA8439E492}" dt="2020-06-01T18:12:04.071" v="8615" actId="207"/>
          <ac:spMkLst>
            <pc:docMk/>
            <pc:sldMk cId="1229149078" sldId="303"/>
            <ac:spMk id="23" creationId="{00BAC2FF-8480-4C05-A531-3917C583F2B3}"/>
          </ac:spMkLst>
        </pc:spChg>
        <pc:grpChg chg="add mod">
          <ac:chgData name="Bruce Herring" userId="da3c994283af7ec4" providerId="LiveId" clId="{FCD98B07-ED5A-47A4-9170-70CA8439E492}" dt="2020-06-01T18:04:59.527" v="8587" actId="14100"/>
          <ac:grpSpMkLst>
            <pc:docMk/>
            <pc:sldMk cId="1229149078" sldId="303"/>
            <ac:grpSpMk id="15" creationId="{2898C037-1EAE-4D1F-935F-700AA6BB0CDC}"/>
          </ac:grpSpMkLst>
        </pc:grpChg>
        <pc:grpChg chg="add mod">
          <ac:chgData name="Bruce Herring" userId="da3c994283af7ec4" providerId="LiveId" clId="{FCD98B07-ED5A-47A4-9170-70CA8439E492}" dt="2020-06-01T18:11:18.571" v="8607" actId="1076"/>
          <ac:grpSpMkLst>
            <pc:docMk/>
            <pc:sldMk cId="1229149078" sldId="303"/>
            <ac:grpSpMk id="19" creationId="{012A898C-DF19-4B55-9FAB-38D2E5720514}"/>
          </ac:grpSpMkLst>
        </pc:grpChg>
        <pc:cxnChg chg="mod">
          <ac:chgData name="Bruce Herring" userId="da3c994283af7ec4" providerId="LiveId" clId="{FCD98B07-ED5A-47A4-9170-70CA8439E492}" dt="2020-06-01T18:13:34.277" v="8645" actId="692"/>
          <ac:cxnSpMkLst>
            <pc:docMk/>
            <pc:sldMk cId="1229149078" sldId="303"/>
            <ac:cxnSpMk id="16" creationId="{C1F382D9-D2B8-4A20-9281-73FD9A922761}"/>
          </ac:cxnSpMkLst>
        </pc:cxnChg>
        <pc:cxnChg chg="mod">
          <ac:chgData name="Bruce Herring" userId="da3c994283af7ec4" providerId="LiveId" clId="{FCD98B07-ED5A-47A4-9170-70CA8439E492}" dt="2020-06-01T18:04:48.356" v="8583"/>
          <ac:cxnSpMkLst>
            <pc:docMk/>
            <pc:sldMk cId="1229149078" sldId="303"/>
            <ac:cxnSpMk id="17" creationId="{061DF923-C26E-4EC5-84E8-9413C9B28AAE}"/>
          </ac:cxnSpMkLst>
        </pc:cxnChg>
        <pc:cxnChg chg="mod">
          <ac:chgData name="Bruce Herring" userId="da3c994283af7ec4" providerId="LiveId" clId="{FCD98B07-ED5A-47A4-9170-70CA8439E492}" dt="2020-06-01T18:13:25.521" v="8644" actId="692"/>
          <ac:cxnSpMkLst>
            <pc:docMk/>
            <pc:sldMk cId="1229149078" sldId="303"/>
            <ac:cxnSpMk id="20" creationId="{FF1C42C5-05F4-400F-9FF4-3E7F0840C1C0}"/>
          </ac:cxnSpMkLst>
        </pc:cxnChg>
        <pc:cxnChg chg="mod">
          <ac:chgData name="Bruce Herring" userId="da3c994283af7ec4" providerId="LiveId" clId="{FCD98B07-ED5A-47A4-9170-70CA8439E492}" dt="2020-06-01T18:10:47.561" v="8599"/>
          <ac:cxnSpMkLst>
            <pc:docMk/>
            <pc:sldMk cId="1229149078" sldId="303"/>
            <ac:cxnSpMk id="21" creationId="{F02056B4-61F4-493F-B1DC-FF581EEFD518}"/>
          </ac:cxnSpMkLst>
        </pc:cxnChg>
      </pc:sldChg>
      <pc:sldChg chg="addSp delSp modSp new mod ord">
        <pc:chgData name="Bruce Herring" userId="da3c994283af7ec4" providerId="LiveId" clId="{FCD98B07-ED5A-47A4-9170-70CA8439E492}" dt="2020-06-01T18:16:38.306" v="8694" actId="20577"/>
        <pc:sldMkLst>
          <pc:docMk/>
          <pc:sldMk cId="1022075041" sldId="304"/>
        </pc:sldMkLst>
        <pc:spChg chg="mod">
          <ac:chgData name="Bruce Herring" userId="da3c994283af7ec4" providerId="LiveId" clId="{FCD98B07-ED5A-47A4-9170-70CA8439E492}" dt="2020-06-01T18:16:38.306" v="8694" actId="20577"/>
          <ac:spMkLst>
            <pc:docMk/>
            <pc:sldMk cId="1022075041" sldId="304"/>
            <ac:spMk id="2" creationId="{E2B1AF5E-4CAF-4C1E-9453-68A7F29572AF}"/>
          </ac:spMkLst>
        </pc:spChg>
        <pc:spChg chg="mod">
          <ac:chgData name="Bruce Herring" userId="da3c994283af7ec4" providerId="LiveId" clId="{FCD98B07-ED5A-47A4-9170-70CA8439E492}" dt="2020-06-01T17:39:47.563" v="7762" actId="207"/>
          <ac:spMkLst>
            <pc:docMk/>
            <pc:sldMk cId="1022075041" sldId="304"/>
            <ac:spMk id="3" creationId="{31FDF2C2-BBA6-4E1E-B5BF-02D05C0F4CF1}"/>
          </ac:spMkLst>
        </pc:spChg>
        <pc:spChg chg="del">
          <ac:chgData name="Bruce Herring" userId="da3c994283af7ec4" providerId="LiveId" clId="{FCD98B07-ED5A-47A4-9170-70CA8439E492}" dt="2020-06-01T18:12:21.415" v="8616" actId="478"/>
          <ac:spMkLst>
            <pc:docMk/>
            <pc:sldMk cId="1022075041" sldId="304"/>
            <ac:spMk id="5" creationId="{4BD45B92-CD89-44C4-ACE8-E6435AB9A61E}"/>
          </ac:spMkLst>
        </pc:spChg>
        <pc:spChg chg="del">
          <ac:chgData name="Bruce Herring" userId="da3c994283af7ec4" providerId="LiveId" clId="{FCD98B07-ED5A-47A4-9170-70CA8439E492}" dt="2020-06-01T18:12:23.238" v="8617" actId="478"/>
          <ac:spMkLst>
            <pc:docMk/>
            <pc:sldMk cId="1022075041" sldId="304"/>
            <ac:spMk id="6" creationId="{6A2409F1-C87B-44D1-BEF5-99AA5F86DC58}"/>
          </ac:spMkLst>
        </pc:spChg>
        <pc:spChg chg="mod">
          <ac:chgData name="Bruce Herring" userId="da3c994283af7ec4" providerId="LiveId" clId="{FCD98B07-ED5A-47A4-9170-70CA8439E492}" dt="2020-06-01T18:02:52.554" v="8578" actId="20577"/>
          <ac:spMkLst>
            <pc:docMk/>
            <pc:sldMk cId="1022075041" sldId="304"/>
            <ac:spMk id="7" creationId="{56B73121-B7E6-45E9-B5CB-C12AE747E42D}"/>
          </ac:spMkLst>
        </pc:spChg>
        <pc:spChg chg="add mod">
          <ac:chgData name="Bruce Herring" userId="da3c994283af7ec4" providerId="LiveId" clId="{FCD98B07-ED5A-47A4-9170-70CA8439E492}" dt="2020-06-01T18:14:28.092" v="8658" actId="1076"/>
          <ac:spMkLst>
            <pc:docMk/>
            <pc:sldMk cId="1022075041" sldId="304"/>
            <ac:spMk id="11" creationId="{109FE4A2-87DB-4CC7-B076-BDB57439BC97}"/>
          </ac:spMkLst>
        </pc:spChg>
        <pc:spChg chg="add mod">
          <ac:chgData name="Bruce Herring" userId="da3c994283af7ec4" providerId="LiveId" clId="{FCD98B07-ED5A-47A4-9170-70CA8439E492}" dt="2020-06-01T18:13:48.271" v="8646" actId="1076"/>
          <ac:spMkLst>
            <pc:docMk/>
            <pc:sldMk cId="1022075041" sldId="304"/>
            <ac:spMk id="15" creationId="{D85CBEBB-1A39-494D-B7BC-87FF689371C7}"/>
          </ac:spMkLst>
        </pc:spChg>
        <pc:spChg chg="add mod">
          <ac:chgData name="Bruce Herring" userId="da3c994283af7ec4" providerId="LiveId" clId="{FCD98B07-ED5A-47A4-9170-70CA8439E492}" dt="2020-06-01T18:12:34.400" v="8618"/>
          <ac:spMkLst>
            <pc:docMk/>
            <pc:sldMk cId="1022075041" sldId="304"/>
            <ac:spMk id="16" creationId="{F9053535-D514-4790-BA0A-68287F919C1A}"/>
          </ac:spMkLst>
        </pc:spChg>
        <pc:grpChg chg="add mod">
          <ac:chgData name="Bruce Herring" userId="da3c994283af7ec4" providerId="LiveId" clId="{FCD98B07-ED5A-47A4-9170-70CA8439E492}" dt="2020-06-01T18:12:34.400" v="8618"/>
          <ac:grpSpMkLst>
            <pc:docMk/>
            <pc:sldMk cId="1022075041" sldId="304"/>
            <ac:grpSpMk id="8" creationId="{AA07CE42-F5B9-446E-B7FD-46513B5C68E9}"/>
          </ac:grpSpMkLst>
        </pc:grpChg>
        <pc:grpChg chg="add mod">
          <ac:chgData name="Bruce Herring" userId="da3c994283af7ec4" providerId="LiveId" clId="{FCD98B07-ED5A-47A4-9170-70CA8439E492}" dt="2020-06-01T18:12:34.400" v="8618"/>
          <ac:grpSpMkLst>
            <pc:docMk/>
            <pc:sldMk cId="1022075041" sldId="304"/>
            <ac:grpSpMk id="12" creationId="{2B508B11-48A9-4DD9-8091-156D9C90928B}"/>
          </ac:grpSpMkLst>
        </pc:grpChg>
        <pc:cxnChg chg="mod">
          <ac:chgData name="Bruce Herring" userId="da3c994283af7ec4" providerId="LiveId" clId="{FCD98B07-ED5A-47A4-9170-70CA8439E492}" dt="2020-06-01T18:12:49.491" v="8626" actId="692"/>
          <ac:cxnSpMkLst>
            <pc:docMk/>
            <pc:sldMk cId="1022075041" sldId="304"/>
            <ac:cxnSpMk id="9" creationId="{7D0ADBD4-ACBC-4A74-888E-98D616427BF7}"/>
          </ac:cxnSpMkLst>
        </pc:cxnChg>
        <pc:cxnChg chg="mod">
          <ac:chgData name="Bruce Herring" userId="da3c994283af7ec4" providerId="LiveId" clId="{FCD98B07-ED5A-47A4-9170-70CA8439E492}" dt="2020-06-01T18:14:01.350" v="8655" actId="692"/>
          <ac:cxnSpMkLst>
            <pc:docMk/>
            <pc:sldMk cId="1022075041" sldId="304"/>
            <ac:cxnSpMk id="10" creationId="{C2362682-0B4F-47F6-99E6-BC78C6AFB238}"/>
          </ac:cxnSpMkLst>
        </pc:cxnChg>
        <pc:cxnChg chg="mod">
          <ac:chgData name="Bruce Herring" userId="da3c994283af7ec4" providerId="LiveId" clId="{FCD98B07-ED5A-47A4-9170-70CA8439E492}" dt="2020-06-01T18:12:59.131" v="8634" actId="692"/>
          <ac:cxnSpMkLst>
            <pc:docMk/>
            <pc:sldMk cId="1022075041" sldId="304"/>
            <ac:cxnSpMk id="13" creationId="{11FDFF11-68EE-49D5-946E-056D35AE00B8}"/>
          </ac:cxnSpMkLst>
        </pc:cxnChg>
        <pc:cxnChg chg="mod">
          <ac:chgData name="Bruce Herring" userId="da3c994283af7ec4" providerId="LiveId" clId="{FCD98B07-ED5A-47A4-9170-70CA8439E492}" dt="2020-06-01T18:13:17.693" v="8643" actId="692"/>
          <ac:cxnSpMkLst>
            <pc:docMk/>
            <pc:sldMk cId="1022075041" sldId="304"/>
            <ac:cxnSpMk id="14" creationId="{6BBD96D4-71F6-4C12-8369-2E1435CFAD0D}"/>
          </ac:cxnSpMkLst>
        </pc:cxnChg>
      </pc:sldChg>
      <pc:sldChg chg="addSp delSp modSp add mod ord">
        <pc:chgData name="Bruce Herring" userId="da3c994283af7ec4" providerId="LiveId" clId="{FCD98B07-ED5A-47A4-9170-70CA8439E492}" dt="2020-06-01T18:16:44.268" v="8700" actId="20577"/>
        <pc:sldMkLst>
          <pc:docMk/>
          <pc:sldMk cId="3127486590" sldId="305"/>
        </pc:sldMkLst>
        <pc:spChg chg="mod">
          <ac:chgData name="Bruce Herring" userId="da3c994283af7ec4" providerId="LiveId" clId="{FCD98B07-ED5A-47A4-9170-70CA8439E492}" dt="2020-06-01T18:16:44.268" v="8700" actId="20577"/>
          <ac:spMkLst>
            <pc:docMk/>
            <pc:sldMk cId="3127486590" sldId="305"/>
            <ac:spMk id="2" creationId="{E2B1AF5E-4CAF-4C1E-9453-68A7F29572AF}"/>
          </ac:spMkLst>
        </pc:spChg>
        <pc:spChg chg="mod">
          <ac:chgData name="Bruce Herring" userId="da3c994283af7ec4" providerId="LiveId" clId="{FCD98B07-ED5A-47A4-9170-70CA8439E492}" dt="2020-06-01T17:46:58.947" v="7993" actId="2711"/>
          <ac:spMkLst>
            <pc:docMk/>
            <pc:sldMk cId="3127486590" sldId="305"/>
            <ac:spMk id="3" creationId="{31FDF2C2-BBA6-4E1E-B5BF-02D05C0F4CF1}"/>
          </ac:spMkLst>
        </pc:spChg>
        <pc:spChg chg="del">
          <ac:chgData name="Bruce Herring" userId="da3c994283af7ec4" providerId="LiveId" clId="{FCD98B07-ED5A-47A4-9170-70CA8439E492}" dt="2020-06-01T18:14:44.919" v="8660" actId="478"/>
          <ac:spMkLst>
            <pc:docMk/>
            <pc:sldMk cId="3127486590" sldId="305"/>
            <ac:spMk id="5" creationId="{4BD45B92-CD89-44C4-ACE8-E6435AB9A61E}"/>
          </ac:spMkLst>
        </pc:spChg>
        <pc:spChg chg="del">
          <ac:chgData name="Bruce Herring" userId="da3c994283af7ec4" providerId="LiveId" clId="{FCD98B07-ED5A-47A4-9170-70CA8439E492}" dt="2020-06-01T18:14:41.451" v="8659" actId="478"/>
          <ac:spMkLst>
            <pc:docMk/>
            <pc:sldMk cId="3127486590" sldId="305"/>
            <ac:spMk id="6" creationId="{6A2409F1-C87B-44D1-BEF5-99AA5F86DC58}"/>
          </ac:spMkLst>
        </pc:spChg>
        <pc:spChg chg="mod">
          <ac:chgData name="Bruce Herring" userId="da3c994283af7ec4" providerId="LiveId" clId="{FCD98B07-ED5A-47A4-9170-70CA8439E492}" dt="2020-06-01T18:02:57.506" v="8580" actId="20577"/>
          <ac:spMkLst>
            <pc:docMk/>
            <pc:sldMk cId="3127486590" sldId="305"/>
            <ac:spMk id="7" creationId="{56B73121-B7E6-45E9-B5CB-C12AE747E42D}"/>
          </ac:spMkLst>
        </pc:spChg>
        <pc:spChg chg="add mod">
          <ac:chgData name="Bruce Herring" userId="da3c994283af7ec4" providerId="LiveId" clId="{FCD98B07-ED5A-47A4-9170-70CA8439E492}" dt="2020-06-01T18:16:01.207" v="8682" actId="1076"/>
          <ac:spMkLst>
            <pc:docMk/>
            <pc:sldMk cId="3127486590" sldId="305"/>
            <ac:spMk id="11" creationId="{1051A2DE-E4A9-47FD-A9ED-E882041E2E52}"/>
          </ac:spMkLst>
        </pc:spChg>
        <pc:spChg chg="add mod">
          <ac:chgData name="Bruce Herring" userId="da3c994283af7ec4" providerId="LiveId" clId="{FCD98B07-ED5A-47A4-9170-70CA8439E492}" dt="2020-06-01T18:15:51.599" v="8681" actId="1076"/>
          <ac:spMkLst>
            <pc:docMk/>
            <pc:sldMk cId="3127486590" sldId="305"/>
            <ac:spMk id="15" creationId="{8FCCE6C6-4902-4B7A-ADB5-614898835351}"/>
          </ac:spMkLst>
        </pc:spChg>
        <pc:spChg chg="add mod">
          <ac:chgData name="Bruce Herring" userId="da3c994283af7ec4" providerId="LiveId" clId="{FCD98B07-ED5A-47A4-9170-70CA8439E492}" dt="2020-06-01T18:14:54.524" v="8661"/>
          <ac:spMkLst>
            <pc:docMk/>
            <pc:sldMk cId="3127486590" sldId="305"/>
            <ac:spMk id="16" creationId="{CEDCAC05-B20B-4102-BF6E-FA30284A8DE5}"/>
          </ac:spMkLst>
        </pc:spChg>
        <pc:grpChg chg="add mod">
          <ac:chgData name="Bruce Herring" userId="da3c994283af7ec4" providerId="LiveId" clId="{FCD98B07-ED5A-47A4-9170-70CA8439E492}" dt="2020-06-01T18:14:54.524" v="8661"/>
          <ac:grpSpMkLst>
            <pc:docMk/>
            <pc:sldMk cId="3127486590" sldId="305"/>
            <ac:grpSpMk id="8" creationId="{08C424F2-63B9-4002-840E-83ABAFF30C17}"/>
          </ac:grpSpMkLst>
        </pc:grpChg>
        <pc:grpChg chg="add mod">
          <ac:chgData name="Bruce Herring" userId="da3c994283af7ec4" providerId="LiveId" clId="{FCD98B07-ED5A-47A4-9170-70CA8439E492}" dt="2020-06-01T18:14:54.524" v="8661"/>
          <ac:grpSpMkLst>
            <pc:docMk/>
            <pc:sldMk cId="3127486590" sldId="305"/>
            <ac:grpSpMk id="12" creationId="{50ADBA1D-62E6-4582-A6B6-6CE7210384E3}"/>
          </ac:grpSpMkLst>
        </pc:grpChg>
        <pc:cxnChg chg="mod">
          <ac:chgData name="Bruce Herring" userId="da3c994283af7ec4" providerId="LiveId" clId="{FCD98B07-ED5A-47A4-9170-70CA8439E492}" dt="2020-06-01T18:15:21.569" v="8670" actId="692"/>
          <ac:cxnSpMkLst>
            <pc:docMk/>
            <pc:sldMk cId="3127486590" sldId="305"/>
            <ac:cxnSpMk id="9" creationId="{77B6E596-912E-44A4-B239-525EBA3AFD43}"/>
          </ac:cxnSpMkLst>
        </pc:cxnChg>
        <pc:cxnChg chg="mod">
          <ac:chgData name="Bruce Herring" userId="da3c994283af7ec4" providerId="LiveId" clId="{FCD98B07-ED5A-47A4-9170-70CA8439E492}" dt="2020-06-01T18:14:54.524" v="8661"/>
          <ac:cxnSpMkLst>
            <pc:docMk/>
            <pc:sldMk cId="3127486590" sldId="305"/>
            <ac:cxnSpMk id="10" creationId="{3A9CCFFF-6730-4062-9CD0-6FC8FB7D1616}"/>
          </ac:cxnSpMkLst>
        </pc:cxnChg>
        <pc:cxnChg chg="mod">
          <ac:chgData name="Bruce Herring" userId="da3c994283af7ec4" providerId="LiveId" clId="{FCD98B07-ED5A-47A4-9170-70CA8439E492}" dt="2020-06-01T18:15:27.086" v="8679" actId="692"/>
          <ac:cxnSpMkLst>
            <pc:docMk/>
            <pc:sldMk cId="3127486590" sldId="305"/>
            <ac:cxnSpMk id="13" creationId="{55FFCC0C-75E6-4CE4-9A0D-B59B2C38F71A}"/>
          </ac:cxnSpMkLst>
        </pc:cxnChg>
        <pc:cxnChg chg="mod">
          <ac:chgData name="Bruce Herring" userId="da3c994283af7ec4" providerId="LiveId" clId="{FCD98B07-ED5A-47A4-9170-70CA8439E492}" dt="2020-06-01T18:14:54.524" v="8661"/>
          <ac:cxnSpMkLst>
            <pc:docMk/>
            <pc:sldMk cId="3127486590" sldId="305"/>
            <ac:cxnSpMk id="14" creationId="{32EFF2A7-8D49-4945-87AC-0D7663928FC4}"/>
          </ac:cxnSpMkLst>
        </pc:cxnChg>
      </pc:sldChg>
      <pc:sldChg chg="addSp delSp modSp add mod">
        <pc:chgData name="Bruce Herring" userId="da3c994283af7ec4" providerId="LiveId" clId="{FCD98B07-ED5A-47A4-9170-70CA8439E492}" dt="2020-06-03T00:43:56.577" v="8776" actId="20577"/>
        <pc:sldMkLst>
          <pc:docMk/>
          <pc:sldMk cId="2471742029" sldId="306"/>
        </pc:sldMkLst>
        <pc:spChg chg="mod">
          <ac:chgData name="Bruce Herring" userId="da3c994283af7ec4" providerId="LiveId" clId="{FCD98B07-ED5A-47A4-9170-70CA8439E492}" dt="2020-06-03T00:43:56.577" v="8776" actId="20577"/>
          <ac:spMkLst>
            <pc:docMk/>
            <pc:sldMk cId="2471742029" sldId="306"/>
            <ac:spMk id="7" creationId="{3F5F40DF-2606-47B8-915F-EEE52FB76D48}"/>
          </ac:spMkLst>
        </pc:spChg>
        <pc:spChg chg="add mod">
          <ac:chgData name="Bruce Herring" userId="da3c994283af7ec4" providerId="LiveId" clId="{FCD98B07-ED5A-47A4-9170-70CA8439E492}" dt="2020-06-03T00:42:39.632" v="8733" actId="20577"/>
          <ac:spMkLst>
            <pc:docMk/>
            <pc:sldMk cId="2471742029" sldId="306"/>
            <ac:spMk id="8" creationId="{521FDE52-EA95-44F3-BFBC-34EFC9C5EA3F}"/>
          </ac:spMkLst>
        </pc:spChg>
        <pc:spChg chg="add mod">
          <ac:chgData name="Bruce Herring" userId="da3c994283af7ec4" providerId="LiveId" clId="{FCD98B07-ED5A-47A4-9170-70CA8439E492}" dt="2020-06-03T00:43:22.259" v="8771" actId="14100"/>
          <ac:spMkLst>
            <pc:docMk/>
            <pc:sldMk cId="2471742029" sldId="306"/>
            <ac:spMk id="9" creationId="{C126E2E1-9B89-4456-94B4-E295AB75CF6E}"/>
          </ac:spMkLst>
        </pc:spChg>
        <pc:spChg chg="mod">
          <ac:chgData name="Bruce Herring" userId="da3c994283af7ec4" providerId="LiveId" clId="{FCD98B07-ED5A-47A4-9170-70CA8439E492}" dt="2020-06-01T18:02:36.736" v="8574" actId="20577"/>
          <ac:spMkLst>
            <pc:docMk/>
            <pc:sldMk cId="2471742029" sldId="306"/>
            <ac:spMk id="11" creationId="{094002B5-E030-4066-B144-4740EF4D25BA}"/>
          </ac:spMkLst>
        </pc:spChg>
        <pc:spChg chg="mod">
          <ac:chgData name="Bruce Herring" userId="da3c994283af7ec4" providerId="LiveId" clId="{FCD98B07-ED5A-47A4-9170-70CA8439E492}" dt="2020-06-01T18:00:12.772" v="8546" actId="20577"/>
          <ac:spMkLst>
            <pc:docMk/>
            <pc:sldMk cId="2471742029" sldId="306"/>
            <ac:spMk id="12" creationId="{C58FC92A-808E-4F77-8AE3-5A4D1100DD13}"/>
          </ac:spMkLst>
        </pc:spChg>
        <pc:picChg chg="add mod">
          <ac:chgData name="Bruce Herring" userId="da3c994283af7ec4" providerId="LiveId" clId="{FCD98B07-ED5A-47A4-9170-70CA8439E492}" dt="2020-06-03T00:42:50.404" v="8737" actId="1076"/>
          <ac:picMkLst>
            <pc:docMk/>
            <pc:sldMk cId="2471742029" sldId="306"/>
            <ac:picMk id="2" creationId="{340CAD87-F843-451E-9340-2FDD6836E81D}"/>
          </ac:picMkLst>
        </pc:picChg>
        <pc:picChg chg="del">
          <ac:chgData name="Bruce Herring" userId="da3c994283af7ec4" providerId="LiveId" clId="{FCD98B07-ED5A-47A4-9170-70CA8439E492}" dt="2020-06-01T17:55:46.620" v="8201" actId="478"/>
          <ac:picMkLst>
            <pc:docMk/>
            <pc:sldMk cId="2471742029" sldId="306"/>
            <ac:picMk id="4" creationId="{2AD99E13-E83C-449E-A6CD-E742E02AD390}"/>
          </ac:picMkLst>
        </pc:picChg>
      </pc:sldChg>
      <pc:sldMasterChg chg="delSldLayout modSldLayout">
        <pc:chgData name="Bruce Herring" userId="da3c994283af7ec4" providerId="LiveId" clId="{FCD98B07-ED5A-47A4-9170-70CA8439E492}" dt="2020-06-01T18:01:16.239" v="8554" actId="14100"/>
        <pc:sldMasterMkLst>
          <pc:docMk/>
          <pc:sldMasterMk cId="0" sldId="2147483660"/>
        </pc:sldMasterMkLst>
        <pc:sldLayoutChg chg="addSp delSp modSp mod">
          <pc:chgData name="Bruce Herring" userId="da3c994283af7ec4" providerId="LiveId" clId="{FCD98B07-ED5A-47A4-9170-70CA8439E492}" dt="2020-05-24T18:35:55.766" v="1550" actId="5793"/>
          <pc:sldLayoutMkLst>
            <pc:docMk/>
            <pc:sldMasterMk cId="0" sldId="2147483660"/>
            <pc:sldLayoutMk cId="0" sldId="2147483650"/>
          </pc:sldLayoutMkLst>
          <pc:spChg chg="add del">
            <ac:chgData name="Bruce Herring" userId="da3c994283af7ec4" providerId="LiveId" clId="{FCD98B07-ED5A-47A4-9170-70CA8439E492}" dt="2020-05-24T17:53:38.130" v="430" actId="11529"/>
            <ac:spMkLst>
              <pc:docMk/>
              <pc:sldMasterMk cId="0" sldId="2147483660"/>
              <pc:sldLayoutMk cId="0" sldId="2147483650"/>
              <ac:spMk id="2" creationId="{0B07A6E2-C72F-4CD0-BC6D-D4DA9FDB132D}"/>
            </ac:spMkLst>
          </pc:spChg>
          <pc:spChg chg="add del mod">
            <ac:chgData name="Bruce Herring" userId="da3c994283af7ec4" providerId="LiveId" clId="{FCD98B07-ED5A-47A4-9170-70CA8439E492}" dt="2020-05-24T17:54:26.541" v="433" actId="21"/>
            <ac:spMkLst>
              <pc:docMk/>
              <pc:sldMasterMk cId="0" sldId="2147483660"/>
              <pc:sldLayoutMk cId="0" sldId="2147483650"/>
              <ac:spMk id="3" creationId="{FC5653AD-4556-45E8-A2D1-78FAE8151D6C}"/>
            </ac:spMkLst>
          </pc:spChg>
          <pc:spChg chg="add del">
            <ac:chgData name="Bruce Herring" userId="da3c994283af7ec4" providerId="LiveId" clId="{FCD98B07-ED5A-47A4-9170-70CA8439E492}" dt="2020-05-24T17:59:56.075" v="445" actId="11529"/>
            <ac:spMkLst>
              <pc:docMk/>
              <pc:sldMasterMk cId="0" sldId="2147483660"/>
              <pc:sldLayoutMk cId="0" sldId="2147483650"/>
              <ac:spMk id="4" creationId="{CF3C6E3C-1989-43CC-8129-4219DA5D9B4F}"/>
            </ac:spMkLst>
          </pc:spChg>
          <pc:spChg chg="add del mod">
            <ac:chgData name="Bruce Herring" userId="da3c994283af7ec4" providerId="LiveId" clId="{FCD98B07-ED5A-47A4-9170-70CA8439E492}" dt="2020-05-24T18:00:03.518" v="446" actId="21"/>
            <ac:spMkLst>
              <pc:docMk/>
              <pc:sldMasterMk cId="0" sldId="2147483660"/>
              <pc:sldLayoutMk cId="0" sldId="2147483650"/>
              <ac:spMk id="5" creationId="{D12B0FAE-16E2-44C9-A5E6-8FE6AC90BF58}"/>
            </ac:spMkLst>
          </pc:spChg>
          <pc:spChg chg="add del mod">
            <ac:chgData name="Bruce Herring" userId="da3c994283af7ec4" providerId="LiveId" clId="{FCD98B07-ED5A-47A4-9170-70CA8439E492}" dt="2020-05-24T18:31:25.865" v="1524" actId="14100"/>
            <ac:spMkLst>
              <pc:docMk/>
              <pc:sldMasterMk cId="0" sldId="2147483660"/>
              <pc:sldLayoutMk cId="0" sldId="2147483650"/>
              <ac:spMk id="11" creationId="{A426ED4D-CB1C-490D-A1E1-1F43F5BB7CD7}"/>
            </ac:spMkLst>
          </pc:spChg>
          <pc:spChg chg="add mod">
            <ac:chgData name="Bruce Herring" userId="da3c994283af7ec4" providerId="LiveId" clId="{FCD98B07-ED5A-47A4-9170-70CA8439E492}" dt="2020-05-24T18:16:41.488" v="1496" actId="14100"/>
            <ac:spMkLst>
              <pc:docMk/>
              <pc:sldMasterMk cId="0" sldId="2147483660"/>
              <pc:sldLayoutMk cId="0" sldId="2147483650"/>
              <ac:spMk id="14" creationId="{0F265BE9-D3A6-426D-8F04-BC8D3544F530}"/>
            </ac:spMkLst>
          </pc:spChg>
          <pc:spChg chg="add del">
            <ac:chgData name="Bruce Herring" userId="da3c994283af7ec4" providerId="LiveId" clId="{FCD98B07-ED5A-47A4-9170-70CA8439E492}" dt="2020-05-24T17:54:39.144" v="435" actId="478"/>
            <ac:spMkLst>
              <pc:docMk/>
              <pc:sldMasterMk cId="0" sldId="2147483660"/>
              <pc:sldLayoutMk cId="0" sldId="2147483650"/>
              <ac:spMk id="21" creationId="{00000000-0000-0000-0000-000000000000}"/>
            </ac:spMkLst>
          </pc:spChg>
          <pc:spChg chg="mod">
            <ac:chgData name="Bruce Herring" userId="da3c994283af7ec4" providerId="LiveId" clId="{FCD98B07-ED5A-47A4-9170-70CA8439E492}" dt="2020-05-24T18:31:29.588" v="1525" actId="1076"/>
            <ac:spMkLst>
              <pc:docMk/>
              <pc:sldMasterMk cId="0" sldId="2147483660"/>
              <pc:sldLayoutMk cId="0" sldId="2147483650"/>
              <ac:spMk id="22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00:05.699" v="447" actId="478"/>
            <ac:spMkLst>
              <pc:docMk/>
              <pc:sldMasterMk cId="0" sldId="2147483660"/>
              <pc:sldLayoutMk cId="0" sldId="2147483650"/>
              <ac:spMk id="23" creationId="{00000000-0000-0000-0000-000000000000}"/>
            </ac:spMkLst>
          </pc:spChg>
          <pc:spChg chg="del mod">
            <ac:chgData name="Bruce Herring" userId="da3c994283af7ec4" providerId="LiveId" clId="{FCD98B07-ED5A-47A4-9170-70CA8439E492}" dt="2020-05-24T17:54:45.739" v="436" actId="478"/>
            <ac:spMkLst>
              <pc:docMk/>
              <pc:sldMasterMk cId="0" sldId="2147483660"/>
              <pc:sldLayoutMk cId="0" sldId="2147483650"/>
              <ac:spMk id="25" creationId="{00000000-0000-0000-0000-000000000000}"/>
            </ac:spMkLst>
          </pc:spChg>
          <pc:spChg chg="mod">
            <ac:chgData name="Bruce Herring" userId="da3c994283af7ec4" providerId="LiveId" clId="{FCD98B07-ED5A-47A4-9170-70CA8439E492}" dt="2020-05-24T18:35:55.766" v="1550" actId="5793"/>
            <ac:spMkLst>
              <pc:docMk/>
              <pc:sldMasterMk cId="0" sldId="2147483660"/>
              <pc:sldLayoutMk cId="0" sldId="2147483650"/>
              <ac:spMk id="26" creationId="{00000000-0000-0000-0000-000000000000}"/>
            </ac:spMkLst>
          </pc:spChg>
        </pc:sldLayoutChg>
        <pc:sldLayoutChg chg="addSp delSp modSp mod">
          <pc:chgData name="Bruce Herring" userId="da3c994283af7ec4" providerId="LiveId" clId="{FCD98B07-ED5A-47A4-9170-70CA8439E492}" dt="2020-05-24T18:39:14.384" v="1564"/>
          <pc:sldLayoutMkLst>
            <pc:docMk/>
            <pc:sldMasterMk cId="0" sldId="2147483660"/>
            <pc:sldLayoutMk cId="0" sldId="2147483653"/>
          </pc:sldLayoutMkLst>
          <pc:spChg chg="add del">
            <ac:chgData name="Bruce Herring" userId="da3c994283af7ec4" providerId="LiveId" clId="{FCD98B07-ED5A-47A4-9170-70CA8439E492}" dt="2020-05-24T18:36:25.868" v="1551" actId="11529"/>
            <ac:spMkLst>
              <pc:docMk/>
              <pc:sldMasterMk cId="0" sldId="2147483660"/>
              <pc:sldLayoutMk cId="0" sldId="2147483653"/>
              <ac:spMk id="2" creationId="{9FC1E519-F01C-4B20-A947-166CC8EDF683}"/>
            </ac:spMkLst>
          </pc:spChg>
          <pc:spChg chg="add del mod">
            <ac:chgData name="Bruce Herring" userId="da3c994283af7ec4" providerId="LiveId" clId="{FCD98B07-ED5A-47A4-9170-70CA8439E492}" dt="2020-05-24T18:36:31.687" v="1552" actId="21"/>
            <ac:spMkLst>
              <pc:docMk/>
              <pc:sldMasterMk cId="0" sldId="2147483660"/>
              <pc:sldLayoutMk cId="0" sldId="2147483653"/>
              <ac:spMk id="3" creationId="{4C5B7468-D8C1-422E-8AF6-AC09B9D2BF28}"/>
            </ac:spMkLst>
          </pc:spChg>
          <pc:spChg chg="add del mod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11" creationId="{F0E3EE8A-2562-4243-B6CE-21828E1DC8C9}"/>
            </ac:spMkLst>
          </pc:spChg>
          <pc:spChg chg="add del mod">
            <ac:chgData name="Bruce Herring" userId="da3c994283af7ec4" providerId="LiveId" clId="{FCD98B07-ED5A-47A4-9170-70CA8439E492}" dt="2020-05-24T18:37:59.742" v="1559" actId="21"/>
            <ac:spMkLst>
              <pc:docMk/>
              <pc:sldMasterMk cId="0" sldId="2147483660"/>
              <pc:sldLayoutMk cId="0" sldId="2147483653"/>
              <ac:spMk id="12" creationId="{12BD9EEA-6600-40DD-8140-56C9FA24B2CB}"/>
            </ac:spMkLst>
          </pc:spChg>
          <pc:spChg chg="add del mod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13" creationId="{EE620A92-EA5D-41B8-8D78-3CD5A24CCD54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4" creationId="{F620F217-02EA-4E16-82C1-0A0E06303796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5" creationId="{ECCD27C9-D73B-48F1-9A93-ECED5F5656DF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6" creationId="{D227A378-A7DC-4AF8-8BA8-667B503B4F56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7" creationId="{11556AC0-9381-4568-A66D-AC0851E3B0A5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8" creationId="{F7E771CC-1037-4801-B150-3BCBE282B9EA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9" creationId="{7D8ECD7E-8A92-4764-BA5E-78BEDA550D10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20" creationId="{AAA905A0-E71C-48C1-90C2-929C1AA9CDA9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38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39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40" creationId="{00000000-0000-0000-0000-000000000000}"/>
            </ac:spMkLst>
          </pc:spChg>
          <pc:spChg chg="del mod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41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6:34.120" v="1553" actId="478"/>
            <ac:spMkLst>
              <pc:docMk/>
              <pc:sldMasterMk cId="0" sldId="2147483660"/>
              <pc:sldLayoutMk cId="0" sldId="2147483653"/>
              <ac:spMk id="42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8:03.187" v="1560" actId="478"/>
            <ac:spMkLst>
              <pc:docMk/>
              <pc:sldMasterMk cId="0" sldId="2147483660"/>
              <pc:sldLayoutMk cId="0" sldId="2147483653"/>
              <ac:spMk id="43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44" creationId="{00000000-0000-0000-0000-000000000000}"/>
            </ac:spMkLst>
          </pc:spChg>
        </pc:sldLayoutChg>
        <pc:sldLayoutChg chg="modSp mod">
          <pc:chgData name="Bruce Herring" userId="da3c994283af7ec4" providerId="LiveId" clId="{FCD98B07-ED5A-47A4-9170-70CA8439E492}" dt="2020-06-01T18:01:16.239" v="8554" actId="14100"/>
          <pc:sldLayoutMkLst>
            <pc:docMk/>
            <pc:sldMasterMk cId="0" sldId="2147483660"/>
            <pc:sldLayoutMk cId="0" sldId="2147483659"/>
          </pc:sldLayoutMkLst>
          <pc:spChg chg="mod">
            <ac:chgData name="Bruce Herring" userId="da3c994283af7ec4" providerId="LiveId" clId="{FCD98B07-ED5A-47A4-9170-70CA8439E492}" dt="2020-06-01T18:01:16.239" v="8554" actId="14100"/>
            <ac:spMkLst>
              <pc:docMk/>
              <pc:sldMasterMk cId="0" sldId="2147483660"/>
              <pc:sldLayoutMk cId="0" sldId="2147483659"/>
              <ac:spMk id="74" creationId="{00000000-0000-0000-0000-000000000000}"/>
            </ac:spMkLst>
          </pc:spChg>
        </pc:sldLayoutChg>
        <pc:sldLayoutChg chg="modSp del">
          <pc:chgData name="Bruce Herring" userId="da3c994283af7ec4" providerId="LiveId" clId="{FCD98B07-ED5A-47A4-9170-70CA8439E492}" dt="2020-05-24T18:39:18.268" v="1565" actId="2696"/>
          <pc:sldLayoutMkLst>
            <pc:docMk/>
            <pc:sldMasterMk cId="0" sldId="2147483660"/>
            <pc:sldLayoutMk cId="2125997520" sldId="2147483661"/>
          </pc:sldLayoutMkLst>
          <pc:spChg chg="mod">
            <ac:chgData name="Bruce Herring" userId="da3c994283af7ec4" providerId="LiveId" clId="{FCD98B07-ED5A-47A4-9170-70CA8439E492}" dt="2020-05-24T18:35:17.095" v="1549" actId="5793"/>
            <ac:spMkLst>
              <pc:docMk/>
              <pc:sldMasterMk cId="0" sldId="2147483660"/>
              <pc:sldLayoutMk cId="2125997520" sldId="2147483661"/>
              <ac:spMk id="44" creationId="{00000000-0000-0000-0000-000000000000}"/>
            </ac:spMkLst>
          </pc:spChg>
        </pc:sldLayoutChg>
        <pc:sldLayoutChg chg="modSp mod">
          <pc:chgData name="Bruce Herring" userId="da3c994283af7ec4" providerId="LiveId" clId="{FCD98B07-ED5A-47A4-9170-70CA8439E492}" dt="2020-05-24T18:41:31.492" v="1581" actId="5793"/>
          <pc:sldLayoutMkLst>
            <pc:docMk/>
            <pc:sldMasterMk cId="0" sldId="2147483660"/>
            <pc:sldLayoutMk cId="3791850704" sldId="2147483662"/>
          </pc:sldLayoutMkLst>
          <pc:spChg chg="mod">
            <ac:chgData name="Bruce Herring" userId="da3c994283af7ec4" providerId="LiveId" clId="{FCD98B07-ED5A-47A4-9170-70CA8439E492}" dt="2020-05-24T18:41:24.858" v="1580" actId="14100"/>
            <ac:spMkLst>
              <pc:docMk/>
              <pc:sldMasterMk cId="0" sldId="2147483660"/>
              <pc:sldLayoutMk cId="3791850704" sldId="2147483662"/>
              <ac:spMk id="41" creationId="{00000000-0000-0000-0000-000000000000}"/>
            </ac:spMkLst>
          </pc:spChg>
          <pc:spChg chg="mod">
            <ac:chgData name="Bruce Herring" userId="da3c994283af7ec4" providerId="LiveId" clId="{FCD98B07-ED5A-47A4-9170-70CA8439E492}" dt="2020-05-24T18:41:31.492" v="1581" actId="5793"/>
            <ac:spMkLst>
              <pc:docMk/>
              <pc:sldMasterMk cId="0" sldId="2147483660"/>
              <pc:sldLayoutMk cId="3791850704" sldId="2147483662"/>
              <ac:spMk id="44" creationId="{00000000-0000-0000-0000-000000000000}"/>
            </ac:spMkLst>
          </pc:spChg>
        </pc:sldLayoutChg>
      </pc:sldMasterChg>
    </pc:docChg>
  </pc:docChgLst>
  <pc:docChgLst>
    <pc:chgData name="Bruce Herring" userId="da3c994283af7ec4" providerId="LiveId" clId="{0CF69D42-99B6-45D6-8865-E71CB7CFED91}"/>
    <pc:docChg chg="undo custSel addSld delSld modSld">
      <pc:chgData name="Bruce Herring" userId="da3c994283af7ec4" providerId="LiveId" clId="{0CF69D42-99B6-45D6-8865-E71CB7CFED91}" dt="2020-08-25T16:04:58.165" v="5754" actId="1076"/>
      <pc:docMkLst>
        <pc:docMk/>
      </pc:docMkLst>
      <pc:sldChg chg="addCm">
        <pc:chgData name="Bruce Herring" userId="da3c994283af7ec4" providerId="LiveId" clId="{0CF69D42-99B6-45D6-8865-E71CB7CFED91}" dt="2020-08-20T14:26:01.220" v="0" actId="1589"/>
        <pc:sldMkLst>
          <pc:docMk/>
          <pc:sldMk cId="0" sldId="256"/>
        </pc:sldMkLst>
      </pc:sldChg>
      <pc:sldChg chg="modAnim">
        <pc:chgData name="Bruce Herring" userId="da3c994283af7ec4" providerId="LiveId" clId="{0CF69D42-99B6-45D6-8865-E71CB7CFED91}" dt="2020-08-20T14:29:59.366" v="11"/>
        <pc:sldMkLst>
          <pc:docMk/>
          <pc:sldMk cId="0" sldId="258"/>
        </pc:sldMkLst>
      </pc:sldChg>
      <pc:sldChg chg="modAnim">
        <pc:chgData name="Bruce Herring" userId="da3c994283af7ec4" providerId="LiveId" clId="{0CF69D42-99B6-45D6-8865-E71CB7CFED91}" dt="2020-08-20T14:29:12.994" v="6"/>
        <pc:sldMkLst>
          <pc:docMk/>
          <pc:sldMk cId="0" sldId="259"/>
        </pc:sldMkLst>
      </pc:sldChg>
      <pc:sldChg chg="modSp mod">
        <pc:chgData name="Bruce Herring" userId="da3c994283af7ec4" providerId="LiveId" clId="{0CF69D42-99B6-45D6-8865-E71CB7CFED91}" dt="2020-08-20T15:17:43.244" v="263" actId="20577"/>
        <pc:sldMkLst>
          <pc:docMk/>
          <pc:sldMk cId="0" sldId="260"/>
        </pc:sldMkLst>
        <pc:spChg chg="mod">
          <ac:chgData name="Bruce Herring" userId="da3c994283af7ec4" providerId="LiveId" clId="{0CF69D42-99B6-45D6-8865-E71CB7CFED91}" dt="2020-08-20T15:17:43.244" v="263" actId="20577"/>
          <ac:spMkLst>
            <pc:docMk/>
            <pc:sldMk cId="0" sldId="260"/>
            <ac:spMk id="115" creationId="{00000000-0000-0000-0000-000000000000}"/>
          </ac:spMkLst>
        </pc:spChg>
        <pc:spChg chg="mod">
          <ac:chgData name="Bruce Herring" userId="da3c994283af7ec4" providerId="LiveId" clId="{0CF69D42-99B6-45D6-8865-E71CB7CFED91}" dt="2020-08-20T15:02:15.899" v="91" actId="20577"/>
          <ac:spMkLst>
            <pc:docMk/>
            <pc:sldMk cId="0" sldId="260"/>
            <ac:spMk id="117" creationId="{00000000-0000-0000-0000-000000000000}"/>
          </ac:spMkLst>
        </pc:spChg>
        <pc:picChg chg="mod">
          <ac:chgData name="Bruce Herring" userId="da3c994283af7ec4" providerId="LiveId" clId="{0CF69D42-99B6-45D6-8865-E71CB7CFED91}" dt="2020-08-20T15:07:45.861" v="215" actId="1076"/>
          <ac:picMkLst>
            <pc:docMk/>
            <pc:sldMk cId="0" sldId="260"/>
            <ac:picMk id="8" creationId="{ED3A65F1-04F8-40E6-9D7A-7F948ABDBA13}"/>
          </ac:picMkLst>
        </pc:picChg>
      </pc:sldChg>
      <pc:sldChg chg="modSp add mod">
        <pc:chgData name="Bruce Herring" userId="da3c994283af7ec4" providerId="LiveId" clId="{0CF69D42-99B6-45D6-8865-E71CB7CFED91}" dt="2020-08-20T15:27:44.013" v="416" actId="113"/>
        <pc:sldMkLst>
          <pc:docMk/>
          <pc:sldMk cId="0" sldId="279"/>
        </pc:sldMkLst>
        <pc:spChg chg="mod">
          <ac:chgData name="Bruce Herring" userId="da3c994283af7ec4" providerId="LiveId" clId="{0CF69D42-99B6-45D6-8865-E71CB7CFED91}" dt="2020-08-20T15:27:44.013" v="416" actId="113"/>
          <ac:spMkLst>
            <pc:docMk/>
            <pc:sldMk cId="0" sldId="279"/>
            <ac:spMk id="524" creationId="{00000000-0000-0000-0000-000000000000}"/>
          </ac:spMkLst>
        </pc:spChg>
      </pc:sldChg>
      <pc:sldChg chg="modSp">
        <pc:chgData name="Bruce Herring" userId="da3c994283af7ec4" providerId="LiveId" clId="{0CF69D42-99B6-45D6-8865-E71CB7CFED91}" dt="2020-08-20T14:30:25.895" v="12" actId="167"/>
        <pc:sldMkLst>
          <pc:docMk/>
          <pc:sldMk cId="2366599239" sldId="281"/>
        </pc:sldMkLst>
        <pc:picChg chg="mod">
          <ac:chgData name="Bruce Herring" userId="da3c994283af7ec4" providerId="LiveId" clId="{0CF69D42-99B6-45D6-8865-E71CB7CFED91}" dt="2020-08-20T14:30:25.895" v="12" actId="167"/>
          <ac:picMkLst>
            <pc:docMk/>
            <pc:sldMk cId="2366599239" sldId="281"/>
            <ac:picMk id="2052" creationId="{AF144BDB-7722-4109-9E59-52DFC680C63A}"/>
          </ac:picMkLst>
        </pc:picChg>
      </pc:sldChg>
      <pc:sldChg chg="modSp mod">
        <pc:chgData name="Bruce Herring" userId="da3c994283af7ec4" providerId="LiveId" clId="{0CF69D42-99B6-45D6-8865-E71CB7CFED91}" dt="2020-08-20T14:32:54.186" v="28" actId="14100"/>
        <pc:sldMkLst>
          <pc:docMk/>
          <pc:sldMk cId="72810535" sldId="282"/>
        </pc:sldMkLst>
        <pc:spChg chg="mod">
          <ac:chgData name="Bruce Herring" userId="da3c994283af7ec4" providerId="LiveId" clId="{0CF69D42-99B6-45D6-8865-E71CB7CFED91}" dt="2020-08-20T14:32:31.447" v="20" actId="20577"/>
          <ac:spMkLst>
            <pc:docMk/>
            <pc:sldMk cId="72810535" sldId="282"/>
            <ac:spMk id="66" creationId="{29CBD38E-2C60-4CFF-9FCA-9CDEECAD3A6F}"/>
          </ac:spMkLst>
        </pc:spChg>
        <pc:spChg chg="mod">
          <ac:chgData name="Bruce Herring" userId="da3c994283af7ec4" providerId="LiveId" clId="{0CF69D42-99B6-45D6-8865-E71CB7CFED91}" dt="2020-08-20T14:32:33.365" v="21" actId="20577"/>
          <ac:spMkLst>
            <pc:docMk/>
            <pc:sldMk cId="72810535" sldId="282"/>
            <ac:spMk id="67" creationId="{0A2649EB-E2FB-4323-A768-29B48C048B0C}"/>
          </ac:spMkLst>
        </pc:spChg>
        <pc:spChg chg="mod">
          <ac:chgData name="Bruce Herring" userId="da3c994283af7ec4" providerId="LiveId" clId="{0CF69D42-99B6-45D6-8865-E71CB7CFED91}" dt="2020-08-20T14:32:34.846" v="22" actId="20577"/>
          <ac:spMkLst>
            <pc:docMk/>
            <pc:sldMk cId="72810535" sldId="282"/>
            <ac:spMk id="68" creationId="{9E1B9FB2-2C45-4174-8726-0DF08E166D8F}"/>
          </ac:spMkLst>
        </pc:spChg>
        <pc:spChg chg="mod">
          <ac:chgData name="Bruce Herring" userId="da3c994283af7ec4" providerId="LiveId" clId="{0CF69D42-99B6-45D6-8865-E71CB7CFED91}" dt="2020-08-20T14:32:37.044" v="23" actId="6549"/>
          <ac:spMkLst>
            <pc:docMk/>
            <pc:sldMk cId="72810535" sldId="282"/>
            <ac:spMk id="69" creationId="{6DA3A3A8-6A07-4336-B76B-84C96D17FD7B}"/>
          </ac:spMkLst>
        </pc:spChg>
        <pc:spChg chg="mod">
          <ac:chgData name="Bruce Herring" userId="da3c994283af7ec4" providerId="LiveId" clId="{0CF69D42-99B6-45D6-8865-E71CB7CFED91}" dt="2020-08-20T14:32:30.196" v="19" actId="20577"/>
          <ac:spMkLst>
            <pc:docMk/>
            <pc:sldMk cId="72810535" sldId="282"/>
            <ac:spMk id="70" creationId="{A8C2DBE6-8144-437F-8BA1-B6092AA8BFEE}"/>
          </ac:spMkLst>
        </pc:spChg>
        <pc:spChg chg="mod">
          <ac:chgData name="Bruce Herring" userId="da3c994283af7ec4" providerId="LiveId" clId="{0CF69D42-99B6-45D6-8865-E71CB7CFED91}" dt="2020-08-20T14:32:43.305" v="26" actId="6549"/>
          <ac:spMkLst>
            <pc:docMk/>
            <pc:sldMk cId="72810535" sldId="282"/>
            <ac:spMk id="71" creationId="{24232DC2-4A33-453E-9248-50ADBE1C5F83}"/>
          </ac:spMkLst>
        </pc:spChg>
        <pc:spChg chg="mod">
          <ac:chgData name="Bruce Herring" userId="da3c994283af7ec4" providerId="LiveId" clId="{0CF69D42-99B6-45D6-8865-E71CB7CFED91}" dt="2020-08-20T14:32:54.186" v="28" actId="14100"/>
          <ac:spMkLst>
            <pc:docMk/>
            <pc:sldMk cId="72810535" sldId="282"/>
            <ac:spMk id="73" creationId="{F981ED9B-2832-4512-971F-FCFC02B57E68}"/>
          </ac:spMkLst>
        </pc:spChg>
      </pc:sldChg>
      <pc:sldChg chg="modSp mod">
        <pc:chgData name="Bruce Herring" userId="da3c994283af7ec4" providerId="LiveId" clId="{0CF69D42-99B6-45D6-8865-E71CB7CFED91}" dt="2020-08-20T15:10:30.681" v="223" actId="20577"/>
        <pc:sldMkLst>
          <pc:docMk/>
          <pc:sldMk cId="1935052667" sldId="284"/>
        </pc:sldMkLst>
        <pc:spChg chg="mod">
          <ac:chgData name="Bruce Herring" userId="da3c994283af7ec4" providerId="LiveId" clId="{0CF69D42-99B6-45D6-8865-E71CB7CFED91}" dt="2020-08-20T15:10:19.749" v="219" actId="14100"/>
          <ac:spMkLst>
            <pc:docMk/>
            <pc:sldMk cId="1935052667" sldId="284"/>
            <ac:spMk id="6" creationId="{D784E442-6223-4927-A314-CCF5891C0CAE}"/>
          </ac:spMkLst>
        </pc:spChg>
        <pc:spChg chg="mod">
          <ac:chgData name="Bruce Herring" userId="da3c994283af7ec4" providerId="LiveId" clId="{0CF69D42-99B6-45D6-8865-E71CB7CFED91}" dt="2020-08-20T15:10:27.638" v="221" actId="14100"/>
          <ac:spMkLst>
            <pc:docMk/>
            <pc:sldMk cId="1935052667" sldId="284"/>
            <ac:spMk id="7" creationId="{DD547717-EB16-48F2-B885-833FB09DF035}"/>
          </ac:spMkLst>
        </pc:spChg>
        <pc:spChg chg="mod">
          <ac:chgData name="Bruce Herring" userId="da3c994283af7ec4" providerId="LiveId" clId="{0CF69D42-99B6-45D6-8865-E71CB7CFED91}" dt="2020-08-20T15:10:30.681" v="223" actId="20577"/>
          <ac:spMkLst>
            <pc:docMk/>
            <pc:sldMk cId="1935052667" sldId="284"/>
            <ac:spMk id="10" creationId="{3CFE41BA-47F1-49E2-806C-5F48AE86FAF9}"/>
          </ac:spMkLst>
        </pc:spChg>
      </pc:sldChg>
      <pc:sldChg chg="modAnim addCm modCm">
        <pc:chgData name="Bruce Herring" userId="da3c994283af7ec4" providerId="LiveId" clId="{0CF69D42-99B6-45D6-8865-E71CB7CFED91}" dt="2020-08-25T15:34:20.577" v="5623"/>
        <pc:sldMkLst>
          <pc:docMk/>
          <pc:sldMk cId="2727922944" sldId="285"/>
        </pc:sldMkLst>
      </pc:sldChg>
      <pc:sldChg chg="modSp mod">
        <pc:chgData name="Bruce Herring" userId="da3c994283af7ec4" providerId="LiveId" clId="{0CF69D42-99B6-45D6-8865-E71CB7CFED91}" dt="2020-08-25T15:54:03.187" v="5728" actId="20577"/>
        <pc:sldMkLst>
          <pc:docMk/>
          <pc:sldMk cId="2959463" sldId="286"/>
        </pc:sldMkLst>
        <pc:spChg chg="mod">
          <ac:chgData name="Bruce Herring" userId="da3c994283af7ec4" providerId="LiveId" clId="{0CF69D42-99B6-45D6-8865-E71CB7CFED91}" dt="2020-08-25T15:54:03.187" v="5728" actId="20577"/>
          <ac:spMkLst>
            <pc:docMk/>
            <pc:sldMk cId="2959463" sldId="286"/>
            <ac:spMk id="11" creationId="{094002B5-E030-4066-B144-4740EF4D25BA}"/>
          </ac:spMkLst>
        </pc:spChg>
        <pc:spChg chg="mod">
          <ac:chgData name="Bruce Herring" userId="da3c994283af7ec4" providerId="LiveId" clId="{0CF69D42-99B6-45D6-8865-E71CB7CFED91}" dt="2020-08-20T15:15:20.377" v="240" actId="14100"/>
          <ac:spMkLst>
            <pc:docMk/>
            <pc:sldMk cId="2959463" sldId="286"/>
            <ac:spMk id="12" creationId="{C58FC92A-808E-4F77-8AE3-5A4D1100DD13}"/>
          </ac:spMkLst>
        </pc:spChg>
      </pc:sldChg>
      <pc:sldChg chg="modSp mod modAnim">
        <pc:chgData name="Bruce Herring" userId="da3c994283af7ec4" providerId="LiveId" clId="{0CF69D42-99B6-45D6-8865-E71CB7CFED91}" dt="2020-08-25T15:50:34.950" v="5722"/>
        <pc:sldMkLst>
          <pc:docMk/>
          <pc:sldMk cId="1436370870" sldId="287"/>
        </pc:sldMkLst>
        <pc:spChg chg="ord">
          <ac:chgData name="Bruce Herring" userId="da3c994283af7ec4" providerId="LiveId" clId="{0CF69D42-99B6-45D6-8865-E71CB7CFED91}" dt="2020-08-25T15:46:12.310" v="5696" actId="166"/>
          <ac:spMkLst>
            <pc:docMk/>
            <pc:sldMk cId="1436370870" sldId="287"/>
            <ac:spMk id="9" creationId="{EE95BC4B-B173-439E-8467-6F446C873B91}"/>
          </ac:spMkLst>
        </pc:spChg>
        <pc:cxnChg chg="ord">
          <ac:chgData name="Bruce Herring" userId="da3c994283af7ec4" providerId="LiveId" clId="{0CF69D42-99B6-45D6-8865-E71CB7CFED91}" dt="2020-08-25T15:43:16.594" v="5678" actId="166"/>
          <ac:cxnSpMkLst>
            <pc:docMk/>
            <pc:sldMk cId="1436370870" sldId="287"/>
            <ac:cxnSpMk id="33" creationId="{20ED98AA-EF88-46EB-9FD3-A660FCCB1DE4}"/>
          </ac:cxnSpMkLst>
        </pc:cxnChg>
        <pc:cxnChg chg="ord">
          <ac:chgData name="Bruce Herring" userId="da3c994283af7ec4" providerId="LiveId" clId="{0CF69D42-99B6-45D6-8865-E71CB7CFED91}" dt="2020-08-25T15:43:23.419" v="5679" actId="166"/>
          <ac:cxnSpMkLst>
            <pc:docMk/>
            <pc:sldMk cId="1436370870" sldId="287"/>
            <ac:cxnSpMk id="37" creationId="{00FFB010-6AFB-4838-AF6D-7442D6572D49}"/>
          </ac:cxnSpMkLst>
        </pc:cxnChg>
      </pc:sldChg>
      <pc:sldChg chg="modSp mod addCm">
        <pc:chgData name="Bruce Herring" userId="da3c994283af7ec4" providerId="LiveId" clId="{0CF69D42-99B6-45D6-8865-E71CB7CFED91}" dt="2020-08-25T15:54:15.365" v="5730" actId="20577"/>
        <pc:sldMkLst>
          <pc:docMk/>
          <pc:sldMk cId="986854924" sldId="288"/>
        </pc:sldMkLst>
        <pc:spChg chg="mod">
          <ac:chgData name="Bruce Herring" userId="da3c994283af7ec4" providerId="LiveId" clId="{0CF69D42-99B6-45D6-8865-E71CB7CFED91}" dt="2020-08-25T15:54:15.365" v="5730" actId="20577"/>
          <ac:spMkLst>
            <pc:docMk/>
            <pc:sldMk cId="986854924" sldId="288"/>
            <ac:spMk id="11" creationId="{094002B5-E030-4066-B144-4740EF4D25BA}"/>
          </ac:spMkLst>
        </pc:spChg>
        <pc:spChg chg="mod">
          <ac:chgData name="Bruce Herring" userId="da3c994283af7ec4" providerId="LiveId" clId="{0CF69D42-99B6-45D6-8865-E71CB7CFED91}" dt="2020-08-25T15:53:40.961" v="5726" actId="20577"/>
          <ac:spMkLst>
            <pc:docMk/>
            <pc:sldMk cId="986854924" sldId="288"/>
            <ac:spMk id="12" creationId="{C58FC92A-808E-4F77-8AE3-5A4D1100DD13}"/>
          </ac:spMkLst>
        </pc:spChg>
      </pc:sldChg>
      <pc:sldChg chg="modAnim">
        <pc:chgData name="Bruce Herring" userId="da3c994283af7ec4" providerId="LiveId" clId="{0CF69D42-99B6-45D6-8865-E71CB7CFED91}" dt="2020-08-25T15:36:21.687" v="5628"/>
        <pc:sldMkLst>
          <pc:docMk/>
          <pc:sldMk cId="3733211557" sldId="289"/>
        </pc:sldMkLst>
      </pc:sldChg>
      <pc:sldChg chg="modSp mod">
        <pc:chgData name="Bruce Herring" userId="da3c994283af7ec4" providerId="LiveId" clId="{0CF69D42-99B6-45D6-8865-E71CB7CFED91}" dt="2020-08-25T15:54:37.825" v="5733" actId="2711"/>
        <pc:sldMkLst>
          <pc:docMk/>
          <pc:sldMk cId="1605780709" sldId="290"/>
        </pc:sldMkLst>
        <pc:spChg chg="mod">
          <ac:chgData name="Bruce Herring" userId="da3c994283af7ec4" providerId="LiveId" clId="{0CF69D42-99B6-45D6-8865-E71CB7CFED91}" dt="2020-08-25T15:54:22.228" v="5732" actId="20577"/>
          <ac:spMkLst>
            <pc:docMk/>
            <pc:sldMk cId="1605780709" sldId="290"/>
            <ac:spMk id="11" creationId="{094002B5-E030-4066-B144-4740EF4D25BA}"/>
          </ac:spMkLst>
        </pc:spChg>
        <pc:spChg chg="mod">
          <ac:chgData name="Bruce Herring" userId="da3c994283af7ec4" providerId="LiveId" clId="{0CF69D42-99B6-45D6-8865-E71CB7CFED91}" dt="2020-08-25T15:54:37.825" v="5733" actId="2711"/>
          <ac:spMkLst>
            <pc:docMk/>
            <pc:sldMk cId="1605780709" sldId="290"/>
            <ac:spMk id="12" creationId="{C58FC92A-808E-4F77-8AE3-5A4D1100DD13}"/>
          </ac:spMkLst>
        </pc:spChg>
      </pc:sldChg>
      <pc:sldChg chg="del">
        <pc:chgData name="Bruce Herring" userId="da3c994283af7ec4" providerId="LiveId" clId="{0CF69D42-99B6-45D6-8865-E71CB7CFED91}" dt="2020-08-20T15:23:04.399" v="280" actId="47"/>
        <pc:sldMkLst>
          <pc:docMk/>
          <pc:sldMk cId="2417846364" sldId="291"/>
        </pc:sldMkLst>
      </pc:sldChg>
      <pc:sldChg chg="addCm">
        <pc:chgData name="Bruce Herring" userId="da3c994283af7ec4" providerId="LiveId" clId="{0CF69D42-99B6-45D6-8865-E71CB7CFED91}" dt="2020-08-20T14:27:00.897" v="1" actId="1589"/>
        <pc:sldMkLst>
          <pc:docMk/>
          <pc:sldMk cId="3890323778" sldId="292"/>
        </pc:sldMkLst>
      </pc:sldChg>
      <pc:sldChg chg="del">
        <pc:chgData name="Bruce Herring" userId="da3c994283af7ec4" providerId="LiveId" clId="{0CF69D42-99B6-45D6-8865-E71CB7CFED91}" dt="2020-08-25T15:55:56.262" v="5735" actId="47"/>
        <pc:sldMkLst>
          <pc:docMk/>
          <pc:sldMk cId="1486859587" sldId="293"/>
        </pc:sldMkLst>
      </pc:sldChg>
      <pc:sldChg chg="addSp delSp modSp mod">
        <pc:chgData name="Bruce Herring" userId="da3c994283af7ec4" providerId="LiveId" clId="{0CF69D42-99B6-45D6-8865-E71CB7CFED91}" dt="2020-08-20T15:36:23.294" v="549" actId="478"/>
        <pc:sldMkLst>
          <pc:docMk/>
          <pc:sldMk cId="1797619654" sldId="295"/>
        </pc:sldMkLst>
        <pc:spChg chg="add mod">
          <ac:chgData name="Bruce Herring" userId="da3c994283af7ec4" providerId="LiveId" clId="{0CF69D42-99B6-45D6-8865-E71CB7CFED91}" dt="2020-08-20T15:31:54.939" v="476" actId="1035"/>
          <ac:spMkLst>
            <pc:docMk/>
            <pc:sldMk cId="1797619654" sldId="295"/>
            <ac:spMk id="2" creationId="{F07B91E5-B486-45DF-AB3D-A1F868F12C5C}"/>
          </ac:spMkLst>
        </pc:spChg>
        <pc:spChg chg="add mod">
          <ac:chgData name="Bruce Herring" userId="da3c994283af7ec4" providerId="LiveId" clId="{0CF69D42-99B6-45D6-8865-E71CB7CFED91}" dt="2020-08-20T15:32:31.594" v="492" actId="1037"/>
          <ac:spMkLst>
            <pc:docMk/>
            <pc:sldMk cId="1797619654" sldId="295"/>
            <ac:spMk id="3" creationId="{A22CF956-0E83-48A0-ABE3-A9FC68C3DD98}"/>
          </ac:spMkLst>
        </pc:spChg>
        <pc:spChg chg="del">
          <ac:chgData name="Bruce Herring" userId="da3c994283af7ec4" providerId="LiveId" clId="{0CF69D42-99B6-45D6-8865-E71CB7CFED91}" dt="2020-08-20T15:36:23.294" v="549" actId="478"/>
          <ac:spMkLst>
            <pc:docMk/>
            <pc:sldMk cId="1797619654" sldId="295"/>
            <ac:spMk id="5" creationId="{333706E5-B98F-4610-8C71-6B6AFC7CB65C}"/>
          </ac:spMkLst>
        </pc:spChg>
        <pc:spChg chg="mod">
          <ac:chgData name="Bruce Herring" userId="da3c994283af7ec4" providerId="LiveId" clId="{0CF69D42-99B6-45D6-8865-E71CB7CFED91}" dt="2020-08-20T15:29:39.394" v="417" actId="1076"/>
          <ac:spMkLst>
            <pc:docMk/>
            <pc:sldMk cId="1797619654" sldId="295"/>
            <ac:spMk id="7" creationId="{12A07966-487B-4821-AE39-1EE5A357C7B0}"/>
          </ac:spMkLst>
        </pc:spChg>
        <pc:spChg chg="add del mod">
          <ac:chgData name="Bruce Herring" userId="da3c994283af7ec4" providerId="LiveId" clId="{0CF69D42-99B6-45D6-8865-E71CB7CFED91}" dt="2020-08-20T15:31:49.854" v="462" actId="1035"/>
          <ac:spMkLst>
            <pc:docMk/>
            <pc:sldMk cId="1797619654" sldId="295"/>
            <ac:spMk id="10" creationId="{3FC79BE0-FB78-4F3E-84BC-51A2AA7EC1D6}"/>
          </ac:spMkLst>
        </pc:spChg>
      </pc:sldChg>
      <pc:sldChg chg="addSp delSp modSp mod">
        <pc:chgData name="Bruce Herring" userId="da3c994283af7ec4" providerId="LiveId" clId="{0CF69D42-99B6-45D6-8865-E71CB7CFED91}" dt="2020-08-20T15:36:14.834" v="548" actId="478"/>
        <pc:sldMkLst>
          <pc:docMk/>
          <pc:sldMk cId="1751981766" sldId="296"/>
        </pc:sldMkLst>
        <pc:spChg chg="add mod">
          <ac:chgData name="Bruce Herring" userId="da3c994283af7ec4" providerId="LiveId" clId="{0CF69D42-99B6-45D6-8865-E71CB7CFED91}" dt="2020-08-20T15:36:08.882" v="547" actId="1035"/>
          <ac:spMkLst>
            <pc:docMk/>
            <pc:sldMk cId="1751981766" sldId="296"/>
            <ac:spMk id="2" creationId="{E964475A-9C2F-48A6-ADF4-A5741E7BE65F}"/>
          </ac:spMkLst>
        </pc:spChg>
        <pc:spChg chg="add mod">
          <ac:chgData name="Bruce Herring" userId="da3c994283af7ec4" providerId="LiveId" clId="{0CF69D42-99B6-45D6-8865-E71CB7CFED91}" dt="2020-08-20T15:36:08.882" v="547" actId="1035"/>
          <ac:spMkLst>
            <pc:docMk/>
            <pc:sldMk cId="1751981766" sldId="296"/>
            <ac:spMk id="3" creationId="{F046E721-AE87-45AA-978F-57A15CBA3E73}"/>
          </ac:spMkLst>
        </pc:spChg>
        <pc:spChg chg="del">
          <ac:chgData name="Bruce Herring" userId="da3c994283af7ec4" providerId="LiveId" clId="{0CF69D42-99B6-45D6-8865-E71CB7CFED91}" dt="2020-08-20T15:36:14.834" v="548" actId="478"/>
          <ac:spMkLst>
            <pc:docMk/>
            <pc:sldMk cId="1751981766" sldId="296"/>
            <ac:spMk id="5" creationId="{333706E5-B98F-4610-8C71-6B6AFC7CB65C}"/>
          </ac:spMkLst>
        </pc:spChg>
        <pc:spChg chg="mod">
          <ac:chgData name="Bruce Herring" userId="da3c994283af7ec4" providerId="LiveId" clId="{0CF69D42-99B6-45D6-8865-E71CB7CFED91}" dt="2020-08-20T15:35:07.090" v="503" actId="2711"/>
          <ac:spMkLst>
            <pc:docMk/>
            <pc:sldMk cId="1751981766" sldId="296"/>
            <ac:spMk id="9" creationId="{1F84C6EF-5A21-4AD5-8092-011B9EDF2CA8}"/>
          </ac:spMkLst>
        </pc:spChg>
        <pc:spChg chg="mod">
          <ac:chgData name="Bruce Herring" userId="da3c994283af7ec4" providerId="LiveId" clId="{0CF69D42-99B6-45D6-8865-E71CB7CFED91}" dt="2020-08-20T15:36:02.327" v="532" actId="1036"/>
          <ac:spMkLst>
            <pc:docMk/>
            <pc:sldMk cId="1751981766" sldId="296"/>
            <ac:spMk id="10" creationId="{3FC79BE0-FB78-4F3E-84BC-51A2AA7EC1D6}"/>
          </ac:spMkLst>
        </pc:spChg>
      </pc:sldChg>
      <pc:sldChg chg="addSp delSp modSp mod">
        <pc:chgData name="Bruce Herring" userId="da3c994283af7ec4" providerId="LiveId" clId="{0CF69D42-99B6-45D6-8865-E71CB7CFED91}" dt="2020-08-20T15:34:35.212" v="502" actId="14100"/>
        <pc:sldMkLst>
          <pc:docMk/>
          <pc:sldMk cId="3411387600" sldId="297"/>
        </pc:sldMkLst>
        <pc:spChg chg="mod">
          <ac:chgData name="Bruce Herring" userId="da3c994283af7ec4" providerId="LiveId" clId="{0CF69D42-99B6-45D6-8865-E71CB7CFED91}" dt="2020-08-20T15:33:03.499" v="494" actId="164"/>
          <ac:spMkLst>
            <pc:docMk/>
            <pc:sldMk cId="3411387600" sldId="297"/>
            <ac:spMk id="3" creationId="{F65A7DD5-4A94-41C0-B44D-0E66F9982B3F}"/>
          </ac:spMkLst>
        </pc:spChg>
        <pc:spChg chg="add del mod">
          <ac:chgData name="Bruce Herring" userId="da3c994283af7ec4" providerId="LiveId" clId="{0CF69D42-99B6-45D6-8865-E71CB7CFED91}" dt="2020-08-20T15:33:25.232" v="498" actId="478"/>
          <ac:spMkLst>
            <pc:docMk/>
            <pc:sldMk cId="3411387600" sldId="297"/>
            <ac:spMk id="5" creationId="{97694C6C-587B-48CB-9DAD-964187FE8AE2}"/>
          </ac:spMkLst>
        </pc:spChg>
        <pc:spChg chg="add mod">
          <ac:chgData name="Bruce Herring" userId="da3c994283af7ec4" providerId="LiveId" clId="{0CF69D42-99B6-45D6-8865-E71CB7CFED91}" dt="2020-08-20T15:33:54.169" v="500" actId="693"/>
          <ac:spMkLst>
            <pc:docMk/>
            <pc:sldMk cId="3411387600" sldId="297"/>
            <ac:spMk id="9" creationId="{F03E6EFE-839A-4CAE-B1BE-E9A8CC041AD2}"/>
          </ac:spMkLst>
        </pc:spChg>
        <pc:grpChg chg="add mod">
          <ac:chgData name="Bruce Herring" userId="da3c994283af7ec4" providerId="LiveId" clId="{0CF69D42-99B6-45D6-8865-E71CB7CFED91}" dt="2020-08-20T15:34:35.212" v="502" actId="14100"/>
          <ac:grpSpMkLst>
            <pc:docMk/>
            <pc:sldMk cId="3411387600" sldId="297"/>
            <ac:grpSpMk id="4" creationId="{58938F93-F995-4340-88F3-C6835E7CD079}"/>
          </ac:grpSpMkLst>
        </pc:grpChg>
        <pc:grpChg chg="mod">
          <ac:chgData name="Bruce Herring" userId="da3c994283af7ec4" providerId="LiveId" clId="{0CF69D42-99B6-45D6-8865-E71CB7CFED91}" dt="2020-08-20T15:33:03.499" v="494" actId="164"/>
          <ac:grpSpMkLst>
            <pc:docMk/>
            <pc:sldMk cId="3411387600" sldId="297"/>
            <ac:grpSpMk id="6" creationId="{C2C82584-2925-4592-975E-9F2DC6428C61}"/>
          </ac:grpSpMkLst>
        </pc:grpChg>
        <pc:grpChg chg="mod">
          <ac:chgData name="Bruce Herring" userId="da3c994283af7ec4" providerId="LiveId" clId="{0CF69D42-99B6-45D6-8865-E71CB7CFED91}" dt="2020-08-20T15:33:03.499" v="494" actId="164"/>
          <ac:grpSpMkLst>
            <pc:docMk/>
            <pc:sldMk cId="3411387600" sldId="297"/>
            <ac:grpSpMk id="12" creationId="{9BA09126-64F4-4E14-B642-DD9B3F6BF61C}"/>
          </ac:grpSpMkLst>
        </pc:grpChg>
      </pc:sldChg>
      <pc:sldChg chg="addSp modSp mod">
        <pc:chgData name="Bruce Herring" userId="da3c994283af7ec4" providerId="LiveId" clId="{0CF69D42-99B6-45D6-8865-E71CB7CFED91}" dt="2020-08-20T15:40:04.460" v="590" actId="14100"/>
        <pc:sldMkLst>
          <pc:docMk/>
          <pc:sldMk cId="3040108725" sldId="298"/>
        </pc:sldMkLst>
        <pc:spChg chg="add mod ord">
          <ac:chgData name="Bruce Herring" userId="da3c994283af7ec4" providerId="LiveId" clId="{0CF69D42-99B6-45D6-8865-E71CB7CFED91}" dt="2020-08-20T15:38:47.335" v="564" actId="164"/>
          <ac:spMkLst>
            <pc:docMk/>
            <pc:sldMk cId="3040108725" sldId="298"/>
            <ac:spMk id="3" creationId="{192EEE06-456B-4DF0-9E91-FF10E69DDD17}"/>
          </ac:spMkLst>
        </pc:spChg>
        <pc:spChg chg="mod">
          <ac:chgData name="Bruce Herring" userId="da3c994283af7ec4" providerId="LiveId" clId="{0CF69D42-99B6-45D6-8865-E71CB7CFED91}" dt="2020-08-20T15:39:09.979" v="570" actId="14100"/>
          <ac:spMkLst>
            <pc:docMk/>
            <pc:sldMk cId="3040108725" sldId="298"/>
            <ac:spMk id="7" creationId="{C76386FA-241D-4260-8DC2-76B547A53B6B}"/>
          </ac:spMkLst>
        </pc:spChg>
        <pc:spChg chg="mod">
          <ac:chgData name="Bruce Herring" userId="da3c994283af7ec4" providerId="LiveId" clId="{0CF69D42-99B6-45D6-8865-E71CB7CFED91}" dt="2020-08-20T15:39:04.311" v="569" actId="14100"/>
          <ac:spMkLst>
            <pc:docMk/>
            <pc:sldMk cId="3040108725" sldId="298"/>
            <ac:spMk id="8" creationId="{F5E63AC4-B1C3-46D8-BA91-AA3AD2417E5D}"/>
          </ac:spMkLst>
        </pc:spChg>
        <pc:spChg chg="add mod">
          <ac:chgData name="Bruce Herring" userId="da3c994283af7ec4" providerId="LiveId" clId="{0CF69D42-99B6-45D6-8865-E71CB7CFED91}" dt="2020-08-20T15:40:04.460" v="590" actId="14100"/>
          <ac:spMkLst>
            <pc:docMk/>
            <pc:sldMk cId="3040108725" sldId="298"/>
            <ac:spMk id="9" creationId="{F4C16ABF-A491-4BD7-9680-321B986FD1E2}"/>
          </ac:spMkLst>
        </pc:spChg>
        <pc:spChg chg="mod">
          <ac:chgData name="Bruce Herring" userId="da3c994283af7ec4" providerId="LiveId" clId="{0CF69D42-99B6-45D6-8865-E71CB7CFED91}" dt="2020-08-20T15:37:30.045" v="556" actId="692"/>
          <ac:spMkLst>
            <pc:docMk/>
            <pc:sldMk cId="3040108725" sldId="298"/>
            <ac:spMk id="16" creationId="{E5C4D01F-4DDB-407C-9065-7369A06C5DC6}"/>
          </ac:spMkLst>
        </pc:spChg>
        <pc:grpChg chg="add mod">
          <ac:chgData name="Bruce Herring" userId="da3c994283af7ec4" providerId="LiveId" clId="{0CF69D42-99B6-45D6-8865-E71CB7CFED91}" dt="2020-08-20T15:38:47.335" v="564" actId="164"/>
          <ac:grpSpMkLst>
            <pc:docMk/>
            <pc:sldMk cId="3040108725" sldId="298"/>
            <ac:grpSpMk id="2" creationId="{D5FBB464-14ED-48F5-BF4E-01553A26BA07}"/>
          </ac:grpSpMkLst>
        </pc:grpChg>
        <pc:grpChg chg="add mod">
          <ac:chgData name="Bruce Herring" userId="da3c994283af7ec4" providerId="LiveId" clId="{0CF69D42-99B6-45D6-8865-E71CB7CFED91}" dt="2020-08-20T15:39:18.136" v="573" actId="1076"/>
          <ac:grpSpMkLst>
            <pc:docMk/>
            <pc:sldMk cId="3040108725" sldId="298"/>
            <ac:grpSpMk id="4" creationId="{A53EFE7A-F158-442E-910C-2717DF166467}"/>
          </ac:grpSpMkLst>
        </pc:grpChg>
        <pc:grpChg chg="mod">
          <ac:chgData name="Bruce Herring" userId="da3c994283af7ec4" providerId="LiveId" clId="{0CF69D42-99B6-45D6-8865-E71CB7CFED91}" dt="2020-08-20T15:36:47.980" v="550" actId="164"/>
          <ac:grpSpMkLst>
            <pc:docMk/>
            <pc:sldMk cId="3040108725" sldId="298"/>
            <ac:grpSpMk id="10" creationId="{7EE000C8-ED45-4190-826F-197989467B02}"/>
          </ac:grpSpMkLst>
        </pc:grpChg>
        <pc:grpChg chg="mod">
          <ac:chgData name="Bruce Herring" userId="da3c994283af7ec4" providerId="LiveId" clId="{0CF69D42-99B6-45D6-8865-E71CB7CFED91}" dt="2020-08-20T15:36:47.980" v="550" actId="164"/>
          <ac:grpSpMkLst>
            <pc:docMk/>
            <pc:sldMk cId="3040108725" sldId="298"/>
            <ac:grpSpMk id="13" creationId="{D52B6AE9-1D98-40EC-835A-9037DE8E4A37}"/>
          </ac:grpSpMkLst>
        </pc:grpChg>
        <pc:cxnChg chg="mod">
          <ac:chgData name="Bruce Herring" userId="da3c994283af7ec4" providerId="LiveId" clId="{0CF69D42-99B6-45D6-8865-E71CB7CFED91}" dt="2020-08-20T15:37:30.045" v="556" actId="692"/>
          <ac:cxnSpMkLst>
            <pc:docMk/>
            <pc:sldMk cId="3040108725" sldId="298"/>
            <ac:cxnSpMk id="11" creationId="{9A86D6F1-3160-4430-8A9F-3D8E65191D50}"/>
          </ac:cxnSpMkLst>
        </pc:cxnChg>
        <pc:cxnChg chg="mod">
          <ac:chgData name="Bruce Herring" userId="da3c994283af7ec4" providerId="LiveId" clId="{0CF69D42-99B6-45D6-8865-E71CB7CFED91}" dt="2020-08-20T15:37:30.045" v="556" actId="692"/>
          <ac:cxnSpMkLst>
            <pc:docMk/>
            <pc:sldMk cId="3040108725" sldId="298"/>
            <ac:cxnSpMk id="12" creationId="{6D90F32B-668B-42F3-830E-C03EF6789903}"/>
          </ac:cxnSpMkLst>
        </pc:cxnChg>
        <pc:cxnChg chg="mod">
          <ac:chgData name="Bruce Herring" userId="da3c994283af7ec4" providerId="LiveId" clId="{0CF69D42-99B6-45D6-8865-E71CB7CFED91}" dt="2020-08-20T15:37:30.045" v="556" actId="692"/>
          <ac:cxnSpMkLst>
            <pc:docMk/>
            <pc:sldMk cId="3040108725" sldId="298"/>
            <ac:cxnSpMk id="14" creationId="{90417C99-A723-4E75-B005-C3232B44322F}"/>
          </ac:cxnSpMkLst>
        </pc:cxnChg>
        <pc:cxnChg chg="mod">
          <ac:chgData name="Bruce Herring" userId="da3c994283af7ec4" providerId="LiveId" clId="{0CF69D42-99B6-45D6-8865-E71CB7CFED91}" dt="2020-08-20T15:37:30.045" v="556" actId="692"/>
          <ac:cxnSpMkLst>
            <pc:docMk/>
            <pc:sldMk cId="3040108725" sldId="298"/>
            <ac:cxnSpMk id="15" creationId="{C817AC27-BEEF-4977-A494-FF5541E2AB1F}"/>
          </ac:cxnSpMkLst>
        </pc:cxnChg>
      </pc:sldChg>
      <pc:sldChg chg="modAnim addCm modCm">
        <pc:chgData name="Bruce Herring" userId="da3c994283af7ec4" providerId="LiveId" clId="{0CF69D42-99B6-45D6-8865-E71CB7CFED91}" dt="2020-08-20T15:21:13.632" v="278"/>
        <pc:sldMkLst>
          <pc:docMk/>
          <pc:sldMk cId="2509575124" sldId="301"/>
        </pc:sldMkLst>
      </pc:sldChg>
      <pc:sldChg chg="modSp mod">
        <pc:chgData name="Bruce Herring" userId="da3c994283af7ec4" providerId="LiveId" clId="{0CF69D42-99B6-45D6-8865-E71CB7CFED91}" dt="2020-08-25T16:04:28.080" v="5743" actId="14100"/>
        <pc:sldMkLst>
          <pc:docMk/>
          <pc:sldMk cId="1229149078" sldId="303"/>
        </pc:sldMkLst>
        <pc:spChg chg="mod">
          <ac:chgData name="Bruce Herring" userId="da3c994283af7ec4" providerId="LiveId" clId="{0CF69D42-99B6-45D6-8865-E71CB7CFED91}" dt="2020-08-20T15:41:44.508" v="599" actId="20577"/>
          <ac:spMkLst>
            <pc:docMk/>
            <pc:sldMk cId="1229149078" sldId="303"/>
            <ac:spMk id="11" creationId="{A0C4D0F5-5589-405B-8526-C75DE1CD51D4}"/>
          </ac:spMkLst>
        </pc:spChg>
        <pc:spChg chg="mod">
          <ac:chgData name="Bruce Herring" userId="da3c994283af7ec4" providerId="LiveId" clId="{0CF69D42-99B6-45D6-8865-E71CB7CFED91}" dt="2020-08-25T16:04:28.080" v="5743" actId="14100"/>
          <ac:spMkLst>
            <pc:docMk/>
            <pc:sldMk cId="1229149078" sldId="303"/>
            <ac:spMk id="14" creationId="{CE4B71E3-5B94-4D0E-AFA2-4575C62D4D82}"/>
          </ac:spMkLst>
        </pc:spChg>
      </pc:sldChg>
      <pc:sldChg chg="modSp mod">
        <pc:chgData name="Bruce Herring" userId="da3c994283af7ec4" providerId="LiveId" clId="{0CF69D42-99B6-45D6-8865-E71CB7CFED91}" dt="2020-08-25T16:04:43.331" v="5749" actId="14100"/>
        <pc:sldMkLst>
          <pc:docMk/>
          <pc:sldMk cId="1022075041" sldId="304"/>
        </pc:sldMkLst>
        <pc:spChg chg="mod">
          <ac:chgData name="Bruce Herring" userId="da3c994283af7ec4" providerId="LiveId" clId="{0CF69D42-99B6-45D6-8865-E71CB7CFED91}" dt="2020-08-20T15:41:37.366" v="598" actId="20577"/>
          <ac:spMkLst>
            <pc:docMk/>
            <pc:sldMk cId="1022075041" sldId="304"/>
            <ac:spMk id="2" creationId="{E2B1AF5E-4CAF-4C1E-9453-68A7F29572AF}"/>
          </ac:spMkLst>
        </pc:spChg>
        <pc:spChg chg="mod">
          <ac:chgData name="Bruce Herring" userId="da3c994283af7ec4" providerId="LiveId" clId="{0CF69D42-99B6-45D6-8865-E71CB7CFED91}" dt="2020-08-20T15:41:24.240" v="594" actId="20577"/>
          <ac:spMkLst>
            <pc:docMk/>
            <pc:sldMk cId="1022075041" sldId="304"/>
            <ac:spMk id="3" creationId="{31FDF2C2-BBA6-4E1E-B5BF-02D05C0F4CF1}"/>
          </ac:spMkLst>
        </pc:spChg>
        <pc:spChg chg="mod">
          <ac:chgData name="Bruce Herring" userId="da3c994283af7ec4" providerId="LiveId" clId="{0CF69D42-99B6-45D6-8865-E71CB7CFED91}" dt="2020-08-25T16:04:43.331" v="5749" actId="14100"/>
          <ac:spMkLst>
            <pc:docMk/>
            <pc:sldMk cId="1022075041" sldId="304"/>
            <ac:spMk id="7" creationId="{56B73121-B7E6-45E9-B5CB-C12AE747E42D}"/>
          </ac:spMkLst>
        </pc:spChg>
      </pc:sldChg>
      <pc:sldChg chg="modSp mod">
        <pc:chgData name="Bruce Herring" userId="da3c994283af7ec4" providerId="LiveId" clId="{0CF69D42-99B6-45D6-8865-E71CB7CFED91}" dt="2020-08-25T16:04:58.165" v="5754" actId="1076"/>
        <pc:sldMkLst>
          <pc:docMk/>
          <pc:sldMk cId="3127486590" sldId="305"/>
        </pc:sldMkLst>
        <pc:spChg chg="mod">
          <ac:chgData name="Bruce Herring" userId="da3c994283af7ec4" providerId="LiveId" clId="{0CF69D42-99B6-45D6-8865-E71CB7CFED91}" dt="2020-08-20T15:41:51.670" v="600" actId="20577"/>
          <ac:spMkLst>
            <pc:docMk/>
            <pc:sldMk cId="3127486590" sldId="305"/>
            <ac:spMk id="2" creationId="{E2B1AF5E-4CAF-4C1E-9453-68A7F29572AF}"/>
          </ac:spMkLst>
        </pc:spChg>
        <pc:spChg chg="mod">
          <ac:chgData name="Bruce Herring" userId="da3c994283af7ec4" providerId="LiveId" clId="{0CF69D42-99B6-45D6-8865-E71CB7CFED91}" dt="2020-08-20T15:41:55.875" v="601" actId="6549"/>
          <ac:spMkLst>
            <pc:docMk/>
            <pc:sldMk cId="3127486590" sldId="305"/>
            <ac:spMk id="3" creationId="{31FDF2C2-BBA6-4E1E-B5BF-02D05C0F4CF1}"/>
          </ac:spMkLst>
        </pc:spChg>
        <pc:spChg chg="mod">
          <ac:chgData name="Bruce Herring" userId="da3c994283af7ec4" providerId="LiveId" clId="{0CF69D42-99B6-45D6-8865-E71CB7CFED91}" dt="2020-08-25T16:04:58.165" v="5754" actId="1076"/>
          <ac:spMkLst>
            <pc:docMk/>
            <pc:sldMk cId="3127486590" sldId="305"/>
            <ac:spMk id="7" creationId="{56B73121-B7E6-45E9-B5CB-C12AE747E42D}"/>
          </ac:spMkLst>
        </pc:spChg>
      </pc:sldChg>
      <pc:sldChg chg="modSp mod">
        <pc:chgData name="Bruce Herring" userId="da3c994283af7ec4" providerId="LiveId" clId="{0CF69D42-99B6-45D6-8865-E71CB7CFED91}" dt="2020-08-25T16:04:07.999" v="5737" actId="20577"/>
        <pc:sldMkLst>
          <pc:docMk/>
          <pc:sldMk cId="2471742029" sldId="306"/>
        </pc:sldMkLst>
        <pc:spChg chg="mod">
          <ac:chgData name="Bruce Herring" userId="da3c994283af7ec4" providerId="LiveId" clId="{0CF69D42-99B6-45D6-8865-E71CB7CFED91}" dt="2020-08-25T16:04:07.999" v="5737" actId="20577"/>
          <ac:spMkLst>
            <pc:docMk/>
            <pc:sldMk cId="2471742029" sldId="306"/>
            <ac:spMk id="11" creationId="{094002B5-E030-4066-B144-4740EF4D25BA}"/>
          </ac:spMkLst>
        </pc:spChg>
        <pc:spChg chg="mod">
          <ac:chgData name="Bruce Herring" userId="da3c994283af7ec4" providerId="LiveId" clId="{0CF69D42-99B6-45D6-8865-E71CB7CFED91}" dt="2020-08-20T15:18:49.936" v="274" actId="14100"/>
          <ac:spMkLst>
            <pc:docMk/>
            <pc:sldMk cId="2471742029" sldId="306"/>
            <ac:spMk id="12" creationId="{C58FC92A-808E-4F77-8AE3-5A4D1100DD13}"/>
          </ac:spMkLst>
        </pc:spChg>
      </pc:sldChg>
      <pc:sldChg chg="addSp delSp modSp new mod modClrScheme modAnim chgLayout">
        <pc:chgData name="Bruce Herring" userId="da3c994283af7ec4" providerId="LiveId" clId="{0CF69D42-99B6-45D6-8865-E71CB7CFED91}" dt="2020-08-25T14:41:12.759" v="4411"/>
        <pc:sldMkLst>
          <pc:docMk/>
          <pc:sldMk cId="2180181869" sldId="307"/>
        </pc:sldMkLst>
        <pc:spChg chg="del mod ord">
          <ac:chgData name="Bruce Herring" userId="da3c994283af7ec4" providerId="LiveId" clId="{0CF69D42-99B6-45D6-8865-E71CB7CFED91}" dt="2020-08-20T14:35:05.214" v="30" actId="700"/>
          <ac:spMkLst>
            <pc:docMk/>
            <pc:sldMk cId="2180181869" sldId="307"/>
            <ac:spMk id="2" creationId="{8D49CE4C-EF13-43FA-8697-3B2E79FD19A9}"/>
          </ac:spMkLst>
        </pc:spChg>
        <pc:spChg chg="del mod ord">
          <ac:chgData name="Bruce Herring" userId="da3c994283af7ec4" providerId="LiveId" clId="{0CF69D42-99B6-45D6-8865-E71CB7CFED91}" dt="2020-08-20T14:35:05.214" v="30" actId="700"/>
          <ac:spMkLst>
            <pc:docMk/>
            <pc:sldMk cId="2180181869" sldId="307"/>
            <ac:spMk id="3" creationId="{1CFFAF24-7C01-4897-BD2E-F0E68C175486}"/>
          </ac:spMkLst>
        </pc:spChg>
        <pc:spChg chg="del mod ord">
          <ac:chgData name="Bruce Herring" userId="da3c994283af7ec4" providerId="LiveId" clId="{0CF69D42-99B6-45D6-8865-E71CB7CFED91}" dt="2020-08-20T14:35:05.214" v="30" actId="700"/>
          <ac:spMkLst>
            <pc:docMk/>
            <pc:sldMk cId="2180181869" sldId="307"/>
            <ac:spMk id="4" creationId="{0E42A689-2854-4E2E-B99E-CB0BDC01A549}"/>
          </ac:spMkLst>
        </pc:spChg>
        <pc:spChg chg="mod ord">
          <ac:chgData name="Bruce Herring" userId="da3c994283af7ec4" providerId="LiveId" clId="{0CF69D42-99B6-45D6-8865-E71CB7CFED91}" dt="2020-08-20T14:35:05.214" v="30" actId="700"/>
          <ac:spMkLst>
            <pc:docMk/>
            <pc:sldMk cId="2180181869" sldId="307"/>
            <ac:spMk id="5" creationId="{C8DF4FCB-24D7-47F4-B723-66003FE3EFCB}"/>
          </ac:spMkLst>
        </pc:spChg>
        <pc:spChg chg="add mod ord">
          <ac:chgData name="Bruce Herring" userId="da3c994283af7ec4" providerId="LiveId" clId="{0CF69D42-99B6-45D6-8865-E71CB7CFED91}" dt="2020-08-20T14:35:07.954" v="36" actId="20577"/>
          <ac:spMkLst>
            <pc:docMk/>
            <pc:sldMk cId="2180181869" sldId="307"/>
            <ac:spMk id="6" creationId="{5210B53B-44EE-421E-94C9-1F2B0CFD0DDC}"/>
          </ac:spMkLst>
        </pc:spChg>
        <pc:spChg chg="add mod ord">
          <ac:chgData name="Bruce Herring" userId="da3c994283af7ec4" providerId="LiveId" clId="{0CF69D42-99B6-45D6-8865-E71CB7CFED91}" dt="2020-08-25T14:37:06.595" v="4407" actId="1076"/>
          <ac:spMkLst>
            <pc:docMk/>
            <pc:sldMk cId="2180181869" sldId="307"/>
            <ac:spMk id="7" creationId="{2FA812B1-2C68-40C8-BF99-3BF59F0B2E9C}"/>
          </ac:spMkLst>
        </pc:spChg>
        <pc:spChg chg="add mod ord">
          <ac:chgData name="Bruce Herring" userId="da3c994283af7ec4" providerId="LiveId" clId="{0CF69D42-99B6-45D6-8865-E71CB7CFED91}" dt="2020-08-25T14:37:02.256" v="4406" actId="14100"/>
          <ac:spMkLst>
            <pc:docMk/>
            <pc:sldMk cId="2180181869" sldId="307"/>
            <ac:spMk id="8" creationId="{B62467C3-1908-495C-8ED3-ABA6332EF650}"/>
          </ac:spMkLst>
        </pc:spChg>
        <pc:spChg chg="add mod ord">
          <ac:chgData name="Bruce Herring" userId="da3c994283af7ec4" providerId="LiveId" clId="{0CF69D42-99B6-45D6-8865-E71CB7CFED91}" dt="2020-08-25T14:20:58.494" v="3907" actId="15"/>
          <ac:spMkLst>
            <pc:docMk/>
            <pc:sldMk cId="2180181869" sldId="307"/>
            <ac:spMk id="9" creationId="{F86A5A74-C08F-4CED-876F-FB42DF8F84DA}"/>
          </ac:spMkLst>
        </pc:spChg>
      </pc:sldChg>
      <pc:sldChg chg="addSp delSp modSp new mod modClrScheme chgLayout">
        <pc:chgData name="Bruce Herring" userId="da3c994283af7ec4" providerId="LiveId" clId="{0CF69D42-99B6-45D6-8865-E71CB7CFED91}" dt="2020-08-20T15:02:10.035" v="89" actId="20577"/>
        <pc:sldMkLst>
          <pc:docMk/>
          <pc:sldMk cId="2538161272" sldId="308"/>
        </pc:sldMkLst>
        <pc:spChg chg="del mod ord">
          <ac:chgData name="Bruce Herring" userId="da3c994283af7ec4" providerId="LiveId" clId="{0CF69D42-99B6-45D6-8865-E71CB7CFED91}" dt="2020-08-20T14:50:57.648" v="38" actId="700"/>
          <ac:spMkLst>
            <pc:docMk/>
            <pc:sldMk cId="2538161272" sldId="308"/>
            <ac:spMk id="2" creationId="{5618C9F8-E1DB-44A2-BB92-37F57DADA04D}"/>
          </ac:spMkLst>
        </pc:spChg>
        <pc:spChg chg="del mod ord">
          <ac:chgData name="Bruce Herring" userId="da3c994283af7ec4" providerId="LiveId" clId="{0CF69D42-99B6-45D6-8865-E71CB7CFED91}" dt="2020-08-20T14:50:57.648" v="38" actId="700"/>
          <ac:spMkLst>
            <pc:docMk/>
            <pc:sldMk cId="2538161272" sldId="308"/>
            <ac:spMk id="3" creationId="{96B7EB30-57FB-4D28-AC3D-7FA09ADDE74F}"/>
          </ac:spMkLst>
        </pc:spChg>
        <pc:spChg chg="del mod ord">
          <ac:chgData name="Bruce Herring" userId="da3c994283af7ec4" providerId="LiveId" clId="{0CF69D42-99B6-45D6-8865-E71CB7CFED91}" dt="2020-08-20T14:50:57.648" v="38" actId="700"/>
          <ac:spMkLst>
            <pc:docMk/>
            <pc:sldMk cId="2538161272" sldId="308"/>
            <ac:spMk id="4" creationId="{536E8366-C2AC-4757-993A-40F19FED3835}"/>
          </ac:spMkLst>
        </pc:spChg>
        <pc:spChg chg="mod ord">
          <ac:chgData name="Bruce Herring" userId="da3c994283af7ec4" providerId="LiveId" clId="{0CF69D42-99B6-45D6-8865-E71CB7CFED91}" dt="2020-08-20T14:50:57.648" v="38" actId="700"/>
          <ac:spMkLst>
            <pc:docMk/>
            <pc:sldMk cId="2538161272" sldId="308"/>
            <ac:spMk id="5" creationId="{55B2630E-EDA2-4616-97B1-360DA94B021E}"/>
          </ac:spMkLst>
        </pc:spChg>
        <pc:spChg chg="add del mod ord">
          <ac:chgData name="Bruce Herring" userId="da3c994283af7ec4" providerId="LiveId" clId="{0CF69D42-99B6-45D6-8865-E71CB7CFED91}" dt="2020-08-20T14:52:29.999" v="65" actId="20577"/>
          <ac:spMkLst>
            <pc:docMk/>
            <pc:sldMk cId="2538161272" sldId="308"/>
            <ac:spMk id="6" creationId="{A243AF5C-B876-449D-BFE8-9C3C2258FC65}"/>
          </ac:spMkLst>
        </pc:spChg>
        <pc:spChg chg="add del mod ord">
          <ac:chgData name="Bruce Herring" userId="da3c994283af7ec4" providerId="LiveId" clId="{0CF69D42-99B6-45D6-8865-E71CB7CFED91}" dt="2020-08-20T15:00:53.173" v="78" actId="12"/>
          <ac:spMkLst>
            <pc:docMk/>
            <pc:sldMk cId="2538161272" sldId="308"/>
            <ac:spMk id="7" creationId="{7D5E7257-6E9F-40C5-A9B6-193609A12FAD}"/>
          </ac:spMkLst>
        </pc:spChg>
        <pc:spChg chg="add del mod ord">
          <ac:chgData name="Bruce Herring" userId="da3c994283af7ec4" providerId="LiveId" clId="{0CF69D42-99B6-45D6-8865-E71CB7CFED91}" dt="2020-08-20T15:01:11.702" v="79" actId="478"/>
          <ac:spMkLst>
            <pc:docMk/>
            <pc:sldMk cId="2538161272" sldId="308"/>
            <ac:spMk id="8" creationId="{EC487A2C-8A80-4FFE-89D3-43C3EF539AB5}"/>
          </ac:spMkLst>
        </pc:spChg>
        <pc:spChg chg="add del mod ord">
          <ac:chgData name="Bruce Herring" userId="da3c994283af7ec4" providerId="LiveId" clId="{0CF69D42-99B6-45D6-8865-E71CB7CFED91}" dt="2020-08-20T14:53:05.598" v="69" actId="478"/>
          <ac:spMkLst>
            <pc:docMk/>
            <pc:sldMk cId="2538161272" sldId="308"/>
            <ac:spMk id="9" creationId="{6ECA3A1E-FA26-4E36-8220-26C72F917D4C}"/>
          </ac:spMkLst>
        </pc:spChg>
        <pc:spChg chg="add del mod ord">
          <ac:chgData name="Bruce Herring" userId="da3c994283af7ec4" providerId="LiveId" clId="{0CF69D42-99B6-45D6-8865-E71CB7CFED91}" dt="2020-08-20T15:02:10.035" v="89" actId="20577"/>
          <ac:spMkLst>
            <pc:docMk/>
            <pc:sldMk cId="2538161272" sldId="308"/>
            <ac:spMk id="10" creationId="{9505369F-8B61-4B29-B905-A5C3AA15FA12}"/>
          </ac:spMkLst>
        </pc:spChg>
        <pc:spChg chg="add del mod">
          <ac:chgData name="Bruce Herring" userId="da3c994283af7ec4" providerId="LiveId" clId="{0CF69D42-99B6-45D6-8865-E71CB7CFED91}" dt="2020-08-20T14:51:55.339" v="43"/>
          <ac:spMkLst>
            <pc:docMk/>
            <pc:sldMk cId="2538161272" sldId="308"/>
            <ac:spMk id="11" creationId="{0D0C33D9-6DDC-4D07-8EDF-1FF3F881D0D2}"/>
          </ac:spMkLst>
        </pc:spChg>
        <pc:spChg chg="add del mod">
          <ac:chgData name="Bruce Herring" userId="da3c994283af7ec4" providerId="LiveId" clId="{0CF69D42-99B6-45D6-8865-E71CB7CFED91}" dt="2020-08-20T14:51:55.339" v="43"/>
          <ac:spMkLst>
            <pc:docMk/>
            <pc:sldMk cId="2538161272" sldId="308"/>
            <ac:spMk id="12" creationId="{CC2A2FF6-6D5B-4DF3-B3D2-E1539351C85A}"/>
          </ac:spMkLst>
        </pc:spChg>
        <pc:spChg chg="add del mod">
          <ac:chgData name="Bruce Herring" userId="da3c994283af7ec4" providerId="LiveId" clId="{0CF69D42-99B6-45D6-8865-E71CB7CFED91}" dt="2020-08-20T14:51:55.339" v="43"/>
          <ac:spMkLst>
            <pc:docMk/>
            <pc:sldMk cId="2538161272" sldId="308"/>
            <ac:spMk id="13" creationId="{2F51560A-3651-485B-B70C-97708DB9509E}"/>
          </ac:spMkLst>
        </pc:spChg>
        <pc:picChg chg="add del mod">
          <ac:chgData name="Bruce Herring" userId="da3c994283af7ec4" providerId="LiveId" clId="{0CF69D42-99B6-45D6-8865-E71CB7CFED91}" dt="2020-08-20T14:51:55.339" v="43"/>
          <ac:picMkLst>
            <pc:docMk/>
            <pc:sldMk cId="2538161272" sldId="308"/>
            <ac:picMk id="14" creationId="{BF31B96D-89CB-4787-BBF7-74B49B683120}"/>
          </ac:picMkLst>
        </pc:picChg>
        <pc:picChg chg="add">
          <ac:chgData name="Bruce Herring" userId="da3c994283af7ec4" providerId="LiveId" clId="{0CF69D42-99B6-45D6-8865-E71CB7CFED91}" dt="2020-08-20T15:01:14.417" v="80" actId="22"/>
          <ac:picMkLst>
            <pc:docMk/>
            <pc:sldMk cId="2538161272" sldId="308"/>
            <ac:picMk id="16" creationId="{1B6AB3F1-64BA-4D04-90D6-1AC6F8325E76}"/>
          </ac:picMkLst>
        </pc:picChg>
      </pc:sldChg>
      <pc:sldChg chg="addSp delSp modSp new del mod modClrScheme chgLayout">
        <pc:chgData name="Bruce Herring" userId="da3c994283af7ec4" providerId="LiveId" clId="{0CF69D42-99B6-45D6-8865-E71CB7CFED91}" dt="2020-08-23T01:25:26.779" v="693" actId="47"/>
        <pc:sldMkLst>
          <pc:docMk/>
          <pc:sldMk cId="1121234952" sldId="309"/>
        </pc:sldMkLst>
        <pc:spChg chg="del mod ord">
          <ac:chgData name="Bruce Herring" userId="da3c994283af7ec4" providerId="LiveId" clId="{0CF69D42-99B6-45D6-8865-E71CB7CFED91}" dt="2020-08-23T01:23:10.166" v="605" actId="700"/>
          <ac:spMkLst>
            <pc:docMk/>
            <pc:sldMk cId="1121234952" sldId="309"/>
            <ac:spMk id="2" creationId="{672BD9FE-9AAC-40EA-8761-8568AA4ADC31}"/>
          </ac:spMkLst>
        </pc:spChg>
        <pc:spChg chg="del mod ord">
          <ac:chgData name="Bruce Herring" userId="da3c994283af7ec4" providerId="LiveId" clId="{0CF69D42-99B6-45D6-8865-E71CB7CFED91}" dt="2020-08-23T01:23:10.166" v="605" actId="700"/>
          <ac:spMkLst>
            <pc:docMk/>
            <pc:sldMk cId="1121234952" sldId="309"/>
            <ac:spMk id="3" creationId="{2005393B-EF8A-4AF7-A806-0433357270FB}"/>
          </ac:spMkLst>
        </pc:spChg>
        <pc:spChg chg="mod ord">
          <ac:chgData name="Bruce Herring" userId="da3c994283af7ec4" providerId="LiveId" clId="{0CF69D42-99B6-45D6-8865-E71CB7CFED91}" dt="2020-08-23T01:23:10.166" v="605" actId="700"/>
          <ac:spMkLst>
            <pc:docMk/>
            <pc:sldMk cId="1121234952" sldId="309"/>
            <ac:spMk id="4" creationId="{0D98F960-0118-4FAC-9A31-2FD594BE9EDA}"/>
          </ac:spMkLst>
        </pc:spChg>
        <pc:spChg chg="del mod ord">
          <ac:chgData name="Bruce Herring" userId="da3c994283af7ec4" providerId="LiveId" clId="{0CF69D42-99B6-45D6-8865-E71CB7CFED91}" dt="2020-08-23T01:23:10.166" v="605" actId="700"/>
          <ac:spMkLst>
            <pc:docMk/>
            <pc:sldMk cId="1121234952" sldId="309"/>
            <ac:spMk id="5" creationId="{CB41DAB8-37F3-46D4-ACA7-5CEAAAB6FD28}"/>
          </ac:spMkLst>
        </pc:spChg>
        <pc:spChg chg="del">
          <ac:chgData name="Bruce Herring" userId="da3c994283af7ec4" providerId="LiveId" clId="{0CF69D42-99B6-45D6-8865-E71CB7CFED91}" dt="2020-08-23T01:23:10.166" v="605" actId="700"/>
          <ac:spMkLst>
            <pc:docMk/>
            <pc:sldMk cId="1121234952" sldId="309"/>
            <ac:spMk id="6" creationId="{7E6192E2-D908-409C-B5C9-25B2EA30E225}"/>
          </ac:spMkLst>
        </pc:spChg>
        <pc:spChg chg="del">
          <ac:chgData name="Bruce Herring" userId="da3c994283af7ec4" providerId="LiveId" clId="{0CF69D42-99B6-45D6-8865-E71CB7CFED91}" dt="2020-08-23T01:23:10.166" v="605" actId="700"/>
          <ac:spMkLst>
            <pc:docMk/>
            <pc:sldMk cId="1121234952" sldId="309"/>
            <ac:spMk id="7" creationId="{6FEA3257-839F-4329-8D5B-EEA87E0D08D6}"/>
          </ac:spMkLst>
        </pc:spChg>
        <pc:spChg chg="add mod ord">
          <ac:chgData name="Bruce Herring" userId="da3c994283af7ec4" providerId="LiveId" clId="{0CF69D42-99B6-45D6-8865-E71CB7CFED91}" dt="2020-08-23T01:23:31.185" v="618" actId="20577"/>
          <ac:spMkLst>
            <pc:docMk/>
            <pc:sldMk cId="1121234952" sldId="309"/>
            <ac:spMk id="8" creationId="{D94F7C1C-3C21-481D-819B-1CB10E20D1D2}"/>
          </ac:spMkLst>
        </pc:spChg>
        <pc:spChg chg="add mod ord">
          <ac:chgData name="Bruce Herring" userId="da3c994283af7ec4" providerId="LiveId" clId="{0CF69D42-99B6-45D6-8865-E71CB7CFED91}" dt="2020-08-23T01:24:48.882" v="692" actId="20577"/>
          <ac:spMkLst>
            <pc:docMk/>
            <pc:sldMk cId="1121234952" sldId="309"/>
            <ac:spMk id="9" creationId="{5283E794-8A8A-45DF-88B5-1B9FD7D28DBB}"/>
          </ac:spMkLst>
        </pc:spChg>
        <pc:spChg chg="add mod ord">
          <ac:chgData name="Bruce Herring" userId="da3c994283af7ec4" providerId="LiveId" clId="{0CF69D42-99B6-45D6-8865-E71CB7CFED91}" dt="2020-08-23T01:23:10.166" v="605" actId="700"/>
          <ac:spMkLst>
            <pc:docMk/>
            <pc:sldMk cId="1121234952" sldId="309"/>
            <ac:spMk id="10" creationId="{1188CDC1-4679-4989-AB40-914BED7801D6}"/>
          </ac:spMkLst>
        </pc:spChg>
      </pc:sldChg>
      <pc:sldChg chg="addSp delSp modSp new mod modClrScheme modAnim chgLayout">
        <pc:chgData name="Bruce Herring" userId="da3c994283af7ec4" providerId="LiveId" clId="{0CF69D42-99B6-45D6-8865-E71CB7CFED91}" dt="2020-08-25T15:15:41.601" v="5229" actId="1076"/>
        <pc:sldMkLst>
          <pc:docMk/>
          <pc:sldMk cId="3842794469" sldId="309"/>
        </pc:sldMkLst>
        <pc:spChg chg="del mod ord">
          <ac:chgData name="Bruce Herring" userId="da3c994283af7ec4" providerId="LiveId" clId="{0CF69D42-99B6-45D6-8865-E71CB7CFED91}" dt="2020-08-23T01:26:45.788" v="695" actId="700"/>
          <ac:spMkLst>
            <pc:docMk/>
            <pc:sldMk cId="3842794469" sldId="309"/>
            <ac:spMk id="2" creationId="{5625638B-5D51-4A3E-9B8C-D9135EC26DC1}"/>
          </ac:spMkLst>
        </pc:spChg>
        <pc:spChg chg="del mod ord">
          <ac:chgData name="Bruce Herring" userId="da3c994283af7ec4" providerId="LiveId" clId="{0CF69D42-99B6-45D6-8865-E71CB7CFED91}" dt="2020-08-23T01:26:45.788" v="695" actId="700"/>
          <ac:spMkLst>
            <pc:docMk/>
            <pc:sldMk cId="3842794469" sldId="309"/>
            <ac:spMk id="3" creationId="{6B72FAF7-5CF4-4887-A9A0-41F1596C4C4B}"/>
          </ac:spMkLst>
        </pc:spChg>
        <pc:spChg chg="add mod">
          <ac:chgData name="Bruce Herring" userId="da3c994283af7ec4" providerId="LiveId" clId="{0CF69D42-99B6-45D6-8865-E71CB7CFED91}" dt="2020-08-25T14:55:46.711" v="4516" actId="164"/>
          <ac:spMkLst>
            <pc:docMk/>
            <pc:sldMk cId="3842794469" sldId="309"/>
            <ac:spMk id="3" creationId="{9516236D-C031-4056-B231-4D0383F34D81}"/>
          </ac:spMkLst>
        </pc:spChg>
        <pc:spChg chg="mod ord">
          <ac:chgData name="Bruce Herring" userId="da3c994283af7ec4" providerId="LiveId" clId="{0CF69D42-99B6-45D6-8865-E71CB7CFED91}" dt="2020-08-23T01:26:45.788" v="695" actId="700"/>
          <ac:spMkLst>
            <pc:docMk/>
            <pc:sldMk cId="3842794469" sldId="309"/>
            <ac:spMk id="4" creationId="{B2B0E58F-27D9-4DEE-B361-6F42E41A2A40}"/>
          </ac:spMkLst>
        </pc:spChg>
        <pc:spChg chg="del mod ord">
          <ac:chgData name="Bruce Herring" userId="da3c994283af7ec4" providerId="LiveId" clId="{0CF69D42-99B6-45D6-8865-E71CB7CFED91}" dt="2020-08-23T01:26:45.788" v="695" actId="700"/>
          <ac:spMkLst>
            <pc:docMk/>
            <pc:sldMk cId="3842794469" sldId="309"/>
            <ac:spMk id="5" creationId="{CA42BEB0-A204-4503-BD4A-548E30D18DCA}"/>
          </ac:spMkLst>
        </pc:spChg>
        <pc:spChg chg="del mod ord">
          <ac:chgData name="Bruce Herring" userId="da3c994283af7ec4" providerId="LiveId" clId="{0CF69D42-99B6-45D6-8865-E71CB7CFED91}" dt="2020-08-23T01:26:45.788" v="695" actId="700"/>
          <ac:spMkLst>
            <pc:docMk/>
            <pc:sldMk cId="3842794469" sldId="309"/>
            <ac:spMk id="6" creationId="{B075C50E-C2BF-423B-BCB8-3C1FE6438743}"/>
          </ac:spMkLst>
        </pc:spChg>
        <pc:spChg chg="add mod ord">
          <ac:chgData name="Bruce Herring" userId="da3c994283af7ec4" providerId="LiveId" clId="{0CF69D42-99B6-45D6-8865-E71CB7CFED91}" dt="2020-08-25T15:15:41.601" v="5229" actId="1076"/>
          <ac:spMkLst>
            <pc:docMk/>
            <pc:sldMk cId="3842794469" sldId="309"/>
            <ac:spMk id="6" creationId="{F529C640-BDC4-4BA3-872B-6913358B0DB4}"/>
          </ac:spMkLst>
        </pc:spChg>
        <pc:spChg chg="add mod">
          <ac:chgData name="Bruce Herring" userId="da3c994283af7ec4" providerId="LiveId" clId="{0CF69D42-99B6-45D6-8865-E71CB7CFED91}" dt="2020-08-25T15:15:20.908" v="5226" actId="1076"/>
          <ac:spMkLst>
            <pc:docMk/>
            <pc:sldMk cId="3842794469" sldId="309"/>
            <ac:spMk id="7" creationId="{A7BE53AD-740D-461C-991D-0C2112B1A194}"/>
          </ac:spMkLst>
        </pc:spChg>
        <pc:spChg chg="del">
          <ac:chgData name="Bruce Herring" userId="da3c994283af7ec4" providerId="LiveId" clId="{0CF69D42-99B6-45D6-8865-E71CB7CFED91}" dt="2020-08-23T01:26:45.788" v="695" actId="700"/>
          <ac:spMkLst>
            <pc:docMk/>
            <pc:sldMk cId="3842794469" sldId="309"/>
            <ac:spMk id="7" creationId="{C9DB7EB9-2F00-42C3-B8D1-A6661C62C825}"/>
          </ac:spMkLst>
        </pc:spChg>
        <pc:spChg chg="add mod ord">
          <ac:chgData name="Bruce Herring" userId="da3c994283af7ec4" providerId="LiveId" clId="{0CF69D42-99B6-45D6-8865-E71CB7CFED91}" dt="2020-08-25T15:15:30.378" v="5228" actId="1076"/>
          <ac:spMkLst>
            <pc:docMk/>
            <pc:sldMk cId="3842794469" sldId="309"/>
            <ac:spMk id="8" creationId="{D424176E-7A1C-4D74-A621-B0762AB15576}"/>
          </ac:spMkLst>
        </pc:spChg>
        <pc:spChg chg="add mod ord">
          <ac:chgData name="Bruce Herring" userId="da3c994283af7ec4" providerId="LiveId" clId="{0CF69D42-99B6-45D6-8865-E71CB7CFED91}" dt="2020-08-25T15:02:05.101" v="4863" actId="2711"/>
          <ac:spMkLst>
            <pc:docMk/>
            <pc:sldMk cId="3842794469" sldId="309"/>
            <ac:spMk id="9" creationId="{970CA16D-85FF-4C87-BC77-BB2F7D680F75}"/>
          </ac:spMkLst>
        </pc:spChg>
        <pc:spChg chg="add mod ord">
          <ac:chgData name="Bruce Herring" userId="da3c994283af7ec4" providerId="LiveId" clId="{0CF69D42-99B6-45D6-8865-E71CB7CFED91}" dt="2020-08-23T01:32:42.052" v="1537" actId="20577"/>
          <ac:spMkLst>
            <pc:docMk/>
            <pc:sldMk cId="3842794469" sldId="309"/>
            <ac:spMk id="10" creationId="{61F3F83F-9BC5-402F-9A9C-C34CBE950221}"/>
          </ac:spMkLst>
        </pc:spChg>
        <pc:spChg chg="add del mod ord">
          <ac:chgData name="Bruce Herring" userId="da3c994283af7ec4" providerId="LiveId" clId="{0CF69D42-99B6-45D6-8865-E71CB7CFED91}" dt="2020-08-25T14:53:49.801" v="4447" actId="478"/>
          <ac:spMkLst>
            <pc:docMk/>
            <pc:sldMk cId="3842794469" sldId="309"/>
            <ac:spMk id="11" creationId="{45E5B2B3-9C2A-4383-AA6C-74BFBD89273F}"/>
          </ac:spMkLst>
        </pc:spChg>
        <pc:grpChg chg="add mod ord">
          <ac:chgData name="Bruce Herring" userId="da3c994283af7ec4" providerId="LiveId" clId="{0CF69D42-99B6-45D6-8865-E71CB7CFED91}" dt="2020-08-25T15:15:41.601" v="5229" actId="1076"/>
          <ac:grpSpMkLst>
            <pc:docMk/>
            <pc:sldMk cId="3842794469" sldId="309"/>
            <ac:grpSpMk id="5" creationId="{4999EAFF-690C-465F-8624-E84F2CE01821}"/>
          </ac:grpSpMkLst>
        </pc:grpChg>
        <pc:picChg chg="mod">
          <ac:chgData name="Bruce Herring" userId="da3c994283af7ec4" providerId="LiveId" clId="{0CF69D42-99B6-45D6-8865-E71CB7CFED91}" dt="2020-08-25T14:55:46.711" v="4516" actId="164"/>
          <ac:picMkLst>
            <pc:docMk/>
            <pc:sldMk cId="3842794469" sldId="309"/>
            <ac:picMk id="2" creationId="{82C5EBF5-7AF3-4A0A-B51F-BADD9CB4D6BC}"/>
          </ac:picMkLst>
        </pc:picChg>
        <pc:picChg chg="add mod ord">
          <ac:chgData name="Bruce Herring" userId="da3c994283af7ec4" providerId="LiveId" clId="{0CF69D42-99B6-45D6-8865-E71CB7CFED91}" dt="2020-08-25T15:14:47.264" v="5221" actId="1076"/>
          <ac:picMkLst>
            <pc:docMk/>
            <pc:sldMk cId="3842794469" sldId="309"/>
            <ac:picMk id="13" creationId="{F58D3C1B-C793-4983-AE8E-C81BF1775F90}"/>
          </ac:picMkLst>
        </pc:picChg>
      </pc:sldChg>
      <pc:sldChg chg="addSp delSp modSp new del mod modClrScheme chgLayout">
        <pc:chgData name="Bruce Herring" userId="da3c994283af7ec4" providerId="LiveId" clId="{0CF69D42-99B6-45D6-8865-E71CB7CFED91}" dt="2020-08-23T01:25:26.779" v="693" actId="47"/>
        <pc:sldMkLst>
          <pc:docMk/>
          <pc:sldMk cId="2688586026" sldId="310"/>
        </pc:sldMkLst>
        <pc:spChg chg="del mod ord">
          <ac:chgData name="Bruce Herring" userId="da3c994283af7ec4" providerId="LiveId" clId="{0CF69D42-99B6-45D6-8865-E71CB7CFED91}" dt="2020-08-23T01:23:40.868" v="620" actId="700"/>
          <ac:spMkLst>
            <pc:docMk/>
            <pc:sldMk cId="2688586026" sldId="310"/>
            <ac:spMk id="2" creationId="{43B5C0A1-724A-4F4E-ADB4-42AD08B6FAD4}"/>
          </ac:spMkLst>
        </pc:spChg>
        <pc:spChg chg="del mod ord">
          <ac:chgData name="Bruce Herring" userId="da3c994283af7ec4" providerId="LiveId" clId="{0CF69D42-99B6-45D6-8865-E71CB7CFED91}" dt="2020-08-23T01:23:40.868" v="620" actId="700"/>
          <ac:spMkLst>
            <pc:docMk/>
            <pc:sldMk cId="2688586026" sldId="310"/>
            <ac:spMk id="3" creationId="{75EC9002-40F7-4023-A575-882A608A2879}"/>
          </ac:spMkLst>
        </pc:spChg>
        <pc:spChg chg="del mod ord">
          <ac:chgData name="Bruce Herring" userId="da3c994283af7ec4" providerId="LiveId" clId="{0CF69D42-99B6-45D6-8865-E71CB7CFED91}" dt="2020-08-23T01:23:40.868" v="620" actId="700"/>
          <ac:spMkLst>
            <pc:docMk/>
            <pc:sldMk cId="2688586026" sldId="310"/>
            <ac:spMk id="4" creationId="{7A92EC49-977B-48B9-B8F1-3A90B2252CC0}"/>
          </ac:spMkLst>
        </pc:spChg>
        <pc:spChg chg="mod ord">
          <ac:chgData name="Bruce Herring" userId="da3c994283af7ec4" providerId="LiveId" clId="{0CF69D42-99B6-45D6-8865-E71CB7CFED91}" dt="2020-08-23T01:23:40.868" v="620" actId="700"/>
          <ac:spMkLst>
            <pc:docMk/>
            <pc:sldMk cId="2688586026" sldId="310"/>
            <ac:spMk id="5" creationId="{20067058-0081-4C9F-A8BF-2C3154AC6CC5}"/>
          </ac:spMkLst>
        </pc:spChg>
        <pc:spChg chg="add mod ord">
          <ac:chgData name="Bruce Herring" userId="da3c994283af7ec4" providerId="LiveId" clId="{0CF69D42-99B6-45D6-8865-E71CB7CFED91}" dt="2020-08-23T01:23:54.224" v="651" actId="20577"/>
          <ac:spMkLst>
            <pc:docMk/>
            <pc:sldMk cId="2688586026" sldId="310"/>
            <ac:spMk id="6" creationId="{0BAB4086-6AB7-4AD8-A812-B085ECDA8D94}"/>
          </ac:spMkLst>
        </pc:spChg>
        <pc:spChg chg="add mod ord">
          <ac:chgData name="Bruce Herring" userId="da3c994283af7ec4" providerId="LiveId" clId="{0CF69D42-99B6-45D6-8865-E71CB7CFED91}" dt="2020-08-23T01:23:40.868" v="620" actId="700"/>
          <ac:spMkLst>
            <pc:docMk/>
            <pc:sldMk cId="2688586026" sldId="310"/>
            <ac:spMk id="7" creationId="{5417114C-A9FE-49AA-9948-BCA24EF1B07D}"/>
          </ac:spMkLst>
        </pc:spChg>
        <pc:spChg chg="add mod ord">
          <ac:chgData name="Bruce Herring" userId="da3c994283af7ec4" providerId="LiveId" clId="{0CF69D42-99B6-45D6-8865-E71CB7CFED91}" dt="2020-08-23T01:23:40.868" v="620" actId="700"/>
          <ac:spMkLst>
            <pc:docMk/>
            <pc:sldMk cId="2688586026" sldId="310"/>
            <ac:spMk id="8" creationId="{F89C6F78-2BCD-4ED5-BA51-3CB923463129}"/>
          </ac:spMkLst>
        </pc:spChg>
        <pc:spChg chg="add mod ord">
          <ac:chgData name="Bruce Herring" userId="da3c994283af7ec4" providerId="LiveId" clId="{0CF69D42-99B6-45D6-8865-E71CB7CFED91}" dt="2020-08-23T01:23:40.868" v="620" actId="700"/>
          <ac:spMkLst>
            <pc:docMk/>
            <pc:sldMk cId="2688586026" sldId="310"/>
            <ac:spMk id="9" creationId="{5D5D2948-3A77-437E-BE54-6E9505216B04}"/>
          </ac:spMkLst>
        </pc:spChg>
        <pc:spChg chg="add mod ord">
          <ac:chgData name="Bruce Herring" userId="da3c994283af7ec4" providerId="LiveId" clId="{0CF69D42-99B6-45D6-8865-E71CB7CFED91}" dt="2020-08-23T01:23:40.868" v="620" actId="700"/>
          <ac:spMkLst>
            <pc:docMk/>
            <pc:sldMk cId="2688586026" sldId="310"/>
            <ac:spMk id="10" creationId="{2D7F0ED7-0B5B-4BC6-B510-367959E486E1}"/>
          </ac:spMkLst>
        </pc:spChg>
      </pc:sldChg>
      <pc:sldChg chg="addSp delSp modSp new mod modClrScheme chgLayout">
        <pc:chgData name="Bruce Herring" userId="da3c994283af7ec4" providerId="LiveId" clId="{0CF69D42-99B6-45D6-8865-E71CB7CFED91}" dt="2020-08-25T15:20:58.115" v="5365" actId="2711"/>
        <pc:sldMkLst>
          <pc:docMk/>
          <pc:sldMk cId="3690184902" sldId="310"/>
        </pc:sldMkLst>
        <pc:spChg chg="mod ord">
          <ac:chgData name="Bruce Herring" userId="da3c994283af7ec4" providerId="LiveId" clId="{0CF69D42-99B6-45D6-8865-E71CB7CFED91}" dt="2020-08-23T01:33:27.820" v="1673" actId="700"/>
          <ac:spMkLst>
            <pc:docMk/>
            <pc:sldMk cId="3690184902" sldId="310"/>
            <ac:spMk id="2" creationId="{6AE54229-E3CD-4256-BD14-B878D7FB8906}"/>
          </ac:spMkLst>
        </pc:spChg>
        <pc:spChg chg="del mod ord">
          <ac:chgData name="Bruce Herring" userId="da3c994283af7ec4" providerId="LiveId" clId="{0CF69D42-99B6-45D6-8865-E71CB7CFED91}" dt="2020-08-23T01:33:27.820" v="1673" actId="700"/>
          <ac:spMkLst>
            <pc:docMk/>
            <pc:sldMk cId="3690184902" sldId="310"/>
            <ac:spMk id="3" creationId="{2D0AB5E6-0921-4A43-910C-3145239FEBBF}"/>
          </ac:spMkLst>
        </pc:spChg>
        <pc:spChg chg="del mod ord">
          <ac:chgData name="Bruce Herring" userId="da3c994283af7ec4" providerId="LiveId" clId="{0CF69D42-99B6-45D6-8865-E71CB7CFED91}" dt="2020-08-23T01:33:27.820" v="1673" actId="700"/>
          <ac:spMkLst>
            <pc:docMk/>
            <pc:sldMk cId="3690184902" sldId="310"/>
            <ac:spMk id="4" creationId="{530D391F-A441-4982-A668-B3D741D132DF}"/>
          </ac:spMkLst>
        </pc:spChg>
        <pc:spChg chg="add mod">
          <ac:chgData name="Bruce Herring" userId="da3c994283af7ec4" providerId="LiveId" clId="{0CF69D42-99B6-45D6-8865-E71CB7CFED91}" dt="2020-08-25T15:20:58.115" v="5365" actId="2711"/>
          <ac:spMkLst>
            <pc:docMk/>
            <pc:sldMk cId="3690184902" sldId="310"/>
            <ac:spMk id="5" creationId="{566662D0-18CE-4924-BB01-AD5A3E308560}"/>
          </ac:spMkLst>
        </pc:spChg>
        <pc:spChg chg="del mod ord">
          <ac:chgData name="Bruce Herring" userId="da3c994283af7ec4" providerId="LiveId" clId="{0CF69D42-99B6-45D6-8865-E71CB7CFED91}" dt="2020-08-23T01:33:27.820" v="1673" actId="700"/>
          <ac:spMkLst>
            <pc:docMk/>
            <pc:sldMk cId="3690184902" sldId="310"/>
            <ac:spMk id="5" creationId="{5B67BB64-FEED-4CF1-8E92-A135B8B83F69}"/>
          </ac:spMkLst>
        </pc:spChg>
        <pc:spChg chg="del mod ord">
          <ac:chgData name="Bruce Herring" userId="da3c994283af7ec4" providerId="LiveId" clId="{0CF69D42-99B6-45D6-8865-E71CB7CFED91}" dt="2020-08-23T01:33:27.820" v="1673" actId="700"/>
          <ac:spMkLst>
            <pc:docMk/>
            <pc:sldMk cId="3690184902" sldId="310"/>
            <ac:spMk id="6" creationId="{0913C1B2-7CE1-4D44-BE05-58BCBFD1293B}"/>
          </ac:spMkLst>
        </pc:spChg>
        <pc:spChg chg="add mod ord">
          <ac:chgData name="Bruce Herring" userId="da3c994283af7ec4" providerId="LiveId" clId="{0CF69D42-99B6-45D6-8865-E71CB7CFED91}" dt="2020-08-23T01:36:10.785" v="1987" actId="20577"/>
          <ac:spMkLst>
            <pc:docMk/>
            <pc:sldMk cId="3690184902" sldId="310"/>
            <ac:spMk id="7" creationId="{F9E5B7E3-72C5-4155-9E82-809FEC8AD80D}"/>
          </ac:spMkLst>
        </pc:spChg>
        <pc:spChg chg="add mod ord">
          <ac:chgData name="Bruce Herring" userId="da3c994283af7ec4" providerId="LiveId" clId="{0CF69D42-99B6-45D6-8865-E71CB7CFED91}" dt="2020-08-23T01:35:56.197" v="1982" actId="948"/>
          <ac:spMkLst>
            <pc:docMk/>
            <pc:sldMk cId="3690184902" sldId="310"/>
            <ac:spMk id="8" creationId="{F9B77805-0D6C-450C-888C-8656EE997B6A}"/>
          </ac:spMkLst>
        </pc:spChg>
        <pc:spChg chg="add del mod ord">
          <ac:chgData name="Bruce Herring" userId="da3c994283af7ec4" providerId="LiveId" clId="{0CF69D42-99B6-45D6-8865-E71CB7CFED91}" dt="2020-08-25T15:18:13.684" v="5230" actId="478"/>
          <ac:spMkLst>
            <pc:docMk/>
            <pc:sldMk cId="3690184902" sldId="310"/>
            <ac:spMk id="9" creationId="{5612ECB5-7BF5-4AB6-BFF6-FF355E24D4EF}"/>
          </ac:spMkLst>
        </pc:spChg>
        <pc:spChg chg="add del mod ord">
          <ac:chgData name="Bruce Herring" userId="da3c994283af7ec4" providerId="LiveId" clId="{0CF69D42-99B6-45D6-8865-E71CB7CFED91}" dt="2020-08-23T01:34:49.871" v="1850" actId="478"/>
          <ac:spMkLst>
            <pc:docMk/>
            <pc:sldMk cId="3690184902" sldId="310"/>
            <ac:spMk id="10" creationId="{92312043-16D6-4FA2-AFF4-AF0E349BC9E4}"/>
          </ac:spMkLst>
        </pc:spChg>
        <pc:spChg chg="add mod ord">
          <ac:chgData name="Bruce Herring" userId="da3c994283af7ec4" providerId="LiveId" clId="{0CF69D42-99B6-45D6-8865-E71CB7CFED91}" dt="2020-08-25T15:05:12.943" v="5059" actId="20577"/>
          <ac:spMkLst>
            <pc:docMk/>
            <pc:sldMk cId="3690184902" sldId="310"/>
            <ac:spMk id="11" creationId="{6B009B60-029C-48EC-9C6B-41D8DF2BB266}"/>
          </ac:spMkLst>
        </pc:spChg>
        <pc:picChg chg="mod ord">
          <ac:chgData name="Bruce Herring" userId="da3c994283af7ec4" providerId="LiveId" clId="{0CF69D42-99B6-45D6-8865-E71CB7CFED91}" dt="2020-08-25T15:20:43.483" v="5361" actId="1076"/>
          <ac:picMkLst>
            <pc:docMk/>
            <pc:sldMk cId="3690184902" sldId="310"/>
            <ac:picMk id="3" creationId="{FF0C2C29-08C2-4DD1-9032-FA846B0BD1D3}"/>
          </ac:picMkLst>
        </pc:picChg>
        <pc:picChg chg="add mod ord">
          <ac:chgData name="Bruce Herring" userId="da3c994283af7ec4" providerId="LiveId" clId="{0CF69D42-99B6-45D6-8865-E71CB7CFED91}" dt="2020-08-25T15:20:47.467" v="5363" actId="1076"/>
          <ac:picMkLst>
            <pc:docMk/>
            <pc:sldMk cId="3690184902" sldId="310"/>
            <ac:picMk id="4" creationId="{DC5E670E-7BA3-43F3-A5B3-A17AD011BD7C}"/>
          </ac:picMkLst>
        </pc:picChg>
      </pc:sldChg>
      <pc:sldChg chg="addSp delSp modSp new mod modClrScheme modAnim chgLayout">
        <pc:chgData name="Bruce Herring" userId="da3c994283af7ec4" providerId="LiveId" clId="{0CF69D42-99B6-45D6-8865-E71CB7CFED91}" dt="2020-08-25T15:27:11.145" v="5500"/>
        <pc:sldMkLst>
          <pc:docMk/>
          <pc:sldMk cId="70984645" sldId="311"/>
        </pc:sldMkLst>
        <pc:spChg chg="del mod ord">
          <ac:chgData name="Bruce Herring" userId="da3c994283af7ec4" providerId="LiveId" clId="{0CF69D42-99B6-45D6-8865-E71CB7CFED91}" dt="2020-08-23T01:36:27.480" v="1989" actId="700"/>
          <ac:spMkLst>
            <pc:docMk/>
            <pc:sldMk cId="70984645" sldId="311"/>
            <ac:spMk id="2" creationId="{67646844-4170-46FE-9284-E85046EB10DF}"/>
          </ac:spMkLst>
        </pc:spChg>
        <pc:spChg chg="del mod ord">
          <ac:chgData name="Bruce Herring" userId="da3c994283af7ec4" providerId="LiveId" clId="{0CF69D42-99B6-45D6-8865-E71CB7CFED91}" dt="2020-08-23T01:36:27.480" v="1989" actId="700"/>
          <ac:spMkLst>
            <pc:docMk/>
            <pc:sldMk cId="70984645" sldId="311"/>
            <ac:spMk id="3" creationId="{62F50B99-1CFE-4B31-B081-D0EBB6895E0C}"/>
          </ac:spMkLst>
        </pc:spChg>
        <pc:spChg chg="mod ord">
          <ac:chgData name="Bruce Herring" userId="da3c994283af7ec4" providerId="LiveId" clId="{0CF69D42-99B6-45D6-8865-E71CB7CFED91}" dt="2020-08-23T01:36:27.480" v="1989" actId="700"/>
          <ac:spMkLst>
            <pc:docMk/>
            <pc:sldMk cId="70984645" sldId="311"/>
            <ac:spMk id="4" creationId="{4589DD0E-0652-4FC6-BB54-F6799419458E}"/>
          </ac:spMkLst>
        </pc:spChg>
        <pc:spChg chg="del mod ord">
          <ac:chgData name="Bruce Herring" userId="da3c994283af7ec4" providerId="LiveId" clId="{0CF69D42-99B6-45D6-8865-E71CB7CFED91}" dt="2020-08-23T01:36:27.480" v="1989" actId="700"/>
          <ac:spMkLst>
            <pc:docMk/>
            <pc:sldMk cId="70984645" sldId="311"/>
            <ac:spMk id="5" creationId="{070E4CF2-5898-4892-8ACD-8237534A7256}"/>
          </ac:spMkLst>
        </pc:spChg>
        <pc:spChg chg="del">
          <ac:chgData name="Bruce Herring" userId="da3c994283af7ec4" providerId="LiveId" clId="{0CF69D42-99B6-45D6-8865-E71CB7CFED91}" dt="2020-08-23T01:36:27.480" v="1989" actId="700"/>
          <ac:spMkLst>
            <pc:docMk/>
            <pc:sldMk cId="70984645" sldId="311"/>
            <ac:spMk id="6" creationId="{DFC1564B-0E35-43C6-ACBC-B1DA5D6DBF99}"/>
          </ac:spMkLst>
        </pc:spChg>
        <pc:spChg chg="del">
          <ac:chgData name="Bruce Herring" userId="da3c994283af7ec4" providerId="LiveId" clId="{0CF69D42-99B6-45D6-8865-E71CB7CFED91}" dt="2020-08-23T01:36:27.480" v="1989" actId="700"/>
          <ac:spMkLst>
            <pc:docMk/>
            <pc:sldMk cId="70984645" sldId="311"/>
            <ac:spMk id="7" creationId="{5EF8BE23-6031-483E-B8FC-29C37730BA4B}"/>
          </ac:spMkLst>
        </pc:spChg>
        <pc:spChg chg="add mod ord">
          <ac:chgData name="Bruce Herring" userId="da3c994283af7ec4" providerId="LiveId" clId="{0CF69D42-99B6-45D6-8865-E71CB7CFED91}" dt="2020-08-23T01:36:30.954" v="2000" actId="20577"/>
          <ac:spMkLst>
            <pc:docMk/>
            <pc:sldMk cId="70984645" sldId="311"/>
            <ac:spMk id="8" creationId="{59F3AAC4-4CDC-43A4-9EAC-19687856E91D}"/>
          </ac:spMkLst>
        </pc:spChg>
        <pc:spChg chg="add mod ord">
          <ac:chgData name="Bruce Herring" userId="da3c994283af7ec4" providerId="LiveId" clId="{0CF69D42-99B6-45D6-8865-E71CB7CFED91}" dt="2020-08-23T01:40:53.908" v="2697" actId="20577"/>
          <ac:spMkLst>
            <pc:docMk/>
            <pc:sldMk cId="70984645" sldId="311"/>
            <ac:spMk id="9" creationId="{0E5BE100-F79E-4C42-B163-5BBB85B2A89C}"/>
          </ac:spMkLst>
        </pc:spChg>
        <pc:spChg chg="add mod ord">
          <ac:chgData name="Bruce Herring" userId="da3c994283af7ec4" providerId="LiveId" clId="{0CF69D42-99B6-45D6-8865-E71CB7CFED91}" dt="2020-08-25T15:26:11.505" v="5493" actId="14100"/>
          <ac:spMkLst>
            <pc:docMk/>
            <pc:sldMk cId="70984645" sldId="311"/>
            <ac:spMk id="10" creationId="{E875DF02-E3BC-4F59-BBF4-5370A4813988}"/>
          </ac:spMkLst>
        </pc:spChg>
        <pc:spChg chg="add mod">
          <ac:chgData name="Bruce Herring" userId="da3c994283af7ec4" providerId="LiveId" clId="{0CF69D42-99B6-45D6-8865-E71CB7CFED91}" dt="2020-08-23T01:43:34.471" v="2930" actId="20577"/>
          <ac:spMkLst>
            <pc:docMk/>
            <pc:sldMk cId="70984645" sldId="311"/>
            <ac:spMk id="12" creationId="{64CAD993-CE60-4363-99E1-D58E01AFA459}"/>
          </ac:spMkLst>
        </pc:spChg>
        <pc:spChg chg="add mod">
          <ac:chgData name="Bruce Herring" userId="da3c994283af7ec4" providerId="LiveId" clId="{0CF69D42-99B6-45D6-8865-E71CB7CFED91}" dt="2020-08-25T15:26:27.875" v="5494" actId="313"/>
          <ac:spMkLst>
            <pc:docMk/>
            <pc:sldMk cId="70984645" sldId="311"/>
            <ac:spMk id="14" creationId="{C26E7944-BBC0-42EC-B619-4CA119D38A06}"/>
          </ac:spMkLst>
        </pc:spChg>
      </pc:sldChg>
      <pc:sldChg chg="addSp delSp modSp new mod modClrScheme chgLayout">
        <pc:chgData name="Bruce Herring" userId="da3c994283af7ec4" providerId="LiveId" clId="{0CF69D42-99B6-45D6-8865-E71CB7CFED91}" dt="2020-08-25T15:32:33.417" v="5622" actId="207"/>
        <pc:sldMkLst>
          <pc:docMk/>
          <pc:sldMk cId="3905782820" sldId="312"/>
        </pc:sldMkLst>
        <pc:spChg chg="add mod">
          <ac:chgData name="Bruce Herring" userId="da3c994283af7ec4" providerId="LiveId" clId="{0CF69D42-99B6-45D6-8865-E71CB7CFED91}" dt="2020-08-25T15:31:10.901" v="5603" actId="207"/>
          <ac:spMkLst>
            <pc:docMk/>
            <pc:sldMk cId="3905782820" sldId="312"/>
            <ac:spMk id="2" creationId="{D251AC6E-56FC-4E2D-972E-14AE42090092}"/>
          </ac:spMkLst>
        </pc:spChg>
        <pc:spChg chg="del mod ord">
          <ac:chgData name="Bruce Herring" userId="da3c994283af7ec4" providerId="LiveId" clId="{0CF69D42-99B6-45D6-8865-E71CB7CFED91}" dt="2020-08-23T01:41:10.339" v="2699" actId="700"/>
          <ac:spMkLst>
            <pc:docMk/>
            <pc:sldMk cId="3905782820" sldId="312"/>
            <ac:spMk id="2" creationId="{FB830268-AE3F-480C-96A1-BF03F62F79BB}"/>
          </ac:spMkLst>
        </pc:spChg>
        <pc:spChg chg="add mod">
          <ac:chgData name="Bruce Herring" userId="da3c994283af7ec4" providerId="LiveId" clId="{0CF69D42-99B6-45D6-8865-E71CB7CFED91}" dt="2020-08-25T15:32:33.417" v="5622" actId="207"/>
          <ac:spMkLst>
            <pc:docMk/>
            <pc:sldMk cId="3905782820" sldId="312"/>
            <ac:spMk id="3" creationId="{7C3833A0-ADAE-410F-9E5E-482AEE924113}"/>
          </ac:spMkLst>
        </pc:spChg>
        <pc:spChg chg="del mod ord">
          <ac:chgData name="Bruce Herring" userId="da3c994283af7ec4" providerId="LiveId" clId="{0CF69D42-99B6-45D6-8865-E71CB7CFED91}" dt="2020-08-23T01:41:10.339" v="2699" actId="700"/>
          <ac:spMkLst>
            <pc:docMk/>
            <pc:sldMk cId="3905782820" sldId="312"/>
            <ac:spMk id="3" creationId="{A832A0A4-5EBD-4866-A19E-415CF53FAB50}"/>
          </ac:spMkLst>
        </pc:spChg>
        <pc:spChg chg="del mod ord">
          <ac:chgData name="Bruce Herring" userId="da3c994283af7ec4" providerId="LiveId" clId="{0CF69D42-99B6-45D6-8865-E71CB7CFED91}" dt="2020-08-23T01:41:10.339" v="2699" actId="700"/>
          <ac:spMkLst>
            <pc:docMk/>
            <pc:sldMk cId="3905782820" sldId="312"/>
            <ac:spMk id="4" creationId="{2D38782A-BDCC-4795-9114-299DB89935F5}"/>
          </ac:spMkLst>
        </pc:spChg>
        <pc:spChg chg="mod ord">
          <ac:chgData name="Bruce Herring" userId="da3c994283af7ec4" providerId="LiveId" clId="{0CF69D42-99B6-45D6-8865-E71CB7CFED91}" dt="2020-08-23T01:41:10.339" v="2699" actId="700"/>
          <ac:spMkLst>
            <pc:docMk/>
            <pc:sldMk cId="3905782820" sldId="312"/>
            <ac:spMk id="5" creationId="{DA398B2A-D73E-4DC5-B76F-C8B9B6C292ED}"/>
          </ac:spMkLst>
        </pc:spChg>
        <pc:spChg chg="add mod ord">
          <ac:chgData name="Bruce Herring" userId="da3c994283af7ec4" providerId="LiveId" clId="{0CF69D42-99B6-45D6-8865-E71CB7CFED91}" dt="2020-08-23T01:41:16.973" v="2724" actId="20577"/>
          <ac:spMkLst>
            <pc:docMk/>
            <pc:sldMk cId="3905782820" sldId="312"/>
            <ac:spMk id="6" creationId="{9B22BD18-88DC-4004-8625-3090C1E9D3D2}"/>
          </ac:spMkLst>
        </pc:spChg>
        <pc:spChg chg="add mod ord">
          <ac:chgData name="Bruce Herring" userId="da3c994283af7ec4" providerId="LiveId" clId="{0CF69D42-99B6-45D6-8865-E71CB7CFED91}" dt="2020-08-23T01:41:51.279" v="2790" actId="2711"/>
          <ac:spMkLst>
            <pc:docMk/>
            <pc:sldMk cId="3905782820" sldId="312"/>
            <ac:spMk id="7" creationId="{7C0B1E24-ACE6-4EB4-9C7A-FD8017D87B60}"/>
          </ac:spMkLst>
        </pc:spChg>
        <pc:spChg chg="add del mod ord">
          <ac:chgData name="Bruce Herring" userId="da3c994283af7ec4" providerId="LiveId" clId="{0CF69D42-99B6-45D6-8865-E71CB7CFED91}" dt="2020-08-25T15:27:43.189" v="5506" actId="478"/>
          <ac:spMkLst>
            <pc:docMk/>
            <pc:sldMk cId="3905782820" sldId="312"/>
            <ac:spMk id="8" creationId="{AD8E68D2-13D7-4380-B2F6-F6869FF63627}"/>
          </ac:spMkLst>
        </pc:spChg>
        <pc:spChg chg="add del mod ord">
          <ac:chgData name="Bruce Herring" userId="da3c994283af7ec4" providerId="LiveId" clId="{0CF69D42-99B6-45D6-8865-E71CB7CFED91}" dt="2020-08-23T01:41:22.295" v="2725" actId="478"/>
          <ac:spMkLst>
            <pc:docMk/>
            <pc:sldMk cId="3905782820" sldId="312"/>
            <ac:spMk id="9" creationId="{8BFB0F79-0ABF-4431-99B4-2F50624190D2}"/>
          </ac:spMkLst>
        </pc:spChg>
        <pc:spChg chg="add mod ord">
          <ac:chgData name="Bruce Herring" userId="da3c994283af7ec4" providerId="LiveId" clId="{0CF69D42-99B6-45D6-8865-E71CB7CFED91}" dt="2020-08-25T15:27:32.785" v="5505" actId="20577"/>
          <ac:spMkLst>
            <pc:docMk/>
            <pc:sldMk cId="3905782820" sldId="312"/>
            <ac:spMk id="10" creationId="{1C4AB68C-8A6E-4EE3-BF89-4D82B2EA3309}"/>
          </ac:spMkLst>
        </pc:spChg>
      </pc:sldChg>
      <pc:sldChg chg="add">
        <pc:chgData name="Bruce Herring" userId="da3c994283af7ec4" providerId="LiveId" clId="{0CF69D42-99B6-45D6-8865-E71CB7CFED91}" dt="2020-08-25T15:55:53.543" v="5734"/>
        <pc:sldMkLst>
          <pc:docMk/>
          <pc:sldMk cId="0" sldId="313"/>
        </pc:sldMkLst>
      </pc:sldChg>
    </pc:docChg>
  </pc:docChgLst>
  <pc:docChgLst>
    <pc:chgData name="Bruce Herring" userId="da3c994283af7ec4" providerId="LiveId" clId="{055C321A-3821-4906-8FD1-81EFB658EBAA}"/>
    <pc:docChg chg="modSld">
      <pc:chgData name="Bruce Herring" userId="da3c994283af7ec4" providerId="LiveId" clId="{055C321A-3821-4906-8FD1-81EFB658EBAA}" dt="2020-08-25T15:11:44.409" v="58" actId="1076"/>
      <pc:docMkLst>
        <pc:docMk/>
      </pc:docMkLst>
      <pc:sldChg chg="addSp modSp mod">
        <pc:chgData name="Bruce Herring" userId="da3c994283af7ec4" providerId="LiveId" clId="{055C321A-3821-4906-8FD1-81EFB658EBAA}" dt="2020-08-25T14:50:57" v="31" actId="1076"/>
        <pc:sldMkLst>
          <pc:docMk/>
          <pc:sldMk cId="3842794469" sldId="309"/>
        </pc:sldMkLst>
        <pc:picChg chg="add mod">
          <ac:chgData name="Bruce Herring" userId="da3c994283af7ec4" providerId="LiveId" clId="{055C321A-3821-4906-8FD1-81EFB658EBAA}" dt="2020-08-25T14:50:46.689" v="26" actId="14100"/>
          <ac:picMkLst>
            <pc:docMk/>
            <pc:sldMk cId="3842794469" sldId="309"/>
            <ac:picMk id="2" creationId="{82C5EBF5-7AF3-4A0A-B51F-BADD9CB4D6BC}"/>
          </ac:picMkLst>
        </pc:picChg>
        <pc:picChg chg="mod">
          <ac:chgData name="Bruce Herring" userId="da3c994283af7ec4" providerId="LiveId" clId="{055C321A-3821-4906-8FD1-81EFB658EBAA}" dt="2020-08-25T14:50:57" v="31" actId="1076"/>
          <ac:picMkLst>
            <pc:docMk/>
            <pc:sldMk cId="3842794469" sldId="309"/>
            <ac:picMk id="13" creationId="{F58D3C1B-C793-4983-AE8E-C81BF1775F90}"/>
          </ac:picMkLst>
        </pc:picChg>
      </pc:sldChg>
      <pc:sldChg chg="addSp modSp mod">
        <pc:chgData name="Bruce Herring" userId="da3c994283af7ec4" providerId="LiveId" clId="{055C321A-3821-4906-8FD1-81EFB658EBAA}" dt="2020-08-25T15:11:44.409" v="58" actId="1076"/>
        <pc:sldMkLst>
          <pc:docMk/>
          <pc:sldMk cId="3690184902" sldId="310"/>
        </pc:sldMkLst>
        <pc:picChg chg="add mod">
          <ac:chgData name="Bruce Herring" userId="da3c994283af7ec4" providerId="LiveId" clId="{055C321A-3821-4906-8FD1-81EFB658EBAA}" dt="2020-08-25T15:11:44.409" v="58" actId="1076"/>
          <ac:picMkLst>
            <pc:docMk/>
            <pc:sldMk cId="3690184902" sldId="310"/>
            <ac:picMk id="3" creationId="{FF0C2C29-08C2-4DD1-9032-FA846B0BD1D3}"/>
          </ac:picMkLst>
        </pc:picChg>
      </pc:sldChg>
    </pc:docChg>
  </pc:docChgLst>
  <pc:docChgLst>
    <pc:chgData name="Bruce Herring" userId="da3c994283af7ec4" providerId="LiveId" clId="{B260C269-9785-4467-83D6-669CC9A2FBC0}"/>
    <pc:docChg chg="undo redo custSel addSld delSld modSld">
      <pc:chgData name="Bruce Herring" userId="da3c994283af7ec4" providerId="LiveId" clId="{B260C269-9785-4467-83D6-669CC9A2FBC0}" dt="2020-08-27T00:41:41.234" v="5"/>
      <pc:docMkLst>
        <pc:docMk/>
      </pc:docMkLst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0" sldId="256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0" sldId="257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0" sldId="258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0" sldId="259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0" sldId="260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0" sldId="279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0" sldId="280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2366599239" sldId="281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72810535" sldId="282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2439457077" sldId="283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1935052667" sldId="284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2727922944" sldId="285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2959463" sldId="286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1436370870" sldId="287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986854924" sldId="288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3733211557" sldId="289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1605780709" sldId="290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3890323778" sldId="292"/>
        </pc:sldMkLst>
      </pc:sldChg>
      <pc:sldChg chg="add del">
        <pc:chgData name="Bruce Herring" userId="da3c994283af7ec4" providerId="LiveId" clId="{B260C269-9785-4467-83D6-669CC9A2FBC0}" dt="2020-08-27T00:41:41.234" v="5"/>
        <pc:sldMkLst>
          <pc:docMk/>
          <pc:sldMk cId="1825159714" sldId="294"/>
        </pc:sldMkLst>
      </pc:sldChg>
      <pc:sldChg chg="add del">
        <pc:chgData name="Bruce Herring" userId="da3c994283af7ec4" providerId="LiveId" clId="{B260C269-9785-4467-83D6-669CC9A2FBC0}" dt="2020-08-27T00:41:41.234" v="5"/>
        <pc:sldMkLst>
          <pc:docMk/>
          <pc:sldMk cId="1797619654" sldId="295"/>
        </pc:sldMkLst>
      </pc:sldChg>
      <pc:sldChg chg="add del">
        <pc:chgData name="Bruce Herring" userId="da3c994283af7ec4" providerId="LiveId" clId="{B260C269-9785-4467-83D6-669CC9A2FBC0}" dt="2020-08-27T00:41:41.234" v="5"/>
        <pc:sldMkLst>
          <pc:docMk/>
          <pc:sldMk cId="1751981766" sldId="296"/>
        </pc:sldMkLst>
      </pc:sldChg>
      <pc:sldChg chg="add del">
        <pc:chgData name="Bruce Herring" userId="da3c994283af7ec4" providerId="LiveId" clId="{B260C269-9785-4467-83D6-669CC9A2FBC0}" dt="2020-08-27T00:41:41.234" v="5"/>
        <pc:sldMkLst>
          <pc:docMk/>
          <pc:sldMk cId="3411387600" sldId="297"/>
        </pc:sldMkLst>
      </pc:sldChg>
      <pc:sldChg chg="add del">
        <pc:chgData name="Bruce Herring" userId="da3c994283af7ec4" providerId="LiveId" clId="{B260C269-9785-4467-83D6-669CC9A2FBC0}" dt="2020-08-27T00:41:41.234" v="5"/>
        <pc:sldMkLst>
          <pc:docMk/>
          <pc:sldMk cId="3040108725" sldId="298"/>
        </pc:sldMkLst>
      </pc:sldChg>
      <pc:sldChg chg="add del">
        <pc:chgData name="Bruce Herring" userId="da3c994283af7ec4" providerId="LiveId" clId="{B260C269-9785-4467-83D6-669CC9A2FBC0}" dt="2020-08-25T16:15:46.608" v="3" actId="47"/>
        <pc:sldMkLst>
          <pc:docMk/>
          <pc:sldMk cId="591681277" sldId="300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2509575124" sldId="301"/>
        </pc:sldMkLst>
      </pc:sldChg>
      <pc:sldChg chg="add del">
        <pc:chgData name="Bruce Herring" userId="da3c994283af7ec4" providerId="LiveId" clId="{B260C269-9785-4467-83D6-669CC9A2FBC0}" dt="2020-08-25T16:15:46.608" v="3" actId="47"/>
        <pc:sldMkLst>
          <pc:docMk/>
          <pc:sldMk cId="1229149078" sldId="303"/>
        </pc:sldMkLst>
      </pc:sldChg>
      <pc:sldChg chg="add del">
        <pc:chgData name="Bruce Herring" userId="da3c994283af7ec4" providerId="LiveId" clId="{B260C269-9785-4467-83D6-669CC9A2FBC0}" dt="2020-08-25T16:15:46.608" v="3" actId="47"/>
        <pc:sldMkLst>
          <pc:docMk/>
          <pc:sldMk cId="1022075041" sldId="304"/>
        </pc:sldMkLst>
      </pc:sldChg>
      <pc:sldChg chg="add del">
        <pc:chgData name="Bruce Herring" userId="da3c994283af7ec4" providerId="LiveId" clId="{B260C269-9785-4467-83D6-669CC9A2FBC0}" dt="2020-08-25T16:15:46.608" v="3" actId="47"/>
        <pc:sldMkLst>
          <pc:docMk/>
          <pc:sldMk cId="3127486590" sldId="305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2471742029" sldId="306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2180181869" sldId="307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2538161272" sldId="308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3842794469" sldId="309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3690184902" sldId="310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70984645" sldId="311"/>
        </pc:sldMkLst>
      </pc:sldChg>
      <pc:sldChg chg="del">
        <pc:chgData name="Bruce Herring" userId="da3c994283af7ec4" providerId="LiveId" clId="{B260C269-9785-4467-83D6-669CC9A2FBC0}" dt="2020-08-25T16:15:33.796" v="0" actId="47"/>
        <pc:sldMkLst>
          <pc:docMk/>
          <pc:sldMk cId="3905782820" sldId="312"/>
        </pc:sldMkLst>
      </pc:sldChg>
      <pc:sldChg chg="add del">
        <pc:chgData name="Bruce Herring" userId="da3c994283af7ec4" providerId="LiveId" clId="{B260C269-9785-4467-83D6-669CC9A2FBC0}" dt="2020-08-27T00:41:41.234" v="5"/>
        <pc:sldMkLst>
          <pc:docMk/>
          <pc:sldMk cId="0" sldId="313"/>
        </pc:sldMkLst>
      </pc:sldChg>
      <pc:sldMasterChg chg="addSldLayout delSldLayout">
        <pc:chgData name="Bruce Herring" userId="da3c994283af7ec4" providerId="LiveId" clId="{B260C269-9785-4467-83D6-669CC9A2FBC0}" dt="2020-08-27T00:41:40.069" v="4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B260C269-9785-4467-83D6-669CC9A2FBC0}" dt="2020-08-25T16:15:33.796" v="0" actId="47"/>
          <pc:sldLayoutMkLst>
            <pc:docMk/>
            <pc:sldMasterMk cId="0" sldId="2147483660"/>
            <pc:sldLayoutMk cId="0" sldId="2147483648"/>
          </pc:sldLayoutMkLst>
        </pc:sldLayoutChg>
        <pc:sldLayoutChg chg="del">
          <pc:chgData name="Bruce Herring" userId="da3c994283af7ec4" providerId="LiveId" clId="{B260C269-9785-4467-83D6-669CC9A2FBC0}" dt="2020-08-27T00:41:40.069" v="4" actId="47"/>
          <pc:sldLayoutMkLst>
            <pc:docMk/>
            <pc:sldMasterMk cId="0" sldId="2147483660"/>
            <pc:sldLayoutMk cId="0" sldId="2147483650"/>
          </pc:sldLayoutMkLst>
        </pc:sldLayoutChg>
        <pc:sldLayoutChg chg="del">
          <pc:chgData name="Bruce Herring" userId="da3c994283af7ec4" providerId="LiveId" clId="{B260C269-9785-4467-83D6-669CC9A2FBC0}" dt="2020-08-27T00:41:40.069" v="4" actId="47"/>
          <pc:sldLayoutMkLst>
            <pc:docMk/>
            <pc:sldMasterMk cId="0" sldId="2147483660"/>
            <pc:sldLayoutMk cId="0" sldId="2147483651"/>
          </pc:sldLayoutMkLst>
        </pc:sldLayoutChg>
        <pc:sldLayoutChg chg="del">
          <pc:chgData name="Bruce Herring" userId="da3c994283af7ec4" providerId="LiveId" clId="{B260C269-9785-4467-83D6-669CC9A2FBC0}" dt="2020-08-25T16:15:33.796" v="0" actId="47"/>
          <pc:sldLayoutMkLst>
            <pc:docMk/>
            <pc:sldMasterMk cId="0" sldId="2147483660"/>
            <pc:sldLayoutMk cId="0" sldId="2147483652"/>
          </pc:sldLayoutMkLst>
        </pc:sldLayoutChg>
        <pc:sldLayoutChg chg="add del">
          <pc:chgData name="Bruce Herring" userId="da3c994283af7ec4" providerId="LiveId" clId="{B260C269-9785-4467-83D6-669CC9A2FBC0}" dt="2020-08-25T16:15:46.608" v="3" actId="47"/>
          <pc:sldLayoutMkLst>
            <pc:docMk/>
            <pc:sldMasterMk cId="0" sldId="2147483660"/>
            <pc:sldLayoutMk cId="0" sldId="2147483655"/>
          </pc:sldLayoutMkLst>
        </pc:sldLayoutChg>
        <pc:sldLayoutChg chg="add del">
          <pc:chgData name="Bruce Herring" userId="da3c994283af7ec4" providerId="LiveId" clId="{B260C269-9785-4467-83D6-669CC9A2FBC0}" dt="2020-08-25T16:15:46.608" v="3" actId="47"/>
          <pc:sldLayoutMkLst>
            <pc:docMk/>
            <pc:sldMasterMk cId="0" sldId="2147483660"/>
            <pc:sldLayoutMk cId="0" sldId="2147483659"/>
          </pc:sldLayoutMkLst>
        </pc:sldLayoutChg>
      </pc:sldMasterChg>
    </pc:docChg>
  </pc:docChgLst>
  <pc:docChgLst>
    <pc:chgData name="Bobby St. Jacques" userId="f4a78f595efa0b0c" providerId="Windows Live" clId="Web-{5CBA4957-9095-4A1F-A5D7-923816994468}"/>
    <pc:docChg chg="modSld">
      <pc:chgData name="Bobby St. Jacques" userId="f4a78f595efa0b0c" providerId="Windows Live" clId="Web-{5CBA4957-9095-4A1F-A5D7-923816994468}" dt="2020-08-11T13:01:10.078" v="4"/>
      <pc:docMkLst>
        <pc:docMk/>
      </pc:docMkLst>
      <pc:sldChg chg="addAnim modAnim">
        <pc:chgData name="Bobby St. Jacques" userId="f4a78f595efa0b0c" providerId="Windows Live" clId="Web-{5CBA4957-9095-4A1F-A5D7-923816994468}" dt="2020-08-11T13:01:10.078" v="4"/>
        <pc:sldMkLst>
          <pc:docMk/>
          <pc:sldMk cId="0" sldId="280"/>
        </pc:sldMkLst>
      </pc:sldChg>
    </pc:docChg>
  </pc:docChgLst>
  <pc:docChgLst>
    <pc:chgData name="Bruce Herring" userId="da3c994283af7ec4" providerId="LiveId" clId="{578D4AC4-23DF-4BB2-973C-5AFC132A8C90}"/>
    <pc:docChg chg="undo custSel addSld delSld modSld sldOrd">
      <pc:chgData name="Bruce Herring" userId="da3c994283af7ec4" providerId="LiveId" clId="{578D4AC4-23DF-4BB2-973C-5AFC132A8C90}" dt="2020-05-27T13:41:32.830" v="5224" actId="20577"/>
      <pc:docMkLst>
        <pc:docMk/>
      </pc:docMkLst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1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2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3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4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5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6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7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8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9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0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1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2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3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4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5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6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7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8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9"/>
        </pc:sldMkLst>
      </pc:sldChg>
      <pc:sldChg chg="addSp delSp modSp new mod modClrScheme chgLayout">
        <pc:chgData name="Bruce Herring" userId="da3c994283af7ec4" providerId="LiveId" clId="{578D4AC4-23DF-4BB2-973C-5AFC132A8C90}" dt="2020-05-26T21:20:32.092" v="1412" actId="207"/>
        <pc:sldMkLst>
          <pc:docMk/>
          <pc:sldMk cId="1436370870" sldId="287"/>
        </pc:sldMkLst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2" creationId="{EDAD577C-CB08-41E8-856E-E029A69962D6}"/>
          </ac:spMkLst>
        </pc:spChg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3" creationId="{BAC5DA2C-C0E0-4EA1-A3B5-A0749A00C4EA}"/>
          </ac:spMkLst>
        </pc:spChg>
        <pc:spChg chg="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4" creationId="{F42AC2B9-8DF4-49CC-AC02-329DDBA4D600}"/>
          </ac:spMkLst>
        </pc:spChg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5" creationId="{A4A3F6A0-564B-4D62-9180-C686E4BDF36E}"/>
          </ac:spMkLst>
        </pc:spChg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6" creationId="{E1116F4C-E80F-4DA5-BDA6-93430E813555}"/>
          </ac:spMkLst>
        </pc:spChg>
        <pc:spChg chg="del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7" creationId="{33AE130F-1EA4-468E-8601-A869306F2D48}"/>
          </ac:spMkLst>
        </pc:spChg>
        <pc:spChg chg="add mod ord">
          <ac:chgData name="Bruce Herring" userId="da3c994283af7ec4" providerId="LiveId" clId="{578D4AC4-23DF-4BB2-973C-5AFC132A8C90}" dt="2020-05-26T19:40:18.010" v="22" actId="20577"/>
          <ac:spMkLst>
            <pc:docMk/>
            <pc:sldMk cId="1436370870" sldId="287"/>
            <ac:spMk id="8" creationId="{E836077E-02FE-4B7B-9959-FDAB5121A4D3}"/>
          </ac:spMkLst>
        </pc:spChg>
        <pc:spChg chg="add mod ord">
          <ac:chgData name="Bruce Herring" userId="da3c994283af7ec4" providerId="LiveId" clId="{578D4AC4-23DF-4BB2-973C-5AFC132A8C90}" dt="2020-05-26T21:08:36.989" v="1158" actId="122"/>
          <ac:spMkLst>
            <pc:docMk/>
            <pc:sldMk cId="1436370870" sldId="287"/>
            <ac:spMk id="9" creationId="{EE95BC4B-B173-439E-8467-6F446C873B91}"/>
          </ac:spMkLst>
        </pc:spChg>
        <pc:spChg chg="add mod ord">
          <ac:chgData name="Bruce Herring" userId="da3c994283af7ec4" providerId="LiveId" clId="{578D4AC4-23DF-4BB2-973C-5AFC132A8C90}" dt="2020-05-26T19:55:27.265" v="804" actId="20577"/>
          <ac:spMkLst>
            <pc:docMk/>
            <pc:sldMk cId="1436370870" sldId="287"/>
            <ac:spMk id="10" creationId="{AB1DB484-7985-4854-8226-6D6AAAE7D536}"/>
          </ac:spMkLst>
        </pc:spChg>
        <pc:spChg chg="add mod ord">
          <ac:chgData name="Bruce Herring" userId="da3c994283af7ec4" providerId="LiveId" clId="{578D4AC4-23DF-4BB2-973C-5AFC132A8C90}" dt="2020-05-26T21:14:44.408" v="1352" actId="20577"/>
          <ac:spMkLst>
            <pc:docMk/>
            <pc:sldMk cId="1436370870" sldId="287"/>
            <ac:spMk id="11" creationId="{58D93387-67E6-475B-9C2F-7D8F61312173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2" creationId="{2B5A9E26-9C4A-4A41-A4BD-2ABA5D6B5549}"/>
          </ac:spMkLst>
        </pc:spChg>
        <pc:spChg chg="add mod">
          <ac:chgData name="Bruce Herring" userId="da3c994283af7ec4" providerId="LiveId" clId="{578D4AC4-23DF-4BB2-973C-5AFC132A8C90}" dt="2020-05-26T21:07:22.189" v="1138"/>
          <ac:spMkLst>
            <pc:docMk/>
            <pc:sldMk cId="1436370870" sldId="287"/>
            <ac:spMk id="13" creationId="{4043D2CD-3C8E-48AA-B6CB-AAA7A63BACE1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4" creationId="{F1192CE3-CA55-4B78-93C1-7CB814EDD13B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5" creationId="{0DD2169B-95E2-4513-AB28-0602FF7A08BA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6" creationId="{5F2A7E34-4310-40D9-A2C0-60EECDD7C1FD}"/>
          </ac:spMkLst>
        </pc:spChg>
        <pc:spChg chg="add mod">
          <ac:chgData name="Bruce Herring" userId="da3c994283af7ec4" providerId="LiveId" clId="{578D4AC4-23DF-4BB2-973C-5AFC132A8C90}" dt="2020-05-26T21:20:22.147" v="1411" actId="208"/>
          <ac:spMkLst>
            <pc:docMk/>
            <pc:sldMk cId="1436370870" sldId="287"/>
            <ac:spMk id="27" creationId="{1648CAAD-D286-4172-A8F8-737B5DBFC649}"/>
          </ac:spMkLst>
        </pc:spChg>
        <pc:spChg chg="add mod">
          <ac:chgData name="Bruce Herring" userId="da3c994283af7ec4" providerId="LiveId" clId="{578D4AC4-23DF-4BB2-973C-5AFC132A8C90}" dt="2020-05-26T21:20:00.993" v="1408" actId="208"/>
          <ac:spMkLst>
            <pc:docMk/>
            <pc:sldMk cId="1436370870" sldId="287"/>
            <ac:spMk id="28" creationId="{0A62837A-AE54-4EA5-8930-1EA95BF5CE11}"/>
          </ac:spMkLst>
        </pc:spChg>
        <pc:spChg chg="add mod">
          <ac:chgData name="Bruce Herring" userId="da3c994283af7ec4" providerId="LiveId" clId="{578D4AC4-23DF-4BB2-973C-5AFC132A8C90}" dt="2020-05-26T21:08:42.115" v="1159" actId="122"/>
          <ac:spMkLst>
            <pc:docMk/>
            <pc:sldMk cId="1436370870" sldId="287"/>
            <ac:spMk id="29" creationId="{DDD812F9-E82A-4304-8CC7-C394B82A09D7}"/>
          </ac:spMkLst>
        </pc:spChg>
        <pc:spChg chg="add mod">
          <ac:chgData name="Bruce Herring" userId="da3c994283af7ec4" providerId="LiveId" clId="{578D4AC4-23DF-4BB2-973C-5AFC132A8C90}" dt="2020-05-26T21:09:36.733" v="1230" actId="1037"/>
          <ac:spMkLst>
            <pc:docMk/>
            <pc:sldMk cId="1436370870" sldId="287"/>
            <ac:spMk id="30" creationId="{8C1F46F5-6575-4281-AE35-5E52F4F58CDC}"/>
          </ac:spMkLst>
        </pc:spChg>
        <pc:spChg chg="add mod">
          <ac:chgData name="Bruce Herring" userId="da3c994283af7ec4" providerId="LiveId" clId="{578D4AC4-23DF-4BB2-973C-5AFC132A8C90}" dt="2020-05-26T21:09:31.059" v="1229" actId="1037"/>
          <ac:spMkLst>
            <pc:docMk/>
            <pc:sldMk cId="1436370870" sldId="287"/>
            <ac:spMk id="31" creationId="{FAB3334F-681E-4AD0-BA83-B00F8F357E58}"/>
          </ac:spMkLst>
        </pc:spChg>
        <pc:spChg chg="add mod">
          <ac:chgData name="Bruce Herring" userId="da3c994283af7ec4" providerId="LiveId" clId="{578D4AC4-23DF-4BB2-973C-5AFC132A8C90}" dt="2020-05-26T21:14:40.521" v="1350" actId="14100"/>
          <ac:spMkLst>
            <pc:docMk/>
            <pc:sldMk cId="1436370870" sldId="287"/>
            <ac:spMk id="40" creationId="{CF1A020B-BE15-4328-9ED8-376C1696723A}"/>
          </ac:spMkLst>
        </pc:spChg>
        <pc:spChg chg="add mod">
          <ac:chgData name="Bruce Herring" userId="da3c994283af7ec4" providerId="LiveId" clId="{578D4AC4-23DF-4BB2-973C-5AFC132A8C90}" dt="2020-05-26T21:13:10.707" v="1305" actId="14100"/>
          <ac:spMkLst>
            <pc:docMk/>
            <pc:sldMk cId="1436370870" sldId="287"/>
            <ac:spMk id="41" creationId="{E982B3BE-3170-470E-843E-3D8210870126}"/>
          </ac:spMkLst>
        </pc:spChg>
        <pc:spChg chg="add mod">
          <ac:chgData name="Bruce Herring" userId="da3c994283af7ec4" providerId="LiveId" clId="{578D4AC4-23DF-4BB2-973C-5AFC132A8C90}" dt="2020-05-26T21:15:31.636" v="1372" actId="20577"/>
          <ac:spMkLst>
            <pc:docMk/>
            <pc:sldMk cId="1436370870" sldId="287"/>
            <ac:spMk id="44" creationId="{E9323BDE-2117-49F9-996D-DF774D801446}"/>
          </ac:spMkLst>
        </pc:spChg>
        <pc:spChg chg="add mod">
          <ac:chgData name="Bruce Herring" userId="da3c994283af7ec4" providerId="LiveId" clId="{578D4AC4-23DF-4BB2-973C-5AFC132A8C90}" dt="2020-05-26T21:15:24.869" v="1370" actId="1037"/>
          <ac:spMkLst>
            <pc:docMk/>
            <pc:sldMk cId="1436370870" sldId="287"/>
            <ac:spMk id="46" creationId="{B3A9F5AD-3A0E-41FF-9FDF-2C6359DB111A}"/>
          </ac:spMkLst>
        </pc:spChg>
        <pc:spChg chg="add mod">
          <ac:chgData name="Bruce Herring" userId="da3c994283af7ec4" providerId="LiveId" clId="{578D4AC4-23DF-4BB2-973C-5AFC132A8C90}" dt="2020-05-26T21:20:32.092" v="1412" actId="207"/>
          <ac:spMkLst>
            <pc:docMk/>
            <pc:sldMk cId="1436370870" sldId="287"/>
            <ac:spMk id="49" creationId="{E9F77BFC-3844-4D98-B4CF-E09763CA7978}"/>
          </ac:spMkLst>
        </pc:spChg>
        <pc:cxnChg chg="add mod">
          <ac:chgData name="Bruce Herring" userId="da3c994283af7ec4" providerId="LiveId" clId="{578D4AC4-23DF-4BB2-973C-5AFC132A8C90}" dt="2020-05-26T19:55:39.266" v="829" actId="1036"/>
          <ac:cxnSpMkLst>
            <pc:docMk/>
            <pc:sldMk cId="1436370870" sldId="287"/>
            <ac:cxnSpMk id="18" creationId="{3656F567-A11A-479A-94EE-6CBA30B4A55C}"/>
          </ac:cxnSpMkLst>
        </pc:cxnChg>
        <pc:cxnChg chg="add mod">
          <ac:chgData name="Bruce Herring" userId="da3c994283af7ec4" providerId="LiveId" clId="{578D4AC4-23DF-4BB2-973C-5AFC132A8C90}" dt="2020-05-26T19:55:39.266" v="829" actId="1036"/>
          <ac:cxnSpMkLst>
            <pc:docMk/>
            <pc:sldMk cId="1436370870" sldId="287"/>
            <ac:cxnSpMk id="22" creationId="{75CEE9A5-CCEE-42B7-8715-A9F24634A134}"/>
          </ac:cxnSpMkLst>
        </pc:cxnChg>
        <pc:cxnChg chg="add mod">
          <ac:chgData name="Bruce Herring" userId="da3c994283af7ec4" providerId="LiveId" clId="{578D4AC4-23DF-4BB2-973C-5AFC132A8C90}" dt="2020-05-26T21:20:16.223" v="1410" actId="208"/>
          <ac:cxnSpMkLst>
            <pc:docMk/>
            <pc:sldMk cId="1436370870" sldId="287"/>
            <ac:cxnSpMk id="33" creationId="{20ED98AA-EF88-46EB-9FD3-A660FCCB1DE4}"/>
          </ac:cxnSpMkLst>
        </pc:cxnChg>
        <pc:cxnChg chg="add mod">
          <ac:chgData name="Bruce Herring" userId="da3c994283af7ec4" providerId="LiveId" clId="{578D4AC4-23DF-4BB2-973C-5AFC132A8C90}" dt="2020-05-26T21:10:46.856" v="1240" actId="1582"/>
          <ac:cxnSpMkLst>
            <pc:docMk/>
            <pc:sldMk cId="1436370870" sldId="287"/>
            <ac:cxnSpMk id="35" creationId="{D755FEC0-8ED6-40EE-AD75-30A1F090ECC6}"/>
          </ac:cxnSpMkLst>
        </pc:cxnChg>
        <pc:cxnChg chg="add mod">
          <ac:chgData name="Bruce Herring" userId="da3c994283af7ec4" providerId="LiveId" clId="{578D4AC4-23DF-4BB2-973C-5AFC132A8C90}" dt="2020-05-26T21:20:07.804" v="1409" actId="208"/>
          <ac:cxnSpMkLst>
            <pc:docMk/>
            <pc:sldMk cId="1436370870" sldId="287"/>
            <ac:cxnSpMk id="37" creationId="{00FFB010-6AFB-4838-AF6D-7442D6572D49}"/>
          </ac:cxnSpMkLst>
        </pc:cxnChg>
        <pc:cxnChg chg="add mod">
          <ac:chgData name="Bruce Herring" userId="da3c994283af7ec4" providerId="LiveId" clId="{578D4AC4-23DF-4BB2-973C-5AFC132A8C90}" dt="2020-05-26T21:11:42.531" v="1246" actId="1582"/>
          <ac:cxnSpMkLst>
            <pc:docMk/>
            <pc:sldMk cId="1436370870" sldId="287"/>
            <ac:cxnSpMk id="39" creationId="{F8BA439E-F647-423A-B232-06D1A3B5A0D2}"/>
          </ac:cxnSpMkLst>
        </pc:cxnChg>
        <pc:cxnChg chg="add mod">
          <ac:chgData name="Bruce Herring" userId="da3c994283af7ec4" providerId="LiveId" clId="{578D4AC4-23DF-4BB2-973C-5AFC132A8C90}" dt="2020-05-26T21:14:40.521" v="1350" actId="14100"/>
          <ac:cxnSpMkLst>
            <pc:docMk/>
            <pc:sldMk cId="1436370870" sldId="287"/>
            <ac:cxnSpMk id="43" creationId="{1F09F5E9-8E42-4AAA-9FE9-58A51581E8BE}"/>
          </ac:cxnSpMkLst>
        </pc:cxnChg>
        <pc:cxnChg chg="add mod">
          <ac:chgData name="Bruce Herring" userId="da3c994283af7ec4" providerId="LiveId" clId="{578D4AC4-23DF-4BB2-973C-5AFC132A8C90}" dt="2020-05-26T21:16:01.079" v="1375" actId="1582"/>
          <ac:cxnSpMkLst>
            <pc:docMk/>
            <pc:sldMk cId="1436370870" sldId="287"/>
            <ac:cxnSpMk id="48" creationId="{E0A8A3FC-C295-4231-9CCD-26D2440D98E9}"/>
          </ac:cxnSpMkLst>
        </pc:cxnChg>
      </pc:sldChg>
      <pc:sldChg chg="addSp delSp modSp add mod">
        <pc:chgData name="Bruce Herring" userId="da3c994283af7ec4" providerId="LiveId" clId="{578D4AC4-23DF-4BB2-973C-5AFC132A8C90}" dt="2020-05-26T21:30:54.744" v="1719" actId="1076"/>
        <pc:sldMkLst>
          <pc:docMk/>
          <pc:sldMk cId="986854924" sldId="288"/>
        </pc:sldMkLst>
        <pc:spChg chg="mod">
          <ac:chgData name="Bruce Herring" userId="da3c994283af7ec4" providerId="LiveId" clId="{578D4AC4-23DF-4BB2-973C-5AFC132A8C90}" dt="2020-05-26T21:24:31.398" v="1496" actId="14100"/>
          <ac:spMkLst>
            <pc:docMk/>
            <pc:sldMk cId="986854924" sldId="288"/>
            <ac:spMk id="7" creationId="{3F5F40DF-2606-47B8-915F-EEE52FB76D48}"/>
          </ac:spMkLst>
        </pc:spChg>
        <pc:spChg chg="mod">
          <ac:chgData name="Bruce Herring" userId="da3c994283af7ec4" providerId="LiveId" clId="{578D4AC4-23DF-4BB2-973C-5AFC132A8C90}" dt="2020-05-26T21:25:58.940" v="1659" actId="20577"/>
          <ac:spMkLst>
            <pc:docMk/>
            <pc:sldMk cId="986854924" sldId="288"/>
            <ac:spMk id="12" creationId="{C58FC92A-808E-4F77-8AE3-5A4D1100DD13}"/>
          </ac:spMkLst>
        </pc:spChg>
        <pc:spChg chg="mod">
          <ac:chgData name="Bruce Herring" userId="da3c994283af7ec4" providerId="LiveId" clId="{578D4AC4-23DF-4BB2-973C-5AFC132A8C90}" dt="2020-05-26T21:30:44.999" v="1718" actId="14100"/>
          <ac:spMkLst>
            <pc:docMk/>
            <pc:sldMk cId="986854924" sldId="288"/>
            <ac:spMk id="13" creationId="{1F0A1909-EB2F-49D8-9405-CA2036BB52C1}"/>
          </ac:spMkLst>
        </pc:spChg>
        <pc:spChg chg="del">
          <ac:chgData name="Bruce Herring" userId="da3c994283af7ec4" providerId="LiveId" clId="{578D4AC4-23DF-4BB2-973C-5AFC132A8C90}" dt="2020-05-26T21:30:09.699" v="1675" actId="478"/>
          <ac:spMkLst>
            <pc:docMk/>
            <pc:sldMk cId="986854924" sldId="288"/>
            <ac:spMk id="15" creationId="{713AC58E-FC64-4292-ACDE-57BABC6A8DE2}"/>
          </ac:spMkLst>
        </pc:spChg>
        <pc:picChg chg="add mod">
          <ac:chgData name="Bruce Herring" userId="da3c994283af7ec4" providerId="LiveId" clId="{578D4AC4-23DF-4BB2-973C-5AFC132A8C90}" dt="2020-05-26T21:30:54.744" v="1719" actId="1076"/>
          <ac:picMkLst>
            <pc:docMk/>
            <pc:sldMk cId="986854924" sldId="288"/>
            <ac:picMk id="2" creationId="{F4CFB996-418B-4C11-A16E-0109DDE53F88}"/>
          </ac:picMkLst>
        </pc:picChg>
        <pc:picChg chg="del">
          <ac:chgData name="Bruce Herring" userId="da3c994283af7ec4" providerId="LiveId" clId="{578D4AC4-23DF-4BB2-973C-5AFC132A8C90}" dt="2020-05-26T21:29:59.525" v="1674" actId="478"/>
          <ac:picMkLst>
            <pc:docMk/>
            <pc:sldMk cId="986854924" sldId="288"/>
            <ac:picMk id="14" creationId="{694AF232-B821-494A-B2A8-B068AE0F2A8A}"/>
          </ac:picMkLst>
        </pc:picChg>
        <pc:picChg chg="del">
          <ac:chgData name="Bruce Herring" userId="da3c994283af7ec4" providerId="LiveId" clId="{578D4AC4-23DF-4BB2-973C-5AFC132A8C90}" dt="2020-05-26T21:26:06.488" v="1660" actId="478"/>
          <ac:picMkLst>
            <pc:docMk/>
            <pc:sldMk cId="986854924" sldId="288"/>
            <ac:picMk id="16" creationId="{CDED5211-3744-451F-8F2E-5924322AE536}"/>
          </ac:picMkLst>
        </pc:picChg>
        <pc:picChg chg="del">
          <ac:chgData name="Bruce Herring" userId="da3c994283af7ec4" providerId="LiveId" clId="{578D4AC4-23DF-4BB2-973C-5AFC132A8C90}" dt="2020-05-26T21:29:09.582" v="1664" actId="478"/>
          <ac:picMkLst>
            <pc:docMk/>
            <pc:sldMk cId="986854924" sldId="288"/>
            <ac:picMk id="17" creationId="{FD36F356-4914-4FA0-B1BA-9667B2DADD49}"/>
          </ac:picMkLst>
        </pc:picChg>
      </pc:sldChg>
      <pc:sldChg chg="addSp delSp modSp new mod ord modClrScheme chgLayout">
        <pc:chgData name="Bruce Herring" userId="da3c994283af7ec4" providerId="LiveId" clId="{578D4AC4-23DF-4BB2-973C-5AFC132A8C90}" dt="2020-05-26T21:53:57.612" v="2841" actId="14100"/>
        <pc:sldMkLst>
          <pc:docMk/>
          <pc:sldMk cId="3733211557" sldId="289"/>
        </pc:sldMkLst>
        <pc:spChg chg="del 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2" creationId="{3C33B7DF-CE73-46D6-B1D7-B448D934BB9A}"/>
          </ac:spMkLst>
        </pc:spChg>
        <pc:spChg chg="del 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3" creationId="{8A80787F-48B7-415E-AEDC-B204F81D0946}"/>
          </ac:spMkLst>
        </pc:spChg>
        <pc:spChg chg="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4" creationId="{38450A92-E985-4F59-B0B4-1AD35646282C}"/>
          </ac:spMkLst>
        </pc:spChg>
        <pc:spChg chg="del 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5" creationId="{F262C8C2-DF47-42DB-A769-1AC796F24C2B}"/>
          </ac:spMkLst>
        </pc:spChg>
        <pc:spChg chg="del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6" creationId="{E6F64E62-6269-4EAF-A89A-F602E59A900C}"/>
          </ac:spMkLst>
        </pc:spChg>
        <pc:spChg chg="del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7" creationId="{0919DB2F-4E87-4B49-BB78-298A2CC9EB2E}"/>
          </ac:spMkLst>
        </pc:spChg>
        <pc:spChg chg="add mod ord">
          <ac:chgData name="Bruce Herring" userId="da3c994283af7ec4" providerId="LiveId" clId="{578D4AC4-23DF-4BB2-973C-5AFC132A8C90}" dt="2020-05-26T21:39:52.646" v="1730" actId="20577"/>
          <ac:spMkLst>
            <pc:docMk/>
            <pc:sldMk cId="3733211557" sldId="289"/>
            <ac:spMk id="8" creationId="{EBADEE04-2FF0-461B-B7B4-0DBA7F7CA6D6}"/>
          </ac:spMkLst>
        </pc:spChg>
        <pc:spChg chg="add mod ord">
          <ac:chgData name="Bruce Herring" userId="da3c994283af7ec4" providerId="LiveId" clId="{578D4AC4-23DF-4BB2-973C-5AFC132A8C90}" dt="2020-05-26T21:52:45.829" v="2801" actId="20577"/>
          <ac:spMkLst>
            <pc:docMk/>
            <pc:sldMk cId="3733211557" sldId="289"/>
            <ac:spMk id="9" creationId="{AC83F1D1-5B49-4AF8-B637-8E0CABB78448}"/>
          </ac:spMkLst>
        </pc:spChg>
        <pc:spChg chg="add mod ord">
          <ac:chgData name="Bruce Herring" userId="da3c994283af7ec4" providerId="LiveId" clId="{578D4AC4-23DF-4BB2-973C-5AFC132A8C90}" dt="2020-05-26T21:49:49.652" v="2349" actId="20577"/>
          <ac:spMkLst>
            <pc:docMk/>
            <pc:sldMk cId="3733211557" sldId="289"/>
            <ac:spMk id="10" creationId="{26FF47C7-E7C6-40D4-B28E-EA162D2C463F}"/>
          </ac:spMkLst>
        </pc:spChg>
        <pc:spChg chg="add mod">
          <ac:chgData name="Bruce Herring" userId="da3c994283af7ec4" providerId="LiveId" clId="{578D4AC4-23DF-4BB2-973C-5AFC132A8C90}" dt="2020-05-26T21:53:57.612" v="2841" actId="14100"/>
          <ac:spMkLst>
            <pc:docMk/>
            <pc:sldMk cId="3733211557" sldId="289"/>
            <ac:spMk id="11" creationId="{C3A659DA-476A-4A48-B89C-FB9CBA955AFF}"/>
          </ac:spMkLst>
        </pc:spChg>
      </pc:sldChg>
      <pc:sldChg chg="addSp delSp modSp add mod">
        <pc:chgData name="Bruce Herring" userId="da3c994283af7ec4" providerId="LiveId" clId="{578D4AC4-23DF-4BB2-973C-5AFC132A8C90}" dt="2020-05-26T22:01:57.940" v="3035" actId="14100"/>
        <pc:sldMkLst>
          <pc:docMk/>
          <pc:sldMk cId="1605780709" sldId="290"/>
        </pc:sldMkLst>
        <pc:spChg chg="mod">
          <ac:chgData name="Bruce Herring" userId="da3c994283af7ec4" providerId="LiveId" clId="{578D4AC4-23DF-4BB2-973C-5AFC132A8C90}" dt="2020-05-26T22:00:39.738" v="3020" actId="1076"/>
          <ac:spMkLst>
            <pc:docMk/>
            <pc:sldMk cId="1605780709" sldId="290"/>
            <ac:spMk id="7" creationId="{3F5F40DF-2606-47B8-915F-EEE52FB76D48}"/>
          </ac:spMkLst>
        </pc:spChg>
        <pc:spChg chg="mod">
          <ac:chgData name="Bruce Herring" userId="da3c994283af7ec4" providerId="LiveId" clId="{578D4AC4-23DF-4BB2-973C-5AFC132A8C90}" dt="2020-05-26T22:01:57.940" v="3035" actId="14100"/>
          <ac:spMkLst>
            <pc:docMk/>
            <pc:sldMk cId="1605780709" sldId="290"/>
            <ac:spMk id="12" creationId="{C58FC92A-808E-4F77-8AE3-5A4D1100DD13}"/>
          </ac:spMkLst>
        </pc:spChg>
        <pc:spChg chg="del">
          <ac:chgData name="Bruce Herring" userId="da3c994283af7ec4" providerId="LiveId" clId="{578D4AC4-23DF-4BB2-973C-5AFC132A8C90}" dt="2020-05-26T22:01:15.819" v="3028" actId="478"/>
          <ac:spMkLst>
            <pc:docMk/>
            <pc:sldMk cId="1605780709" sldId="290"/>
            <ac:spMk id="13" creationId="{1F0A1909-EB2F-49D8-9405-CA2036BB52C1}"/>
          </ac:spMkLst>
        </pc:spChg>
        <pc:picChg chg="del">
          <ac:chgData name="Bruce Herring" userId="da3c994283af7ec4" providerId="LiveId" clId="{578D4AC4-23DF-4BB2-973C-5AFC132A8C90}" dt="2020-05-26T22:00:24.304" v="3016" actId="478"/>
          <ac:picMkLst>
            <pc:docMk/>
            <pc:sldMk cId="1605780709" sldId="290"/>
            <ac:picMk id="2" creationId="{F4CFB996-418B-4C11-A16E-0109DDE53F88}"/>
          </ac:picMkLst>
        </pc:picChg>
        <pc:picChg chg="add mod">
          <ac:chgData name="Bruce Herring" userId="da3c994283af7ec4" providerId="LiveId" clId="{578D4AC4-23DF-4BB2-973C-5AFC132A8C90}" dt="2020-05-26T22:01:52.364" v="3034" actId="1076"/>
          <ac:picMkLst>
            <pc:docMk/>
            <pc:sldMk cId="1605780709" sldId="290"/>
            <ac:picMk id="4" creationId="{2AD99E13-E83C-449E-A6CD-E742E02AD390}"/>
          </ac:picMkLst>
        </pc:picChg>
      </pc:sldChg>
      <pc:sldChg chg="addSp delSp modSp new mod modClrScheme chgLayout">
        <pc:chgData name="Bruce Herring" userId="da3c994283af7ec4" providerId="LiveId" clId="{578D4AC4-23DF-4BB2-973C-5AFC132A8C90}" dt="2020-05-27T12:52:13.781" v="3544" actId="20577"/>
        <pc:sldMkLst>
          <pc:docMk/>
          <pc:sldMk cId="2417846364" sldId="291"/>
        </pc:sldMkLst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2" creationId="{0FF9F9E5-3D7F-46B4-BA3D-0220597DBA7F}"/>
          </ac:spMkLst>
        </pc:spChg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3" creationId="{22988268-CB02-4100-9768-8C36D3983C6E}"/>
          </ac:spMkLst>
        </pc:spChg>
        <pc:spChg chg="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4" creationId="{79A9223F-8325-44E6-BB81-D066AED43C38}"/>
          </ac:spMkLst>
        </pc:spChg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5" creationId="{C1778C0D-D2D2-42B9-B1CD-B06050A8BD66}"/>
          </ac:spMkLst>
        </pc:spChg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6" creationId="{7FC7670B-2BCB-43C8-AA39-B543BA3D27CF}"/>
          </ac:spMkLst>
        </pc:spChg>
        <pc:spChg chg="del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7" creationId="{FDB46593-6DEB-4AA7-99A2-9EA84FD54984}"/>
          </ac:spMkLst>
        </pc:spChg>
        <pc:spChg chg="add mod ord">
          <ac:chgData name="Bruce Herring" userId="da3c994283af7ec4" providerId="LiveId" clId="{578D4AC4-23DF-4BB2-973C-5AFC132A8C90}" dt="2020-05-27T12:48:02.648" v="3048" actId="20577"/>
          <ac:spMkLst>
            <pc:docMk/>
            <pc:sldMk cId="2417846364" sldId="291"/>
            <ac:spMk id="8" creationId="{B3138980-62B3-4B40-9E78-22CB535E5285}"/>
          </ac:spMkLst>
        </pc:spChg>
        <pc:spChg chg="add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9" creationId="{8B052C47-9D86-440A-8FD1-54C3EF55EBA1}"/>
          </ac:spMkLst>
        </pc:spChg>
        <pc:spChg chg="add mod ord">
          <ac:chgData name="Bruce Herring" userId="da3c994283af7ec4" providerId="LiveId" clId="{578D4AC4-23DF-4BB2-973C-5AFC132A8C90}" dt="2020-05-27T12:52:13.781" v="3544" actId="20577"/>
          <ac:spMkLst>
            <pc:docMk/>
            <pc:sldMk cId="2417846364" sldId="291"/>
            <ac:spMk id="10" creationId="{7A46B6EB-0561-4F0D-A2A7-4397591AB6B1}"/>
          </ac:spMkLst>
        </pc:spChg>
        <pc:spChg chg="add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11" creationId="{63C3B211-268C-48B9-A35C-9990DAC555B6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39:54.645" v="5164" actId="700"/>
        <pc:sldMkLst>
          <pc:docMk/>
          <pc:sldMk cId="3890323778" sldId="292"/>
        </pc:sldMkLst>
        <pc:spChg chg="del mod ord">
          <ac:chgData name="Bruce Herring" userId="da3c994283af7ec4" providerId="LiveId" clId="{578D4AC4-23DF-4BB2-973C-5AFC132A8C90}" dt="2020-05-27T12:54:55.468" v="3546" actId="700"/>
          <ac:spMkLst>
            <pc:docMk/>
            <pc:sldMk cId="3890323778" sldId="292"/>
            <ac:spMk id="2" creationId="{68FFD284-6D8B-404E-AE1E-47B4A867E8DB}"/>
          </ac:spMkLst>
        </pc:spChg>
        <pc:spChg chg="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3" creationId="{DA7662DB-B0BE-4411-8A2E-6B6C6661E859}"/>
          </ac:spMkLst>
        </pc:spChg>
        <pc:spChg chg="add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4" creationId="{B9C6AF98-0AC2-45E5-8604-B4E293B5D746}"/>
          </ac:spMkLst>
        </pc:spChg>
        <pc:spChg chg="add del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5" creationId="{E20F0CFC-29AF-4C63-AB9D-2A5620517DB6}"/>
          </ac:spMkLst>
        </pc:spChg>
        <pc:spChg chg="add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6" creationId="{65D92070-71ED-4CFB-916A-98CEA1D8939E}"/>
          </ac:spMkLst>
        </pc:spChg>
        <pc:spChg chg="add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7" creationId="{88C7BE48-A285-4ED1-BF99-EA42DF20C68D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39:41.064" v="5163" actId="700"/>
        <pc:sldMkLst>
          <pc:docMk/>
          <pc:sldMk cId="1486859587" sldId="293"/>
        </pc:sldMkLst>
        <pc:spChg chg="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2" creationId="{8F91D0F1-1490-4CD5-ADB8-415DAB430E3E}"/>
          </ac:spMkLst>
        </pc:spChg>
        <pc:spChg chg="del mod ord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3" creationId="{F66C13DC-76E3-4B4E-ACC6-FA19D36C93A5}"/>
          </ac:spMkLst>
        </pc:spChg>
        <pc:spChg chg="del mod ord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4" creationId="{461AE834-A8F9-49EF-B0F1-1E30D391DAB2}"/>
          </ac:spMkLst>
        </pc:spChg>
        <pc:spChg chg="del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5" creationId="{9D16FA2B-CC73-43B8-9889-6D533000BC9D}"/>
          </ac:spMkLst>
        </pc:spChg>
        <pc:spChg chg="del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6" creationId="{2F25C5A3-0966-411B-8833-E834EBEABACC}"/>
          </ac:spMkLst>
        </pc:spChg>
        <pc:spChg chg="add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7" creationId="{94747222-789A-485A-8867-248DF9AAA906}"/>
          </ac:spMkLst>
        </pc:spChg>
        <pc:spChg chg="add del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8" creationId="{8C9D49B6-9743-44B9-BDFF-A448663947F2}"/>
          </ac:spMkLst>
        </pc:spChg>
        <pc:spChg chg="add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9" creationId="{97EECDD0-9B84-4F95-83C3-703531423A12}"/>
          </ac:spMkLst>
        </pc:spChg>
        <pc:spChg chg="add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10" creationId="{CB0B2A8F-DD50-4F87-B80A-293E5FED470A}"/>
          </ac:spMkLst>
        </pc:spChg>
      </pc:sldChg>
      <pc:sldChg chg="addSp delSp modSp new del mod modClrScheme chgLayout">
        <pc:chgData name="Bruce Herring" userId="da3c994283af7ec4" providerId="LiveId" clId="{578D4AC4-23DF-4BB2-973C-5AFC132A8C90}" dt="2020-05-27T12:58:44.915" v="3581" actId="47"/>
        <pc:sldMkLst>
          <pc:docMk/>
          <pc:sldMk cId="710811568" sldId="294"/>
        </pc:sldMkLst>
        <pc:spChg chg="del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2" creationId="{FF878285-F7C3-4BC7-A0D7-0846BCC416BA}"/>
          </ac:spMkLst>
        </pc:spChg>
        <pc:spChg chg="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3" creationId="{D688BD57-0068-4454-B8FB-5F44993F16B1}"/>
          </ac:spMkLst>
        </pc:spChg>
        <pc:spChg chg="del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4" creationId="{BB9C898B-18E8-4DB5-ACAF-DE7E86883484}"/>
          </ac:spMkLst>
        </pc:spChg>
        <pc:spChg chg="del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5" creationId="{2A049C05-47F1-4C15-8E6D-BF8BE8F5E89A}"/>
          </ac:spMkLst>
        </pc:spChg>
        <pc:spChg chg="del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6" creationId="{25B3E21A-679C-4914-85C0-0A8ED434FA10}"/>
          </ac:spMkLst>
        </pc:spChg>
        <pc:spChg chg="add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7" creationId="{855A527E-2BE1-40FA-8CB7-D3ED70C08357}"/>
          </ac:spMkLst>
        </pc:spChg>
        <pc:spChg chg="add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8" creationId="{2AE02058-7F20-4BF9-A274-A030A5CFFF6A}"/>
          </ac:spMkLst>
        </pc:spChg>
        <pc:spChg chg="add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9" creationId="{47A28457-8FE2-4F70-AAE7-1BBD372870C9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36:36.174" v="5145" actId="1038"/>
        <pc:sldMkLst>
          <pc:docMk/>
          <pc:sldMk cId="1825159714" sldId="294"/>
        </pc:sldMkLst>
        <pc:spChg chg="del 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2" creationId="{D797E210-FCFE-484F-BA4B-92984B7375E8}"/>
          </ac:spMkLst>
        </pc:spChg>
        <pc:spChg chg="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3" creationId="{88283A53-F185-4699-90F0-713025280B27}"/>
          </ac:spMkLst>
        </pc:spChg>
        <pc:spChg chg="del 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4" creationId="{92978D9D-A412-41C0-8673-20C856251B18}"/>
          </ac:spMkLst>
        </pc:spChg>
        <pc:spChg chg="del 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5" creationId="{4D5D0C3F-282D-4E57-B74E-3D873B15D552}"/>
          </ac:spMkLst>
        </pc:spChg>
        <pc:spChg chg="del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6" creationId="{37A2EF17-BC49-4368-A1F1-42B9712607E3}"/>
          </ac:spMkLst>
        </pc:spChg>
        <pc:spChg chg="add mod ord">
          <ac:chgData name="Bruce Herring" userId="da3c994283af7ec4" providerId="LiveId" clId="{578D4AC4-23DF-4BB2-973C-5AFC132A8C90}" dt="2020-05-27T13:16:25.494" v="4527" actId="313"/>
          <ac:spMkLst>
            <pc:docMk/>
            <pc:sldMk cId="1825159714" sldId="294"/>
            <ac:spMk id="7" creationId="{3107607D-E5C9-4086-A7D6-C765A0AFE205}"/>
          </ac:spMkLst>
        </pc:spChg>
        <pc:spChg chg="add mod ord">
          <ac:chgData name="Bruce Herring" userId="da3c994283af7ec4" providerId="LiveId" clId="{578D4AC4-23DF-4BB2-973C-5AFC132A8C90}" dt="2020-05-27T13:16:13.770" v="4526" actId="20577"/>
          <ac:spMkLst>
            <pc:docMk/>
            <pc:sldMk cId="1825159714" sldId="294"/>
            <ac:spMk id="8" creationId="{C5209408-E934-40FA-8E12-6ABBDAD1D88E}"/>
          </ac:spMkLst>
        </pc:spChg>
        <pc:spChg chg="add del mod ord">
          <ac:chgData name="Bruce Herring" userId="da3c994283af7ec4" providerId="LiveId" clId="{578D4AC4-23DF-4BB2-973C-5AFC132A8C90}" dt="2020-05-27T13:16:53.060" v="4528" actId="478"/>
          <ac:spMkLst>
            <pc:docMk/>
            <pc:sldMk cId="1825159714" sldId="294"/>
            <ac:spMk id="9" creationId="{4834C8B4-90D6-4F8A-96D3-C7F81921A51C}"/>
          </ac:spMkLst>
        </pc:spChg>
        <pc:spChg chg="add del mod">
          <ac:chgData name="Bruce Herring" userId="da3c994283af7ec4" providerId="LiveId" clId="{578D4AC4-23DF-4BB2-973C-5AFC132A8C90}" dt="2020-05-27T13:31:59.005" v="5003" actId="478"/>
          <ac:spMkLst>
            <pc:docMk/>
            <pc:sldMk cId="1825159714" sldId="294"/>
            <ac:spMk id="24" creationId="{3825D3EA-7E63-4634-922A-EA4EAA91E250}"/>
          </ac:spMkLst>
        </pc:spChg>
        <pc:spChg chg="add mod">
          <ac:chgData name="Bruce Herring" userId="da3c994283af7ec4" providerId="LiveId" clId="{578D4AC4-23DF-4BB2-973C-5AFC132A8C90}" dt="2020-05-27T13:32:51.373" v="5069" actId="1076"/>
          <ac:spMkLst>
            <pc:docMk/>
            <pc:sldMk cId="1825159714" sldId="294"/>
            <ac:spMk id="25" creationId="{39AE47BA-108F-4C48-A70E-561E4285299E}"/>
          </ac:spMkLst>
        </pc:spChg>
        <pc:spChg chg="add del mod">
          <ac:chgData name="Bruce Herring" userId="da3c994283af7ec4" providerId="LiveId" clId="{578D4AC4-23DF-4BB2-973C-5AFC132A8C90}" dt="2020-05-27T13:35:53.395" v="5101" actId="11529"/>
          <ac:spMkLst>
            <pc:docMk/>
            <pc:sldMk cId="1825159714" sldId="294"/>
            <ac:spMk id="26" creationId="{D43F8126-9482-4441-A1EE-969425A0C46D}"/>
          </ac:spMkLst>
        </pc:spChg>
        <pc:spChg chg="add del mod ord">
          <ac:chgData name="Bruce Herring" userId="da3c994283af7ec4" providerId="LiveId" clId="{578D4AC4-23DF-4BB2-973C-5AFC132A8C90}" dt="2020-05-27T13:35:50.585" v="5097"/>
          <ac:spMkLst>
            <pc:docMk/>
            <pc:sldMk cId="1825159714" sldId="294"/>
            <ac:spMk id="27" creationId="{5A51EBE8-07FF-4C2F-A31E-50A3E7376479}"/>
          </ac:spMkLst>
        </pc:s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0" creationId="{2C9925A2-CC4C-4F5A-8C30-65E597C6D04E}"/>
          </ac:grpSpMkLst>
        </pc:gr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1" creationId="{01E21728-4353-4658-BD8F-C13A8AD07D20}"/>
          </ac:grpSpMkLst>
        </pc:gr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2" creationId="{E1525746-9E73-4B78-8ABA-00A448A9331F}"/>
          </ac:grpSpMkLst>
        </pc:gr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3" creationId="{A9133416-873C-434D-8F14-20B759E2369B}"/>
          </ac:grpSpMkLst>
        </pc:grp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1" creationId="{70F7DC1E-6CE1-47DC-936E-64FBF1C2087C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2" creationId="{4792A177-AC47-406D-A84F-E8B7DFDE7847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4" creationId="{506B0C3B-FBE7-4B7E-93E6-D795D7CD92CE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5" creationId="{72CA487C-A5EE-4A39-BAEC-3226236A0C1D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6" creationId="{EF209AE8-D3B4-4718-A69A-94FB71857148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7" creationId="{1797DDF1-0EAA-4A76-90CC-B7C059881BE0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8" creationId="{DA596CD1-C312-4B95-B5A2-1A949F1F8085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9" creationId="{CF26A11D-7EF6-4CF4-B5F1-0AF147EF204F}"/>
          </ac:cxnSpMkLst>
        </pc:cxnChg>
      </pc:sldChg>
      <pc:sldChg chg="addSp delSp modSp new mod modClrScheme chgLayout">
        <pc:chgData name="Bruce Herring" userId="da3c994283af7ec4" providerId="LiveId" clId="{578D4AC4-23DF-4BB2-973C-5AFC132A8C90}" dt="2020-05-27T13:30:55.892" v="5001" actId="207"/>
        <pc:sldMkLst>
          <pc:docMk/>
          <pc:sldMk cId="1797619654" sldId="295"/>
        </pc:sldMkLst>
        <pc:spChg chg="del 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2" creationId="{DE274604-84D0-4974-BCB9-0E5E6034955D}"/>
          </ac:spMkLst>
        </pc:spChg>
        <pc:spChg chg="del 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3" creationId="{FB2A1103-8266-49FB-AC0F-26CBADEE9C9E}"/>
          </ac:spMkLst>
        </pc:spChg>
        <pc:spChg chg="del 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4" creationId="{731EC3B4-B817-4387-90D5-45E5EC2CDEED}"/>
          </ac:spMkLst>
        </pc:spChg>
        <pc:spChg chg="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5" creationId="{333706E5-B98F-4610-8C71-6B6AFC7CB65C}"/>
          </ac:spMkLst>
        </pc:spChg>
        <pc:spChg chg="add mod ord">
          <ac:chgData name="Bruce Herring" userId="da3c994283af7ec4" providerId="LiveId" clId="{578D4AC4-23DF-4BB2-973C-5AFC132A8C90}" dt="2020-05-27T13:26:00.386" v="4664" actId="20577"/>
          <ac:spMkLst>
            <pc:docMk/>
            <pc:sldMk cId="1797619654" sldId="295"/>
            <ac:spMk id="6" creationId="{6CED8268-AEB5-4C64-B4A0-D26F2E87D357}"/>
          </ac:spMkLst>
        </pc:spChg>
        <pc:spChg chg="add mod ord">
          <ac:chgData name="Bruce Herring" userId="da3c994283af7ec4" providerId="LiveId" clId="{578D4AC4-23DF-4BB2-973C-5AFC132A8C90}" dt="2020-05-27T13:28:57.874" v="4976" actId="1076"/>
          <ac:spMkLst>
            <pc:docMk/>
            <pc:sldMk cId="1797619654" sldId="295"/>
            <ac:spMk id="7" creationId="{12A07966-487B-4821-AE39-1EE5A357C7B0}"/>
          </ac:spMkLst>
        </pc:spChg>
        <pc:spChg chg="add mod ord">
          <ac:chgData name="Bruce Herring" userId="da3c994283af7ec4" providerId="LiveId" clId="{578D4AC4-23DF-4BB2-973C-5AFC132A8C90}" dt="2020-05-27T13:28:16.377" v="4915" actId="20577"/>
          <ac:spMkLst>
            <pc:docMk/>
            <pc:sldMk cId="1797619654" sldId="295"/>
            <ac:spMk id="8" creationId="{E2C6157C-343D-4877-8523-328EC14E2197}"/>
          </ac:spMkLst>
        </pc:spChg>
        <pc:spChg chg="add del mod ord">
          <ac:chgData name="Bruce Herring" userId="da3c994283af7ec4" providerId="LiveId" clId="{578D4AC4-23DF-4BB2-973C-5AFC132A8C90}" dt="2020-05-27T13:29:26.953" v="4980" actId="478"/>
          <ac:spMkLst>
            <pc:docMk/>
            <pc:sldMk cId="1797619654" sldId="295"/>
            <ac:spMk id="9" creationId="{06FAC926-8045-4323-ABE2-3FB85F96A0DF}"/>
          </ac:spMkLst>
        </pc:spChg>
        <pc:spChg chg="add mod">
          <ac:chgData name="Bruce Herring" userId="da3c994283af7ec4" providerId="LiveId" clId="{578D4AC4-23DF-4BB2-973C-5AFC132A8C90}" dt="2020-05-27T13:30:55.892" v="5001" actId="207"/>
          <ac:spMkLst>
            <pc:docMk/>
            <pc:sldMk cId="1797619654" sldId="295"/>
            <ac:spMk id="10" creationId="{3FC79BE0-FB78-4F3E-84BC-51A2AA7EC1D6}"/>
          </ac:spMkLst>
        </pc:spChg>
      </pc:sldChg>
      <pc:sldChg chg="addSp delSp modSp add mod modClrScheme chgLayout">
        <pc:chgData name="Bruce Herring" userId="da3c994283af7ec4" providerId="LiveId" clId="{578D4AC4-23DF-4BB2-973C-5AFC132A8C90}" dt="2020-05-27T13:39:18.843" v="5162" actId="478"/>
        <pc:sldMkLst>
          <pc:docMk/>
          <pc:sldMk cId="1751981766" sldId="296"/>
        </pc:sldMkLst>
        <pc:spChg chg="add del mod">
          <ac:chgData name="Bruce Herring" userId="da3c994283af7ec4" providerId="LiveId" clId="{578D4AC4-23DF-4BB2-973C-5AFC132A8C90}" dt="2020-05-27T13:38:11.915" v="5156" actId="478"/>
          <ac:spMkLst>
            <pc:docMk/>
            <pc:sldMk cId="1751981766" sldId="296"/>
            <ac:spMk id="3" creationId="{7442C8B6-B842-41CD-B495-6142A38F0D98}"/>
          </ac:spMkLst>
        </pc:spChg>
        <pc:spChg chg="add del mod ord">
          <ac:chgData name="Bruce Herring" userId="da3c994283af7ec4" providerId="LiveId" clId="{578D4AC4-23DF-4BB2-973C-5AFC132A8C90}" dt="2020-05-27T13:39:08.140" v="5160" actId="478"/>
          <ac:spMkLst>
            <pc:docMk/>
            <pc:sldMk cId="1751981766" sldId="296"/>
            <ac:spMk id="4" creationId="{3B375387-E814-4909-888C-B058890DD700}"/>
          </ac:spMkLst>
        </pc:spChg>
        <pc:spChg chg="mod ord">
          <ac:chgData name="Bruce Herring" userId="da3c994283af7ec4" providerId="LiveId" clId="{578D4AC4-23DF-4BB2-973C-5AFC132A8C90}" dt="2020-05-27T13:38:37.270" v="5157" actId="700"/>
          <ac:spMkLst>
            <pc:docMk/>
            <pc:sldMk cId="1751981766" sldId="296"/>
            <ac:spMk id="5" creationId="{333706E5-B98F-4610-8C71-6B6AFC7CB65C}"/>
          </ac:spMkLst>
        </pc:spChg>
        <pc:spChg chg="mod ord">
          <ac:chgData name="Bruce Herring" userId="da3c994283af7ec4" providerId="LiveId" clId="{578D4AC4-23DF-4BB2-973C-5AFC132A8C90}" dt="2020-05-27T13:38:37.270" v="5157" actId="700"/>
          <ac:spMkLst>
            <pc:docMk/>
            <pc:sldMk cId="1751981766" sldId="296"/>
            <ac:spMk id="6" creationId="{6CED8268-AEB5-4C64-B4A0-D26F2E87D357}"/>
          </ac:spMkLst>
        </pc:spChg>
        <pc:spChg chg="del mod">
          <ac:chgData name="Bruce Herring" userId="da3c994283af7ec4" providerId="LiveId" clId="{578D4AC4-23DF-4BB2-973C-5AFC132A8C90}" dt="2020-05-27T13:38:07.276" v="5155" actId="478"/>
          <ac:spMkLst>
            <pc:docMk/>
            <pc:sldMk cId="1751981766" sldId="296"/>
            <ac:spMk id="7" creationId="{12A07966-487B-4821-AE39-1EE5A357C7B0}"/>
          </ac:spMkLst>
        </pc:spChg>
        <pc:spChg chg="del mod ord">
          <ac:chgData name="Bruce Herring" userId="da3c994283af7ec4" providerId="LiveId" clId="{578D4AC4-23DF-4BB2-973C-5AFC132A8C90}" dt="2020-05-27T13:39:18.843" v="5162" actId="478"/>
          <ac:spMkLst>
            <pc:docMk/>
            <pc:sldMk cId="1751981766" sldId="296"/>
            <ac:spMk id="8" creationId="{E2C6157C-343D-4877-8523-328EC14E2197}"/>
          </ac:spMkLst>
        </pc:spChg>
        <pc:spChg chg="add mod ord">
          <ac:chgData name="Bruce Herring" userId="da3c994283af7ec4" providerId="LiveId" clId="{578D4AC4-23DF-4BB2-973C-5AFC132A8C90}" dt="2020-05-27T13:39:04.251" v="5159"/>
          <ac:spMkLst>
            <pc:docMk/>
            <pc:sldMk cId="1751981766" sldId="296"/>
            <ac:spMk id="9" creationId="{1F84C6EF-5A21-4AD5-8092-011B9EDF2CA8}"/>
          </ac:spMkLst>
        </pc:spChg>
        <pc:spChg chg="mod">
          <ac:chgData name="Bruce Herring" userId="da3c994283af7ec4" providerId="LiveId" clId="{578D4AC4-23DF-4BB2-973C-5AFC132A8C90}" dt="2020-05-27T13:39:14.077" v="5161" actId="1076"/>
          <ac:spMkLst>
            <pc:docMk/>
            <pc:sldMk cId="1751981766" sldId="296"/>
            <ac:spMk id="10" creationId="{3FC79BE0-FB78-4F3E-84BC-51A2AA7EC1D6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0:29.361" v="5177" actId="20577"/>
        <pc:sldMkLst>
          <pc:docMk/>
          <pc:sldMk cId="3411387600" sldId="297"/>
        </pc:sldMkLst>
        <pc:spChg chg="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2" creationId="{1F4FFBB5-C755-432C-8577-3CCDC7CAD8DE}"/>
          </ac:spMkLst>
        </pc:spChg>
        <pc:spChg chg="del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3" creationId="{8BC9B0FA-181D-42E1-89A9-D3F1D71D45A1}"/>
          </ac:spMkLst>
        </pc:spChg>
        <pc:spChg chg="del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4" creationId="{6423922E-6384-4893-BC94-5BACE8D658A2}"/>
          </ac:spMkLst>
        </pc:spChg>
        <pc:spChg chg="del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5" creationId="{67466699-7A7E-4238-976C-814FFB355827}"/>
          </ac:spMkLst>
        </pc:spChg>
        <pc:spChg chg="del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6" creationId="{977E7EB5-229F-4FA7-BFFF-AAC0086CC2DE}"/>
          </ac:spMkLst>
        </pc:spChg>
        <pc:spChg chg="add mod ord">
          <ac:chgData name="Bruce Herring" userId="da3c994283af7ec4" providerId="LiveId" clId="{578D4AC4-23DF-4BB2-973C-5AFC132A8C90}" dt="2020-05-27T13:40:29.361" v="5177" actId="20577"/>
          <ac:spMkLst>
            <pc:docMk/>
            <pc:sldMk cId="3411387600" sldId="297"/>
            <ac:spMk id="7" creationId="{6259D6F6-8616-4B12-8C51-F33947787869}"/>
          </ac:spMkLst>
        </pc:spChg>
        <pc:spChg chg="add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8" creationId="{7010471C-8BAC-41C8-949A-DD2EFC369C2D}"/>
          </ac:spMkLst>
        </pc:spChg>
        <pc:spChg chg="add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9" creationId="{1B13AA1F-ADA5-4386-BA85-569A6F4A60A5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0:43.197" v="5188" actId="20577"/>
        <pc:sldMkLst>
          <pc:docMk/>
          <pc:sldMk cId="3040108725" sldId="298"/>
        </pc:sldMkLst>
        <pc:spChg chg="del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2" creationId="{C41AF358-688B-4070-8BDE-05C1DAF36627}"/>
          </ac:spMkLst>
        </pc:spChg>
        <pc:spChg chg="del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3" creationId="{18489365-CB6B-49FD-A219-9EF9FC3AB6DA}"/>
          </ac:spMkLst>
        </pc:spChg>
        <pc:spChg chg="del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4" creationId="{61A04659-7CE6-44F3-B0F8-A05CE37CBDDA}"/>
          </ac:spMkLst>
        </pc:spChg>
        <pc:spChg chg="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5" creationId="{6487F7B8-DA2F-4BF4-BACE-D5884AD1A1DD}"/>
          </ac:spMkLst>
        </pc:spChg>
        <pc:spChg chg="add mod ord">
          <ac:chgData name="Bruce Herring" userId="da3c994283af7ec4" providerId="LiveId" clId="{578D4AC4-23DF-4BB2-973C-5AFC132A8C90}" dt="2020-05-27T13:40:43.197" v="5188" actId="20577"/>
          <ac:spMkLst>
            <pc:docMk/>
            <pc:sldMk cId="3040108725" sldId="298"/>
            <ac:spMk id="6" creationId="{F7A51B40-7021-4537-956E-F58035FC0375}"/>
          </ac:spMkLst>
        </pc:spChg>
        <pc:spChg chg="add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7" creationId="{C76386FA-241D-4260-8DC2-76B547A53B6B}"/>
          </ac:spMkLst>
        </pc:spChg>
        <pc:spChg chg="add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8" creationId="{F5E63AC4-B1C3-46D8-BA91-AA3AD2417E5D}"/>
          </ac:spMkLst>
        </pc:spChg>
        <pc:spChg chg="add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9" creationId="{C2C79708-1F2B-4AFC-BEC4-56B29BD443B7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1:10.465" v="5214" actId="5793"/>
        <pc:sldMkLst>
          <pc:docMk/>
          <pc:sldMk cId="3327603457" sldId="299"/>
        </pc:sldMkLst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2" creationId="{813A08DB-4BE1-4F21-BAB7-3F0FA07CCE54}"/>
          </ac:spMkLst>
        </pc:spChg>
        <pc:spChg chg="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3" creationId="{17006B13-9B32-42EB-8AC0-7D3E95D7B344}"/>
          </ac:spMkLst>
        </pc:spChg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4" creationId="{0BF29352-EFA7-45A5-8E2C-FAAE09BF6CEE}"/>
          </ac:spMkLst>
        </pc:spChg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5" creationId="{9E6B4371-5057-411A-AFF7-D7D565CA8B74}"/>
          </ac:spMkLst>
        </pc:spChg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6" creationId="{68B2B93C-348F-4B30-831B-20DA74577858}"/>
          </ac:spMkLst>
        </pc:spChg>
        <pc:spChg chg="add mod ord">
          <ac:chgData name="Bruce Herring" userId="da3c994283af7ec4" providerId="LiveId" clId="{578D4AC4-23DF-4BB2-973C-5AFC132A8C90}" dt="2020-05-27T13:41:00.822" v="5201" actId="20577"/>
          <ac:spMkLst>
            <pc:docMk/>
            <pc:sldMk cId="3327603457" sldId="299"/>
            <ac:spMk id="7" creationId="{B915A535-E91D-48B2-9656-F4B483567CCA}"/>
          </ac:spMkLst>
        </pc:spChg>
        <pc:spChg chg="add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8" creationId="{B0F5B41E-736A-4CB8-802F-2398D750871A}"/>
          </ac:spMkLst>
        </pc:spChg>
        <pc:spChg chg="add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9" creationId="{C5D6154B-7130-426D-A362-4FDDC64527F4}"/>
          </ac:spMkLst>
        </pc:spChg>
        <pc:spChg chg="add mod ord">
          <ac:chgData name="Bruce Herring" userId="da3c994283af7ec4" providerId="LiveId" clId="{578D4AC4-23DF-4BB2-973C-5AFC132A8C90}" dt="2020-05-27T13:41:10.465" v="5214" actId="5793"/>
          <ac:spMkLst>
            <pc:docMk/>
            <pc:sldMk cId="3327603457" sldId="299"/>
            <ac:spMk id="10" creationId="{9D15379C-2E6D-413E-BE15-13F6C716C3B7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1:32.830" v="5224" actId="20577"/>
        <pc:sldMkLst>
          <pc:docMk/>
          <pc:sldMk cId="591681277" sldId="300"/>
        </pc:sldMkLst>
        <pc:spChg chg="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2" creationId="{8D025A12-54EE-4B58-AE2C-E2E94F7E35C3}"/>
          </ac:spMkLst>
        </pc:spChg>
        <pc:spChg chg="del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3" creationId="{295518F4-46F9-4650-A8EB-33746F16DEAA}"/>
          </ac:spMkLst>
        </pc:spChg>
        <pc:spChg chg="del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4" creationId="{0A0F2518-26B9-4D10-97E4-13184A9A98A5}"/>
          </ac:spMkLst>
        </pc:spChg>
        <pc:spChg chg="del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5" creationId="{A2E0295E-87EF-427F-9033-96BDF9B725C7}"/>
          </ac:spMkLst>
        </pc:spChg>
        <pc:spChg chg="del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6" creationId="{4BF68F64-F8CD-4C1B-8EBE-AACDD45523B9}"/>
          </ac:spMkLst>
        </pc:spChg>
        <pc:spChg chg="add mod ord">
          <ac:chgData name="Bruce Herring" userId="da3c994283af7ec4" providerId="LiveId" clId="{578D4AC4-23DF-4BB2-973C-5AFC132A8C90}" dt="2020-05-27T13:41:32.830" v="5224" actId="20577"/>
          <ac:spMkLst>
            <pc:docMk/>
            <pc:sldMk cId="591681277" sldId="300"/>
            <ac:spMk id="7" creationId="{5013893C-D022-44E3-8672-65C07903FF4D}"/>
          </ac:spMkLst>
        </pc:spChg>
        <pc:spChg chg="add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8" creationId="{45970EFB-628D-4440-A90A-55EF69C637D7}"/>
          </ac:spMkLst>
        </pc:spChg>
        <pc:spChg chg="add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9" creationId="{25900108-75D9-465C-8028-D4A126840B52}"/>
          </ac:spMkLst>
        </pc:spChg>
      </pc:sldChg>
      <pc:sldMasterChg chg="delSldLayout">
        <pc:chgData name="Bruce Herring" userId="da3c994283af7ec4" providerId="LiveId" clId="{578D4AC4-23DF-4BB2-973C-5AFC132A8C90}" dt="2020-05-26T22:02:20.716" v="3036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578D4AC4-23DF-4BB2-973C-5AFC132A8C90}" dt="2020-05-26T22:02:20.716" v="3036" actId="47"/>
          <pc:sldLayoutMkLst>
            <pc:docMk/>
            <pc:sldMasterMk cId="0" sldId="2147483660"/>
            <pc:sldLayoutMk cId="0" sldId="2147483649"/>
          </pc:sldLayoutMkLst>
        </pc:sldLayoutChg>
        <pc:sldLayoutChg chg="del">
          <pc:chgData name="Bruce Herring" userId="da3c994283af7ec4" providerId="LiveId" clId="{578D4AC4-23DF-4BB2-973C-5AFC132A8C90}" dt="2020-05-26T22:02:20.716" v="3036" actId="47"/>
          <pc:sldLayoutMkLst>
            <pc:docMk/>
            <pc:sldMasterMk cId="0" sldId="2147483660"/>
            <pc:sldLayoutMk cId="0" sldId="2147483653"/>
          </pc:sldLayoutMkLst>
        </pc:sldLayoutChg>
      </pc:sldMasterChg>
    </pc:docChg>
  </pc:docChgLst>
  <pc:docChgLst>
    <pc:chgData name="Bobby St. Jacques" userId="f4a78f595efa0b0c" providerId="LiveId" clId="{00627736-A569-4115-B888-BFA17EC24178}"/>
    <pc:docChg chg="modSld">
      <pc:chgData name="Bobby St. Jacques" userId="f4a78f595efa0b0c" providerId="LiveId" clId="{00627736-A569-4115-B888-BFA17EC24178}" dt="2020-08-11T13:03:12.042" v="2"/>
      <pc:docMkLst>
        <pc:docMk/>
      </pc:docMkLst>
      <pc:sldChg chg="modAnim">
        <pc:chgData name="Bobby St. Jacques" userId="f4a78f595efa0b0c" providerId="LiveId" clId="{00627736-A569-4115-B888-BFA17EC24178}" dt="2020-08-11T13:03:12.042" v="2"/>
        <pc:sldMkLst>
          <pc:docMk/>
          <pc:sldMk cId="0" sldId="280"/>
        </pc:sldMkLst>
      </pc:sldChg>
    </pc:docChg>
  </pc:docChgLst>
  <pc:docChgLst>
    <pc:chgData name="Guest User" providerId="Windows Live" clId="Web-{92CA5A3C-B7E4-4D29-9ECB-A794285564FF}"/>
    <pc:docChg chg="">
      <pc:chgData name="Guest User" userId="" providerId="Windows Live" clId="Web-{92CA5A3C-B7E4-4D29-9ECB-A794285564FF}" dt="2020-08-12T21:19:00.726" v="8"/>
      <pc:docMkLst>
        <pc:docMk/>
      </pc:docMkLst>
      <pc:sldChg chg="addCm">
        <pc:chgData name="Guest User" userId="" providerId="Windows Live" clId="Web-{92CA5A3C-B7E4-4D29-9ECB-A794285564FF}" dt="2020-08-12T21:09:11.661" v="0"/>
        <pc:sldMkLst>
          <pc:docMk/>
          <pc:sldMk cId="0" sldId="256"/>
        </pc:sldMkLst>
      </pc:sldChg>
      <pc:sldChg chg="addCm">
        <pc:chgData name="Guest User" userId="" providerId="Windows Live" clId="Web-{92CA5A3C-B7E4-4D29-9ECB-A794285564FF}" dt="2020-08-12T21:10:35.494" v="2"/>
        <pc:sldMkLst>
          <pc:docMk/>
          <pc:sldMk cId="0" sldId="260"/>
        </pc:sldMkLst>
      </pc:sldChg>
      <pc:sldChg chg="addCm">
        <pc:chgData name="Guest User" userId="" providerId="Windows Live" clId="Web-{92CA5A3C-B7E4-4D29-9ECB-A794285564FF}" dt="2020-08-12T21:11:26.043" v="3"/>
        <pc:sldMkLst>
          <pc:docMk/>
          <pc:sldMk cId="2727922944" sldId="285"/>
        </pc:sldMkLst>
      </pc:sldChg>
      <pc:sldChg chg="addCm">
        <pc:chgData name="Guest User" userId="" providerId="Windows Live" clId="Web-{92CA5A3C-B7E4-4D29-9ECB-A794285564FF}" dt="2020-08-12T21:12:19.703" v="4"/>
        <pc:sldMkLst>
          <pc:docMk/>
          <pc:sldMk cId="986854924" sldId="288"/>
        </pc:sldMkLst>
      </pc:sldChg>
      <pc:sldChg chg="addCm">
        <pc:chgData name="Guest User" userId="" providerId="Windows Live" clId="Web-{92CA5A3C-B7E4-4D29-9ECB-A794285564FF}" dt="2020-08-12T21:10:04.070" v="1"/>
        <pc:sldMkLst>
          <pc:docMk/>
          <pc:sldMk cId="3890323778" sldId="292"/>
        </pc:sldMkLst>
      </pc:sldChg>
      <pc:sldChg chg="addCm">
        <pc:chgData name="Guest User" userId="" providerId="Windows Live" clId="Web-{92CA5A3C-B7E4-4D29-9ECB-A794285564FF}" dt="2020-08-12T21:15:54.840" v="5"/>
        <pc:sldMkLst>
          <pc:docMk/>
          <pc:sldMk cId="2509575124" sldId="301"/>
        </pc:sldMkLst>
      </pc:sldChg>
      <pc:sldChg chg="addCm">
        <pc:chgData name="Guest User" userId="" providerId="Windows Live" clId="Web-{92CA5A3C-B7E4-4D29-9ECB-A794285564FF}" dt="2020-08-12T21:18:13.442" v="6"/>
        <pc:sldMkLst>
          <pc:docMk/>
          <pc:sldMk cId="1229149078" sldId="303"/>
        </pc:sldMkLst>
      </pc:sldChg>
      <pc:sldChg chg="addCm">
        <pc:chgData name="Guest User" userId="" providerId="Windows Live" clId="Web-{92CA5A3C-B7E4-4D29-9ECB-A794285564FF}" dt="2020-08-12T21:19:00.726" v="8"/>
        <pc:sldMkLst>
          <pc:docMk/>
          <pc:sldMk cId="1022075041" sldId="304"/>
        </pc:sldMkLst>
      </pc:sldChg>
    </pc:docChg>
  </pc:docChgLst>
  <pc:docChgLst>
    <pc:chgData name="Bruce Herring" userId="da3c994283af7ec4" providerId="LiveId" clId="{A7DC4BE3-96AF-43D2-9CA9-04069868B74D}"/>
    <pc:docChg chg="addSld delSld modSld">
      <pc:chgData name="Bruce Herring" userId="da3c994283af7ec4" providerId="LiveId" clId="{A7DC4BE3-96AF-43D2-9CA9-04069868B74D}" dt="2020-08-27T17:40:32.569" v="1"/>
      <pc:docMkLst>
        <pc:docMk/>
      </pc:docMkLst>
      <pc:sldChg chg="add">
        <pc:chgData name="Bruce Herring" userId="da3c994283af7ec4" providerId="LiveId" clId="{A7DC4BE3-96AF-43D2-9CA9-04069868B74D}" dt="2020-08-27T17:40:32.569" v="1"/>
        <pc:sldMkLst>
          <pc:docMk/>
          <pc:sldMk cId="0" sldId="282"/>
        </pc:sldMkLst>
      </pc:sldChg>
      <pc:sldChg chg="del">
        <pc:chgData name="Bruce Herring" userId="da3c994283af7ec4" providerId="LiveId" clId="{A7DC4BE3-96AF-43D2-9CA9-04069868B74D}" dt="2020-08-27T17:40:31.775" v="0" actId="47"/>
        <pc:sldMkLst>
          <pc:docMk/>
          <pc:sldMk cId="1825159714" sldId="294"/>
        </pc:sldMkLst>
      </pc:sldChg>
      <pc:sldChg chg="del">
        <pc:chgData name="Bruce Herring" userId="da3c994283af7ec4" providerId="LiveId" clId="{A7DC4BE3-96AF-43D2-9CA9-04069868B74D}" dt="2020-08-27T17:40:31.775" v="0" actId="47"/>
        <pc:sldMkLst>
          <pc:docMk/>
          <pc:sldMk cId="1797619654" sldId="295"/>
        </pc:sldMkLst>
      </pc:sldChg>
      <pc:sldChg chg="del">
        <pc:chgData name="Bruce Herring" userId="da3c994283af7ec4" providerId="LiveId" clId="{A7DC4BE3-96AF-43D2-9CA9-04069868B74D}" dt="2020-08-27T17:40:31.775" v="0" actId="47"/>
        <pc:sldMkLst>
          <pc:docMk/>
          <pc:sldMk cId="1751981766" sldId="296"/>
        </pc:sldMkLst>
      </pc:sldChg>
      <pc:sldChg chg="del">
        <pc:chgData name="Bruce Herring" userId="da3c994283af7ec4" providerId="LiveId" clId="{A7DC4BE3-96AF-43D2-9CA9-04069868B74D}" dt="2020-08-27T17:40:31.775" v="0" actId="47"/>
        <pc:sldMkLst>
          <pc:docMk/>
          <pc:sldMk cId="3411387600" sldId="297"/>
        </pc:sldMkLst>
      </pc:sldChg>
      <pc:sldChg chg="del">
        <pc:chgData name="Bruce Herring" userId="da3c994283af7ec4" providerId="LiveId" clId="{A7DC4BE3-96AF-43D2-9CA9-04069868B74D}" dt="2020-08-27T17:40:31.775" v="0" actId="47"/>
        <pc:sldMkLst>
          <pc:docMk/>
          <pc:sldMk cId="3040108725" sldId="298"/>
        </pc:sldMkLst>
      </pc:sldChg>
      <pc:sldChg chg="del">
        <pc:chgData name="Bruce Herring" userId="da3c994283af7ec4" providerId="LiveId" clId="{A7DC4BE3-96AF-43D2-9CA9-04069868B74D}" dt="2020-08-27T17:40:31.775" v="0" actId="47"/>
        <pc:sldMkLst>
          <pc:docMk/>
          <pc:sldMk cId="0" sldId="313"/>
        </pc:sldMkLst>
      </pc:sldChg>
      <pc:sldChg chg="add">
        <pc:chgData name="Bruce Herring" userId="da3c994283af7ec4" providerId="LiveId" clId="{A7DC4BE3-96AF-43D2-9CA9-04069868B74D}" dt="2020-08-27T17:40:32.569" v="1"/>
        <pc:sldMkLst>
          <pc:docMk/>
          <pc:sldMk cId="2721345438" sldId="334"/>
        </pc:sldMkLst>
      </pc:sldChg>
      <pc:sldChg chg="add">
        <pc:chgData name="Bruce Herring" userId="da3c994283af7ec4" providerId="LiveId" clId="{A7DC4BE3-96AF-43D2-9CA9-04069868B74D}" dt="2020-08-27T17:40:32.569" v="1"/>
        <pc:sldMkLst>
          <pc:docMk/>
          <pc:sldMk cId="2103368791" sldId="335"/>
        </pc:sldMkLst>
      </pc:sldChg>
      <pc:sldChg chg="add">
        <pc:chgData name="Bruce Herring" userId="da3c994283af7ec4" providerId="LiveId" clId="{A7DC4BE3-96AF-43D2-9CA9-04069868B74D}" dt="2020-08-27T17:40:32.569" v="1"/>
        <pc:sldMkLst>
          <pc:docMk/>
          <pc:sldMk cId="3468852758" sldId="336"/>
        </pc:sldMkLst>
      </pc:sldChg>
      <pc:sldChg chg="add">
        <pc:chgData name="Bruce Herring" userId="da3c994283af7ec4" providerId="LiveId" clId="{A7DC4BE3-96AF-43D2-9CA9-04069868B74D}" dt="2020-08-27T17:40:32.569" v="1"/>
        <pc:sldMkLst>
          <pc:docMk/>
          <pc:sldMk cId="2204875236" sldId="337"/>
        </pc:sldMkLst>
      </pc:sldChg>
      <pc:sldMasterChg chg="delSldLayout">
        <pc:chgData name="Bruce Herring" userId="da3c994283af7ec4" providerId="LiveId" clId="{A7DC4BE3-96AF-43D2-9CA9-04069868B74D}" dt="2020-08-27T17:40:31.775" v="0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A7DC4BE3-96AF-43D2-9CA9-04069868B74D}" dt="2020-08-27T17:40:31.775" v="0" actId="47"/>
          <pc:sldLayoutMkLst>
            <pc:docMk/>
            <pc:sldMasterMk cId="0" sldId="2147483660"/>
            <pc:sldLayoutMk cId="1438678364" sldId="2147483663"/>
          </pc:sldLayoutMkLst>
        </pc:sldLayoutChg>
        <pc:sldLayoutChg chg="del">
          <pc:chgData name="Bruce Herring" userId="da3c994283af7ec4" providerId="LiveId" clId="{A7DC4BE3-96AF-43D2-9CA9-04069868B74D}" dt="2020-08-27T17:40:31.775" v="0" actId="47"/>
          <pc:sldLayoutMkLst>
            <pc:docMk/>
            <pc:sldMasterMk cId="0" sldId="2147483660"/>
            <pc:sldLayoutMk cId="353781594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06a89678f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906a89678f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1922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0E3EE8A-2562-4243-B6CE-21828E1DC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625" y="501650"/>
            <a:ext cx="4165600" cy="4430713"/>
          </a:xfrm>
        </p:spPr>
        <p:txBody>
          <a:bodyPr/>
          <a:lstStyle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E620A92-EA5D-41B8-8D78-3CD5A24CCD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2226" y="1278143"/>
            <a:ext cx="3706499" cy="2677044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85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629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 userDrawn="1"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6" y="413457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426ED4D-CB1C-490D-A1E1-1F43F5BB7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726" y="1147058"/>
            <a:ext cx="3706499" cy="284709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F265BE9-D3A6-426D-8F04-BC8D3544F5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5025" y="122236"/>
            <a:ext cx="4165600" cy="4810127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 sz="1200"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971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656" r:id="rId3"/>
    <p:sldLayoutId id="2147483657" r:id="rId4"/>
    <p:sldLayoutId id="2147483658" r:id="rId5"/>
    <p:sldLayoutId id="2147483663" r:id="rId6"/>
    <p:sldLayoutId id="214748366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turtle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375" name="Google Shape;375;p41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4128000" cy="3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remainder of today’s class will comprise the </a:t>
            </a:r>
            <a:r>
              <a:rPr lang="en" b="1" i="1">
                <a:solidFill>
                  <a:srgbClr val="FF0000"/>
                </a:solidFill>
              </a:rPr>
              <a:t>problem solving session</a:t>
            </a:r>
            <a:r>
              <a:rPr lang="en"/>
              <a:t> (</a:t>
            </a:r>
            <a:r>
              <a:rPr lang="en" b="1" i="1">
                <a:solidFill>
                  <a:srgbClr val="FF0000"/>
                </a:solidFill>
              </a:rPr>
              <a:t>PSS</a:t>
            </a:r>
            <a:r>
              <a:rPr lang="en"/>
              <a:t>).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instructor will divide you into </a:t>
            </a:r>
            <a:r>
              <a:rPr lang="en" b="1" i="1">
                <a:solidFill>
                  <a:srgbClr val="FF0000"/>
                </a:solidFill>
              </a:rPr>
              <a:t>teams of 3 or 4 students</a:t>
            </a:r>
            <a:r>
              <a:rPr lang="en"/>
              <a:t>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team will </a:t>
            </a:r>
            <a:r>
              <a:rPr lang="en" b="1" i="1">
                <a:solidFill>
                  <a:srgbClr val="FF0000"/>
                </a:solidFill>
              </a:rPr>
              <a:t>work together</a:t>
            </a:r>
            <a:r>
              <a:rPr lang="en"/>
              <a:t> to solve the following problems over the course of </a:t>
            </a:r>
            <a:r>
              <a:rPr lang="en" b="1" i="1">
                <a:solidFill>
                  <a:srgbClr val="FF0000"/>
                </a:solidFill>
              </a:rPr>
              <a:t>20-30 minutes</a:t>
            </a:r>
            <a:r>
              <a:rPr lang="en"/>
              <a:t>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may work on paper, a white board, or digitally as determined by your instructor.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will submit your solution by pushing it to GitHub before the end of class.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instructor will go over the solution before the end of class.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there is any time remaining, you will begin work on your homework assignment.</a:t>
            </a:r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77" name="Google Shape;377;p41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1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graders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290C96-A31C-41EC-A3F4-866AF87E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D63D6-D18E-4E55-B1C6-4E80ED42A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A354C0-7E35-4DC8-A1A8-CC4B5276E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726" y="1147059"/>
            <a:ext cx="3706499" cy="1033434"/>
          </a:xfrm>
        </p:spPr>
        <p:txBody>
          <a:bodyPr/>
          <a:lstStyle/>
          <a:p>
            <a:pPr marL="146050" indent="0">
              <a:buNone/>
            </a:pPr>
            <a:r>
              <a:rPr lang="en-US" sz="1400" dirty="0"/>
              <a:t>Given the code written on Monday, what functions do we need to write a test for and why?</a:t>
            </a:r>
          </a:p>
          <a:p>
            <a:endParaRPr lang="en-US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F5804F-4AB5-4663-AB8D-960314CD74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US" dirty="0" err="1"/>
              <a:t>Get_x</a:t>
            </a:r>
            <a:r>
              <a:rPr lang="en-US" dirty="0"/>
              <a:t>(x)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 err="1"/>
              <a:t>Get_y</a:t>
            </a:r>
            <a:r>
              <a:rPr lang="en-US" dirty="0"/>
              <a:t>(y)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 err="1"/>
              <a:t>Ltc_goto</a:t>
            </a:r>
            <a:r>
              <a:rPr lang="en-US" dirty="0"/>
              <a:t>(x,y)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 err="1"/>
              <a:t>Draw_rectangle</a:t>
            </a:r>
            <a:endParaRPr lang="en-US" dirty="0"/>
          </a:p>
          <a:p>
            <a:pPr marL="488950" indent="-342900">
              <a:buFont typeface="+mj-lt"/>
              <a:buAutoNum type="arabicPeriod"/>
            </a:pPr>
            <a:r>
              <a:rPr lang="en-US" dirty="0" err="1"/>
              <a:t>Turtle_position</a:t>
            </a:r>
            <a:endParaRPr lang="en-US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52506B82-8F54-4AAF-B1FD-F09939FBD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29" y="2339114"/>
            <a:ext cx="2703195" cy="204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34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5D159-A213-4A0F-A099-2FAD35B6FA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D509E6-DBCF-4AC4-B7C9-D9533087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6F1EBC-0F2F-4666-B8C0-EB3B058427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US" dirty="0"/>
              <a:t>500 </a:t>
            </a:r>
            <a:r>
              <a:rPr lang="en-US" dirty="0">
                <a:sym typeface="Wingdings" panose="05000000000000000000" pitchFamily="2" charset="2"/>
              </a:rPr>
              <a:t> -300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125  75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300 -100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A2DC87-21EF-4B85-B11D-383FABAF1B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2226" y="1278143"/>
            <a:ext cx="3706499" cy="1001337"/>
          </a:xfrm>
        </p:spPr>
        <p:txBody>
          <a:bodyPr/>
          <a:lstStyle/>
          <a:p>
            <a:pPr marL="146050" indent="0">
              <a:buNone/>
            </a:pPr>
            <a:r>
              <a:rPr lang="en-US" sz="1400" dirty="0"/>
              <a:t>Provide 3 test cases and their expected results for the 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/>
              <a:t>function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49BCCD-1E6F-4246-A750-BD980960380B}"/>
              </a:ext>
            </a:extLst>
          </p:cNvPr>
          <p:cNvGrpSpPr/>
          <p:nvPr/>
        </p:nvGrpSpPr>
        <p:grpSpPr>
          <a:xfrm>
            <a:off x="5477344" y="2279480"/>
            <a:ext cx="914400" cy="1862048"/>
            <a:chOff x="6389370" y="2279480"/>
            <a:chExt cx="914400" cy="1862048"/>
          </a:xfrm>
        </p:grpSpPr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918BD929-4AFA-48AD-A227-3CEAA4C1805A}"/>
                </a:ext>
              </a:extLst>
            </p:cNvPr>
            <p:cNvSpPr/>
            <p:nvPr/>
          </p:nvSpPr>
          <p:spPr>
            <a:xfrm>
              <a:off x="6389370" y="2806065"/>
              <a:ext cx="914400" cy="908685"/>
            </a:xfrm>
            <a:prstGeom prst="donut">
              <a:avLst>
                <a:gd name="adj" fmla="val 12400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5491A7-C1F0-4B1D-94A9-82258F9F89FA}"/>
                </a:ext>
              </a:extLst>
            </p:cNvPr>
            <p:cNvSpPr txBox="1"/>
            <p:nvPr/>
          </p:nvSpPr>
          <p:spPr>
            <a:xfrm>
              <a:off x="6389370" y="2279480"/>
              <a:ext cx="9144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ln w="53975">
                    <a:solidFill>
                      <a:schemeClr val="tx1"/>
                    </a:solidFill>
                  </a:ln>
                  <a:solidFill>
                    <a:srgbClr val="92D050"/>
                  </a:solidFill>
                  <a:sym typeface="Wingdings" panose="05000000000000000000" pitchFamily="2" charset="2"/>
                </a:rPr>
                <a:t></a:t>
              </a:r>
              <a:endParaRPr lang="en-US" sz="11500" dirty="0">
                <a:ln w="53975">
                  <a:solidFill>
                    <a:schemeClr val="tx1"/>
                  </a:solidFill>
                </a:ln>
                <a:solidFill>
                  <a:srgbClr val="92D05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D9A3D4-0BC0-4925-AC26-43D05DDFFD58}"/>
              </a:ext>
            </a:extLst>
          </p:cNvPr>
          <p:cNvGrpSpPr/>
          <p:nvPr/>
        </p:nvGrpSpPr>
        <p:grpSpPr>
          <a:xfrm>
            <a:off x="7699206" y="2279480"/>
            <a:ext cx="914400" cy="1862048"/>
            <a:chOff x="6389370" y="2279480"/>
            <a:chExt cx="914400" cy="1862048"/>
          </a:xfrm>
        </p:grpSpPr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2CC72E65-3F4B-4B22-86E9-938776750ED4}"/>
                </a:ext>
              </a:extLst>
            </p:cNvPr>
            <p:cNvSpPr/>
            <p:nvPr/>
          </p:nvSpPr>
          <p:spPr>
            <a:xfrm>
              <a:off x="6389370" y="2806065"/>
              <a:ext cx="914400" cy="908685"/>
            </a:xfrm>
            <a:prstGeom prst="donut">
              <a:avLst>
                <a:gd name="adj" fmla="val 12400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CD8ED4-6759-4B5A-8655-B212EE679EA2}"/>
                </a:ext>
              </a:extLst>
            </p:cNvPr>
            <p:cNvSpPr txBox="1"/>
            <p:nvPr/>
          </p:nvSpPr>
          <p:spPr>
            <a:xfrm>
              <a:off x="6389370" y="2279480"/>
              <a:ext cx="9144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ln w="53975">
                    <a:solidFill>
                      <a:schemeClr val="tx1"/>
                    </a:solidFill>
                  </a:ln>
                  <a:solidFill>
                    <a:srgbClr val="92D050"/>
                  </a:solidFill>
                  <a:sym typeface="Wingdings" panose="05000000000000000000" pitchFamily="2" charset="2"/>
                </a:rPr>
                <a:t></a:t>
              </a:r>
              <a:endParaRPr lang="en-US" sz="11500" dirty="0">
                <a:ln w="53975">
                  <a:solidFill>
                    <a:schemeClr val="tx1"/>
                  </a:solidFill>
                </a:ln>
                <a:solidFill>
                  <a:srgbClr val="92D05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37A1C8-315F-4052-878F-7AECC3837322}"/>
              </a:ext>
            </a:extLst>
          </p:cNvPr>
          <p:cNvGrpSpPr/>
          <p:nvPr/>
        </p:nvGrpSpPr>
        <p:grpSpPr>
          <a:xfrm>
            <a:off x="6588275" y="2279480"/>
            <a:ext cx="914400" cy="1862048"/>
            <a:chOff x="6389370" y="2279480"/>
            <a:chExt cx="914400" cy="1862048"/>
          </a:xfrm>
        </p:grpSpPr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08DF8BB3-9DA6-44E4-8CAD-226319EEBF9D}"/>
                </a:ext>
              </a:extLst>
            </p:cNvPr>
            <p:cNvSpPr/>
            <p:nvPr/>
          </p:nvSpPr>
          <p:spPr>
            <a:xfrm>
              <a:off x="6389370" y="2806065"/>
              <a:ext cx="914400" cy="908685"/>
            </a:xfrm>
            <a:prstGeom prst="donut">
              <a:avLst>
                <a:gd name="adj" fmla="val 12400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D136C8-3EBE-4228-BA1D-C5C4FE2FBA66}"/>
                </a:ext>
              </a:extLst>
            </p:cNvPr>
            <p:cNvSpPr txBox="1"/>
            <p:nvPr/>
          </p:nvSpPr>
          <p:spPr>
            <a:xfrm>
              <a:off x="6389370" y="2279480"/>
              <a:ext cx="9144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ln w="53975">
                    <a:solidFill>
                      <a:schemeClr val="tx1"/>
                    </a:solidFill>
                  </a:ln>
                  <a:solidFill>
                    <a:srgbClr val="92D050"/>
                  </a:solidFill>
                  <a:sym typeface="Wingdings" panose="05000000000000000000" pitchFamily="2" charset="2"/>
                </a:rPr>
                <a:t></a:t>
              </a:r>
              <a:endParaRPr lang="en-US" sz="11500" dirty="0">
                <a:ln w="53975">
                  <a:solidFill>
                    <a:schemeClr val="tx1"/>
                  </a:solidFill>
                </a:ln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36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76EF9E-4173-4A79-AD65-2CF25E80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652403-B852-445E-88E8-89A23C5E1C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D9245-9522-4E30-92DD-184FD19B75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726" y="1147059"/>
            <a:ext cx="3706499" cy="2176650"/>
          </a:xfrm>
        </p:spPr>
        <p:txBody>
          <a:bodyPr/>
          <a:lstStyle/>
          <a:p>
            <a:pPr marL="1460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turtle.xcor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/>
              <a:t> returns the turtles current x-coordinate.</a:t>
            </a:r>
          </a:p>
          <a:p>
            <a:pPr marL="146050" indent="0">
              <a:buNone/>
            </a:pPr>
            <a:endParaRPr lang="en-US" sz="1400" dirty="0"/>
          </a:p>
          <a:p>
            <a:pPr marL="1460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turtle.ycor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1400" dirty="0"/>
              <a:t>returns the turtles current y-coordinate.</a:t>
            </a:r>
          </a:p>
          <a:p>
            <a:pPr marL="146050" indent="0">
              <a:buNone/>
            </a:pPr>
            <a:endParaRPr lang="en-US" sz="1400" dirty="0"/>
          </a:p>
          <a:p>
            <a:pPr marL="146050" indent="0">
              <a:buNone/>
            </a:pPr>
            <a:r>
              <a:rPr lang="en-US" sz="1400" dirty="0"/>
              <a:t>Use these two functions to write a test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  <a:r>
              <a:rPr lang="en-US" sz="1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36555-B022-4983-B521-C6B92C71C7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X = </a:t>
            </a:r>
            <a:r>
              <a:rPr lang="en-US" dirty="0" err="1"/>
              <a:t>turtle.xcor</a:t>
            </a:r>
            <a:r>
              <a:rPr lang="en-US" dirty="0"/>
              <a:t>()</a:t>
            </a:r>
          </a:p>
          <a:p>
            <a:r>
              <a:rPr lang="en-US" dirty="0"/>
              <a:t>y= = </a:t>
            </a:r>
            <a:r>
              <a:rPr lang="en-US" dirty="0" err="1"/>
              <a:t>turtle.ycor</a:t>
            </a:r>
            <a:r>
              <a:rPr lang="en-US" dirty="0"/>
              <a:t>()</a:t>
            </a:r>
          </a:p>
          <a:p>
            <a:r>
              <a:rPr lang="en-US" dirty="0"/>
              <a:t>Def </a:t>
            </a:r>
            <a:r>
              <a:rPr lang="en-US" dirty="0" err="1"/>
              <a:t>test_goto</a:t>
            </a:r>
            <a:r>
              <a:rPr lang="en-US" dirty="0"/>
              <a:t>():</a:t>
            </a:r>
          </a:p>
          <a:p>
            <a:r>
              <a:rPr lang="en-US" dirty="0" err="1"/>
              <a:t>Goto</a:t>
            </a:r>
            <a:r>
              <a:rPr lang="en-US" dirty="0"/>
              <a:t> (100,100)</a:t>
            </a:r>
          </a:p>
          <a:p>
            <a:r>
              <a:rPr lang="en-US" dirty="0"/>
              <a:t>Assert (x== -100)</a:t>
            </a:r>
          </a:p>
          <a:p>
            <a:r>
              <a:rPr lang="en-US" dirty="0"/>
              <a:t>Assert (y= 100)</a:t>
            </a:r>
          </a:p>
        </p:txBody>
      </p:sp>
      <p:pic>
        <p:nvPicPr>
          <p:cNvPr id="20" name="Picture 19" descr="A picture containing drawing, necklace, window&#10;&#10;Description automatically generated">
            <a:extLst>
              <a:ext uri="{FF2B5EF4-FFF2-40B4-BE49-F238E27FC236}">
                <a16:creationId xmlns:a16="http://schemas.microsoft.com/office/drawing/2014/main" id="{A9C4481E-6A39-4F02-861D-78A498C7B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99" y="3323708"/>
            <a:ext cx="1622215" cy="170711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58C3E65B-34E2-487A-82B7-03AA6CC58A69}"/>
              </a:ext>
            </a:extLst>
          </p:cNvPr>
          <p:cNvSpPr/>
          <p:nvPr/>
        </p:nvSpPr>
        <p:spPr>
          <a:xfrm>
            <a:off x="2297049" y="3447074"/>
            <a:ext cx="1427741" cy="1065412"/>
          </a:xfrm>
          <a:prstGeom prst="cloudCallout">
            <a:avLst>
              <a:gd name="adj1" fmla="val -112178"/>
              <a:gd name="adj2" fmla="val -4233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Should I be here?</a:t>
            </a:r>
          </a:p>
        </p:txBody>
      </p:sp>
    </p:spTree>
    <p:extLst>
      <p:ext uri="{BB962C8B-B14F-4D97-AF65-F5344CB8AC3E}">
        <p14:creationId xmlns:p14="http://schemas.microsoft.com/office/powerpoint/2010/main" val="346885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E2DD62-7B76-4690-A745-DEEF584437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1A3E2-9754-43BA-B630-76D8B480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C95BA9-9E56-44A1-AACB-1528BE0BBF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US" dirty="0"/>
              <a:t>If the x,</a:t>
            </a:r>
            <a:r>
              <a:rPr lang="en-US"/>
              <a:t>y coordinates are </a:t>
            </a:r>
            <a:r>
              <a:rPr lang="en-US" dirty="0"/>
              <a:t>the same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/>
              <a:t>If the color is what we defined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/>
              <a:t>Size of the shape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/>
              <a:t>Perimeter of the shape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/>
              <a:t>Which direction the turtle is facing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DF76F4-E158-4D4D-B15A-EA17A216E1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draw_rectangle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/>
              <a:t>is mostly visual. What are some things we could programmatically test for?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D185C8B3-93C2-4164-A2E2-687CD70F0C7A}"/>
              </a:ext>
            </a:extLst>
          </p:cNvPr>
          <p:cNvSpPr txBox="1">
            <a:spLocks/>
          </p:cNvSpPr>
          <p:nvPr/>
        </p:nvSpPr>
        <p:spPr>
          <a:xfrm>
            <a:off x="5192225" y="3453618"/>
            <a:ext cx="3706500" cy="748156"/>
          </a:xfrm>
          <a:prstGeom prst="rect">
            <a:avLst/>
          </a:prstGeom>
          <a:solidFill>
            <a:srgbClr val="FFF2CC"/>
          </a:solidFill>
          <a:ln w="28575">
            <a:solidFill>
              <a:srgbClr val="FF0000"/>
            </a:solidFill>
          </a:ln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200" dirty="0">
                <a:latin typeface="Merriweather" panose="020B0604020202020204" charset="0"/>
              </a:rPr>
              <a:t>Take a quick look at the turtle documentation to see what all is available. </a:t>
            </a:r>
            <a:r>
              <a:rPr lang="en-US" sz="1200" dirty="0">
                <a:latin typeface="Merriweather" panose="020B0604020202020204" charset="0"/>
                <a:hlinkClick r:id="rId2"/>
              </a:rPr>
              <a:t>Python Turtle Docs</a:t>
            </a:r>
            <a:endParaRPr lang="en-US" sz="1200" dirty="0">
              <a:latin typeface="Merriweath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7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384</Words>
  <Application>Microsoft Office PowerPoint</Application>
  <PresentationFormat>On-screen Show (16:9)</PresentationFormat>
  <Paragraphs>51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Merriweather</vt:lpstr>
      <vt:lpstr>Courier New</vt:lpstr>
      <vt:lpstr>Roboto</vt:lpstr>
      <vt:lpstr>Arial</vt:lpstr>
      <vt:lpstr>Paradigm</vt:lpstr>
      <vt:lpstr>Problem Solving Session</vt:lpstr>
      <vt:lpstr>Problem 1</vt:lpstr>
      <vt:lpstr>Problem 2</vt:lpstr>
      <vt:lpstr>Problem 3</vt:lpstr>
      <vt:lpstr>Problem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</dc:title>
  <cp:lastModifiedBy>Jin Moon (RIT Student)</cp:lastModifiedBy>
  <cp:revision>20</cp:revision>
  <dcterms:modified xsi:type="dcterms:W3CDTF">2020-09-02T20:25:40Z</dcterms:modified>
</cp:coreProperties>
</file>