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82" r:id="rId2"/>
    <p:sldId id="258" r:id="rId3"/>
    <p:sldId id="334" r:id="rId4"/>
    <p:sldId id="335" r:id="rId5"/>
    <p:sldId id="336" r:id="rId6"/>
    <p:sldId id="337" r:id="rId7"/>
    <p:sldId id="36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Lucida Console" panose="020B0609040504020204" pitchFamily="49" charset="0"/>
      <p:regular r:id="rId19"/>
    </p:embeddedFon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 User" initials="GU" lastIdx="17" clrIdx="0"/>
  <p:cmAuthor id="2" name="Bruce Herring" initials="BH" lastIdx="5" clrIdx="1">
    <p:extLst>
      <p:ext uri="{19B8F6BF-5375-455C-9EA6-DF929625EA0E}">
        <p15:presenceInfo xmlns:p15="http://schemas.microsoft.com/office/powerpoint/2012/main" userId="da3c994283af7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000080"/>
    <a:srgbClr val="000064"/>
    <a:srgbClr val="26354E"/>
    <a:srgbClr val="D2691E"/>
    <a:srgbClr val="F5DEB3"/>
    <a:srgbClr val="696969"/>
    <a:srgbClr val="31394D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B1CB7-BDD1-4731-95B6-DF3FBAEE002C}" v="634" dt="2020-08-29T13:29:54.190"/>
  </p1510:revLst>
</p1510:revInfo>
</file>

<file path=ppt/tableStyles.xml><?xml version="1.0" encoding="utf-8"?>
<a:tblStyleLst xmlns:a="http://schemas.openxmlformats.org/drawingml/2006/main" def="{12E754BE-91DC-4AC6-9535-0DC587E89DE1}">
  <a:tblStyle styleId="{12E754BE-91DC-4AC6-9535-0DC587E89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6" autoAdjust="0"/>
    <p:restoredTop sz="76466" autoAdjust="0"/>
  </p:normalViewPr>
  <p:slideViewPr>
    <p:cSldViewPr snapToGrid="0">
      <p:cViewPr varScale="1">
        <p:scale>
          <a:sx n="76" d="100"/>
          <a:sy n="76" d="100"/>
        </p:scale>
        <p:origin x="142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44C2AFF-CC4F-4D00-8928-1C4A4F625BE2}"/>
    <pc:docChg chg="">
      <pc:chgData name="Guest User" userId="" providerId="Windows Live" clId="Web-{744C2AFF-CC4F-4D00-8928-1C4A4F625BE2}" dt="2020-08-11T20:17:29.384" v="15"/>
      <pc:docMkLst>
        <pc:docMk/>
      </pc:docMkLst>
      <pc:sldChg chg="addCm">
        <pc:chgData name="Guest User" userId="" providerId="Windows Live" clId="Web-{744C2AFF-CC4F-4D00-8928-1C4A4F625BE2}" dt="2020-08-11T18:23:27.201" v="0"/>
        <pc:sldMkLst>
          <pc:docMk/>
          <pc:sldMk cId="0" sldId="257"/>
        </pc:sldMkLst>
      </pc:sldChg>
      <pc:sldChg chg="addCm">
        <pc:chgData name="Guest User" userId="" providerId="Windows Live" clId="Web-{744C2AFF-CC4F-4D00-8928-1C4A4F625BE2}" dt="2020-08-11T18:41:02.731" v="2"/>
        <pc:sldMkLst>
          <pc:docMk/>
          <pc:sldMk cId="3171923815" sldId="264"/>
        </pc:sldMkLst>
      </pc:sldChg>
      <pc:sldChg chg="addCm">
        <pc:chgData name="Guest User" userId="" providerId="Windows Live" clId="Web-{744C2AFF-CC4F-4D00-8928-1C4A4F625BE2}" dt="2020-08-11T19:55:12.999" v="12"/>
        <pc:sldMkLst>
          <pc:docMk/>
          <pc:sldMk cId="0" sldId="279"/>
        </pc:sldMkLst>
      </pc:sldChg>
      <pc:sldChg chg="addCm">
        <pc:chgData name="Guest User" userId="" providerId="Windows Live" clId="Web-{744C2AFF-CC4F-4D00-8928-1C4A4F625BE2}" dt="2020-08-11T18:27:37.451" v="1"/>
        <pc:sldMkLst>
          <pc:docMk/>
          <pc:sldMk cId="3223490625" sldId="309"/>
        </pc:sldMkLst>
      </pc:sldChg>
      <pc:sldChg chg="addCm">
        <pc:chgData name="Guest User" userId="" providerId="Windows Live" clId="Web-{744C2AFF-CC4F-4D00-8928-1C4A4F625BE2}" dt="2020-08-11T20:17:29.384" v="15"/>
        <pc:sldMkLst>
          <pc:docMk/>
          <pc:sldMk cId="2753181989" sldId="338"/>
        </pc:sldMkLst>
      </pc:sldChg>
      <pc:sldChg chg="addCm">
        <pc:chgData name="Guest User" userId="" providerId="Windows Live" clId="Web-{744C2AFF-CC4F-4D00-8928-1C4A4F625BE2}" dt="2020-08-11T18:41:07.669" v="3"/>
        <pc:sldMkLst>
          <pc:docMk/>
          <pc:sldMk cId="3379826219" sldId="348"/>
        </pc:sldMkLst>
      </pc:sldChg>
      <pc:sldChg chg="addCm">
        <pc:chgData name="Guest User" userId="" providerId="Windows Live" clId="Web-{744C2AFF-CC4F-4D00-8928-1C4A4F625BE2}" dt="2020-08-11T19:28:42.854" v="5"/>
        <pc:sldMkLst>
          <pc:docMk/>
          <pc:sldMk cId="1316138974" sldId="351"/>
        </pc:sldMkLst>
      </pc:sldChg>
      <pc:sldChg chg="addCm">
        <pc:chgData name="Guest User" userId="" providerId="Windows Live" clId="Web-{744C2AFF-CC4F-4D00-8928-1C4A4F625BE2}" dt="2020-08-11T19:24:12.978" v="4"/>
        <pc:sldMkLst>
          <pc:docMk/>
          <pc:sldMk cId="3814126817" sldId="352"/>
        </pc:sldMkLst>
      </pc:sldChg>
      <pc:sldChg chg="addCm">
        <pc:chgData name="Guest User" userId="" providerId="Windows Live" clId="Web-{744C2AFF-CC4F-4D00-8928-1C4A4F625BE2}" dt="2020-08-11T19:41:59.559" v="6"/>
        <pc:sldMkLst>
          <pc:docMk/>
          <pc:sldMk cId="4250875439" sldId="353"/>
        </pc:sldMkLst>
      </pc:sldChg>
      <pc:sldChg chg="addCm modCm">
        <pc:chgData name="Guest User" userId="" providerId="Windows Live" clId="Web-{744C2AFF-CC4F-4D00-8928-1C4A4F625BE2}" dt="2020-08-11T19:47:49.878" v="8"/>
        <pc:sldMkLst>
          <pc:docMk/>
          <pc:sldMk cId="3308033305" sldId="355"/>
        </pc:sldMkLst>
      </pc:sldChg>
      <pc:sldChg chg="addCm">
        <pc:chgData name="Guest User" userId="" providerId="Windows Live" clId="Web-{744C2AFF-CC4F-4D00-8928-1C4A4F625BE2}" dt="2020-08-11T19:54:54.919" v="11"/>
        <pc:sldMkLst>
          <pc:docMk/>
          <pc:sldMk cId="1095573799" sldId="357"/>
        </pc:sldMkLst>
      </pc:sldChg>
      <pc:sldChg chg="addCm">
        <pc:chgData name="Guest User" userId="" providerId="Windows Live" clId="Web-{744C2AFF-CC4F-4D00-8928-1C4A4F625BE2}" dt="2020-08-11T19:54:06.338" v="9"/>
        <pc:sldMkLst>
          <pc:docMk/>
          <pc:sldMk cId="742437250" sldId="358"/>
        </pc:sldMkLst>
      </pc:sldChg>
      <pc:sldChg chg="addCm">
        <pc:chgData name="Guest User" userId="" providerId="Windows Live" clId="Web-{744C2AFF-CC4F-4D00-8928-1C4A4F625BE2}" dt="2020-08-11T19:55:32.531" v="13"/>
        <pc:sldMkLst>
          <pc:docMk/>
          <pc:sldMk cId="1096975736" sldId="359"/>
        </pc:sldMkLst>
      </pc:sldChg>
      <pc:sldChg chg="addCm">
        <pc:chgData name="Guest User" userId="" providerId="Windows Live" clId="Web-{744C2AFF-CC4F-4D00-8928-1C4A4F625BE2}" dt="2020-08-11T19:56:48.458" v="14"/>
        <pc:sldMkLst>
          <pc:docMk/>
          <pc:sldMk cId="124529616" sldId="360"/>
        </pc:sldMkLst>
      </pc:sldChg>
    </pc:docChg>
  </pc:docChgLst>
  <pc:docChgLst>
    <pc:chgData name="Bruce Herring" userId="da3c994283af7ec4" providerId="LiveId" clId="{FCD98B07-ED5A-47A4-9170-70CA8439E492}"/>
    <pc:docChg chg="undo custSel addSld delSld modSld sldOrd modMainMaster">
      <pc:chgData name="Bruce Herring" userId="da3c994283af7ec4" providerId="LiveId" clId="{FCD98B07-ED5A-47A4-9170-70CA8439E492}" dt="2020-06-03T00:44:42.154" v="8784" actId="403"/>
      <pc:docMkLst>
        <pc:docMk/>
      </pc:docMkLst>
      <pc:sldChg chg="modSp mod">
        <pc:chgData name="Bruce Herring" userId="da3c994283af7ec4" providerId="LiveId" clId="{FCD98B07-ED5A-47A4-9170-70CA8439E492}" dt="2020-05-24T17:43:00.352" v="28" actId="20577"/>
        <pc:sldMkLst>
          <pc:docMk/>
          <pc:sldMk cId="0" sldId="256"/>
        </pc:sldMkLst>
        <pc:spChg chg="mod">
          <ac:chgData name="Bruce Herring" userId="da3c994283af7ec4" providerId="LiveId" clId="{FCD98B07-ED5A-47A4-9170-70CA8439E492}" dt="2020-05-24T17:43:00.352" v="28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FCD98B07-ED5A-47A4-9170-70CA8439E492}" dt="2020-05-24T17:47:50.409" v="200" actId="2711"/>
        <pc:sldMkLst>
          <pc:docMk/>
          <pc:sldMk cId="0" sldId="257"/>
        </pc:sldMkLst>
        <pc:spChg chg="mod">
          <ac:chgData name="Bruce Herring" userId="da3c994283af7ec4" providerId="LiveId" clId="{FCD98B07-ED5A-47A4-9170-70CA8439E492}" dt="2020-05-24T17:46:15.879" v="12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7:45:11.759" v="58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CD98B07-ED5A-47A4-9170-70CA8439E492}" dt="2020-05-24T17:47:50.409" v="200" actId="2711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addSp delSp modSp mod addAnim delAnim modAnim modNotes">
        <pc:chgData name="Bruce Herring" userId="da3c994283af7ec4" providerId="LiveId" clId="{FCD98B07-ED5A-47A4-9170-70CA8439E492}" dt="2020-05-24T18:34:00.044" v="1548" actId="404"/>
        <pc:sldMkLst>
          <pc:docMk/>
          <pc:sldMk cId="0" sldId="258"/>
        </pc:sldMkLst>
        <pc:spChg chg="add del mod">
          <ac:chgData name="Bruce Herring" userId="da3c994283af7ec4" providerId="LiveId" clId="{FCD98B07-ED5A-47A4-9170-70CA8439E492}" dt="2020-05-24T17:59:15.507" v="444"/>
          <ac:spMkLst>
            <pc:docMk/>
            <pc:sldMk cId="0" sldId="258"/>
            <ac:spMk id="2" creationId="{D77AC27F-216D-4D74-9B05-E58428015452}"/>
          </ac:spMkLst>
        </pc:spChg>
        <pc:spChg chg="add del mod">
          <ac:chgData name="Bruce Herring" userId="da3c994283af7ec4" providerId="LiveId" clId="{FCD98B07-ED5A-47A4-9170-70CA8439E492}" dt="2020-05-24T18:00:34.062" v="450"/>
          <ac:spMkLst>
            <pc:docMk/>
            <pc:sldMk cId="0" sldId="258"/>
            <ac:spMk id="3" creationId="{F0C4041B-D93D-4EBD-AB58-FA8212F337D3}"/>
          </ac:spMkLst>
        </pc:spChg>
        <pc:spChg chg="add mod">
          <ac:chgData name="Bruce Herring" userId="da3c994283af7ec4" providerId="LiveId" clId="{FCD98B07-ED5A-47A4-9170-70CA8439E492}" dt="2020-05-24T18:17:31.621" v="1506" actId="20577"/>
          <ac:spMkLst>
            <pc:docMk/>
            <pc:sldMk cId="0" sldId="258"/>
            <ac:spMk id="4" creationId="{FB5F1F66-DE06-4879-9D5E-2A2686940184}"/>
          </ac:spMkLst>
        </pc:spChg>
        <pc:spChg chg="add del mod">
          <ac:chgData name="Bruce Herring" userId="da3c994283af7ec4" providerId="LiveId" clId="{FCD98B07-ED5A-47A4-9170-70CA8439E492}" dt="2020-05-24T18:03:07.261" v="477" actId="478"/>
          <ac:spMkLst>
            <pc:docMk/>
            <pc:sldMk cId="0" sldId="258"/>
            <ac:spMk id="6" creationId="{446A7A1F-4BE1-4DC8-BA53-C273259B5885}"/>
          </ac:spMkLst>
        </pc:spChg>
        <pc:spChg chg="add del mod">
          <ac:chgData name="Bruce Herring" userId="da3c994283af7ec4" providerId="LiveId" clId="{FCD98B07-ED5A-47A4-9170-70CA8439E492}" dt="2020-05-24T18:27:39.024" v="1512" actId="478"/>
          <ac:spMkLst>
            <pc:docMk/>
            <pc:sldMk cId="0" sldId="258"/>
            <ac:spMk id="9" creationId="{F1E2A11C-D7B4-49FB-BE8B-61B3A08014CC}"/>
          </ac:spMkLst>
        </pc:spChg>
        <pc:spChg chg="add del mod">
          <ac:chgData name="Bruce Herring" userId="da3c994283af7ec4" providerId="LiveId" clId="{FCD98B07-ED5A-47A4-9170-70CA8439E492}" dt="2020-05-24T18:27:41.353" v="1513" actId="478"/>
          <ac:spMkLst>
            <pc:docMk/>
            <pc:sldMk cId="0" sldId="258"/>
            <ac:spMk id="13" creationId="{2F885754-F768-4705-90FC-FD7B130E0EA5}"/>
          </ac:spMkLst>
        </pc:spChg>
        <pc:spChg chg="mod">
          <ac:chgData name="Bruce Herring" userId="da3c994283af7ec4" providerId="LiveId" clId="{FCD98B07-ED5A-47A4-9170-70CA8439E492}" dt="2020-05-24T18:31:44.550" v="1526" actId="1076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2:56.134" v="476" actId="478"/>
          <ac:spMkLst>
            <pc:docMk/>
            <pc:sldMk cId="0" sldId="258"/>
            <ac:spMk id="96" creationId="{00000000-0000-0000-0000-000000000000}"/>
          </ac:spMkLst>
        </pc:spChg>
        <pc:spChg chg="add del mod">
          <ac:chgData name="Bruce Herring" userId="da3c994283af7ec4" providerId="LiveId" clId="{FCD98B07-ED5A-47A4-9170-70CA8439E492}" dt="2020-05-24T18:34:00.044" v="1548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8:02:32.228" v="472"/>
          <ac:spMkLst>
            <pc:docMk/>
            <pc:sldMk cId="0" sldId="258"/>
            <ac:spMk id="9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08:43.098" v="558" actId="478"/>
          <ac:spMkLst>
            <pc:docMk/>
            <pc:sldMk cId="0" sldId="258"/>
            <ac:spMk id="100" creationId="{00000000-0000-0000-0000-000000000000}"/>
          </ac:spMkLst>
        </pc:spChg>
        <pc:picChg chg="add mod">
          <ac:chgData name="Bruce Herring" userId="da3c994283af7ec4" providerId="LiveId" clId="{FCD98B07-ED5A-47A4-9170-70CA8439E492}" dt="2020-05-24T18:29:51.385" v="1523" actId="692"/>
          <ac:picMkLst>
            <pc:docMk/>
            <pc:sldMk cId="0" sldId="258"/>
            <ac:picMk id="7" creationId="{69ED83AA-8B54-440A-9531-CF9B25DB42ED}"/>
          </ac:picMkLst>
        </pc:picChg>
        <pc:picChg chg="del mod">
          <ac:chgData name="Bruce Herring" userId="da3c994283af7ec4" providerId="LiveId" clId="{FCD98B07-ED5A-47A4-9170-70CA8439E492}" dt="2020-05-24T18:27:17.543" v="1507" actId="478"/>
          <ac:picMkLst>
            <pc:docMk/>
            <pc:sldMk cId="0" sldId="258"/>
            <ac:picMk id="98" creationId="{00000000-0000-0000-0000-000000000000}"/>
          </ac:picMkLst>
        </pc:picChg>
      </pc:sldChg>
      <pc:sldChg chg="addSp delSp modSp mod delAnim modAnim modNotes">
        <pc:chgData name="Bruce Herring" userId="da3c994283af7ec4" providerId="LiveId" clId="{FCD98B07-ED5A-47A4-9170-70CA8439E492}" dt="2020-05-24T19:08:52.029" v="2235" actId="14100"/>
        <pc:sldMkLst>
          <pc:docMk/>
          <pc:sldMk cId="0" sldId="259"/>
        </pc:sldMkLst>
        <pc:spChg chg="add del mod">
          <ac:chgData name="Bruce Herring" userId="da3c994283af7ec4" providerId="LiveId" clId="{FCD98B07-ED5A-47A4-9170-70CA8439E492}" dt="2020-05-24T18:40:16.815" v="1569" actId="478"/>
          <ac:spMkLst>
            <pc:docMk/>
            <pc:sldMk cId="0" sldId="259"/>
            <ac:spMk id="2" creationId="{6072B66E-2CFE-4A2B-91C3-C7CB90562C2F}"/>
          </ac:spMkLst>
        </pc:spChg>
        <pc:spChg chg="add del mod">
          <ac:chgData name="Bruce Herring" userId="da3c994283af7ec4" providerId="LiveId" clId="{FCD98B07-ED5A-47A4-9170-70CA8439E492}" dt="2020-05-24T18:42:19.374" v="1584" actId="478"/>
          <ac:spMkLst>
            <pc:docMk/>
            <pc:sldMk cId="0" sldId="259"/>
            <ac:spMk id="3" creationId="{89E094A4-476D-4CAC-B64B-665A4344E5EE}"/>
          </ac:spMkLst>
        </pc:spChg>
        <pc:spChg chg="add del mod">
          <ac:chgData name="Bruce Herring" userId="da3c994283af7ec4" providerId="LiveId" clId="{FCD98B07-ED5A-47A4-9170-70CA8439E492}" dt="2020-05-24T18:54:59.731" v="1605" actId="478"/>
          <ac:spMkLst>
            <pc:docMk/>
            <pc:sldMk cId="0" sldId="259"/>
            <ac:spMk id="5" creationId="{FE2D15D7-DEEC-470A-9C11-E779054015C7}"/>
          </ac:spMkLst>
        </pc:spChg>
        <pc:spChg chg="add del mod">
          <ac:chgData name="Bruce Herring" userId="da3c994283af7ec4" providerId="LiveId" clId="{FCD98B07-ED5A-47A4-9170-70CA8439E492}" dt="2020-05-24T18:55:06.607" v="1608" actId="478"/>
          <ac:spMkLst>
            <pc:docMk/>
            <pc:sldMk cId="0" sldId="259"/>
            <ac:spMk id="7" creationId="{70632B85-C4F4-4EBE-A1A4-6B5CEBC7B534}"/>
          </ac:spMkLst>
        </pc:spChg>
        <pc:spChg chg="add del mod">
          <ac:chgData name="Bruce Herring" userId="da3c994283af7ec4" providerId="LiveId" clId="{FCD98B07-ED5A-47A4-9170-70CA8439E492}" dt="2020-05-24T19:02:07.826" v="2131" actId="478"/>
          <ac:spMkLst>
            <pc:docMk/>
            <pc:sldMk cId="0" sldId="259"/>
            <ac:spMk id="8" creationId="{0F6D37DC-FFDA-4635-A6AB-C23A649D9B20}"/>
          </ac:spMkLst>
        </pc:spChg>
        <pc:spChg chg="add mod">
          <ac:chgData name="Bruce Herring" userId="da3c994283af7ec4" providerId="LiveId" clId="{FCD98B07-ED5A-47A4-9170-70CA8439E492}" dt="2020-05-24T19:03:01.960" v="2138" actId="1076"/>
          <ac:spMkLst>
            <pc:docMk/>
            <pc:sldMk cId="0" sldId="259"/>
            <ac:spMk id="9" creationId="{9309B54D-734E-44C5-B0B0-F973565C0EAE}"/>
          </ac:spMkLst>
        </pc:spChg>
        <pc:spChg chg="add del mod">
          <ac:chgData name="Bruce Herring" userId="da3c994283af7ec4" providerId="LiveId" clId="{FCD98B07-ED5A-47A4-9170-70CA8439E492}" dt="2020-05-24T19:02:26.572" v="2133" actId="478"/>
          <ac:spMkLst>
            <pc:docMk/>
            <pc:sldMk cId="0" sldId="259"/>
            <ac:spMk id="10" creationId="{3FDAB5F4-64DE-4DB4-80D1-A8F78F85EC6C}"/>
          </ac:spMkLst>
        </pc:spChg>
        <pc:spChg chg="add del mod">
          <ac:chgData name="Bruce Herring" userId="da3c994283af7ec4" providerId="LiveId" clId="{FCD98B07-ED5A-47A4-9170-70CA8439E492}" dt="2020-05-24T19:06:15.661" v="2161"/>
          <ac:spMkLst>
            <pc:docMk/>
            <pc:sldMk cId="0" sldId="259"/>
            <ac:spMk id="11" creationId="{214FAAF2-8432-44D8-B5DF-AC64BBC5AA9C}"/>
          </ac:spMkLst>
        </pc:spChg>
        <pc:spChg chg="add mod">
          <ac:chgData name="Bruce Herring" userId="da3c994283af7ec4" providerId="LiveId" clId="{FCD98B07-ED5A-47A4-9170-70CA8439E492}" dt="2020-05-24T19:08:25.117" v="2230" actId="1036"/>
          <ac:spMkLst>
            <pc:docMk/>
            <pc:sldMk cId="0" sldId="259"/>
            <ac:spMk id="14" creationId="{77F7B435-B545-492E-A1DF-FBF6E9B46C3C}"/>
          </ac:spMkLst>
        </pc:spChg>
        <pc:spChg chg="add mod">
          <ac:chgData name="Bruce Herring" userId="da3c994283af7ec4" providerId="LiveId" clId="{FCD98B07-ED5A-47A4-9170-70CA8439E492}" dt="2020-05-24T19:07:24.784" v="2213" actId="20577"/>
          <ac:spMkLst>
            <pc:docMk/>
            <pc:sldMk cId="0" sldId="259"/>
            <ac:spMk id="19" creationId="{0B585703-5657-4DC6-B692-16F5CB9A564C}"/>
          </ac:spMkLst>
        </pc:spChg>
        <pc:spChg chg="add mod">
          <ac:chgData name="Bruce Herring" userId="da3c994283af7ec4" providerId="LiveId" clId="{FCD98B07-ED5A-47A4-9170-70CA8439E492}" dt="2020-05-24T19:07:22.573" v="2212" actId="20577"/>
          <ac:spMkLst>
            <pc:docMk/>
            <pc:sldMk cId="0" sldId="259"/>
            <ac:spMk id="20" creationId="{89F63E43-B74C-4DB7-82F3-460EEEC65B66}"/>
          </ac:spMkLst>
        </pc:spChg>
        <pc:spChg chg="add mod">
          <ac:chgData name="Bruce Herring" userId="da3c994283af7ec4" providerId="LiveId" clId="{FCD98B07-ED5A-47A4-9170-70CA8439E492}" dt="2020-05-24T19:06:39.409" v="2180" actId="1076"/>
          <ac:spMkLst>
            <pc:docMk/>
            <pc:sldMk cId="0" sldId="259"/>
            <ac:spMk id="22" creationId="{B54267E1-6C99-43B8-885A-813006A053C1}"/>
          </ac:spMkLst>
        </pc:spChg>
        <pc:spChg chg="add mod">
          <ac:chgData name="Bruce Herring" userId="da3c994283af7ec4" providerId="LiveId" clId="{FCD98B07-ED5A-47A4-9170-70CA8439E492}" dt="2020-05-24T19:07:28.288" v="2214" actId="1076"/>
          <ac:spMkLst>
            <pc:docMk/>
            <pc:sldMk cId="0" sldId="259"/>
            <ac:spMk id="23" creationId="{4262CC4A-4205-4D52-AB74-010D22C8B743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5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5:04.636" v="1607" actId="478"/>
          <ac:spMkLst>
            <pc:docMk/>
            <pc:sldMk cId="0" sldId="259"/>
            <ac:spMk id="106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8:54:57.305" v="1604" actId="478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02:23.751" v="2132"/>
          <ac:spMkLst>
            <pc:docMk/>
            <pc:sldMk cId="0" sldId="259"/>
            <ac:spMk id="108" creationId="{00000000-0000-0000-0000-000000000000}"/>
          </ac:spMkLst>
        </pc:spChg>
        <pc:picChg chg="del mod">
          <ac:chgData name="Bruce Herring" userId="da3c994283af7ec4" providerId="LiveId" clId="{FCD98B07-ED5A-47A4-9170-70CA8439E492}" dt="2020-05-24T18:55:01.446" v="1606" actId="478"/>
          <ac:picMkLst>
            <pc:docMk/>
            <pc:sldMk cId="0" sldId="259"/>
            <ac:picMk id="109" creationId="{00000000-0000-0000-0000-000000000000}"/>
          </ac:picMkLst>
        </pc:picChg>
        <pc:picChg chg="add mod">
          <ac:chgData name="Bruce Herring" userId="da3c994283af7ec4" providerId="LiveId" clId="{FCD98B07-ED5A-47A4-9170-70CA8439E492}" dt="2020-05-24T19:03:27.584" v="2141" actId="1076"/>
          <ac:picMkLst>
            <pc:docMk/>
            <pc:sldMk cId="0" sldId="259"/>
            <ac:picMk id="1026" creationId="{E692F13F-F0E7-42BB-8221-3324F8EE2C39}"/>
          </ac:picMkLst>
        </pc:picChg>
        <pc:picChg chg="add mod">
          <ac:chgData name="Bruce Herring" userId="da3c994283af7ec4" providerId="LiveId" clId="{FCD98B07-ED5A-47A4-9170-70CA8439E492}" dt="2020-05-24T19:06:47.388" v="2181" actId="1076"/>
          <ac:picMkLst>
            <pc:docMk/>
            <pc:sldMk cId="0" sldId="259"/>
            <ac:picMk id="1027" creationId="{22443742-68BE-4055-A8D5-E6D5A7ADC907}"/>
          </ac:picMkLst>
        </pc:picChg>
        <pc:picChg chg="add mod">
          <ac:chgData name="Bruce Herring" userId="da3c994283af7ec4" providerId="LiveId" clId="{FCD98B07-ED5A-47A4-9170-70CA8439E492}" dt="2020-05-24T19:03:35.759" v="2142" actId="1076"/>
          <ac:picMkLst>
            <pc:docMk/>
            <pc:sldMk cId="0" sldId="259"/>
            <ac:picMk id="1028" creationId="{88829B72-33D8-4144-84F0-B025E377733B}"/>
          </ac:picMkLst>
        </pc:picChg>
        <pc:cxnChg chg="add del mod">
          <ac:chgData name="Bruce Herring" userId="da3c994283af7ec4" providerId="LiveId" clId="{FCD98B07-ED5A-47A4-9170-70CA8439E492}" dt="2020-05-24T19:07:36.230" v="2216" actId="11529"/>
          <ac:cxnSpMkLst>
            <pc:docMk/>
            <pc:sldMk cId="0" sldId="259"/>
            <ac:cxnSpMk id="13" creationId="{924DBBF6-8724-4F93-8F57-BD4282066BC3}"/>
          </ac:cxnSpMkLst>
        </pc:cxnChg>
        <pc:cxnChg chg="add mod">
          <ac:chgData name="Bruce Herring" userId="da3c994283af7ec4" providerId="LiveId" clId="{FCD98B07-ED5A-47A4-9170-70CA8439E492}" dt="2020-05-24T19:08:52.029" v="2235" actId="14100"/>
          <ac:cxnSpMkLst>
            <pc:docMk/>
            <pc:sldMk cId="0" sldId="259"/>
            <ac:cxnSpMk id="16" creationId="{1AB30F80-FBE4-4582-B729-25B4932BBB31}"/>
          </ac:cxnSpMkLst>
        </pc:cxnChg>
      </pc:sldChg>
      <pc:sldChg chg="addSp delSp modSp mod modNotes">
        <pc:chgData name="Bruce Herring" userId="da3c994283af7ec4" providerId="LiveId" clId="{FCD98B07-ED5A-47A4-9170-70CA8439E492}" dt="2020-06-03T00:44:42.154" v="8784" actId="403"/>
        <pc:sldMkLst>
          <pc:docMk/>
          <pc:sldMk cId="0" sldId="260"/>
        </pc:sldMkLst>
        <pc:spChg chg="add del mod">
          <ac:chgData name="Bruce Herring" userId="da3c994283af7ec4" providerId="LiveId" clId="{FCD98B07-ED5A-47A4-9170-70CA8439E492}" dt="2020-05-24T19:37:13.003" v="2597" actId="478"/>
          <ac:spMkLst>
            <pc:docMk/>
            <pc:sldMk cId="0" sldId="260"/>
            <ac:spMk id="2" creationId="{16D87709-8E76-47BC-A4AC-4894A3597EB4}"/>
          </ac:spMkLst>
        </pc:spChg>
        <pc:spChg chg="add del mod">
          <ac:chgData name="Bruce Herring" userId="da3c994283af7ec4" providerId="LiveId" clId="{FCD98B07-ED5A-47A4-9170-70CA8439E492}" dt="2020-05-24T19:37:19.490" v="2599" actId="478"/>
          <ac:spMkLst>
            <pc:docMk/>
            <pc:sldMk cId="0" sldId="260"/>
            <ac:spMk id="4" creationId="{47E0FD95-D1A2-4F92-A9FF-80D9B1044645}"/>
          </ac:spMkLst>
        </pc:spChg>
        <pc:spChg chg="add del mod">
          <ac:chgData name="Bruce Herring" userId="da3c994283af7ec4" providerId="LiveId" clId="{FCD98B07-ED5A-47A4-9170-70CA8439E492}" dt="2020-05-24T19:37:16.302" v="2598" actId="478"/>
          <ac:spMkLst>
            <pc:docMk/>
            <pc:sldMk cId="0" sldId="260"/>
            <ac:spMk id="6" creationId="{6E1D3340-BF47-4DBE-A5EC-0B543214482C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0" creationId="{F62F3553-BBE9-4B0E-AADE-B682DACD3B4B}"/>
          </ac:spMkLst>
        </pc:spChg>
        <pc:spChg chg="add mod">
          <ac:chgData name="Bruce Herring" userId="da3c994283af7ec4" providerId="LiveId" clId="{FCD98B07-ED5A-47A4-9170-70CA8439E492}" dt="2020-05-24T19:53:50.522" v="3058" actId="14100"/>
          <ac:spMkLst>
            <pc:docMk/>
            <pc:sldMk cId="0" sldId="260"/>
            <ac:spMk id="22" creationId="{673259F5-C2A7-458A-BA3A-D6FFBF5906FE}"/>
          </ac:spMkLst>
        </pc:spChg>
        <pc:spChg chg="add mod">
          <ac:chgData name="Bruce Herring" userId="da3c994283af7ec4" providerId="LiveId" clId="{FCD98B07-ED5A-47A4-9170-70CA8439E492}" dt="2020-05-24T19:53:52.907" v="3059" actId="14100"/>
          <ac:spMkLst>
            <pc:docMk/>
            <pc:sldMk cId="0" sldId="260"/>
            <ac:spMk id="23" creationId="{4B3D77D9-4BFB-4906-878F-223633A5F532}"/>
          </ac:spMkLst>
        </pc:spChg>
        <pc:spChg chg="add mod">
          <ac:chgData name="Bruce Herring" userId="da3c994283af7ec4" providerId="LiveId" clId="{FCD98B07-ED5A-47A4-9170-70CA8439E492}" dt="2020-05-24T19:53:55.673" v="3060" actId="14100"/>
          <ac:spMkLst>
            <pc:docMk/>
            <pc:sldMk cId="0" sldId="260"/>
            <ac:spMk id="24" creationId="{FE08377F-7518-4AB2-AFBF-550E8F087973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5" creationId="{647C6C19-DF35-4C8E-9B0F-72306E5FD2D6}"/>
          </ac:spMkLst>
        </pc:spChg>
        <pc:spChg chg="add mod">
          <ac:chgData name="Bruce Herring" userId="da3c994283af7ec4" providerId="LiveId" clId="{FCD98B07-ED5A-47A4-9170-70CA8439E492}" dt="2020-05-24T19:53:32.432" v="3057" actId="1076"/>
          <ac:spMkLst>
            <pc:docMk/>
            <pc:sldMk cId="0" sldId="260"/>
            <ac:spMk id="26" creationId="{E3ABB802-9DD3-4A1D-81A1-D1A73FDB4EF9}"/>
          </ac:spMkLst>
        </pc:spChg>
        <pc:spChg chg="mod">
          <ac:chgData name="Bruce Herring" userId="da3c994283af7ec4" providerId="LiveId" clId="{FCD98B07-ED5A-47A4-9170-70CA8439E492}" dt="2020-06-03T00:44:42.154" v="8784" actId="403"/>
          <ac:spMkLst>
            <pc:docMk/>
            <pc:sldMk cId="0" sldId="260"/>
            <ac:spMk id="114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6:31.289" v="2559" actId="207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Bruce Herring" userId="da3c994283af7ec4" providerId="LiveId" clId="{FCD98B07-ED5A-47A4-9170-70CA8439E492}" dt="2020-05-24T19:34:12.148" v="2517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Bruce Herring" userId="da3c994283af7ec4" providerId="LiveId" clId="{FCD98B07-ED5A-47A4-9170-70CA8439E492}" dt="2020-06-01T18:01:04.287" v="8552" actId="14100"/>
          <ac:spMkLst>
            <pc:docMk/>
            <pc:sldMk cId="0" sldId="260"/>
            <ac:spMk id="117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9.461" v="2524" actId="478"/>
          <ac:spMkLst>
            <pc:docMk/>
            <pc:sldMk cId="0" sldId="260"/>
            <ac:spMk id="118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5.866" v="2523" actId="478"/>
          <ac:spMkLst>
            <pc:docMk/>
            <pc:sldMk cId="0" sldId="260"/>
            <ac:spMk id="119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33.330" v="2522" actId="478"/>
          <ac:spMkLst>
            <pc:docMk/>
            <pc:sldMk cId="0" sldId="260"/>
            <ac:spMk id="120" creationId="{00000000-0000-0000-0000-000000000000}"/>
          </ac:spMkLst>
        </pc:spChg>
        <pc:spChg chg="del mod">
          <ac:chgData name="Bruce Herring" userId="da3c994283af7ec4" providerId="LiveId" clId="{FCD98B07-ED5A-47A4-9170-70CA8439E492}" dt="2020-05-24T19:34:44.935" v="2525" actId="478"/>
          <ac:spMkLst>
            <pc:docMk/>
            <pc:sldMk cId="0" sldId="260"/>
            <ac:spMk id="121" creationId="{00000000-0000-0000-0000-000000000000}"/>
          </ac:spMkLst>
        </pc:spChg>
        <pc:picChg chg="add del mod">
          <ac:chgData name="Bruce Herring" userId="da3c994283af7ec4" providerId="LiveId" clId="{FCD98B07-ED5A-47A4-9170-70CA8439E492}" dt="2020-05-24T19:44:33.041" v="2689" actId="478"/>
          <ac:picMkLst>
            <pc:docMk/>
            <pc:sldMk cId="0" sldId="260"/>
            <ac:picMk id="7" creationId="{79B5C6C7-D429-48D6-B17C-3A80D68AB776}"/>
          </ac:picMkLst>
        </pc:picChg>
        <pc:picChg chg="add mod">
          <ac:chgData name="Bruce Herring" userId="da3c994283af7ec4" providerId="LiveId" clId="{FCD98B07-ED5A-47A4-9170-70CA8439E492}" dt="2020-05-24T19:44:56.108" v="2699" actId="692"/>
          <ac:picMkLst>
            <pc:docMk/>
            <pc:sldMk cId="0" sldId="260"/>
            <ac:picMk id="8" creationId="{ED3A65F1-04F8-40E6-9D7A-7F948ABDBA13}"/>
          </ac:picMkLst>
        </pc:picChg>
        <pc:picChg chg="del">
          <ac:chgData name="Bruce Herring" userId="da3c994283af7ec4" providerId="LiveId" clId="{FCD98B07-ED5A-47A4-9170-70CA8439E492}" dt="2020-05-24T19:34:16.922" v="2518" actId="478"/>
          <ac:picMkLst>
            <pc:docMk/>
            <pc:sldMk cId="0" sldId="260"/>
            <ac:picMk id="122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19.123" v="2519" actId="478"/>
          <ac:picMkLst>
            <pc:docMk/>
            <pc:sldMk cId="0" sldId="260"/>
            <ac:picMk id="123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3.090" v="2521" actId="478"/>
          <ac:picMkLst>
            <pc:docMk/>
            <pc:sldMk cId="0" sldId="260"/>
            <ac:picMk id="124" creationId="{00000000-0000-0000-0000-000000000000}"/>
          </ac:picMkLst>
        </pc:picChg>
        <pc:picChg chg="del">
          <ac:chgData name="Bruce Herring" userId="da3c994283af7ec4" providerId="LiveId" clId="{FCD98B07-ED5A-47A4-9170-70CA8439E492}" dt="2020-05-24T19:34:21.138" v="2520" actId="478"/>
          <ac:picMkLst>
            <pc:docMk/>
            <pc:sldMk cId="0" sldId="260"/>
            <ac:picMk id="125" creationId="{00000000-0000-0000-0000-000000000000}"/>
          </ac:picMkLst>
        </pc:picChg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171923815" sldId="26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69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0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1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2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3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4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5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6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2076723522" sldId="277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3038763886" sldId="278"/>
        </pc:sldMkLst>
      </pc:sldChg>
      <pc:sldChg chg="modNotes">
        <pc:chgData name="Bruce Herring" userId="da3c994283af7ec4" providerId="LiveId" clId="{FCD98B07-ED5A-47A4-9170-70CA8439E492}" dt="2020-05-24T17:48:49.430" v="204"/>
        <pc:sldMkLst>
          <pc:docMk/>
          <pc:sldMk cId="0" sldId="279"/>
        </pc:sldMkLst>
      </pc:sldChg>
      <pc:sldChg chg="add del ord">
        <pc:chgData name="Bruce Herring" userId="da3c994283af7ec4" providerId="LiveId" clId="{FCD98B07-ED5A-47A4-9170-70CA8439E492}" dt="2020-05-24T17:48:49.430" v="204"/>
        <pc:sldMkLst>
          <pc:docMk/>
          <pc:sldMk cId="2987844707" sldId="280"/>
        </pc:sldMkLst>
      </pc:sldChg>
      <pc:sldChg chg="addSp delSp modSp new mod">
        <pc:chgData name="Bruce Herring" userId="da3c994283af7ec4" providerId="LiveId" clId="{FCD98B07-ED5A-47A4-9170-70CA8439E492}" dt="2020-05-24T19:16:27.839" v="2302" actId="1076"/>
        <pc:sldMkLst>
          <pc:docMk/>
          <pc:sldMk cId="2366599239" sldId="281"/>
        </pc:sldMkLst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2" creationId="{4E3AE141-4F3C-4896-873A-10459ED092BD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3" creationId="{7304CD11-05A7-4848-862E-9D9BAB4569B3}"/>
          </ac:spMkLst>
        </pc:spChg>
        <pc:spChg chg="del">
          <ac:chgData name="Bruce Herring" userId="da3c994283af7ec4" providerId="LiveId" clId="{FCD98B07-ED5A-47A4-9170-70CA8439E492}" dt="2020-05-24T19:09:42.216" v="2237"/>
          <ac:spMkLst>
            <pc:docMk/>
            <pc:sldMk cId="2366599239" sldId="281"/>
            <ac:spMk id="4" creationId="{D3E3CD50-EDCD-42E6-B1FC-3C6A8207AB90}"/>
          </ac:spMkLst>
        </pc:spChg>
        <pc:spChg chg="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5" creationId="{90144FCA-66C5-4DEB-8577-F7E55FF20C17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6" creationId="{458DAA6F-CE36-4611-8BDD-4F1D3CC33D83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7" creationId="{AA8755C8-D00A-443D-8A90-2C4BE9B9EF0C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8" creationId="{460B7319-295F-455B-BF0C-F893AFFBB840}"/>
          </ac:spMkLst>
        </pc:spChg>
        <pc:spChg chg="add del mod">
          <ac:chgData name="Bruce Herring" userId="da3c994283af7ec4" providerId="LiveId" clId="{FCD98B07-ED5A-47A4-9170-70CA8439E492}" dt="2020-05-24T19:09:54.576" v="2238"/>
          <ac:spMkLst>
            <pc:docMk/>
            <pc:sldMk cId="2366599239" sldId="281"/>
            <ac:spMk id="9" creationId="{683B841F-F34A-4ECA-AF7E-AFF959872A76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0" creationId="{9448F7DF-D47B-4CB3-9B56-182BD82E0D28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1" creationId="{513C6B7E-BD2E-48A9-8887-19E21581807C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2" creationId="{950627DE-9B15-40A0-8E57-DDF2610C2041}"/>
          </ac:spMkLst>
        </pc:spChg>
        <pc:spChg chg="add del mod">
          <ac:chgData name="Bruce Herring" userId="da3c994283af7ec4" providerId="LiveId" clId="{FCD98B07-ED5A-47A4-9170-70CA8439E492}" dt="2020-05-24T19:10:00.759" v="2239"/>
          <ac:spMkLst>
            <pc:docMk/>
            <pc:sldMk cId="2366599239" sldId="281"/>
            <ac:spMk id="13" creationId="{B3DDAADA-CA15-4C31-983F-968235AE705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4" creationId="{2E17402A-0850-44BA-9C0C-ACADD647C1AC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5" creationId="{957EB22D-8A05-47BB-890D-8EF3B7252238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6" creationId="{869EC2ED-9B28-49F4-91A6-432E67F914CD}"/>
          </ac:spMkLst>
        </pc:spChg>
        <pc:spChg chg="add del mod">
          <ac:chgData name="Bruce Herring" userId="da3c994283af7ec4" providerId="LiveId" clId="{FCD98B07-ED5A-47A4-9170-70CA8439E492}" dt="2020-05-24T19:10:45.498" v="2243"/>
          <ac:spMkLst>
            <pc:docMk/>
            <pc:sldMk cId="2366599239" sldId="281"/>
            <ac:spMk id="17" creationId="{4D9C8097-9F3F-4F36-AD21-1EDF4E647615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8" creationId="{B031CD77-789F-4D5B-A1D2-89485F4FFF96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19" creationId="{ABBBFADD-1EC7-470D-8CF9-18025609E47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0" creationId="{26AB313C-3772-4BD7-8AE8-3BCCDC6FCE4B}"/>
          </ac:spMkLst>
        </pc:spChg>
        <pc:spChg chg="add del mod">
          <ac:chgData name="Bruce Herring" userId="da3c994283af7ec4" providerId="LiveId" clId="{FCD98B07-ED5A-47A4-9170-70CA8439E492}" dt="2020-05-24T19:10:51.903" v="2244"/>
          <ac:spMkLst>
            <pc:docMk/>
            <pc:sldMk cId="2366599239" sldId="281"/>
            <ac:spMk id="21" creationId="{FD283928-6567-4F2D-9A89-AB488F5B5C85}"/>
          </ac:spMkLst>
        </pc:spChg>
        <pc:spChg chg="add mod">
          <ac:chgData name="Bruce Herring" userId="da3c994283af7ec4" providerId="LiveId" clId="{FCD98B07-ED5A-47A4-9170-70CA8439E492}" dt="2020-05-24T19:12:07.178" v="2258" actId="1076"/>
          <ac:spMkLst>
            <pc:docMk/>
            <pc:sldMk cId="2366599239" sldId="281"/>
            <ac:spMk id="22" creationId="{BFD22183-DFB6-499F-ABDC-6687B4A3E5AF}"/>
          </ac:spMkLst>
        </pc:spChg>
        <pc:spChg chg="add mod">
          <ac:chgData name="Bruce Herring" userId="da3c994283af7ec4" providerId="LiveId" clId="{FCD98B07-ED5A-47A4-9170-70CA8439E492}" dt="2020-05-24T19:15:55.920" v="2294" actId="1076"/>
          <ac:spMkLst>
            <pc:docMk/>
            <pc:sldMk cId="2366599239" sldId="281"/>
            <ac:spMk id="23" creationId="{D31F2A4B-1F42-4F3F-B939-E3E09C805B34}"/>
          </ac:spMkLst>
        </pc:spChg>
        <pc:spChg chg="add del mod">
          <ac:chgData name="Bruce Herring" userId="da3c994283af7ec4" providerId="LiveId" clId="{FCD98B07-ED5A-47A4-9170-70CA8439E492}" dt="2020-05-24T19:12:11.260" v="2259" actId="478"/>
          <ac:spMkLst>
            <pc:docMk/>
            <pc:sldMk cId="2366599239" sldId="281"/>
            <ac:spMk id="24" creationId="{22F44E0D-FF24-456A-9B53-9A3252D1ED23}"/>
          </ac:spMkLst>
        </pc:spChg>
        <pc:spChg chg="add del mod">
          <ac:chgData name="Bruce Herring" userId="da3c994283af7ec4" providerId="LiveId" clId="{FCD98B07-ED5A-47A4-9170-70CA8439E492}" dt="2020-05-24T19:12:14.500" v="2260" actId="478"/>
          <ac:spMkLst>
            <pc:docMk/>
            <pc:sldMk cId="2366599239" sldId="281"/>
            <ac:spMk id="25" creationId="{664040B5-AF9E-48A7-BA11-79755977FC23}"/>
          </ac:spMkLst>
        </pc:spChg>
        <pc:spChg chg="add mod">
          <ac:chgData name="Bruce Herring" userId="da3c994283af7ec4" providerId="LiveId" clId="{FCD98B07-ED5A-47A4-9170-70CA8439E492}" dt="2020-05-24T19:16:09.921" v="2299" actId="14100"/>
          <ac:spMkLst>
            <pc:docMk/>
            <pc:sldMk cId="2366599239" sldId="281"/>
            <ac:spMk id="27" creationId="{52181902-6F6A-4F4E-9B8D-1DE63B4BE283}"/>
          </ac:spMkLst>
        </pc:spChg>
        <pc:spChg chg="add mod">
          <ac:chgData name="Bruce Herring" userId="da3c994283af7ec4" providerId="LiveId" clId="{FCD98B07-ED5A-47A4-9170-70CA8439E492}" dt="2020-05-24T19:16:19.207" v="2300" actId="14100"/>
          <ac:spMkLst>
            <pc:docMk/>
            <pc:sldMk cId="2366599239" sldId="281"/>
            <ac:spMk id="28" creationId="{D92F3EBF-8252-4B1E-8368-42DCD764419E}"/>
          </ac:spMkLst>
        </pc:spChg>
        <pc:picChg chg="add mod">
          <ac:chgData name="Bruce Herring" userId="da3c994283af7ec4" providerId="LiveId" clId="{FCD98B07-ED5A-47A4-9170-70CA8439E492}" dt="2020-05-24T19:16:04.821" v="2298" actId="1076"/>
          <ac:picMkLst>
            <pc:docMk/>
            <pc:sldMk cId="2366599239" sldId="281"/>
            <ac:picMk id="2050" creationId="{BEA27347-F831-463A-BE07-BC724EC9DA73}"/>
          </ac:picMkLst>
        </pc:picChg>
        <pc:picChg chg="add mod">
          <ac:chgData name="Bruce Herring" userId="da3c994283af7ec4" providerId="LiveId" clId="{FCD98B07-ED5A-47A4-9170-70CA8439E492}" dt="2020-05-24T19:16:27.839" v="2302" actId="1076"/>
          <ac:picMkLst>
            <pc:docMk/>
            <pc:sldMk cId="2366599239" sldId="281"/>
            <ac:picMk id="2052" creationId="{AF144BDB-7722-4109-9E59-52DFC680C63A}"/>
          </ac:picMkLst>
        </pc:picChg>
      </pc:sldChg>
      <pc:sldChg chg="addSp delSp modSp new mod addAnim delAnim modAnim">
        <pc:chgData name="Bruce Herring" userId="da3c994283af7ec4" providerId="LiveId" clId="{FCD98B07-ED5A-47A4-9170-70CA8439E492}" dt="2020-05-24T19:31:58.145" v="2495" actId="692"/>
        <pc:sldMkLst>
          <pc:docMk/>
          <pc:sldMk cId="72810535" sldId="282"/>
        </pc:sldMkLst>
        <pc:spChg chg="mod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2" creationId="{F56D64EB-AA12-45B3-8EDE-8DEFB3F7F794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3" creationId="{F5F88124-1AE6-4F57-AD6E-E5BFCE63850B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4" creationId="{E713C84F-26D4-411E-9C75-83C37D1E8903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5" creationId="{6FF6DC59-77FA-469A-87A5-D48A7EB4F00A}"/>
          </ac:spMkLst>
        </pc:spChg>
        <pc:spChg chg="del">
          <ac:chgData name="Bruce Herring" userId="da3c994283af7ec4" providerId="LiveId" clId="{FCD98B07-ED5A-47A4-9170-70CA8439E492}" dt="2020-05-24T19:18:24.916" v="2304"/>
          <ac:spMkLst>
            <pc:docMk/>
            <pc:sldMk cId="72810535" sldId="282"/>
            <ac:spMk id="6" creationId="{F15B3756-2D2C-45D7-A7AC-52623CA31983}"/>
          </ac:spMkLst>
        </pc:spChg>
        <pc:spChg chg="add mod">
          <ac:chgData name="Bruce Herring" userId="da3c994283af7ec4" providerId="LiveId" clId="{FCD98B07-ED5A-47A4-9170-70CA8439E492}" dt="2020-05-24T19:18:46.122" v="2353" actId="20577"/>
          <ac:spMkLst>
            <pc:docMk/>
            <pc:sldMk cId="72810535" sldId="282"/>
            <ac:spMk id="7" creationId="{FE5973CA-1435-47E8-A938-5A6C92290A88}"/>
          </ac:spMkLst>
        </pc:spChg>
        <pc:spChg chg="add del mod">
          <ac:chgData name="Bruce Herring" userId="da3c994283af7ec4" providerId="LiveId" clId="{FCD98B07-ED5A-47A4-9170-70CA8439E492}" dt="2020-05-24T19:18:53.521" v="2354" actId="478"/>
          <ac:spMkLst>
            <pc:docMk/>
            <pc:sldMk cId="72810535" sldId="282"/>
            <ac:spMk id="8" creationId="{BDA67DAA-72F1-4EB3-8AD5-1BD70DA37533}"/>
          </ac:spMkLst>
        </pc:spChg>
        <pc:spChg chg="add del mod">
          <ac:chgData name="Bruce Herring" userId="da3c994283af7ec4" providerId="LiveId" clId="{FCD98B07-ED5A-47A4-9170-70CA8439E492}" dt="2020-05-24T19:18:55.110" v="2355" actId="478"/>
          <ac:spMkLst>
            <pc:docMk/>
            <pc:sldMk cId="72810535" sldId="282"/>
            <ac:spMk id="9" creationId="{4F630142-A3B3-41E7-AE02-F2520C3F449D}"/>
          </ac:spMkLst>
        </pc:spChg>
        <pc:spChg chg="add del">
          <ac:chgData name="Bruce Herring" userId="da3c994283af7ec4" providerId="LiveId" clId="{FCD98B07-ED5A-47A4-9170-70CA8439E492}" dt="2020-05-24T19:19:21.548" v="2357"/>
          <ac:spMkLst>
            <pc:docMk/>
            <pc:sldMk cId="72810535" sldId="282"/>
            <ac:spMk id="10" creationId="{63608B04-F742-45D6-B15C-BE1BD176B00E}"/>
          </ac:spMkLst>
        </pc:spChg>
        <pc:spChg chg="add mod">
          <ac:chgData name="Bruce Herring" userId="da3c994283af7ec4" providerId="LiveId" clId="{FCD98B07-ED5A-47A4-9170-70CA8439E492}" dt="2020-05-24T19:22:29.310" v="2388" actId="2711"/>
          <ac:spMkLst>
            <pc:docMk/>
            <pc:sldMk cId="72810535" sldId="282"/>
            <ac:spMk id="24" creationId="{96385306-1B0A-4DB4-905E-B77B4A226C10}"/>
          </ac:spMkLst>
        </pc:spChg>
        <pc:spChg chg="add mod">
          <ac:chgData name="Bruce Herring" userId="da3c994283af7ec4" providerId="LiveId" clId="{FCD98B07-ED5A-47A4-9170-70CA8439E492}" dt="2020-05-24T19:23:10.994" v="2401" actId="2711"/>
          <ac:spMkLst>
            <pc:docMk/>
            <pc:sldMk cId="72810535" sldId="282"/>
            <ac:spMk id="25" creationId="{23886343-DA94-40B6-ADB7-B894702A2695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2" creationId="{A5D91A47-837B-46C0-84F0-3012962F07FD}"/>
          </ac:spMkLst>
        </pc:spChg>
        <pc:spChg chg="mod">
          <ac:chgData name="Bruce Herring" userId="da3c994283af7ec4" providerId="LiveId" clId="{FCD98B07-ED5A-47A4-9170-70CA8439E492}" dt="2020-05-24T19:20:15.407" v="2358"/>
          <ac:spMkLst>
            <pc:docMk/>
            <pc:sldMk cId="72810535" sldId="282"/>
            <ac:spMk id="44" creationId="{6CE450EF-93F4-43CB-A51D-F536CD11ABC9}"/>
          </ac:spMkLst>
        </pc:spChg>
        <pc:spChg chg="add mod">
          <ac:chgData name="Bruce Herring" userId="da3c994283af7ec4" providerId="LiveId" clId="{FCD98B07-ED5A-47A4-9170-70CA8439E492}" dt="2020-05-24T19:31:06.283" v="2494" actId="207"/>
          <ac:spMkLst>
            <pc:docMk/>
            <pc:sldMk cId="72810535" sldId="282"/>
            <ac:spMk id="46" creationId="{B663A886-0A6D-4EA8-BFAC-E7088CD7C79A}"/>
          </ac:spMkLst>
        </pc:spChg>
        <pc:spChg chg="add mod">
          <ac:chgData name="Bruce Herring" userId="da3c994283af7ec4" providerId="LiveId" clId="{FCD98B07-ED5A-47A4-9170-70CA8439E492}" dt="2020-05-24T19:23:28.686" v="2408" actId="2711"/>
          <ac:spMkLst>
            <pc:docMk/>
            <pc:sldMk cId="72810535" sldId="282"/>
            <ac:spMk id="47" creationId="{63A4EF53-53E5-4195-9800-B35825564DFE}"/>
          </ac:spMkLst>
        </pc:spChg>
        <pc:spChg chg="add mod">
          <ac:chgData name="Bruce Herring" userId="da3c994283af7ec4" providerId="LiveId" clId="{FCD98B07-ED5A-47A4-9170-70CA8439E492}" dt="2020-05-24T19:23:44.648" v="2422" actId="2711"/>
          <ac:spMkLst>
            <pc:docMk/>
            <pc:sldMk cId="72810535" sldId="282"/>
            <ac:spMk id="48" creationId="{2FDAA04B-90C8-443D-9CCB-19FB01D21078}"/>
          </ac:spMkLst>
        </pc:spChg>
        <pc:spChg chg="add mod">
          <ac:chgData name="Bruce Herring" userId="da3c994283af7ec4" providerId="LiveId" clId="{FCD98B07-ED5A-47A4-9170-70CA8439E492}" dt="2020-05-24T19:24:10.366" v="2443" actId="2711"/>
          <ac:spMkLst>
            <pc:docMk/>
            <pc:sldMk cId="72810535" sldId="282"/>
            <ac:spMk id="49" creationId="{EF05AC4E-864E-4660-92D0-D6C22F97FFD1}"/>
          </ac:spMkLst>
        </pc:spChg>
        <pc:spChg chg="add mod">
          <ac:chgData name="Bruce Herring" userId="da3c994283af7ec4" providerId="LiveId" clId="{FCD98B07-ED5A-47A4-9170-70CA8439E492}" dt="2020-05-24T19:22:50.243" v="2390" actId="2711"/>
          <ac:spMkLst>
            <pc:docMk/>
            <pc:sldMk cId="72810535" sldId="282"/>
            <ac:spMk id="50" creationId="{435DE4E5-9C3A-4ED8-BF53-946E4CDFEA1F}"/>
          </ac:spMkLst>
        </pc:spChg>
        <pc:spChg chg="add del mod">
          <ac:chgData name="Bruce Herring" userId="da3c994283af7ec4" providerId="LiveId" clId="{FCD98B07-ED5A-47A4-9170-70CA8439E492}" dt="2020-05-24T19:20:32.499" v="2360" actId="478"/>
          <ac:spMkLst>
            <pc:docMk/>
            <pc:sldMk cId="72810535" sldId="282"/>
            <ac:spMk id="51" creationId="{37BD4A35-AEB2-4812-91BD-FEC2A810EA96}"/>
          </ac:spMkLst>
        </pc:spChg>
        <pc:spChg chg="add del mod">
          <ac:chgData name="Bruce Herring" userId="da3c994283af7ec4" providerId="LiveId" clId="{FCD98B07-ED5A-47A4-9170-70CA8439E492}" dt="2020-05-24T19:21:33.841" v="2365" actId="478"/>
          <ac:spMkLst>
            <pc:docMk/>
            <pc:sldMk cId="72810535" sldId="282"/>
            <ac:spMk id="52" creationId="{71E22B6F-E426-4853-BB4E-9EA191C4C907}"/>
          </ac:spMkLst>
        </pc:spChg>
        <pc:spChg chg="add del mod">
          <ac:chgData name="Bruce Herring" userId="da3c994283af7ec4" providerId="LiveId" clId="{FCD98B07-ED5A-47A4-9170-70CA8439E492}" dt="2020-05-24T19:21:50.033" v="2373" actId="478"/>
          <ac:spMkLst>
            <pc:docMk/>
            <pc:sldMk cId="72810535" sldId="282"/>
            <ac:spMk id="53" creationId="{E368D132-2160-4464-86BB-9B6E5E510C5A}"/>
          </ac:spMkLst>
        </pc:spChg>
        <pc:spChg chg="add del mod">
          <ac:chgData name="Bruce Herring" userId="da3c994283af7ec4" providerId="LiveId" clId="{FCD98B07-ED5A-47A4-9170-70CA8439E492}" dt="2020-05-24T19:21:45.520" v="2372" actId="478"/>
          <ac:spMkLst>
            <pc:docMk/>
            <pc:sldMk cId="72810535" sldId="282"/>
            <ac:spMk id="54" creationId="{5DCC1C5F-25F1-43F0-BED3-4BC0AFC56C0E}"/>
          </ac:spMkLst>
        </pc:spChg>
        <pc:spChg chg="add del mod">
          <ac:chgData name="Bruce Herring" userId="da3c994283af7ec4" providerId="LiveId" clId="{FCD98B07-ED5A-47A4-9170-70CA8439E492}" dt="2020-05-24T19:22:55.185" v="2391" actId="478"/>
          <ac:spMkLst>
            <pc:docMk/>
            <pc:sldMk cId="72810535" sldId="282"/>
            <ac:spMk id="55" creationId="{D33740E0-26A9-4F52-BFC2-4E74FEDE20CF}"/>
          </ac:spMkLst>
        </pc:spChg>
        <pc:spChg chg="add del mod">
          <ac:chgData name="Bruce Herring" userId="da3c994283af7ec4" providerId="LiveId" clId="{FCD98B07-ED5A-47A4-9170-70CA8439E492}" dt="2020-05-24T19:23:54.857" v="2425" actId="478"/>
          <ac:spMkLst>
            <pc:docMk/>
            <pc:sldMk cId="72810535" sldId="282"/>
            <ac:spMk id="56" creationId="{B3FA51EA-9EBB-4D5D-BF84-2685D522B6AA}"/>
          </ac:spMkLst>
        </pc:spChg>
        <pc:spChg chg="add del mod">
          <ac:chgData name="Bruce Herring" userId="da3c994283af7ec4" providerId="LiveId" clId="{FCD98B07-ED5A-47A4-9170-70CA8439E492}" dt="2020-05-24T19:23:33.569" v="2409" actId="478"/>
          <ac:spMkLst>
            <pc:docMk/>
            <pc:sldMk cId="72810535" sldId="282"/>
            <ac:spMk id="57" creationId="{82C190D2-4AC7-4B44-BD81-667FB82CC18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2" creationId="{E1AC7D9C-026C-4180-9F4E-1A0D96A6833D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3" creationId="{1D59E50A-70A5-4DFC-8BE3-A23006CE8B86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4" creationId="{638CC932-29DE-495D-81EE-16F509E2DF70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5" creationId="{5A346222-D1EB-4A5F-925D-BEC70D0BCF75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6" creationId="{29CBD38E-2C60-4CFF-9FCA-9CDEECAD3A6F}"/>
          </ac:spMkLst>
        </pc:spChg>
        <pc:spChg chg="add mod">
          <ac:chgData name="Bruce Herring" userId="da3c994283af7ec4" providerId="LiveId" clId="{FCD98B07-ED5A-47A4-9170-70CA8439E492}" dt="2020-05-24T19:30:37.979" v="2492" actId="1036"/>
          <ac:spMkLst>
            <pc:docMk/>
            <pc:sldMk cId="72810535" sldId="282"/>
            <ac:spMk id="67" creationId="{0A2649EB-E2FB-4323-A768-29B48C048B0C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8" creationId="{9E1B9FB2-2C45-4174-8726-0DF08E166D8F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69" creationId="{6DA3A3A8-6A07-4336-B76B-84C96D17FD7B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0" creationId="{A8C2DBE6-8144-437F-8BA1-B6092AA8BFEE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1" creationId="{24232DC2-4A33-453E-9248-50ADBE1C5F83}"/>
          </ac:spMkLst>
        </pc:spChg>
        <pc:spChg chg="add mod">
          <ac:chgData name="Bruce Herring" userId="da3c994283af7ec4" providerId="LiveId" clId="{FCD98B07-ED5A-47A4-9170-70CA8439E492}" dt="2020-05-24T19:30:28.542" v="2488" actId="207"/>
          <ac:spMkLst>
            <pc:docMk/>
            <pc:sldMk cId="72810535" sldId="282"/>
            <ac:spMk id="73" creationId="{F981ED9B-2832-4512-971F-FCFC02B57E68}"/>
          </ac:spMkLst>
        </pc:s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34" creationId="{5FF1D8AB-D1DD-403D-BDD2-0A139846E418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0" creationId="{FBFF72EA-63D5-4D2D-BD69-4E449242DA7D}"/>
          </ac:grpSpMkLst>
        </pc:grpChg>
        <pc:grpChg chg="add mod">
          <ac:chgData name="Bruce Herring" userId="da3c994283af7ec4" providerId="LiveId" clId="{FCD98B07-ED5A-47A4-9170-70CA8439E492}" dt="2020-05-24T19:20:25.867" v="2359" actId="1076"/>
          <ac:grpSpMkLst>
            <pc:docMk/>
            <pc:sldMk cId="72810535" sldId="282"/>
            <ac:grpSpMk id="43" creationId="{B4E6F218-1553-4674-893A-A4A67381BB65}"/>
          </ac:grpSpMkLst>
        </pc:grp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6" creationId="{A44F8D98-8368-4124-BD93-B37B25FBBC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7" creationId="{BD9609C7-10AC-4EFB-B3B7-521236DC323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29" creationId="{869D4EC3-E4D9-44A1-B519-23B80E644EA1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0" creationId="{14054146-4154-46E4-9799-1B60EDCB983C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1" creationId="{ABF3ACAD-28A5-4390-9BE0-53978790C8A0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2" creationId="{A2371659-96E8-4640-B343-9C3F706B804A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5" creationId="{E56FDBD1-18E5-4287-B471-1795B35053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6" creationId="{D6D978F9-3266-438B-A2A1-1BBA6DD694E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7" creationId="{1AF694C6-AEE7-4306-A247-89451F14E5D7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38" creationId="{FC72E2B3-0B37-4362-91DF-996A4C08C652}"/>
          </ac:picMkLst>
        </pc:picChg>
        <pc:picChg chg="add mod">
          <ac:chgData name="Bruce Herring" userId="da3c994283af7ec4" providerId="LiveId" clId="{FCD98B07-ED5A-47A4-9170-70CA8439E492}" dt="2020-05-24T19:20:25.867" v="2359" actId="1076"/>
          <ac:picMkLst>
            <pc:docMk/>
            <pc:sldMk cId="72810535" sldId="282"/>
            <ac:picMk id="39" creationId="{09511FE9-3782-4E1A-BCF7-E8718DD95ED5}"/>
          </ac:picMkLst>
        </pc:picChg>
        <pc:picChg chg="mod">
          <ac:chgData name="Bruce Herring" userId="da3c994283af7ec4" providerId="LiveId" clId="{FCD98B07-ED5A-47A4-9170-70CA8439E492}" dt="2020-05-24T19:20:15.407" v="2358"/>
          <ac:picMkLst>
            <pc:docMk/>
            <pc:sldMk cId="72810535" sldId="282"/>
            <ac:picMk id="45" creationId="{CD4FFAE2-CAD0-4C7C-B8D3-0001A464BB6A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4" creationId="{4C833DE9-FD2D-4AD5-B93E-53A3BDBC0BE8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5" creationId="{B3116C3D-D4D1-4DFD-909B-A350A8CF1AAB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6" creationId="{D6CDFDC7-EBCE-487F-BED1-37153DC30F3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7" creationId="{055DDBE0-0105-4D10-B849-4D206B957BB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8" creationId="{C3A700CC-43FB-40CB-8AF9-8F35046E7483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79" creationId="{1747C1D1-F679-4F72-AFF9-69AFC64B2FE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0" creationId="{E82F06A0-58F5-4E57-9168-7D4C4461898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1" creationId="{2F58B75A-8854-425F-B22C-4D4283C05867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2" creationId="{1E015020-FCE5-4325-8DF0-6B5C99CB1849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3" creationId="{85BE4B48-A80C-4421-A7EB-763F585B71A6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4" creationId="{7618507F-2E79-45A2-A4A8-6E78B5295760}"/>
          </ac:picMkLst>
        </pc:picChg>
        <pc:picChg chg="add del">
          <ac:chgData name="Bruce Herring" userId="da3c994283af7ec4" providerId="LiveId" clId="{FCD98B07-ED5A-47A4-9170-70CA8439E492}" dt="2020-05-24T19:19:21.548" v="2357"/>
          <ac:picMkLst>
            <pc:docMk/>
            <pc:sldMk cId="72810535" sldId="282"/>
            <ac:picMk id="3085" creationId="{7DE18BBF-B83A-45F8-94C6-C24DE5DC905B}"/>
          </ac:picMkLst>
        </pc:pic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23" creationId="{2FB2BCAD-6AD3-4863-809E-D7BB3ACA0253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28" creationId="{FA5DD69B-90BD-4893-9169-4DD397754019}"/>
          </ac:cxnSpMkLst>
        </pc:cxnChg>
        <pc:cxnChg chg="add mod">
          <ac:chgData name="Bruce Herring" userId="da3c994283af7ec4" providerId="LiveId" clId="{FCD98B07-ED5A-47A4-9170-70CA8439E492}" dt="2020-05-24T19:31:58.145" v="2495" actId="692"/>
          <ac:cxnSpMkLst>
            <pc:docMk/>
            <pc:sldMk cId="72810535" sldId="282"/>
            <ac:cxnSpMk id="33" creationId="{C8244CDD-456D-41CF-9B31-E0CA5781832E}"/>
          </ac:cxnSpMkLst>
        </pc:cxnChg>
        <pc:cxnChg chg="mod">
          <ac:chgData name="Bruce Herring" userId="da3c994283af7ec4" providerId="LiveId" clId="{FCD98B07-ED5A-47A4-9170-70CA8439E492}" dt="2020-05-24T19:20:15.407" v="2358"/>
          <ac:cxnSpMkLst>
            <pc:docMk/>
            <pc:sldMk cId="72810535" sldId="282"/>
            <ac:cxnSpMk id="41" creationId="{A3DF5CD0-38D2-4A09-96B3-382AF7656216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58" creationId="{336059EE-CEAA-4765-9C3F-23781C087340}"/>
          </ac:cxnSpMkLst>
        </pc:cxnChg>
        <pc:cxnChg chg="add mod">
          <ac:chgData name="Bruce Herring" userId="da3c994283af7ec4" providerId="LiveId" clId="{FCD98B07-ED5A-47A4-9170-70CA8439E492}" dt="2020-05-24T19:26:59.142" v="2460" actId="14100"/>
          <ac:cxnSpMkLst>
            <pc:docMk/>
            <pc:sldMk cId="72810535" sldId="282"/>
            <ac:cxnSpMk id="59" creationId="{B0BBABEE-82C5-4B8F-9BFF-5DC5B2FCB30F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0" creationId="{EAD64400-F2A9-40C9-8250-B987A9368082}"/>
          </ac:cxnSpMkLst>
        </pc:cxnChg>
        <pc:cxnChg chg="add mod">
          <ac:chgData name="Bruce Herring" userId="da3c994283af7ec4" providerId="LiveId" clId="{FCD98B07-ED5A-47A4-9170-70CA8439E492}" dt="2020-05-24T19:20:25.867" v="2359" actId="1076"/>
          <ac:cxnSpMkLst>
            <pc:docMk/>
            <pc:sldMk cId="72810535" sldId="282"/>
            <ac:cxnSpMk id="61" creationId="{3CAD82CA-4A76-4281-B6AE-7F0D79148824}"/>
          </ac:cxnSpMkLst>
        </pc:cxnChg>
      </pc:sldChg>
      <pc:sldChg chg="addSp delSp modSp new mod delAnim modAnim">
        <pc:chgData name="Bruce Herring" userId="da3c994283af7ec4" providerId="LiveId" clId="{FCD98B07-ED5A-47A4-9170-70CA8439E492}" dt="2020-05-25T01:21:20.734" v="3143" actId="14100"/>
        <pc:sldMkLst>
          <pc:docMk/>
          <pc:sldMk cId="2439457077" sldId="283"/>
        </pc:sldMkLst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2" creationId="{41D15FD7-2BEB-4AD2-9C19-370EE19CD08C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3" creationId="{4E51C52F-26E1-42AB-8D25-1A62161E4965}"/>
          </ac:spMkLst>
        </pc:spChg>
        <pc:spChg chg="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4" creationId="{93FDD498-EB8A-4686-8B0C-E077C18DB43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5" creationId="{16B3879F-7D86-4F03-BA89-849DBE212129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6" creationId="{2A6B2002-7DF6-4C7E-8511-4DDEE64FC756}"/>
          </ac:spMkLst>
        </pc:spChg>
        <pc:spChg chg="del">
          <ac:chgData name="Bruce Herring" userId="da3c994283af7ec4" providerId="LiveId" clId="{FCD98B07-ED5A-47A4-9170-70CA8439E492}" dt="2020-05-25T01:18:23.170" v="3062"/>
          <ac:spMkLst>
            <pc:docMk/>
            <pc:sldMk cId="2439457077" sldId="283"/>
            <ac:spMk id="7" creationId="{7AB8C09D-8F3B-4C1F-BC04-57D3614FF7DA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8" creationId="{EC377948-8EDF-47C0-BC8F-FF0D7EDBDA0B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9" creationId="{8CC554B3-0160-459A-85E4-C0EC060995F3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0" creationId="{197EF8B4-4069-497F-886E-DBAD050D23C2}"/>
          </ac:spMkLst>
        </pc:spChg>
        <pc:spChg chg="add del mod">
          <ac:chgData name="Bruce Herring" userId="da3c994283af7ec4" providerId="LiveId" clId="{FCD98B07-ED5A-47A4-9170-70CA8439E492}" dt="2020-05-25T01:18:46.471" v="3063"/>
          <ac:spMkLst>
            <pc:docMk/>
            <pc:sldMk cId="2439457077" sldId="283"/>
            <ac:spMk id="11" creationId="{558537A4-E300-4407-8DA5-35BF36A6ECC2}"/>
          </ac:spMkLst>
        </pc:spChg>
        <pc:spChg chg="add mod">
          <ac:chgData name="Bruce Herring" userId="da3c994283af7ec4" providerId="LiveId" clId="{FCD98B07-ED5A-47A4-9170-70CA8439E492}" dt="2020-05-25T01:18:58.063" v="3092" actId="20577"/>
          <ac:spMkLst>
            <pc:docMk/>
            <pc:sldMk cId="2439457077" sldId="283"/>
            <ac:spMk id="12" creationId="{4E91A2E4-C6E2-423E-A5EE-BDBB9E62A93A}"/>
          </ac:spMkLst>
        </pc:spChg>
        <pc:spChg chg="add del mod">
          <ac:chgData name="Bruce Herring" userId="da3c994283af7ec4" providerId="LiveId" clId="{FCD98B07-ED5A-47A4-9170-70CA8439E492}" dt="2020-05-25T01:19:05.344" v="3093" actId="478"/>
          <ac:spMkLst>
            <pc:docMk/>
            <pc:sldMk cId="2439457077" sldId="283"/>
            <ac:spMk id="13" creationId="{1E9045B2-7481-48D2-A065-465A1C5D9D1E}"/>
          </ac:spMkLst>
        </pc:spChg>
        <pc:spChg chg="add del mod">
          <ac:chgData name="Bruce Herring" userId="da3c994283af7ec4" providerId="LiveId" clId="{FCD98B07-ED5A-47A4-9170-70CA8439E492}" dt="2020-05-25T01:19:07.297" v="3094" actId="478"/>
          <ac:spMkLst>
            <pc:docMk/>
            <pc:sldMk cId="2439457077" sldId="283"/>
            <ac:spMk id="14" creationId="{F2061416-E266-434B-A175-E67BBB53BE46}"/>
          </ac:spMkLst>
        </pc:spChg>
        <pc:spChg chg="add del mod">
          <ac:chgData name="Bruce Herring" userId="da3c994283af7ec4" providerId="LiveId" clId="{FCD98B07-ED5A-47A4-9170-70CA8439E492}" dt="2020-05-25T01:20:09.263" v="3108" actId="478"/>
          <ac:spMkLst>
            <pc:docMk/>
            <pc:sldMk cId="2439457077" sldId="283"/>
            <ac:spMk id="15" creationId="{2059E98C-CF23-4A52-AD1A-879404E04EDA}"/>
          </ac:spMkLst>
        </pc:spChg>
        <pc:spChg chg="add mod">
          <ac:chgData name="Bruce Herring" userId="da3c994283af7ec4" providerId="LiveId" clId="{FCD98B07-ED5A-47A4-9170-70CA8439E492}" dt="2020-05-25T01:20:33.361" v="3121" actId="20577"/>
          <ac:spMkLst>
            <pc:docMk/>
            <pc:sldMk cId="2439457077" sldId="283"/>
            <ac:spMk id="16" creationId="{D56AE258-00B9-412E-8824-1380363B335F}"/>
          </ac:spMkLst>
        </pc:spChg>
        <pc:spChg chg="add mod">
          <ac:chgData name="Bruce Herring" userId="da3c994283af7ec4" providerId="LiveId" clId="{FCD98B07-ED5A-47A4-9170-70CA8439E492}" dt="2020-05-25T01:20:04.595" v="3107" actId="113"/>
          <ac:spMkLst>
            <pc:docMk/>
            <pc:sldMk cId="2439457077" sldId="283"/>
            <ac:spMk id="17" creationId="{4FF1B6B2-A857-4720-881A-DF82A627DB86}"/>
          </ac:spMkLst>
        </pc:spChg>
        <pc:spChg chg="add mod">
          <ac:chgData name="Bruce Herring" userId="da3c994283af7ec4" providerId="LiveId" clId="{FCD98B07-ED5A-47A4-9170-70CA8439E492}" dt="2020-05-25T01:20:38.775" v="3122" actId="14100"/>
          <ac:spMkLst>
            <pc:docMk/>
            <pc:sldMk cId="2439457077" sldId="283"/>
            <ac:spMk id="18" creationId="{D4ED4218-4B6C-4F04-9AEF-B99C31363488}"/>
          </ac:spMkLst>
        </pc:spChg>
        <pc:spChg chg="add mod">
          <ac:chgData name="Bruce Herring" userId="da3c994283af7ec4" providerId="LiveId" clId="{FCD98B07-ED5A-47A4-9170-70CA8439E492}" dt="2020-05-25T01:20:54.618" v="3130" actId="113"/>
          <ac:spMkLst>
            <pc:docMk/>
            <pc:sldMk cId="2439457077" sldId="283"/>
            <ac:spMk id="19" creationId="{4F8366F3-BA3C-4374-8A25-B16714147CA4}"/>
          </ac:spMkLst>
        </pc:spChg>
        <pc:spChg chg="add mod">
          <ac:chgData name="Bruce Herring" userId="da3c994283af7ec4" providerId="LiveId" clId="{FCD98B07-ED5A-47A4-9170-70CA8439E492}" dt="2020-05-25T01:21:20.734" v="3143" actId="14100"/>
          <ac:spMkLst>
            <pc:docMk/>
            <pc:sldMk cId="2439457077" sldId="283"/>
            <ac:spMk id="20" creationId="{9094B0AB-A584-4001-9857-748790B80BCD}"/>
          </ac:spMkLst>
        </pc:spChg>
        <pc:spChg chg="add del mod">
          <ac:chgData name="Bruce Herring" userId="da3c994283af7ec4" providerId="LiveId" clId="{FCD98B07-ED5A-47A4-9170-70CA8439E492}" dt="2020-05-25T01:19:31.449" v="3097" actId="478"/>
          <ac:spMkLst>
            <pc:docMk/>
            <pc:sldMk cId="2439457077" sldId="283"/>
            <ac:spMk id="21" creationId="{F0008754-22DC-4EE2-907C-508D076AEA5D}"/>
          </ac:spMkLst>
        </pc:spChg>
        <pc:spChg chg="add del mod">
          <ac:chgData name="Bruce Herring" userId="da3c994283af7ec4" providerId="LiveId" clId="{FCD98B07-ED5A-47A4-9170-70CA8439E492}" dt="2020-05-25T01:20:15.884" v="3109" actId="478"/>
          <ac:spMkLst>
            <pc:docMk/>
            <pc:sldMk cId="2439457077" sldId="283"/>
            <ac:spMk id="22" creationId="{52BA2514-A8C0-4E2D-814D-86C9F1A39FA5}"/>
          </ac:spMkLst>
        </pc:spChg>
        <pc:spChg chg="add del mod">
          <ac:chgData name="Bruce Herring" userId="da3c994283af7ec4" providerId="LiveId" clId="{FCD98B07-ED5A-47A4-9170-70CA8439E492}" dt="2020-05-25T01:20:48.180" v="3124" actId="478"/>
          <ac:spMkLst>
            <pc:docMk/>
            <pc:sldMk cId="2439457077" sldId="283"/>
            <ac:spMk id="23" creationId="{3C4CEB1B-EDDA-42D1-89BB-5839B40EF7B9}"/>
          </ac:spMkLst>
        </pc:spChg>
        <pc:spChg chg="add del mod">
          <ac:chgData name="Bruce Herring" userId="da3c994283af7ec4" providerId="LiveId" clId="{FCD98B07-ED5A-47A4-9170-70CA8439E492}" dt="2020-05-25T01:21:02.242" v="3131" actId="478"/>
          <ac:spMkLst>
            <pc:docMk/>
            <pc:sldMk cId="2439457077" sldId="283"/>
            <ac:spMk id="24" creationId="{23962D31-C3C0-4B36-BC38-C1249B7A6C85}"/>
          </ac:spMkLst>
        </pc:spChg>
      </pc:sldChg>
      <pc:sldChg chg="addSp delSp modSp new mod">
        <pc:chgData name="Bruce Herring" userId="da3c994283af7ec4" providerId="LiveId" clId="{FCD98B07-ED5A-47A4-9170-70CA8439E492}" dt="2020-06-03T00:44:24.058" v="8780" actId="6549"/>
        <pc:sldMkLst>
          <pc:docMk/>
          <pc:sldMk cId="1935052667" sldId="284"/>
        </pc:sldMkLst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2" creationId="{5CFFA533-7F7E-4622-940D-2470E95163D1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3" creationId="{DDDF08AE-01D8-48C6-9ACD-CFB082187AC7}"/>
          </ac:spMkLst>
        </pc:spChg>
        <pc:spChg chg="del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4" creationId="{2ECBD0C8-FD81-46AC-BA54-7F6B61525C17}"/>
          </ac:spMkLst>
        </pc:spChg>
        <pc:spChg chg="mod">
          <ac:chgData name="Bruce Herring" userId="da3c994283af7ec4" providerId="LiveId" clId="{FCD98B07-ED5A-47A4-9170-70CA8439E492}" dt="2020-05-25T01:21:38.021" v="3145"/>
          <ac:spMkLst>
            <pc:docMk/>
            <pc:sldMk cId="1935052667" sldId="284"/>
            <ac:spMk id="5" creationId="{37ADCE8D-1A8F-4D80-8730-875C2143FD25}"/>
          </ac:spMkLst>
        </pc:spChg>
        <pc:spChg chg="add mod">
          <ac:chgData name="Bruce Herring" userId="da3c994283af7ec4" providerId="LiveId" clId="{FCD98B07-ED5A-47A4-9170-70CA8439E492}" dt="2020-06-03T00:44:24.058" v="8780" actId="6549"/>
          <ac:spMkLst>
            <pc:docMk/>
            <pc:sldMk cId="1935052667" sldId="284"/>
            <ac:spMk id="6" creationId="{D784E442-6223-4927-A314-CCF5891C0CAE}"/>
          </ac:spMkLst>
        </pc:spChg>
        <pc:spChg chg="add mod">
          <ac:chgData name="Bruce Herring" userId="da3c994283af7ec4" providerId="LiveId" clId="{FCD98B07-ED5A-47A4-9170-70CA8439E492}" dt="2020-05-25T01:24:16.627" v="3304" actId="14100"/>
          <ac:spMkLst>
            <pc:docMk/>
            <pc:sldMk cId="1935052667" sldId="284"/>
            <ac:spMk id="7" creationId="{DD547717-EB16-48F2-B885-833FB09DF035}"/>
          </ac:spMkLst>
        </pc:spChg>
        <pc:spChg chg="add del mod">
          <ac:chgData name="Bruce Herring" userId="da3c994283af7ec4" providerId="LiveId" clId="{FCD98B07-ED5A-47A4-9170-70CA8439E492}" dt="2020-05-25T01:34:57.425" v="3387" actId="478"/>
          <ac:spMkLst>
            <pc:docMk/>
            <pc:sldMk cId="1935052667" sldId="284"/>
            <ac:spMk id="8" creationId="{F3CBB327-D3E5-4A46-B60C-D048C6EB72B6}"/>
          </ac:spMkLst>
        </pc:spChg>
        <pc:spChg chg="add del mod">
          <ac:chgData name="Bruce Herring" userId="da3c994283af7ec4" providerId="LiveId" clId="{FCD98B07-ED5A-47A4-9170-70CA8439E492}" dt="2020-05-25T01:32:19.692" v="3305" actId="478"/>
          <ac:spMkLst>
            <pc:docMk/>
            <pc:sldMk cId="1935052667" sldId="284"/>
            <ac:spMk id="9" creationId="{C97454D5-1944-4BD4-BAC0-1FC1F8EC59B9}"/>
          </ac:spMkLst>
        </pc:spChg>
        <pc:spChg chg="add mod">
          <ac:chgData name="Bruce Herring" userId="da3c994283af7ec4" providerId="LiveId" clId="{FCD98B07-ED5A-47A4-9170-70CA8439E492}" dt="2020-06-01T18:01:59.386" v="8560" actId="20577"/>
          <ac:spMkLst>
            <pc:docMk/>
            <pc:sldMk cId="1935052667" sldId="284"/>
            <ac:spMk id="10" creationId="{3CFE41BA-47F1-49E2-806C-5F48AE86FAF9}"/>
          </ac:spMkLst>
        </pc:spChg>
        <pc:spChg chg="add del mod">
          <ac:chgData name="Bruce Herring" userId="da3c994283af7ec4" providerId="LiveId" clId="{FCD98B07-ED5A-47A4-9170-70CA8439E492}" dt="2020-05-25T01:34:58.971" v="3388" actId="478"/>
          <ac:spMkLst>
            <pc:docMk/>
            <pc:sldMk cId="1935052667" sldId="284"/>
            <ac:spMk id="13" creationId="{EFFF3B2B-2AF8-4D92-8E7D-B9BEDB46344F}"/>
          </ac:spMkLst>
        </pc:spChg>
        <pc:spChg chg="add mod">
          <ac:chgData name="Bruce Herring" userId="da3c994283af7ec4" providerId="LiveId" clId="{FCD98B07-ED5A-47A4-9170-70CA8439E492}" dt="2020-05-25T02:05:56.729" v="4014" actId="1076"/>
          <ac:spMkLst>
            <pc:docMk/>
            <pc:sldMk cId="1935052667" sldId="284"/>
            <ac:spMk id="14" creationId="{6B4786E1-2D23-4840-A72F-16AC09F84DC1}"/>
          </ac:spMkLst>
        </pc:spChg>
        <pc:spChg chg="add mod">
          <ac:chgData name="Bruce Herring" userId="da3c994283af7ec4" providerId="LiveId" clId="{FCD98B07-ED5A-47A4-9170-70CA8439E492}" dt="2020-05-25T02:06:57.409" v="4124" actId="14100"/>
          <ac:spMkLst>
            <pc:docMk/>
            <pc:sldMk cId="1935052667" sldId="284"/>
            <ac:spMk id="17" creationId="{A4D91B89-04C7-4B85-B557-E74F8354EB38}"/>
          </ac:spMkLst>
        </pc:spChg>
        <pc:spChg chg="add mod">
          <ac:chgData name="Bruce Herring" userId="da3c994283af7ec4" providerId="LiveId" clId="{FCD98B07-ED5A-47A4-9170-70CA8439E492}" dt="2020-05-25T02:07:11.579" v="4134" actId="20577"/>
          <ac:spMkLst>
            <pc:docMk/>
            <pc:sldMk cId="1935052667" sldId="284"/>
            <ac:spMk id="18" creationId="{0843B5B8-4B95-4C25-9D11-92C307B45249}"/>
          </ac:spMkLst>
        </pc:spChg>
        <pc:graphicFrameChg chg="add mod modGraphic">
          <ac:chgData name="Bruce Herring" userId="da3c994283af7ec4" providerId="LiveId" clId="{FCD98B07-ED5A-47A4-9170-70CA8439E492}" dt="2020-05-25T02:05:56.729" v="4014" actId="1076"/>
          <ac:graphicFrameMkLst>
            <pc:docMk/>
            <pc:sldMk cId="1935052667" sldId="284"/>
            <ac:graphicFrameMk id="15" creationId="{0B43D865-81A6-4879-8FA4-8751E0ADD97F}"/>
          </ac:graphicFrameMkLst>
        </pc:graphicFrameChg>
        <pc:picChg chg="add mod">
          <ac:chgData name="Bruce Herring" userId="da3c994283af7ec4" providerId="LiveId" clId="{FCD98B07-ED5A-47A4-9170-70CA8439E492}" dt="2020-05-25T02:06:01.713" v="4015" actId="1076"/>
          <ac:picMkLst>
            <pc:docMk/>
            <pc:sldMk cId="1935052667" sldId="284"/>
            <ac:picMk id="11" creationId="{DE65929D-1548-454C-8191-1B91D090166E}"/>
          </ac:picMkLst>
        </pc:picChg>
      </pc:sldChg>
      <pc:sldChg chg="addSp delSp modSp new mod setBg modAnim">
        <pc:chgData name="Bruce Herring" userId="da3c994283af7ec4" providerId="LiveId" clId="{FCD98B07-ED5A-47A4-9170-70CA8439E492}" dt="2020-06-01T15:02:28.059" v="7024" actId="207"/>
        <pc:sldMkLst>
          <pc:docMk/>
          <pc:sldMk cId="2727922944" sldId="285"/>
        </pc:sldMkLst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2" creationId="{8690A6BE-B7A6-4B29-98F2-3845AE805B57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3" creationId="{D3B9853E-675F-4E8A-949E-A3EC3FAA3BA8}"/>
          </ac:spMkLst>
        </pc:spChg>
        <pc:spChg chg="mod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4" creationId="{A2B4A65A-D799-4EF1-A2B2-059756C015FA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5" creationId="{2383F31E-E1CA-47FE-9FF5-F00297203C32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6" creationId="{26D9D4B6-5A75-4230-A552-E9E6D66A7464}"/>
          </ac:spMkLst>
        </pc:spChg>
        <pc:spChg chg="del">
          <ac:chgData name="Bruce Herring" userId="da3c994283af7ec4" providerId="LiveId" clId="{FCD98B07-ED5A-47A4-9170-70CA8439E492}" dt="2020-05-25T02:08:14.863" v="4136"/>
          <ac:spMkLst>
            <pc:docMk/>
            <pc:sldMk cId="2727922944" sldId="285"/>
            <ac:spMk id="7" creationId="{5B607E0D-708D-4751-A697-69BCE65FE8C6}"/>
          </ac:spMkLst>
        </pc:spChg>
        <pc:spChg chg="add mod">
          <ac:chgData name="Bruce Herring" userId="da3c994283af7ec4" providerId="LiveId" clId="{FCD98B07-ED5A-47A4-9170-70CA8439E492}" dt="2020-05-25T02:18:49.015" v="4398" actId="1076"/>
          <ac:spMkLst>
            <pc:docMk/>
            <pc:sldMk cId="2727922944" sldId="285"/>
            <ac:spMk id="8" creationId="{EEC4A21A-7C6C-479F-AAF2-C976617C0ABB}"/>
          </ac:spMkLst>
        </pc:spChg>
        <pc:spChg chg="add del mod">
          <ac:chgData name="Bruce Herring" userId="da3c994283af7ec4" providerId="LiveId" clId="{FCD98B07-ED5A-47A4-9170-70CA8439E492}" dt="2020-05-25T02:28:26.126" v="4434" actId="478"/>
          <ac:spMkLst>
            <pc:docMk/>
            <pc:sldMk cId="2727922944" sldId="285"/>
            <ac:spMk id="9" creationId="{C833241A-7AAB-4919-B3A6-838B60D69F41}"/>
          </ac:spMkLst>
        </pc:spChg>
        <pc:spChg chg="add del mod">
          <ac:chgData name="Bruce Herring" userId="da3c994283af7ec4" providerId="LiveId" clId="{FCD98B07-ED5A-47A4-9170-70CA8439E492}" dt="2020-05-25T02:18:22.572" v="4395" actId="478"/>
          <ac:spMkLst>
            <pc:docMk/>
            <pc:sldMk cId="2727922944" sldId="285"/>
            <ac:spMk id="10" creationId="{37DB24CC-51BF-45C5-9BA7-8458728DE6D3}"/>
          </ac:spMkLst>
        </pc:spChg>
        <pc:spChg chg="add del mod">
          <ac:chgData name="Bruce Herring" userId="da3c994283af7ec4" providerId="LiveId" clId="{FCD98B07-ED5A-47A4-9170-70CA8439E492}" dt="2020-05-25T02:31:21.889" v="4448" actId="14100"/>
          <ac:spMkLst>
            <pc:docMk/>
            <pc:sldMk cId="2727922944" sldId="285"/>
            <ac:spMk id="11" creationId="{C3ECA980-CE1E-468D-BA18-886A22EF9697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2" creationId="{22008DE7-F4B7-4D3D-A0AA-67E3C825BE65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5" creationId="{9D4D54B2-5554-4F85-BEB1-71B32232565C}"/>
          </ac:spMkLst>
        </pc:spChg>
        <pc:spChg chg="add del mod">
          <ac:chgData name="Bruce Herring" userId="da3c994283af7ec4" providerId="LiveId" clId="{FCD98B07-ED5A-47A4-9170-70CA8439E492}" dt="2020-05-25T02:16:42.675" v="4380"/>
          <ac:spMkLst>
            <pc:docMk/>
            <pc:sldMk cId="2727922944" sldId="285"/>
            <ac:spMk id="16" creationId="{3E129632-7C65-46A1-9DC2-5303CE1533A0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0" creationId="{CA9C2B75-4CD3-4E10-8FC8-D71F6F408FE1}"/>
          </ac:spMkLst>
        </pc:spChg>
        <pc:spChg chg="mod">
          <ac:chgData name="Bruce Herring" userId="da3c994283af7ec4" providerId="LiveId" clId="{FCD98B07-ED5A-47A4-9170-70CA8439E492}" dt="2020-05-25T02:16:03.658" v="4373"/>
          <ac:spMkLst>
            <pc:docMk/>
            <pc:sldMk cId="2727922944" sldId="285"/>
            <ac:spMk id="25" creationId="{BA01F9A5-90AC-4D48-B103-1FEE22DE98E3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6" creationId="{78F32397-C835-4678-9D7B-9760E6AA655C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29" creationId="{18E3F227-A3EF-478C-9DBB-A2701E32470A}"/>
          </ac:spMkLst>
        </pc:spChg>
        <pc:spChg chg="add mod">
          <ac:chgData name="Bruce Herring" userId="da3c994283af7ec4" providerId="LiveId" clId="{FCD98B07-ED5A-47A4-9170-70CA8439E492}" dt="2020-05-25T02:18:56.020" v="4399" actId="1076"/>
          <ac:spMkLst>
            <pc:docMk/>
            <pc:sldMk cId="2727922944" sldId="285"/>
            <ac:spMk id="30" creationId="{7516C439-BDC0-463D-8E22-84182F07FBB6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4" creationId="{3AC321B0-C102-4B17-B661-89C45F355A49}"/>
          </ac:spMkLst>
        </pc:spChg>
        <pc:spChg chg="mod">
          <ac:chgData name="Bruce Herring" userId="da3c994283af7ec4" providerId="LiveId" clId="{FCD98B07-ED5A-47A4-9170-70CA8439E492}" dt="2020-05-25T02:18:41.204" v="4396"/>
          <ac:spMkLst>
            <pc:docMk/>
            <pc:sldMk cId="2727922944" sldId="285"/>
            <ac:spMk id="39" creationId="{0FE5CF7F-F233-4AD0-A9C3-435B19612487}"/>
          </ac:spMkLst>
        </pc:spChg>
        <pc:spChg chg="add mod ord">
          <ac:chgData name="Bruce Herring" userId="da3c994283af7ec4" providerId="LiveId" clId="{FCD98B07-ED5A-47A4-9170-70CA8439E492}" dt="2020-05-25T02:28:17.012" v="4433" actId="692"/>
          <ac:spMkLst>
            <pc:docMk/>
            <pc:sldMk cId="2727922944" sldId="285"/>
            <ac:spMk id="40" creationId="{8C41B540-25B5-4E22-B5C3-0F21C8805C60}"/>
          </ac:spMkLst>
        </pc:spChg>
        <pc:spChg chg="add mod">
          <ac:chgData name="Bruce Herring" userId="da3c994283af7ec4" providerId="LiveId" clId="{FCD98B07-ED5A-47A4-9170-70CA8439E492}" dt="2020-06-01T15:02:28.059" v="7024" actId="207"/>
          <ac:spMkLst>
            <pc:docMk/>
            <pc:sldMk cId="2727922944" sldId="285"/>
            <ac:spMk id="41" creationId="{11C55C18-4F4F-4AE4-B7FF-CF39C875FB57}"/>
          </ac:spMkLst>
        </pc:spChg>
        <pc:grpChg chg="add del mod">
          <ac:chgData name="Bruce Herring" userId="da3c994283af7ec4" providerId="LiveId" clId="{FCD98B07-ED5A-47A4-9170-70CA8439E492}" dt="2020-05-25T02:16:42.675" v="4380"/>
          <ac:grpSpMkLst>
            <pc:docMk/>
            <pc:sldMk cId="2727922944" sldId="285"/>
            <ac:grpSpMk id="17" creationId="{349979D6-FF39-4C19-886B-B706EB22FD36}"/>
          </ac:grpSpMkLst>
        </pc:grpChg>
        <pc:grpChg chg="add mod">
          <ac:chgData name="Bruce Herring" userId="da3c994283af7ec4" providerId="LiveId" clId="{FCD98B07-ED5A-47A4-9170-70CA8439E492}" dt="2020-05-25T02:18:56.020" v="4399" actId="1076"/>
          <ac:grpSpMkLst>
            <pc:docMk/>
            <pc:sldMk cId="2727922944" sldId="285"/>
            <ac:grpSpMk id="31" creationId="{7A004DCF-F59C-44DC-9724-9D77771EEEE7}"/>
          </ac:grpSpMkLst>
        </pc:grp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3" creationId="{41A9AB71-9E59-4544-9CDF-1510CBC1B5CD}"/>
          </ac:picMkLst>
        </pc:picChg>
        <pc:picChg chg="add del mod">
          <ac:chgData name="Bruce Herring" userId="da3c994283af7ec4" providerId="LiveId" clId="{FCD98B07-ED5A-47A4-9170-70CA8439E492}" dt="2020-05-25T02:16:42.675" v="4380"/>
          <ac:picMkLst>
            <pc:docMk/>
            <pc:sldMk cId="2727922944" sldId="285"/>
            <ac:picMk id="14" creationId="{63D1236E-4858-44FE-81C2-C392FC925FB0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18" creationId="{704F341D-CA56-42B4-9D83-F86D232EEF9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1" creationId="{649BD9F2-B92F-4159-B6A7-489D24B938ED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2" creationId="{7AC37BCD-3EC0-4E2E-A2CA-AC867F21F5C8}"/>
          </ac:picMkLst>
        </pc:picChg>
        <pc:picChg chg="mod">
          <ac:chgData name="Bruce Herring" userId="da3c994283af7ec4" providerId="LiveId" clId="{FCD98B07-ED5A-47A4-9170-70CA8439E492}" dt="2020-05-25T02:16:03.658" v="4373"/>
          <ac:picMkLst>
            <pc:docMk/>
            <pc:sldMk cId="2727922944" sldId="285"/>
            <ac:picMk id="23" creationId="{162F359D-C607-4D98-B08F-52CB1A30BA80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7" creationId="{56B81075-CD80-48CF-8DAE-818570BDFC83}"/>
          </ac:picMkLst>
        </pc:picChg>
        <pc:picChg chg="add mod">
          <ac:chgData name="Bruce Herring" userId="da3c994283af7ec4" providerId="LiveId" clId="{FCD98B07-ED5A-47A4-9170-70CA8439E492}" dt="2020-05-25T02:18:56.020" v="4399" actId="1076"/>
          <ac:picMkLst>
            <pc:docMk/>
            <pc:sldMk cId="2727922944" sldId="285"/>
            <ac:picMk id="28" creationId="{EE7E37DC-0B63-4F61-B6BB-CDB4F53A32EC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2" creationId="{1292C149-C23E-4DCB-82D5-7132114D8902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5" creationId="{5C95D92C-985C-440A-8AD4-7D2CD787B14A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6" creationId="{3AF90581-E5B6-4DB1-AC2A-B265BD0CA3F1}"/>
          </ac:picMkLst>
        </pc:picChg>
        <pc:picChg chg="mod">
          <ac:chgData name="Bruce Herring" userId="da3c994283af7ec4" providerId="LiveId" clId="{FCD98B07-ED5A-47A4-9170-70CA8439E492}" dt="2020-05-25T02:18:41.204" v="4396"/>
          <ac:picMkLst>
            <pc:docMk/>
            <pc:sldMk cId="2727922944" sldId="285"/>
            <ac:picMk id="37" creationId="{DFAF1FFC-6366-4F47-8C08-AC991211170E}"/>
          </ac:picMkLst>
        </pc:pic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19" creationId="{23A06AA7-1DE7-4F0A-8CAB-1F55CCD82E13}"/>
          </ac:cxnSpMkLst>
        </pc:cxnChg>
        <pc:cxnChg chg="mod">
          <ac:chgData name="Bruce Herring" userId="da3c994283af7ec4" providerId="LiveId" clId="{FCD98B07-ED5A-47A4-9170-70CA8439E492}" dt="2020-05-25T02:16:03.658" v="4373"/>
          <ac:cxnSpMkLst>
            <pc:docMk/>
            <pc:sldMk cId="2727922944" sldId="285"/>
            <ac:cxnSpMk id="24" creationId="{53545D39-B53C-4A92-9299-76C9DFE01D38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3" creationId="{95386F51-1AFE-47CE-BFA3-CE90B3E07A1E}"/>
          </ac:cxnSpMkLst>
        </pc:cxnChg>
        <pc:cxnChg chg="mod">
          <ac:chgData name="Bruce Herring" userId="da3c994283af7ec4" providerId="LiveId" clId="{FCD98B07-ED5A-47A4-9170-70CA8439E492}" dt="2020-05-25T02:18:41.204" v="4396"/>
          <ac:cxnSpMkLst>
            <pc:docMk/>
            <pc:sldMk cId="2727922944" sldId="285"/>
            <ac:cxnSpMk id="38" creationId="{10B6299F-38FA-4978-BD3D-15ECD781B2C0}"/>
          </ac:cxnSpMkLst>
        </pc:cxnChg>
      </pc:sldChg>
      <pc:sldChg chg="addSp delSp modSp new mod">
        <pc:chgData name="Bruce Herring" userId="da3c994283af7ec4" providerId="LiveId" clId="{FCD98B07-ED5A-47A4-9170-70CA8439E492}" dt="2020-06-03T00:44:17.101" v="8779" actId="6549"/>
        <pc:sldMkLst>
          <pc:docMk/>
          <pc:sldMk cId="2959463" sldId="286"/>
        </pc:sldMkLst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2" creationId="{744C33BD-1F1C-47C6-BB4E-F80466D4FB2C}"/>
          </ac:spMkLst>
        </pc:spChg>
        <pc:spChg chg="mod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3" creationId="{4DC74595-82DE-4AFA-94EC-EB0D336DF54D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4" creationId="{E1F203CB-3A89-4300-8EEB-DFC05A89BF00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5" creationId="{5EF63FCF-B2CE-4B81-8C71-7963A90B12B8}"/>
          </ac:spMkLst>
        </pc:spChg>
        <pc:spChg chg="del">
          <ac:chgData name="Bruce Herring" userId="da3c994283af7ec4" providerId="LiveId" clId="{FCD98B07-ED5A-47A4-9170-70CA8439E492}" dt="2020-05-25T02:34:59.585" v="4793"/>
          <ac:spMkLst>
            <pc:docMk/>
            <pc:sldMk cId="2959463" sldId="286"/>
            <ac:spMk id="6" creationId="{B923E2DD-C8FB-4F06-A267-CD263BD24D9A}"/>
          </ac:spMkLst>
        </pc:spChg>
        <pc:spChg chg="add mod">
          <ac:chgData name="Bruce Herring" userId="da3c994283af7ec4" providerId="LiveId" clId="{FCD98B07-ED5A-47A4-9170-70CA8439E492}" dt="2020-06-03T00:44:17.101" v="8779" actId="6549"/>
          <ac:spMkLst>
            <pc:docMk/>
            <pc:sldMk cId="2959463" sldId="286"/>
            <ac:spMk id="7" creationId="{3F5F40DF-2606-47B8-915F-EEE52FB76D48}"/>
          </ac:spMkLst>
        </pc:spChg>
        <pc:spChg chg="add del mod">
          <ac:chgData name="Bruce Herring" userId="da3c994283af7ec4" providerId="LiveId" clId="{FCD98B07-ED5A-47A4-9170-70CA8439E492}" dt="2020-05-25T02:35:48.987" v="4835" actId="478"/>
          <ac:spMkLst>
            <pc:docMk/>
            <pc:sldMk cId="2959463" sldId="286"/>
            <ac:spMk id="8" creationId="{544B8F01-5C01-4C2C-8AC6-E68308BECA83}"/>
          </ac:spMkLst>
        </pc:spChg>
        <pc:spChg chg="add del mod">
          <ac:chgData name="Bruce Herring" userId="da3c994283af7ec4" providerId="LiveId" clId="{FCD98B07-ED5A-47A4-9170-70CA8439E492}" dt="2020-05-25T02:37:05.776" v="4941" actId="478"/>
          <ac:spMkLst>
            <pc:docMk/>
            <pc:sldMk cId="2959463" sldId="286"/>
            <ac:spMk id="9" creationId="{7FA073A8-DA5D-498E-837B-5F441A4E396A}"/>
          </ac:spMkLst>
        </pc:spChg>
        <pc:spChg chg="add del mod">
          <ac:chgData name="Bruce Herring" userId="da3c994283af7ec4" providerId="LiveId" clId="{FCD98B07-ED5A-47A4-9170-70CA8439E492}" dt="2020-05-25T02:37:03.295" v="4940" actId="478"/>
          <ac:spMkLst>
            <pc:docMk/>
            <pc:sldMk cId="2959463" sldId="286"/>
            <ac:spMk id="10" creationId="{32191D10-379F-438B-8921-ACA186D0D8FA}"/>
          </ac:spMkLst>
        </pc:spChg>
        <pc:spChg chg="add mod">
          <ac:chgData name="Bruce Herring" userId="da3c994283af7ec4" providerId="LiveId" clId="{FCD98B07-ED5A-47A4-9170-70CA8439E492}" dt="2020-06-01T18:02:12.170" v="8566" actId="20577"/>
          <ac:spMkLst>
            <pc:docMk/>
            <pc:sldMk cId="2959463" sldId="286"/>
            <ac:spMk id="11" creationId="{094002B5-E030-4066-B144-4740EF4D25BA}"/>
          </ac:spMkLst>
        </pc:spChg>
        <pc:spChg chg="add mod">
          <ac:chgData name="Bruce Herring" userId="da3c994283af7ec4" providerId="LiveId" clId="{FCD98B07-ED5A-47A4-9170-70CA8439E492}" dt="2020-05-25T02:36:46.854" v="4939" actId="14100"/>
          <ac:spMkLst>
            <pc:docMk/>
            <pc:sldMk cId="2959463" sldId="286"/>
            <ac:spMk id="12" creationId="{C58FC92A-808E-4F77-8AE3-5A4D1100DD13}"/>
          </ac:spMkLst>
        </pc:spChg>
        <pc:spChg chg="add mod">
          <ac:chgData name="Bruce Herring" userId="da3c994283af7ec4" providerId="LiveId" clId="{FCD98B07-ED5A-47A4-9170-70CA8439E492}" dt="2020-05-25T02:42:31.002" v="5091" actId="1076"/>
          <ac:spMkLst>
            <pc:docMk/>
            <pc:sldMk cId="2959463" sldId="286"/>
            <ac:spMk id="13" creationId="{1F0A1909-EB2F-49D8-9405-CA2036BB52C1}"/>
          </ac:spMkLst>
        </pc:spChg>
        <pc:spChg chg="add mod">
          <ac:chgData name="Bruce Herring" userId="da3c994283af7ec4" providerId="LiveId" clId="{FCD98B07-ED5A-47A4-9170-70CA8439E492}" dt="2020-05-25T02:41:42.027" v="5085" actId="1076"/>
          <ac:spMkLst>
            <pc:docMk/>
            <pc:sldMk cId="2959463" sldId="286"/>
            <ac:spMk id="15" creationId="{713AC58E-FC64-4292-ACDE-57BABC6A8DE2}"/>
          </ac:spMkLst>
        </pc:spChg>
        <pc:picChg chg="add mod">
          <ac:chgData name="Bruce Herring" userId="da3c994283af7ec4" providerId="LiveId" clId="{FCD98B07-ED5A-47A4-9170-70CA8439E492}" dt="2020-05-25T02:41:42.027" v="5085" actId="1076"/>
          <ac:picMkLst>
            <pc:docMk/>
            <pc:sldMk cId="2959463" sldId="286"/>
            <ac:picMk id="14" creationId="{694AF232-B821-494A-B2A8-B068AE0F2A8A}"/>
          </ac:picMkLst>
        </pc:picChg>
        <pc:picChg chg="add mod">
          <ac:chgData name="Bruce Herring" userId="da3c994283af7ec4" providerId="LiveId" clId="{FCD98B07-ED5A-47A4-9170-70CA8439E492}" dt="2020-05-25T02:49:04.249" v="5119" actId="692"/>
          <ac:picMkLst>
            <pc:docMk/>
            <pc:sldMk cId="2959463" sldId="286"/>
            <ac:picMk id="16" creationId="{CDED5211-3744-451F-8F2E-5924322AE536}"/>
          </ac:picMkLst>
        </pc:picChg>
        <pc:picChg chg="add mod">
          <ac:chgData name="Bruce Herring" userId="da3c994283af7ec4" providerId="LiveId" clId="{FCD98B07-ED5A-47A4-9170-70CA8439E492}" dt="2020-05-25T02:49:17.684" v="5122" actId="1037"/>
          <ac:picMkLst>
            <pc:docMk/>
            <pc:sldMk cId="2959463" sldId="286"/>
            <ac:picMk id="17" creationId="{FD36F356-4914-4FA0-B1BA-9667B2DADD49}"/>
          </ac:picMkLst>
        </pc:picChg>
      </pc:sldChg>
      <pc:sldChg chg="modSp mod">
        <pc:chgData name="Bruce Herring" userId="da3c994283af7ec4" providerId="LiveId" clId="{FCD98B07-ED5A-47A4-9170-70CA8439E492}" dt="2020-06-03T00:44:06.993" v="8778" actId="6549"/>
        <pc:sldMkLst>
          <pc:docMk/>
          <pc:sldMk cId="986854924" sldId="288"/>
        </pc:sldMkLst>
        <pc:spChg chg="mod">
          <ac:chgData name="Bruce Herring" userId="da3c994283af7ec4" providerId="LiveId" clId="{FCD98B07-ED5A-47A4-9170-70CA8439E492}" dt="2020-06-03T00:44:06.993" v="8778" actId="6549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23.203" v="8570" actId="6549"/>
          <ac:spMkLst>
            <pc:docMk/>
            <pc:sldMk cId="986854924" sldId="288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3T00:44:02.493" v="8777" actId="6549"/>
        <pc:sldMkLst>
          <pc:docMk/>
          <pc:sldMk cId="1605780709" sldId="290"/>
        </pc:sldMkLst>
        <pc:spChg chg="mod">
          <ac:chgData name="Bruce Herring" userId="da3c994283af7ec4" providerId="LiveId" clId="{FCD98B07-ED5A-47A4-9170-70CA8439E492}" dt="2020-06-03T00:44:02.493" v="8777" actId="6549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FCD98B07-ED5A-47A4-9170-70CA8439E492}" dt="2020-06-01T18:02:30.627" v="8572" actId="20577"/>
          <ac:spMkLst>
            <pc:docMk/>
            <pc:sldMk cId="1605780709" sldId="290"/>
            <ac:spMk id="11" creationId="{094002B5-E030-4066-B144-4740EF4D25BA}"/>
          </ac:spMkLst>
        </pc:spChg>
      </pc:sldChg>
      <pc:sldChg chg="modSp mod">
        <pc:chgData name="Bruce Herring" userId="da3c994283af7ec4" providerId="LiveId" clId="{FCD98B07-ED5A-47A4-9170-70CA8439E492}" dt="2020-06-01T15:01:18.853" v="7022" actId="20577"/>
        <pc:sldMkLst>
          <pc:docMk/>
          <pc:sldMk cId="2417846364" sldId="291"/>
        </pc:sldMkLst>
        <pc:spChg chg="mod">
          <ac:chgData name="Bruce Herring" userId="da3c994283af7ec4" providerId="LiveId" clId="{FCD98B07-ED5A-47A4-9170-70CA8439E492}" dt="2020-06-01T15:01:18.853" v="7022" actId="20577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mod">
        <pc:chgData name="Bruce Herring" userId="da3c994283af7ec4" providerId="LiveId" clId="{FCD98B07-ED5A-47A4-9170-70CA8439E492}" dt="2020-06-01T14:32:35.215" v="5453" actId="1076"/>
        <pc:sldMkLst>
          <pc:docMk/>
          <pc:sldMk cId="3411387600" sldId="297"/>
        </pc:sldMkLst>
        <pc:spChg chg="add mod">
          <ac:chgData name="Bruce Herring" userId="da3c994283af7ec4" providerId="LiveId" clId="{FCD98B07-ED5A-47A4-9170-70CA8439E492}" dt="2020-06-01T14:32:35.215" v="5453" actId="1076"/>
          <ac:spMkLst>
            <pc:docMk/>
            <pc:sldMk cId="3411387600" sldId="297"/>
            <ac:spMk id="3" creationId="{F65A7DD5-4A94-41C0-B44D-0E66F9982B3F}"/>
          </ac:spMkLst>
        </pc:spChg>
        <pc:spChg chg="mod">
          <ac:chgData name="Bruce Herring" userId="da3c994283af7ec4" providerId="LiveId" clId="{FCD98B07-ED5A-47A4-9170-70CA8439E492}" dt="2020-06-01T14:30:28.769" v="5432" actId="404"/>
          <ac:spMkLst>
            <pc:docMk/>
            <pc:sldMk cId="3411387600" sldId="297"/>
            <ac:spMk id="8" creationId="{7010471C-8BAC-41C8-949A-DD2EFC369C2D}"/>
          </ac:spMkLst>
        </pc:spChg>
        <pc:spChg chg="del">
          <ac:chgData name="Bruce Herring" userId="da3c994283af7ec4" providerId="LiveId" clId="{FCD98B07-ED5A-47A4-9170-70CA8439E492}" dt="2020-06-01T14:30:38.512" v="5433" actId="478"/>
          <ac:spMkLst>
            <pc:docMk/>
            <pc:sldMk cId="3411387600" sldId="297"/>
            <ac:spMk id="9" creationId="{1B13AA1F-ADA5-4386-BA85-569A6F4A60A5}"/>
          </ac:spMkLst>
        </pc:spChg>
        <pc:grpChg chg="add mod">
          <ac:chgData name="Bruce Herring" userId="da3c994283af7ec4" providerId="LiveId" clId="{FCD98B07-ED5A-47A4-9170-70CA8439E492}" dt="2020-06-01T14:31:04.284" v="5437" actId="1076"/>
          <ac:grpSpMkLst>
            <pc:docMk/>
            <pc:sldMk cId="3411387600" sldId="297"/>
            <ac:grpSpMk id="6" creationId="{C2C82584-2925-4592-975E-9F2DC6428C61}"/>
          </ac:grpSpMkLst>
        </pc:grpChg>
        <pc:grpChg chg="add mod">
          <ac:chgData name="Bruce Herring" userId="da3c994283af7ec4" providerId="LiveId" clId="{FCD98B07-ED5A-47A4-9170-70CA8439E492}" dt="2020-06-01T14:31:00.574" v="5436" actId="1076"/>
          <ac:grpSpMkLst>
            <pc:docMk/>
            <pc:sldMk cId="3411387600" sldId="297"/>
            <ac:grpSpMk id="12" creationId="{9BA09126-64F4-4E14-B642-DD9B3F6BF61C}"/>
          </ac:grpSpMkLst>
        </pc:grpChg>
        <pc:cxnChg chg="mod">
          <ac:chgData name="Bruce Herring" userId="da3c994283af7ec4" providerId="LiveId" clId="{FCD98B07-ED5A-47A4-9170-70CA8439E492}" dt="2020-06-01T14:31:12.316" v="5441" actId="692"/>
          <ac:cxnSpMkLst>
            <pc:docMk/>
            <pc:sldMk cId="3411387600" sldId="297"/>
            <ac:cxnSpMk id="10" creationId="{5EBBCC1F-42D7-434B-ABC1-A63081997928}"/>
          </ac:cxnSpMkLst>
        </pc:cxnChg>
        <pc:cxnChg chg="mod">
          <ac:chgData name="Bruce Herring" userId="da3c994283af7ec4" providerId="LiveId" clId="{FCD98B07-ED5A-47A4-9170-70CA8439E492}" dt="2020-06-01T14:30:46.672" v="5434"/>
          <ac:cxnSpMkLst>
            <pc:docMk/>
            <pc:sldMk cId="3411387600" sldId="297"/>
            <ac:cxnSpMk id="11" creationId="{853C125B-D586-4B55-B713-865ACD4D3979}"/>
          </ac:cxnSpMkLst>
        </pc:cxnChg>
        <pc:cxnChg chg="mod">
          <ac:chgData name="Bruce Herring" userId="da3c994283af7ec4" providerId="LiveId" clId="{FCD98B07-ED5A-47A4-9170-70CA8439E492}" dt="2020-06-01T14:31:20.995" v="5446" actId="692"/>
          <ac:cxnSpMkLst>
            <pc:docMk/>
            <pc:sldMk cId="3411387600" sldId="297"/>
            <ac:cxnSpMk id="13" creationId="{02E26434-72A5-4386-AB74-06DF3119EC94}"/>
          </ac:cxnSpMkLst>
        </pc:cxnChg>
        <pc:cxnChg chg="mod">
          <ac:chgData name="Bruce Herring" userId="da3c994283af7ec4" providerId="LiveId" clId="{FCD98B07-ED5A-47A4-9170-70CA8439E492}" dt="2020-06-01T14:30:54.879" v="5435"/>
          <ac:cxnSpMkLst>
            <pc:docMk/>
            <pc:sldMk cId="3411387600" sldId="297"/>
            <ac:cxnSpMk id="14" creationId="{E9F3842E-38DD-48EE-8E36-3EF4D6F91E28}"/>
          </ac:cxnSpMkLst>
        </pc:cxnChg>
      </pc:sldChg>
      <pc:sldChg chg="addSp delSp modSp mod">
        <pc:chgData name="Bruce Herring" userId="da3c994283af7ec4" providerId="LiveId" clId="{FCD98B07-ED5A-47A4-9170-70CA8439E492}" dt="2020-06-01T14:36:25.821" v="5530" actId="1076"/>
        <pc:sldMkLst>
          <pc:docMk/>
          <pc:sldMk cId="3040108725" sldId="298"/>
        </pc:sldMkLst>
        <pc:spChg chg="mod">
          <ac:chgData name="Bruce Herring" userId="da3c994283af7ec4" providerId="LiveId" clId="{FCD98B07-ED5A-47A4-9170-70CA8439E492}" dt="2020-06-01T14:35:14.587" v="5500" actId="20577"/>
          <ac:spMkLst>
            <pc:docMk/>
            <pc:sldMk cId="3040108725" sldId="298"/>
            <ac:spMk id="7" creationId="{C76386FA-241D-4260-8DC2-76B547A53B6B}"/>
          </ac:spMkLst>
        </pc:spChg>
        <pc:spChg chg="mod">
          <ac:chgData name="Bruce Herring" userId="da3c994283af7ec4" providerId="LiveId" clId="{FCD98B07-ED5A-47A4-9170-70CA8439E492}" dt="2020-06-01T14:34:44.201" v="5461" actId="20577"/>
          <ac:spMkLst>
            <pc:docMk/>
            <pc:sldMk cId="3040108725" sldId="298"/>
            <ac:spMk id="8" creationId="{F5E63AC4-B1C3-46D8-BA91-AA3AD2417E5D}"/>
          </ac:spMkLst>
        </pc:spChg>
        <pc:spChg chg="del">
          <ac:chgData name="Bruce Herring" userId="da3c994283af7ec4" providerId="LiveId" clId="{FCD98B07-ED5A-47A4-9170-70CA8439E492}" dt="2020-06-01T14:35:22.262" v="5501" actId="478"/>
          <ac:spMkLst>
            <pc:docMk/>
            <pc:sldMk cId="3040108725" sldId="298"/>
            <ac:spMk id="9" creationId="{C2C79708-1F2B-4AFC-BEC4-56B29BD443B7}"/>
          </ac:spMkLst>
        </pc:spChg>
        <pc:spChg chg="add mod">
          <ac:chgData name="Bruce Herring" userId="da3c994283af7ec4" providerId="LiveId" clId="{FCD98B07-ED5A-47A4-9170-70CA8439E492}" dt="2020-06-01T14:36:25.821" v="5530" actId="1076"/>
          <ac:spMkLst>
            <pc:docMk/>
            <pc:sldMk cId="3040108725" sldId="298"/>
            <ac:spMk id="16" creationId="{E5C4D01F-4DDB-407C-9065-7369A06C5DC6}"/>
          </ac:spMkLst>
        </pc:spChg>
        <pc:grpChg chg="add mod">
          <ac:chgData name="Bruce Herring" userId="da3c994283af7ec4" providerId="LiveId" clId="{FCD98B07-ED5A-47A4-9170-70CA8439E492}" dt="2020-06-01T14:35:56.076" v="5506" actId="1076"/>
          <ac:grpSpMkLst>
            <pc:docMk/>
            <pc:sldMk cId="3040108725" sldId="298"/>
            <ac:grpSpMk id="10" creationId="{7EE000C8-ED45-4190-826F-197989467B02}"/>
          </ac:grpSpMkLst>
        </pc:grpChg>
        <pc:grpChg chg="add mod">
          <ac:chgData name="Bruce Herring" userId="da3c994283af7ec4" providerId="LiveId" clId="{FCD98B07-ED5A-47A4-9170-70CA8439E492}" dt="2020-06-01T14:35:58.232" v="5507" actId="1076"/>
          <ac:grpSpMkLst>
            <pc:docMk/>
            <pc:sldMk cId="3040108725" sldId="298"/>
            <ac:grpSpMk id="13" creationId="{D52B6AE9-1D98-40EC-835A-9037DE8E4A37}"/>
          </ac:grpSpMkLst>
        </pc:grpChg>
        <pc:cxnChg chg="mod">
          <ac:chgData name="Bruce Herring" userId="da3c994283af7ec4" providerId="LiveId" clId="{FCD98B07-ED5A-47A4-9170-70CA8439E492}" dt="2020-06-01T14:36:14.917" v="5523" actId="692"/>
          <ac:cxnSpMkLst>
            <pc:docMk/>
            <pc:sldMk cId="3040108725" sldId="298"/>
            <ac:cxnSpMk id="11" creationId="{9A86D6F1-3160-4430-8A9F-3D8E65191D50}"/>
          </ac:cxnSpMkLst>
        </pc:cxnChg>
        <pc:cxnChg chg="mod">
          <ac:chgData name="Bruce Herring" userId="da3c994283af7ec4" providerId="LiveId" clId="{FCD98B07-ED5A-47A4-9170-70CA8439E492}" dt="2020-06-01T14:36:19.287" v="5528" actId="692"/>
          <ac:cxnSpMkLst>
            <pc:docMk/>
            <pc:sldMk cId="3040108725" sldId="298"/>
            <ac:cxnSpMk id="12" creationId="{6D90F32B-668B-42F3-830E-C03EF6789903}"/>
          </ac:cxnSpMkLst>
        </pc:cxnChg>
        <pc:cxnChg chg="mod">
          <ac:chgData name="Bruce Herring" userId="da3c994283af7ec4" providerId="LiveId" clId="{FCD98B07-ED5A-47A4-9170-70CA8439E492}" dt="2020-06-01T14:36:02.295" v="5512" actId="692"/>
          <ac:cxnSpMkLst>
            <pc:docMk/>
            <pc:sldMk cId="3040108725" sldId="298"/>
            <ac:cxnSpMk id="14" creationId="{90417C99-A723-4E75-B005-C3232B44322F}"/>
          </ac:cxnSpMkLst>
        </pc:cxnChg>
        <pc:cxnChg chg="mod">
          <ac:chgData name="Bruce Herring" userId="da3c994283af7ec4" providerId="LiveId" clId="{FCD98B07-ED5A-47A4-9170-70CA8439E492}" dt="2020-06-01T14:36:09.169" v="5519" actId="692"/>
          <ac:cxnSpMkLst>
            <pc:docMk/>
            <pc:sldMk cId="3040108725" sldId="298"/>
            <ac:cxnSpMk id="15" creationId="{C817AC27-BEEF-4977-A494-FF5541E2AB1F}"/>
          </ac:cxnSpMkLst>
        </pc:cxnChg>
      </pc:sldChg>
      <pc:sldChg chg="del">
        <pc:chgData name="Bruce Herring" userId="da3c994283af7ec4" providerId="LiveId" clId="{FCD98B07-ED5A-47A4-9170-70CA8439E492}" dt="2020-06-01T14:36:32.544" v="5531" actId="47"/>
        <pc:sldMkLst>
          <pc:docMk/>
          <pc:sldMk cId="3327603457" sldId="299"/>
        </pc:sldMkLst>
      </pc:sldChg>
      <pc:sldChg chg="addSp delSp modSp mod">
        <pc:chgData name="Bruce Herring" userId="da3c994283af7ec4" providerId="LiveId" clId="{FCD98B07-ED5A-47A4-9170-70CA8439E492}" dt="2020-06-01T17:54:28.223" v="8184" actId="20577"/>
        <pc:sldMkLst>
          <pc:docMk/>
          <pc:sldMk cId="591681277" sldId="300"/>
        </pc:sldMkLst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2" creationId="{8D025A12-54EE-4B58-AE2C-E2E94F7E35C3}"/>
          </ac:spMkLst>
        </pc:spChg>
        <pc:spChg chg="mod">
          <ac:chgData name="Bruce Herring" userId="da3c994283af7ec4" providerId="LiveId" clId="{FCD98B07-ED5A-47A4-9170-70CA8439E492}" dt="2020-06-01T14:37:31.706" v="5533"/>
          <ac:spMkLst>
            <pc:docMk/>
            <pc:sldMk cId="591681277" sldId="300"/>
            <ac:spMk id="7" creationId="{5013893C-D022-44E3-8672-65C07903FF4D}"/>
          </ac:spMkLst>
        </pc:spChg>
        <pc:spChg chg="add del mod">
          <ac:chgData name="Bruce Herring" userId="da3c994283af7ec4" providerId="LiveId" clId="{FCD98B07-ED5A-47A4-9170-70CA8439E492}" dt="2020-06-01T14:41:50.962" v="5899" actId="14100"/>
          <ac:spMkLst>
            <pc:docMk/>
            <pc:sldMk cId="591681277" sldId="300"/>
            <ac:spMk id="8" creationId="{45970EFB-628D-4440-A90A-55EF69C637D7}"/>
          </ac:spMkLst>
        </pc:spChg>
        <pc:spChg chg="add del mod">
          <ac:chgData name="Bruce Herring" userId="da3c994283af7ec4" providerId="LiveId" clId="{FCD98B07-ED5A-47A4-9170-70CA8439E492}" dt="2020-06-01T17:54:28.223" v="8184" actId="20577"/>
          <ac:spMkLst>
            <pc:docMk/>
            <pc:sldMk cId="591681277" sldId="300"/>
            <ac:spMk id="9" creationId="{25900108-75D9-465C-8028-D4A126840B52}"/>
          </ac:spMkLst>
        </pc:spChg>
      </pc:sldChg>
      <pc:sldChg chg="addSp delSp modSp new del mod">
        <pc:chgData name="Bruce Herring" userId="da3c994283af7ec4" providerId="LiveId" clId="{FCD98B07-ED5A-47A4-9170-70CA8439E492}" dt="2020-06-01T14:44:59.663" v="6227" actId="47"/>
        <pc:sldMkLst>
          <pc:docMk/>
          <pc:sldMk cId="1046082127" sldId="301"/>
        </pc:sldMkLst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2" creationId="{7A66EAEA-F35A-4F74-9B4B-E01BCD717CB9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3" creationId="{579C7F69-239D-4AE8-BDC4-D63361D8E172}"/>
          </ac:spMkLst>
        </pc:spChg>
        <pc:spChg chg="del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4" creationId="{8949614D-8BF5-4ADE-8465-273C0674C735}"/>
          </ac:spMkLst>
        </pc:spChg>
        <pc:spChg chg="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5" creationId="{FB58655C-FA59-4C26-90D4-E44B2F60D69E}"/>
          </ac:spMkLst>
        </pc:spChg>
        <pc:spChg chg="add mod">
          <ac:chgData name="Bruce Herring" userId="da3c994283af7ec4" providerId="LiveId" clId="{FCD98B07-ED5A-47A4-9170-70CA8439E492}" dt="2020-06-01T14:43:41.740" v="6095" actId="20577"/>
          <ac:spMkLst>
            <pc:docMk/>
            <pc:sldMk cId="1046082127" sldId="301"/>
            <ac:spMk id="6" creationId="{C45C7459-E94B-4B5B-AF4F-75206BB22CB8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7" creationId="{CCD21EA4-281B-4F1E-A10B-51CDA49171FC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8" creationId="{3A26D664-857D-4AD4-BB33-DF013F2D2D57}"/>
          </ac:spMkLst>
        </pc:spChg>
        <pc:spChg chg="add mod">
          <ac:chgData name="Bruce Herring" userId="da3c994283af7ec4" providerId="LiveId" clId="{FCD98B07-ED5A-47A4-9170-70CA8439E492}" dt="2020-06-01T14:37:44.300" v="5535"/>
          <ac:spMkLst>
            <pc:docMk/>
            <pc:sldMk cId="1046082127" sldId="301"/>
            <ac:spMk id="9" creationId="{B5F23EC7-5E8F-47F5-86CF-207197D4BE5F}"/>
          </ac:spMkLst>
        </pc:spChg>
      </pc:sldChg>
      <pc:sldChg chg="addSp delSp modSp new mod ord">
        <pc:chgData name="Bruce Herring" userId="da3c994283af7ec4" providerId="LiveId" clId="{FCD98B07-ED5A-47A4-9170-70CA8439E492}" dt="2020-06-01T17:48:45.498" v="8064" actId="20577"/>
        <pc:sldMkLst>
          <pc:docMk/>
          <pc:sldMk cId="2509575124" sldId="301"/>
        </pc:sldMkLst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2" creationId="{A6E9E3B9-D9F3-4099-A0FB-1859C1E2D254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3" creationId="{D3ADCCC5-A027-43B4-B8FF-C233FED72A97}"/>
          </ac:spMkLst>
        </pc:spChg>
        <pc:spChg chg="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4" creationId="{1DB01527-A925-4070-A56E-57ECF4CE0887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5" creationId="{1F4E00AF-BBD1-401F-A1B8-F040D9F31940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6" creationId="{34D25EBC-F035-4E51-A727-38DE4C2DB741}"/>
          </ac:spMkLst>
        </pc:spChg>
        <pc:spChg chg="del">
          <ac:chgData name="Bruce Herring" userId="da3c994283af7ec4" providerId="LiveId" clId="{FCD98B07-ED5A-47A4-9170-70CA8439E492}" dt="2020-06-01T14:45:26.602" v="6229"/>
          <ac:spMkLst>
            <pc:docMk/>
            <pc:sldMk cId="2509575124" sldId="301"/>
            <ac:spMk id="7" creationId="{1BBCDA29-B05F-45E5-A066-45FE87B7CF3F}"/>
          </ac:spMkLst>
        </pc:spChg>
        <pc:spChg chg="add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8" creationId="{82F07890-F403-440A-80D8-0A03AC835D61}"/>
          </ac:spMkLst>
        </pc:spChg>
        <pc:spChg chg="add del mod">
          <ac:chgData name="Bruce Herring" userId="da3c994283af7ec4" providerId="LiveId" clId="{FCD98B07-ED5A-47A4-9170-70CA8439E492}" dt="2020-06-01T15:44:50.615" v="7284" actId="478"/>
          <ac:spMkLst>
            <pc:docMk/>
            <pc:sldMk cId="2509575124" sldId="301"/>
            <ac:spMk id="9" creationId="{D8F95C3C-A25E-4024-B83C-732676D1B902}"/>
          </ac:spMkLst>
        </pc:spChg>
        <pc:spChg chg="add del mod">
          <ac:chgData name="Bruce Herring" userId="da3c994283af7ec4" providerId="LiveId" clId="{FCD98B07-ED5A-47A4-9170-70CA8439E492}" dt="2020-06-01T15:07:29.290" v="7253" actId="478"/>
          <ac:spMkLst>
            <pc:docMk/>
            <pc:sldMk cId="2509575124" sldId="301"/>
            <ac:spMk id="10" creationId="{9431D435-ABA2-4519-AE6D-7D7B5D22C710}"/>
          </ac:spMkLst>
        </pc:spChg>
        <pc:spChg chg="add mod">
          <ac:chgData name="Bruce Herring" userId="da3c994283af7ec4" providerId="LiveId" clId="{FCD98B07-ED5A-47A4-9170-70CA8439E492}" dt="2020-06-01T17:48:45.498" v="8064" actId="20577"/>
          <ac:spMkLst>
            <pc:docMk/>
            <pc:sldMk cId="2509575124" sldId="301"/>
            <ac:spMk id="11" creationId="{91367912-FCA8-4D12-9F59-15ED8B815F8C}"/>
          </ac:spMkLst>
        </pc:spChg>
        <pc:spChg chg="add mod">
          <ac:chgData name="Bruce Herring" userId="da3c994283af7ec4" providerId="LiveId" clId="{FCD98B07-ED5A-47A4-9170-70CA8439E492}" dt="2020-06-01T17:47:51.599" v="8000" actId="20577"/>
          <ac:spMkLst>
            <pc:docMk/>
            <pc:sldMk cId="2509575124" sldId="301"/>
            <ac:spMk id="13" creationId="{32B48A77-E6C4-42FC-956F-649CB95844D7}"/>
          </ac:spMkLst>
        </pc:spChg>
        <pc:spChg chg="add del mod">
          <ac:chgData name="Bruce Herring" userId="da3c994283af7ec4" providerId="LiveId" clId="{FCD98B07-ED5A-47A4-9170-70CA8439E492}" dt="2020-06-01T17:24:08.915" v="7298"/>
          <ac:spMkLst>
            <pc:docMk/>
            <pc:sldMk cId="2509575124" sldId="301"/>
            <ac:spMk id="14" creationId="{E9CFE384-9145-4360-A5B1-24F4A4625CB4}"/>
          </ac:spMkLst>
        </pc:spChg>
        <pc:picChg chg="add mod">
          <ac:chgData name="Bruce Herring" userId="da3c994283af7ec4" providerId="LiveId" clId="{FCD98B07-ED5A-47A4-9170-70CA8439E492}" dt="2020-06-01T15:07:37.381" v="7255" actId="1076"/>
          <ac:picMkLst>
            <pc:docMk/>
            <pc:sldMk cId="2509575124" sldId="301"/>
            <ac:picMk id="12" creationId="{33EAF538-F65A-4C9D-9F15-72AE7A16AA52}"/>
          </ac:picMkLst>
        </pc:picChg>
      </pc:sldChg>
      <pc:sldChg chg="addSp delSp modSp new del mod">
        <pc:chgData name="Bruce Herring" userId="da3c994283af7ec4" providerId="LiveId" clId="{FCD98B07-ED5A-47A4-9170-70CA8439E492}" dt="2020-06-01T17:53:46.438" v="8074" actId="47"/>
        <pc:sldMkLst>
          <pc:docMk/>
          <pc:sldMk cId="3025998903" sldId="302"/>
        </pc:sldMkLst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2" creationId="{41E083FE-7944-48EE-BECF-766890C0CBDF}"/>
          </ac:spMkLst>
        </pc:spChg>
        <pc:spChg chg="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3" creationId="{63958AC1-72E7-42E0-A985-7E5109CFC12F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4" creationId="{79B50A16-53EB-4D7E-90B7-FF609204CD34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5" creationId="{E0EA3CF4-E210-4855-8949-66945857CBD5}"/>
          </ac:spMkLst>
        </pc:spChg>
        <pc:spChg chg="del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6" creationId="{B963A06A-0D3A-423F-9BA7-AC639D46B99D}"/>
          </ac:spMkLst>
        </pc:spChg>
        <pc:spChg chg="add mod">
          <ac:chgData name="Bruce Herring" userId="da3c994283af7ec4" providerId="LiveId" clId="{FCD98B07-ED5A-47A4-9170-70CA8439E492}" dt="2020-06-01T17:22:19.088" v="7294" actId="20577"/>
          <ac:spMkLst>
            <pc:docMk/>
            <pc:sldMk cId="3025998903" sldId="302"/>
            <ac:spMk id="7" creationId="{432B878E-2B50-4C6D-8E2B-7AD596561827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8" creationId="{F7B53FC3-159D-4494-90F8-576C2C848FA0}"/>
          </ac:spMkLst>
        </pc:spChg>
        <pc:spChg chg="add mod">
          <ac:chgData name="Bruce Herring" userId="da3c994283af7ec4" providerId="LiveId" clId="{FCD98B07-ED5A-47A4-9170-70CA8439E492}" dt="2020-06-01T17:22:07.446" v="7288"/>
          <ac:spMkLst>
            <pc:docMk/>
            <pc:sldMk cId="3025998903" sldId="302"/>
            <ac:spMk id="9" creationId="{07A3ECCE-F1B9-443D-99DE-A72988EB9E7F}"/>
          </ac:spMkLst>
        </pc:spChg>
      </pc:sldChg>
      <pc:sldChg chg="addSp delSp modSp new mod ord">
        <pc:chgData name="Bruce Herring" userId="da3c994283af7ec4" providerId="LiveId" clId="{FCD98B07-ED5A-47A4-9170-70CA8439E492}" dt="2020-06-01T18:16:32.677" v="8688" actId="20577"/>
        <pc:sldMkLst>
          <pc:docMk/>
          <pc:sldMk cId="1229149078" sldId="303"/>
        </pc:sldMkLst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2" creationId="{619A9DDC-D2C7-471D-AF12-12750B26C3B3}"/>
          </ac:spMkLst>
        </pc:spChg>
        <pc:spChg chg="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3" creationId="{7CFD30F4-8557-4A41-8720-779030B82C83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4" creationId="{5EF49683-2C70-43AA-964F-B55AF2BD2F0C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5" creationId="{57D85052-67AC-46DC-8440-D72710FC2DCD}"/>
          </ac:spMkLst>
        </pc:spChg>
        <pc:spChg chg="del">
          <ac:chgData name="Bruce Herring" userId="da3c994283af7ec4" providerId="LiveId" clId="{FCD98B07-ED5A-47A4-9170-70CA8439E492}" dt="2020-06-01T17:23:37.679" v="7296"/>
          <ac:spMkLst>
            <pc:docMk/>
            <pc:sldMk cId="1229149078" sldId="303"/>
            <ac:spMk id="6" creationId="{70F38D29-EAA1-4F88-B096-31F035D75AD0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7" creationId="{1B8840DB-9CC8-4B2D-B641-0ADA78B8B366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8" creationId="{909F906C-A0A2-45F7-AF70-BE800423E5C3}"/>
          </ac:spMkLst>
        </pc:spChg>
        <pc:spChg chg="add del mod">
          <ac:chgData name="Bruce Herring" userId="da3c994283af7ec4" providerId="LiveId" clId="{FCD98B07-ED5A-47A4-9170-70CA8439E492}" dt="2020-06-01T17:24:37.900" v="7299"/>
          <ac:spMkLst>
            <pc:docMk/>
            <pc:sldMk cId="1229149078" sldId="303"/>
            <ac:spMk id="9" creationId="{CA5172E7-1EF2-4C6A-BB9E-65030B19A738}"/>
          </ac:spMkLst>
        </pc:spChg>
        <pc:spChg chg="add mod">
          <ac:chgData name="Bruce Herring" userId="da3c994283af7ec4" providerId="LiveId" clId="{FCD98B07-ED5A-47A4-9170-70CA8439E492}" dt="2020-06-01T18:16:32.677" v="8688" actId="20577"/>
          <ac:spMkLst>
            <pc:docMk/>
            <pc:sldMk cId="1229149078" sldId="303"/>
            <ac:spMk id="10" creationId="{9569E4A9-F004-4980-BDEA-C67768BB32D0}"/>
          </ac:spMkLst>
        </pc:spChg>
        <pc:spChg chg="add mod">
          <ac:chgData name="Bruce Herring" userId="da3c994283af7ec4" providerId="LiveId" clId="{FCD98B07-ED5A-47A4-9170-70CA8439E492}" dt="2020-06-01T18:10:50.811" v="8601" actId="1076"/>
          <ac:spMkLst>
            <pc:docMk/>
            <pc:sldMk cId="1229149078" sldId="303"/>
            <ac:spMk id="11" creationId="{A0C4D0F5-5589-405B-8526-C75DE1CD51D4}"/>
          </ac:spMkLst>
        </pc:spChg>
        <pc:spChg chg="add del mod">
          <ac:chgData name="Bruce Herring" userId="da3c994283af7ec4" providerId="LiveId" clId="{FCD98B07-ED5A-47A4-9170-70CA8439E492}" dt="2020-06-01T18:04:37.178" v="8582" actId="478"/>
          <ac:spMkLst>
            <pc:docMk/>
            <pc:sldMk cId="1229149078" sldId="303"/>
            <ac:spMk id="12" creationId="{F999DA25-E69B-4AD0-8503-D6F7929AA03E}"/>
          </ac:spMkLst>
        </pc:spChg>
        <pc:spChg chg="add del mod">
          <ac:chgData name="Bruce Herring" userId="da3c994283af7ec4" providerId="LiveId" clId="{FCD98B07-ED5A-47A4-9170-70CA8439E492}" dt="2020-06-01T18:04:30.057" v="8581" actId="478"/>
          <ac:spMkLst>
            <pc:docMk/>
            <pc:sldMk cId="1229149078" sldId="303"/>
            <ac:spMk id="13" creationId="{5EFC5C1C-5D5C-4FA3-9487-00682440EB4C}"/>
          </ac:spMkLst>
        </pc:spChg>
        <pc:spChg chg="add mod">
          <ac:chgData name="Bruce Herring" userId="da3c994283af7ec4" providerId="LiveId" clId="{FCD98B07-ED5A-47A4-9170-70CA8439E492}" dt="2020-06-01T18:02:46.157" v="8576" actId="20577"/>
          <ac:spMkLst>
            <pc:docMk/>
            <pc:sldMk cId="1229149078" sldId="303"/>
            <ac:spMk id="14" creationId="{CE4B71E3-5B94-4D0E-AFA2-4575C62D4D82}"/>
          </ac:spMkLst>
        </pc:spChg>
        <pc:spChg chg="add mod">
          <ac:chgData name="Bruce Herring" userId="da3c994283af7ec4" providerId="LiveId" clId="{FCD98B07-ED5A-47A4-9170-70CA8439E492}" dt="2020-06-01T18:08:56.785" v="8598" actId="1076"/>
          <ac:spMkLst>
            <pc:docMk/>
            <pc:sldMk cId="1229149078" sldId="303"/>
            <ac:spMk id="18" creationId="{D8795F67-2F91-4D0E-A5CF-E796CDE802D7}"/>
          </ac:spMkLst>
        </pc:spChg>
        <pc:spChg chg="add mod">
          <ac:chgData name="Bruce Herring" userId="da3c994283af7ec4" providerId="LiveId" clId="{FCD98B07-ED5A-47A4-9170-70CA8439E492}" dt="2020-06-01T18:11:40.819" v="8612" actId="1076"/>
          <ac:spMkLst>
            <pc:docMk/>
            <pc:sldMk cId="1229149078" sldId="303"/>
            <ac:spMk id="22" creationId="{63727D7D-4DDE-4959-A3D6-80CE16908FE4}"/>
          </ac:spMkLst>
        </pc:spChg>
        <pc:spChg chg="add mod">
          <ac:chgData name="Bruce Herring" userId="da3c994283af7ec4" providerId="LiveId" clId="{FCD98B07-ED5A-47A4-9170-70CA8439E492}" dt="2020-06-01T18:12:04.071" v="8615" actId="207"/>
          <ac:spMkLst>
            <pc:docMk/>
            <pc:sldMk cId="1229149078" sldId="303"/>
            <ac:spMk id="23" creationId="{00BAC2FF-8480-4C05-A531-3917C583F2B3}"/>
          </ac:spMkLst>
        </pc:spChg>
        <pc:grpChg chg="add mod">
          <ac:chgData name="Bruce Herring" userId="da3c994283af7ec4" providerId="LiveId" clId="{FCD98B07-ED5A-47A4-9170-70CA8439E492}" dt="2020-06-01T18:04:59.527" v="8587" actId="14100"/>
          <ac:grpSpMkLst>
            <pc:docMk/>
            <pc:sldMk cId="1229149078" sldId="303"/>
            <ac:grpSpMk id="15" creationId="{2898C037-1EAE-4D1F-935F-700AA6BB0CDC}"/>
          </ac:grpSpMkLst>
        </pc:grpChg>
        <pc:grpChg chg="add mod">
          <ac:chgData name="Bruce Herring" userId="da3c994283af7ec4" providerId="LiveId" clId="{FCD98B07-ED5A-47A4-9170-70CA8439E492}" dt="2020-06-01T18:11:18.571" v="8607" actId="1076"/>
          <ac:grpSpMkLst>
            <pc:docMk/>
            <pc:sldMk cId="1229149078" sldId="303"/>
            <ac:grpSpMk id="19" creationId="{012A898C-DF19-4B55-9FAB-38D2E5720514}"/>
          </ac:grpSpMkLst>
        </pc:grpChg>
        <pc:cxnChg chg="mod">
          <ac:chgData name="Bruce Herring" userId="da3c994283af7ec4" providerId="LiveId" clId="{FCD98B07-ED5A-47A4-9170-70CA8439E492}" dt="2020-06-01T18:13:34.277" v="8645" actId="692"/>
          <ac:cxnSpMkLst>
            <pc:docMk/>
            <pc:sldMk cId="1229149078" sldId="303"/>
            <ac:cxnSpMk id="16" creationId="{C1F382D9-D2B8-4A20-9281-73FD9A922761}"/>
          </ac:cxnSpMkLst>
        </pc:cxnChg>
        <pc:cxnChg chg="mod">
          <ac:chgData name="Bruce Herring" userId="da3c994283af7ec4" providerId="LiveId" clId="{FCD98B07-ED5A-47A4-9170-70CA8439E492}" dt="2020-06-01T18:04:48.356" v="8583"/>
          <ac:cxnSpMkLst>
            <pc:docMk/>
            <pc:sldMk cId="1229149078" sldId="303"/>
            <ac:cxnSpMk id="17" creationId="{061DF923-C26E-4EC5-84E8-9413C9B28AAE}"/>
          </ac:cxnSpMkLst>
        </pc:cxnChg>
        <pc:cxnChg chg="mod">
          <ac:chgData name="Bruce Herring" userId="da3c994283af7ec4" providerId="LiveId" clId="{FCD98B07-ED5A-47A4-9170-70CA8439E492}" dt="2020-06-01T18:13:25.521" v="8644" actId="692"/>
          <ac:cxnSpMkLst>
            <pc:docMk/>
            <pc:sldMk cId="1229149078" sldId="303"/>
            <ac:cxnSpMk id="20" creationId="{FF1C42C5-05F4-400F-9FF4-3E7F0840C1C0}"/>
          </ac:cxnSpMkLst>
        </pc:cxnChg>
        <pc:cxnChg chg="mod">
          <ac:chgData name="Bruce Herring" userId="da3c994283af7ec4" providerId="LiveId" clId="{FCD98B07-ED5A-47A4-9170-70CA8439E492}" dt="2020-06-01T18:10:47.561" v="8599"/>
          <ac:cxnSpMkLst>
            <pc:docMk/>
            <pc:sldMk cId="1229149078" sldId="303"/>
            <ac:cxnSpMk id="21" creationId="{F02056B4-61F4-493F-B1DC-FF581EEFD518}"/>
          </ac:cxnSpMkLst>
        </pc:cxnChg>
      </pc:sldChg>
      <pc:sldChg chg="addSp delSp modSp new mod ord">
        <pc:chgData name="Bruce Herring" userId="da3c994283af7ec4" providerId="LiveId" clId="{FCD98B07-ED5A-47A4-9170-70CA8439E492}" dt="2020-06-01T18:16:38.306" v="8694" actId="20577"/>
        <pc:sldMkLst>
          <pc:docMk/>
          <pc:sldMk cId="1022075041" sldId="304"/>
        </pc:sldMkLst>
        <pc:spChg chg="mod">
          <ac:chgData name="Bruce Herring" userId="da3c994283af7ec4" providerId="LiveId" clId="{FCD98B07-ED5A-47A4-9170-70CA8439E492}" dt="2020-06-01T18:16:38.306" v="8694" actId="20577"/>
          <ac:spMkLst>
            <pc:docMk/>
            <pc:sldMk cId="1022075041" sldId="304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39:47.563" v="7762" actId="207"/>
          <ac:spMkLst>
            <pc:docMk/>
            <pc:sldMk cId="1022075041" sldId="304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2:21.415" v="8616" actId="478"/>
          <ac:spMkLst>
            <pc:docMk/>
            <pc:sldMk cId="1022075041" sldId="304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2:23.238" v="8617" actId="478"/>
          <ac:spMkLst>
            <pc:docMk/>
            <pc:sldMk cId="1022075041" sldId="304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2.554" v="8578" actId="20577"/>
          <ac:spMkLst>
            <pc:docMk/>
            <pc:sldMk cId="1022075041" sldId="304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4:28.092" v="8658" actId="1076"/>
          <ac:spMkLst>
            <pc:docMk/>
            <pc:sldMk cId="1022075041" sldId="304"/>
            <ac:spMk id="11" creationId="{109FE4A2-87DB-4CC7-B076-BDB57439BC97}"/>
          </ac:spMkLst>
        </pc:spChg>
        <pc:spChg chg="add mod">
          <ac:chgData name="Bruce Herring" userId="da3c994283af7ec4" providerId="LiveId" clId="{FCD98B07-ED5A-47A4-9170-70CA8439E492}" dt="2020-06-01T18:13:48.271" v="8646" actId="1076"/>
          <ac:spMkLst>
            <pc:docMk/>
            <pc:sldMk cId="1022075041" sldId="304"/>
            <ac:spMk id="15" creationId="{D85CBEBB-1A39-494D-B7BC-87FF689371C7}"/>
          </ac:spMkLst>
        </pc:spChg>
        <pc:spChg chg="add mod">
          <ac:chgData name="Bruce Herring" userId="da3c994283af7ec4" providerId="LiveId" clId="{FCD98B07-ED5A-47A4-9170-70CA8439E492}" dt="2020-06-01T18:12:34.400" v="8618"/>
          <ac:spMkLst>
            <pc:docMk/>
            <pc:sldMk cId="1022075041" sldId="304"/>
            <ac:spMk id="16" creationId="{F9053535-D514-4790-BA0A-68287F919C1A}"/>
          </ac:spMkLst>
        </pc:s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8" creationId="{AA07CE42-F5B9-446E-B7FD-46513B5C68E9}"/>
          </ac:grpSpMkLst>
        </pc:grpChg>
        <pc:grpChg chg="add mod">
          <ac:chgData name="Bruce Herring" userId="da3c994283af7ec4" providerId="LiveId" clId="{FCD98B07-ED5A-47A4-9170-70CA8439E492}" dt="2020-06-01T18:12:34.400" v="8618"/>
          <ac:grpSpMkLst>
            <pc:docMk/>
            <pc:sldMk cId="1022075041" sldId="304"/>
            <ac:grpSpMk id="12" creationId="{2B508B11-48A9-4DD9-8091-156D9C90928B}"/>
          </ac:grpSpMkLst>
        </pc:grpChg>
        <pc:cxnChg chg="mod">
          <ac:chgData name="Bruce Herring" userId="da3c994283af7ec4" providerId="LiveId" clId="{FCD98B07-ED5A-47A4-9170-70CA8439E492}" dt="2020-06-01T18:12:49.491" v="8626" actId="692"/>
          <ac:cxnSpMkLst>
            <pc:docMk/>
            <pc:sldMk cId="1022075041" sldId="304"/>
            <ac:cxnSpMk id="9" creationId="{7D0ADBD4-ACBC-4A74-888E-98D616427BF7}"/>
          </ac:cxnSpMkLst>
        </pc:cxnChg>
        <pc:cxnChg chg="mod">
          <ac:chgData name="Bruce Herring" userId="da3c994283af7ec4" providerId="LiveId" clId="{FCD98B07-ED5A-47A4-9170-70CA8439E492}" dt="2020-06-01T18:14:01.350" v="8655" actId="692"/>
          <ac:cxnSpMkLst>
            <pc:docMk/>
            <pc:sldMk cId="1022075041" sldId="304"/>
            <ac:cxnSpMk id="10" creationId="{C2362682-0B4F-47F6-99E6-BC78C6AFB238}"/>
          </ac:cxnSpMkLst>
        </pc:cxnChg>
        <pc:cxnChg chg="mod">
          <ac:chgData name="Bruce Herring" userId="da3c994283af7ec4" providerId="LiveId" clId="{FCD98B07-ED5A-47A4-9170-70CA8439E492}" dt="2020-06-01T18:12:59.131" v="8634" actId="692"/>
          <ac:cxnSpMkLst>
            <pc:docMk/>
            <pc:sldMk cId="1022075041" sldId="304"/>
            <ac:cxnSpMk id="13" creationId="{11FDFF11-68EE-49D5-946E-056D35AE00B8}"/>
          </ac:cxnSpMkLst>
        </pc:cxnChg>
        <pc:cxnChg chg="mod">
          <ac:chgData name="Bruce Herring" userId="da3c994283af7ec4" providerId="LiveId" clId="{FCD98B07-ED5A-47A4-9170-70CA8439E492}" dt="2020-06-01T18:13:17.693" v="8643" actId="692"/>
          <ac:cxnSpMkLst>
            <pc:docMk/>
            <pc:sldMk cId="1022075041" sldId="304"/>
            <ac:cxnSpMk id="14" creationId="{6BBD96D4-71F6-4C12-8369-2E1435CFAD0D}"/>
          </ac:cxnSpMkLst>
        </pc:cxnChg>
      </pc:sldChg>
      <pc:sldChg chg="addSp delSp modSp add mod ord">
        <pc:chgData name="Bruce Herring" userId="da3c994283af7ec4" providerId="LiveId" clId="{FCD98B07-ED5A-47A4-9170-70CA8439E492}" dt="2020-06-01T18:16:44.268" v="8700" actId="20577"/>
        <pc:sldMkLst>
          <pc:docMk/>
          <pc:sldMk cId="3127486590" sldId="305"/>
        </pc:sldMkLst>
        <pc:spChg chg="mod">
          <ac:chgData name="Bruce Herring" userId="da3c994283af7ec4" providerId="LiveId" clId="{FCD98B07-ED5A-47A4-9170-70CA8439E492}" dt="2020-06-01T18:16:44.268" v="8700" actId="20577"/>
          <ac:spMkLst>
            <pc:docMk/>
            <pc:sldMk cId="3127486590" sldId="305"/>
            <ac:spMk id="2" creationId="{E2B1AF5E-4CAF-4C1E-9453-68A7F29572AF}"/>
          </ac:spMkLst>
        </pc:spChg>
        <pc:spChg chg="mod">
          <ac:chgData name="Bruce Herring" userId="da3c994283af7ec4" providerId="LiveId" clId="{FCD98B07-ED5A-47A4-9170-70CA8439E492}" dt="2020-06-01T17:46:58.947" v="7993" actId="2711"/>
          <ac:spMkLst>
            <pc:docMk/>
            <pc:sldMk cId="3127486590" sldId="305"/>
            <ac:spMk id="3" creationId="{31FDF2C2-BBA6-4E1E-B5BF-02D05C0F4CF1}"/>
          </ac:spMkLst>
        </pc:spChg>
        <pc:spChg chg="del">
          <ac:chgData name="Bruce Herring" userId="da3c994283af7ec4" providerId="LiveId" clId="{FCD98B07-ED5A-47A4-9170-70CA8439E492}" dt="2020-06-01T18:14:44.919" v="8660" actId="478"/>
          <ac:spMkLst>
            <pc:docMk/>
            <pc:sldMk cId="3127486590" sldId="305"/>
            <ac:spMk id="5" creationId="{4BD45B92-CD89-44C4-ACE8-E6435AB9A61E}"/>
          </ac:spMkLst>
        </pc:spChg>
        <pc:spChg chg="del">
          <ac:chgData name="Bruce Herring" userId="da3c994283af7ec4" providerId="LiveId" clId="{FCD98B07-ED5A-47A4-9170-70CA8439E492}" dt="2020-06-01T18:14:41.451" v="8659" actId="478"/>
          <ac:spMkLst>
            <pc:docMk/>
            <pc:sldMk cId="3127486590" sldId="305"/>
            <ac:spMk id="6" creationId="{6A2409F1-C87B-44D1-BEF5-99AA5F86DC58}"/>
          </ac:spMkLst>
        </pc:spChg>
        <pc:spChg chg="mod">
          <ac:chgData name="Bruce Herring" userId="da3c994283af7ec4" providerId="LiveId" clId="{FCD98B07-ED5A-47A4-9170-70CA8439E492}" dt="2020-06-01T18:02:57.506" v="8580" actId="20577"/>
          <ac:spMkLst>
            <pc:docMk/>
            <pc:sldMk cId="3127486590" sldId="305"/>
            <ac:spMk id="7" creationId="{56B73121-B7E6-45E9-B5CB-C12AE747E42D}"/>
          </ac:spMkLst>
        </pc:spChg>
        <pc:spChg chg="add mod">
          <ac:chgData name="Bruce Herring" userId="da3c994283af7ec4" providerId="LiveId" clId="{FCD98B07-ED5A-47A4-9170-70CA8439E492}" dt="2020-06-01T18:16:01.207" v="8682" actId="1076"/>
          <ac:spMkLst>
            <pc:docMk/>
            <pc:sldMk cId="3127486590" sldId="305"/>
            <ac:spMk id="11" creationId="{1051A2DE-E4A9-47FD-A9ED-E882041E2E52}"/>
          </ac:spMkLst>
        </pc:spChg>
        <pc:spChg chg="add mod">
          <ac:chgData name="Bruce Herring" userId="da3c994283af7ec4" providerId="LiveId" clId="{FCD98B07-ED5A-47A4-9170-70CA8439E492}" dt="2020-06-01T18:15:51.599" v="8681" actId="1076"/>
          <ac:spMkLst>
            <pc:docMk/>
            <pc:sldMk cId="3127486590" sldId="305"/>
            <ac:spMk id="15" creationId="{8FCCE6C6-4902-4B7A-ADB5-614898835351}"/>
          </ac:spMkLst>
        </pc:spChg>
        <pc:spChg chg="add mod">
          <ac:chgData name="Bruce Herring" userId="da3c994283af7ec4" providerId="LiveId" clId="{FCD98B07-ED5A-47A4-9170-70CA8439E492}" dt="2020-06-01T18:14:54.524" v="8661"/>
          <ac:spMkLst>
            <pc:docMk/>
            <pc:sldMk cId="3127486590" sldId="305"/>
            <ac:spMk id="16" creationId="{CEDCAC05-B20B-4102-BF6E-FA30284A8DE5}"/>
          </ac:spMkLst>
        </pc:s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8" creationId="{08C424F2-63B9-4002-840E-83ABAFF30C17}"/>
          </ac:grpSpMkLst>
        </pc:grpChg>
        <pc:grpChg chg="add mod">
          <ac:chgData name="Bruce Herring" userId="da3c994283af7ec4" providerId="LiveId" clId="{FCD98B07-ED5A-47A4-9170-70CA8439E492}" dt="2020-06-01T18:14:54.524" v="8661"/>
          <ac:grpSpMkLst>
            <pc:docMk/>
            <pc:sldMk cId="3127486590" sldId="305"/>
            <ac:grpSpMk id="12" creationId="{50ADBA1D-62E6-4582-A6B6-6CE7210384E3}"/>
          </ac:grpSpMkLst>
        </pc:grpChg>
        <pc:cxnChg chg="mod">
          <ac:chgData name="Bruce Herring" userId="da3c994283af7ec4" providerId="LiveId" clId="{FCD98B07-ED5A-47A4-9170-70CA8439E492}" dt="2020-06-01T18:15:21.569" v="8670" actId="692"/>
          <ac:cxnSpMkLst>
            <pc:docMk/>
            <pc:sldMk cId="3127486590" sldId="305"/>
            <ac:cxnSpMk id="9" creationId="{77B6E596-912E-44A4-B239-525EBA3AFD43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0" creationId="{3A9CCFFF-6730-4062-9CD0-6FC8FB7D1616}"/>
          </ac:cxnSpMkLst>
        </pc:cxnChg>
        <pc:cxnChg chg="mod">
          <ac:chgData name="Bruce Herring" userId="da3c994283af7ec4" providerId="LiveId" clId="{FCD98B07-ED5A-47A4-9170-70CA8439E492}" dt="2020-06-01T18:15:27.086" v="8679" actId="692"/>
          <ac:cxnSpMkLst>
            <pc:docMk/>
            <pc:sldMk cId="3127486590" sldId="305"/>
            <ac:cxnSpMk id="13" creationId="{55FFCC0C-75E6-4CE4-9A0D-B59B2C38F71A}"/>
          </ac:cxnSpMkLst>
        </pc:cxnChg>
        <pc:cxnChg chg="mod">
          <ac:chgData name="Bruce Herring" userId="da3c994283af7ec4" providerId="LiveId" clId="{FCD98B07-ED5A-47A4-9170-70CA8439E492}" dt="2020-06-01T18:14:54.524" v="8661"/>
          <ac:cxnSpMkLst>
            <pc:docMk/>
            <pc:sldMk cId="3127486590" sldId="305"/>
            <ac:cxnSpMk id="14" creationId="{32EFF2A7-8D49-4945-87AC-0D7663928FC4}"/>
          </ac:cxnSpMkLst>
        </pc:cxnChg>
      </pc:sldChg>
      <pc:sldChg chg="addSp delSp modSp add mod">
        <pc:chgData name="Bruce Herring" userId="da3c994283af7ec4" providerId="LiveId" clId="{FCD98B07-ED5A-47A4-9170-70CA8439E492}" dt="2020-06-03T00:43:56.577" v="8776" actId="20577"/>
        <pc:sldMkLst>
          <pc:docMk/>
          <pc:sldMk cId="2471742029" sldId="306"/>
        </pc:sldMkLst>
        <pc:spChg chg="mod">
          <ac:chgData name="Bruce Herring" userId="da3c994283af7ec4" providerId="LiveId" clId="{FCD98B07-ED5A-47A4-9170-70CA8439E492}" dt="2020-06-03T00:43:56.577" v="8776" actId="20577"/>
          <ac:spMkLst>
            <pc:docMk/>
            <pc:sldMk cId="2471742029" sldId="306"/>
            <ac:spMk id="7" creationId="{3F5F40DF-2606-47B8-915F-EEE52FB76D48}"/>
          </ac:spMkLst>
        </pc:spChg>
        <pc:spChg chg="add mod">
          <ac:chgData name="Bruce Herring" userId="da3c994283af7ec4" providerId="LiveId" clId="{FCD98B07-ED5A-47A4-9170-70CA8439E492}" dt="2020-06-03T00:42:39.632" v="8733" actId="20577"/>
          <ac:spMkLst>
            <pc:docMk/>
            <pc:sldMk cId="2471742029" sldId="306"/>
            <ac:spMk id="8" creationId="{521FDE52-EA95-44F3-BFBC-34EFC9C5EA3F}"/>
          </ac:spMkLst>
        </pc:spChg>
        <pc:spChg chg="add mod">
          <ac:chgData name="Bruce Herring" userId="da3c994283af7ec4" providerId="LiveId" clId="{FCD98B07-ED5A-47A4-9170-70CA8439E492}" dt="2020-06-03T00:43:22.259" v="8771" actId="14100"/>
          <ac:spMkLst>
            <pc:docMk/>
            <pc:sldMk cId="2471742029" sldId="306"/>
            <ac:spMk id="9" creationId="{C126E2E1-9B89-4456-94B4-E295AB75CF6E}"/>
          </ac:spMkLst>
        </pc:spChg>
        <pc:spChg chg="mod">
          <ac:chgData name="Bruce Herring" userId="da3c994283af7ec4" providerId="LiveId" clId="{FCD98B07-ED5A-47A4-9170-70CA8439E492}" dt="2020-06-01T18:02:36.736" v="8574" actId="20577"/>
          <ac:spMkLst>
            <pc:docMk/>
            <pc:sldMk cId="2471742029" sldId="306"/>
            <ac:spMk id="11" creationId="{094002B5-E030-4066-B144-4740EF4D25BA}"/>
          </ac:spMkLst>
        </pc:spChg>
        <pc:spChg chg="mod">
          <ac:chgData name="Bruce Herring" userId="da3c994283af7ec4" providerId="LiveId" clId="{FCD98B07-ED5A-47A4-9170-70CA8439E492}" dt="2020-06-01T18:00:12.772" v="8546" actId="20577"/>
          <ac:spMkLst>
            <pc:docMk/>
            <pc:sldMk cId="2471742029" sldId="306"/>
            <ac:spMk id="12" creationId="{C58FC92A-808E-4F77-8AE3-5A4D1100DD13}"/>
          </ac:spMkLst>
        </pc:spChg>
        <pc:picChg chg="add mod">
          <ac:chgData name="Bruce Herring" userId="da3c994283af7ec4" providerId="LiveId" clId="{FCD98B07-ED5A-47A4-9170-70CA8439E492}" dt="2020-06-03T00:42:50.404" v="8737" actId="1076"/>
          <ac:picMkLst>
            <pc:docMk/>
            <pc:sldMk cId="2471742029" sldId="306"/>
            <ac:picMk id="2" creationId="{340CAD87-F843-451E-9340-2FDD6836E81D}"/>
          </ac:picMkLst>
        </pc:picChg>
        <pc:picChg chg="del">
          <ac:chgData name="Bruce Herring" userId="da3c994283af7ec4" providerId="LiveId" clId="{FCD98B07-ED5A-47A4-9170-70CA8439E492}" dt="2020-06-01T17:55:46.620" v="8201" actId="478"/>
          <ac:picMkLst>
            <pc:docMk/>
            <pc:sldMk cId="2471742029" sldId="306"/>
            <ac:picMk id="4" creationId="{2AD99E13-E83C-449E-A6CD-E742E02AD390}"/>
          </ac:picMkLst>
        </pc:picChg>
      </pc:sldChg>
      <pc:sldMasterChg chg="delSldLayout modSldLayout">
        <pc:chgData name="Bruce Herring" userId="da3c994283af7ec4" providerId="LiveId" clId="{FCD98B07-ED5A-47A4-9170-70CA8439E492}" dt="2020-06-01T18:01:16.239" v="8554" actId="14100"/>
        <pc:sldMasterMkLst>
          <pc:docMk/>
          <pc:sldMasterMk cId="0" sldId="2147483660"/>
        </pc:sldMasterMkLst>
        <pc:sldLayoutChg chg="addSp delSp modSp mod">
          <pc:chgData name="Bruce Herring" userId="da3c994283af7ec4" providerId="LiveId" clId="{FCD98B07-ED5A-47A4-9170-70CA8439E492}" dt="2020-05-24T18:35:55.766" v="1550" actId="5793"/>
          <pc:sldLayoutMkLst>
            <pc:docMk/>
            <pc:sldMasterMk cId="0" sldId="2147483660"/>
            <pc:sldLayoutMk cId="0" sldId="2147483650"/>
          </pc:sldLayoutMkLst>
          <pc:spChg chg="add del">
            <ac:chgData name="Bruce Herring" userId="da3c994283af7ec4" providerId="LiveId" clId="{FCD98B07-ED5A-47A4-9170-70CA8439E492}" dt="2020-05-24T17:53:38.130" v="430" actId="11529"/>
            <ac:spMkLst>
              <pc:docMk/>
              <pc:sldMasterMk cId="0" sldId="2147483660"/>
              <pc:sldLayoutMk cId="0" sldId="2147483650"/>
              <ac:spMk id="2" creationId="{0B07A6E2-C72F-4CD0-BC6D-D4DA9FDB132D}"/>
            </ac:spMkLst>
          </pc:spChg>
          <pc:spChg chg="add del mod">
            <ac:chgData name="Bruce Herring" userId="da3c994283af7ec4" providerId="LiveId" clId="{FCD98B07-ED5A-47A4-9170-70CA8439E492}" dt="2020-05-24T17:54:26.541" v="433" actId="21"/>
            <ac:spMkLst>
              <pc:docMk/>
              <pc:sldMasterMk cId="0" sldId="2147483660"/>
              <pc:sldLayoutMk cId="0" sldId="2147483650"/>
              <ac:spMk id="3" creationId="{FC5653AD-4556-45E8-A2D1-78FAE8151D6C}"/>
            </ac:spMkLst>
          </pc:spChg>
          <pc:spChg chg="add del">
            <ac:chgData name="Bruce Herring" userId="da3c994283af7ec4" providerId="LiveId" clId="{FCD98B07-ED5A-47A4-9170-70CA8439E492}" dt="2020-05-24T17:59:56.075" v="445" actId="11529"/>
            <ac:spMkLst>
              <pc:docMk/>
              <pc:sldMasterMk cId="0" sldId="2147483660"/>
              <pc:sldLayoutMk cId="0" sldId="2147483650"/>
              <ac:spMk id="4" creationId="{CF3C6E3C-1989-43CC-8129-4219DA5D9B4F}"/>
            </ac:spMkLst>
          </pc:spChg>
          <pc:spChg chg="add del mod">
            <ac:chgData name="Bruce Herring" userId="da3c994283af7ec4" providerId="LiveId" clId="{FCD98B07-ED5A-47A4-9170-70CA8439E492}" dt="2020-05-24T18:00:03.518" v="446" actId="21"/>
            <ac:spMkLst>
              <pc:docMk/>
              <pc:sldMasterMk cId="0" sldId="2147483660"/>
              <pc:sldLayoutMk cId="0" sldId="2147483650"/>
              <ac:spMk id="5" creationId="{D12B0FAE-16E2-44C9-A5E6-8FE6AC90BF58}"/>
            </ac:spMkLst>
          </pc:spChg>
          <pc:spChg chg="add del mod">
            <ac:chgData name="Bruce Herring" userId="da3c994283af7ec4" providerId="LiveId" clId="{FCD98B07-ED5A-47A4-9170-70CA8439E492}" dt="2020-05-24T18:31:25.865" v="1524" actId="14100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add mod">
            <ac:chgData name="Bruce Herring" userId="da3c994283af7ec4" providerId="LiveId" clId="{FCD98B07-ED5A-47A4-9170-70CA8439E492}" dt="2020-05-24T18:16:41.488" v="1496" actId="14100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  <pc:spChg chg="add del">
            <ac:chgData name="Bruce Herring" userId="da3c994283af7ec4" providerId="LiveId" clId="{FCD98B07-ED5A-47A4-9170-70CA8439E492}" dt="2020-05-24T17:54:39.144" v="435" actId="478"/>
            <ac:spMkLst>
              <pc:docMk/>
              <pc:sldMasterMk cId="0" sldId="2147483660"/>
              <pc:sldLayoutMk cId="0" sldId="2147483650"/>
              <ac:spMk id="2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1:29.588" v="1525" actId="1076"/>
            <ac:spMkLst>
              <pc:docMk/>
              <pc:sldMasterMk cId="0" sldId="2147483660"/>
              <pc:sldLayoutMk cId="0" sldId="2147483650"/>
              <ac:spMk id="2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00:05.699" v="447" actId="478"/>
            <ac:spMkLst>
              <pc:docMk/>
              <pc:sldMasterMk cId="0" sldId="2147483660"/>
              <pc:sldLayoutMk cId="0" sldId="2147483650"/>
              <ac:spMk id="23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7:54:45.739" v="436" actId="478"/>
            <ac:spMkLst>
              <pc:docMk/>
              <pc:sldMasterMk cId="0" sldId="2147483660"/>
              <pc:sldLayoutMk cId="0" sldId="2147483650"/>
              <ac:spMk id="25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35:55.766" v="1550" actId="5793"/>
            <ac:spMkLst>
              <pc:docMk/>
              <pc:sldMasterMk cId="0" sldId="2147483660"/>
              <pc:sldLayoutMk cId="0" sldId="2147483650"/>
              <ac:spMk id="26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FCD98B07-ED5A-47A4-9170-70CA8439E492}" dt="2020-05-24T18:39:14.384" v="1564"/>
          <pc:sldLayoutMkLst>
            <pc:docMk/>
            <pc:sldMasterMk cId="0" sldId="2147483660"/>
            <pc:sldLayoutMk cId="0" sldId="2147483653"/>
          </pc:sldLayoutMkLst>
          <pc:spChg chg="add del">
            <ac:chgData name="Bruce Herring" userId="da3c994283af7ec4" providerId="LiveId" clId="{FCD98B07-ED5A-47A4-9170-70CA8439E492}" dt="2020-05-24T18:36:25.868" v="1551" actId="11529"/>
            <ac:spMkLst>
              <pc:docMk/>
              <pc:sldMasterMk cId="0" sldId="2147483660"/>
              <pc:sldLayoutMk cId="0" sldId="2147483653"/>
              <ac:spMk id="2" creationId="{9FC1E519-F01C-4B20-A947-166CC8EDF683}"/>
            </ac:spMkLst>
          </pc:spChg>
          <pc:spChg chg="add del mod">
            <ac:chgData name="Bruce Herring" userId="da3c994283af7ec4" providerId="LiveId" clId="{FCD98B07-ED5A-47A4-9170-70CA8439E492}" dt="2020-05-24T18:36:31.687" v="1552" actId="21"/>
            <ac:spMkLst>
              <pc:docMk/>
              <pc:sldMasterMk cId="0" sldId="2147483660"/>
              <pc:sldLayoutMk cId="0" sldId="2147483653"/>
              <ac:spMk id="3" creationId="{4C5B7468-D8C1-422E-8AF6-AC09B9D2BF28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1" creationId="{F0E3EE8A-2562-4243-B6CE-21828E1DC8C9}"/>
            </ac:spMkLst>
          </pc:spChg>
          <pc:spChg chg="add del mod">
            <ac:chgData name="Bruce Herring" userId="da3c994283af7ec4" providerId="LiveId" clId="{FCD98B07-ED5A-47A4-9170-70CA8439E492}" dt="2020-05-24T18:37:59.742" v="1559" actId="21"/>
            <ac:spMkLst>
              <pc:docMk/>
              <pc:sldMasterMk cId="0" sldId="2147483660"/>
              <pc:sldLayoutMk cId="0" sldId="2147483653"/>
              <ac:spMk id="12" creationId="{12BD9EEA-6600-40DD-8140-56C9FA24B2CB}"/>
            </ac:spMkLst>
          </pc:spChg>
          <pc:spChg chg="add 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13" creationId="{EE620A92-EA5D-41B8-8D78-3CD5A24CCD54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4" creationId="{F620F217-02EA-4E16-82C1-0A0E0630379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5" creationId="{ECCD27C9-D73B-48F1-9A93-ECED5F5656DF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6" creationId="{D227A378-A7DC-4AF8-8BA8-667B503B4F56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7" creationId="{11556AC0-9381-4568-A66D-AC0851E3B0A5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8" creationId="{F7E771CC-1037-4801-B150-3BCBE282B9EA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19" creationId="{7D8ECD7E-8A92-4764-BA5E-78BEDA550D10}"/>
            </ac:spMkLst>
          </pc:spChg>
          <pc:spChg chg="add mod">
            <ac:chgData name="Bruce Herring" userId="da3c994283af7ec4" providerId="LiveId" clId="{FCD98B07-ED5A-47A4-9170-70CA8439E492}" dt="2020-05-24T18:39:14.384" v="1564"/>
            <ac:spMkLst>
              <pc:docMk/>
              <pc:sldMasterMk cId="0" sldId="2147483660"/>
              <pc:sldLayoutMk cId="0" sldId="2147483653"/>
              <ac:spMk id="20" creationId="{AAA905A0-E71C-48C1-90C2-929C1AA9CDA9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8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39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0" creationId="{00000000-0000-0000-0000-000000000000}"/>
            </ac:spMkLst>
          </pc:spChg>
          <pc:spChg chg="del mod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1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6:34.120" v="1553" actId="478"/>
            <ac:spMkLst>
              <pc:docMk/>
              <pc:sldMasterMk cId="0" sldId="2147483660"/>
              <pc:sldLayoutMk cId="0" sldId="2147483653"/>
              <ac:spMk id="42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8:03.187" v="1560" actId="478"/>
            <ac:spMkLst>
              <pc:docMk/>
              <pc:sldMasterMk cId="0" sldId="2147483660"/>
              <pc:sldLayoutMk cId="0" sldId="2147483653"/>
              <ac:spMk id="43" creationId="{00000000-0000-0000-0000-000000000000}"/>
            </ac:spMkLst>
          </pc:spChg>
          <pc:spChg chg="del">
            <ac:chgData name="Bruce Herring" userId="da3c994283af7ec4" providerId="LiveId" clId="{FCD98B07-ED5A-47A4-9170-70CA8439E492}" dt="2020-05-24T18:39:13.052" v="1563" actId="478"/>
            <ac:spMkLst>
              <pc:docMk/>
              <pc:sldMasterMk cId="0" sldId="2147483660"/>
              <pc:sldLayoutMk cId="0" sldId="2147483653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6-01T18:01:16.239" v="8554" actId="14100"/>
          <pc:sldLayoutMkLst>
            <pc:docMk/>
            <pc:sldMasterMk cId="0" sldId="2147483660"/>
            <pc:sldLayoutMk cId="0" sldId="2147483659"/>
          </pc:sldLayoutMkLst>
          <pc:spChg chg="mod">
            <ac:chgData name="Bruce Herring" userId="da3c994283af7ec4" providerId="LiveId" clId="{FCD98B07-ED5A-47A4-9170-70CA8439E492}" dt="2020-06-01T18:01:16.239" v="8554" actId="14100"/>
            <ac:spMkLst>
              <pc:docMk/>
              <pc:sldMasterMk cId="0" sldId="2147483660"/>
              <pc:sldLayoutMk cId="0" sldId="2147483659"/>
              <ac:spMk id="74" creationId="{00000000-0000-0000-0000-000000000000}"/>
            </ac:spMkLst>
          </pc:spChg>
        </pc:sldLayoutChg>
        <pc:sldLayoutChg chg="modSp del">
          <pc:chgData name="Bruce Herring" userId="da3c994283af7ec4" providerId="LiveId" clId="{FCD98B07-ED5A-47A4-9170-70CA8439E492}" dt="2020-05-24T18:39:18.268" v="1565" actId="2696"/>
          <pc:sldLayoutMkLst>
            <pc:docMk/>
            <pc:sldMasterMk cId="0" sldId="2147483660"/>
            <pc:sldLayoutMk cId="2125997520" sldId="2147483661"/>
          </pc:sldLayoutMkLst>
          <pc:spChg chg="mod">
            <ac:chgData name="Bruce Herring" userId="da3c994283af7ec4" providerId="LiveId" clId="{FCD98B07-ED5A-47A4-9170-70CA8439E492}" dt="2020-05-24T18:35:17.095" v="1549" actId="5793"/>
            <ac:spMkLst>
              <pc:docMk/>
              <pc:sldMasterMk cId="0" sldId="2147483660"/>
              <pc:sldLayoutMk cId="2125997520" sldId="2147483661"/>
              <ac:spMk id="44" creationId="{00000000-0000-0000-0000-000000000000}"/>
            </ac:spMkLst>
          </pc:spChg>
        </pc:sldLayoutChg>
        <pc:sldLayoutChg chg="modSp mod">
          <pc:chgData name="Bruce Herring" userId="da3c994283af7ec4" providerId="LiveId" clId="{FCD98B07-ED5A-47A4-9170-70CA8439E492}" dt="2020-05-24T18:41:31.492" v="1581" actId="5793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FCD98B07-ED5A-47A4-9170-70CA8439E492}" dt="2020-05-24T18:41:24.858" v="1580" actId="14100"/>
            <ac:spMkLst>
              <pc:docMk/>
              <pc:sldMasterMk cId="0" sldId="2147483660"/>
              <pc:sldLayoutMk cId="3791850704" sldId="2147483662"/>
              <ac:spMk id="41" creationId="{00000000-0000-0000-0000-000000000000}"/>
            </ac:spMkLst>
          </pc:spChg>
          <pc:spChg chg="mod">
            <ac:chgData name="Bruce Herring" userId="da3c994283af7ec4" providerId="LiveId" clId="{FCD98B07-ED5A-47A4-9170-70CA8439E492}" dt="2020-05-24T18:41:31.492" v="1581" actId="5793"/>
            <ac:spMkLst>
              <pc:docMk/>
              <pc:sldMasterMk cId="0" sldId="2147483660"/>
              <pc:sldLayoutMk cId="3791850704" sldId="2147483662"/>
              <ac:spMk id="44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6B3ED49E-07CC-4C44-B4A6-E1DFC9A140C7}"/>
    <pc:docChg chg="undo redo custSel addSld delSld modSld modMainMaster">
      <pc:chgData name="Bruce Herring" userId="da3c994283af7ec4" providerId="LiveId" clId="{6B3ED49E-07CC-4C44-B4A6-E1DFC9A140C7}" dt="2020-07-31T14:50:59.544" v="14158" actId="6549"/>
      <pc:docMkLst>
        <pc:docMk/>
      </pc:docMkLst>
      <pc:sldChg chg="modSp mod">
        <pc:chgData name="Bruce Herring" userId="da3c994283af7ec4" providerId="LiveId" clId="{6B3ED49E-07CC-4C44-B4A6-E1DFC9A140C7}" dt="2020-06-03T01:38:10.226" v="14" actId="20577"/>
        <pc:sldMkLst>
          <pc:docMk/>
          <pc:sldMk cId="0" sldId="256"/>
        </pc:sldMkLst>
        <pc:spChg chg="mod">
          <ac:chgData name="Bruce Herring" userId="da3c994283af7ec4" providerId="LiveId" clId="{6B3ED49E-07CC-4C44-B4A6-E1DFC9A140C7}" dt="2020-06-03T01:38:10.226" v="14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Bruce Herring" userId="da3c994283af7ec4" providerId="LiveId" clId="{6B3ED49E-07CC-4C44-B4A6-E1DFC9A140C7}" dt="2020-06-03T01:44:03.953" v="140" actId="207"/>
        <pc:sldMkLst>
          <pc:docMk/>
          <pc:sldMk cId="0" sldId="258"/>
        </pc:sldMkLst>
        <pc:spChg chg="mod">
          <ac:chgData name="Bruce Herring" userId="da3c994283af7ec4" providerId="LiveId" clId="{6B3ED49E-07CC-4C44-B4A6-E1DFC9A140C7}" dt="2020-06-03T01:44:03.953" v="140" actId="207"/>
          <ac:spMkLst>
            <pc:docMk/>
            <pc:sldMk cId="0" sldId="258"/>
            <ac:spMk id="4" creationId="{FB5F1F66-DE06-4879-9D5E-2A2686940184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5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0" sldId="260"/>
        </pc:sldMkLst>
      </pc:sldChg>
      <pc:sldChg chg="modSp mod">
        <pc:chgData name="Bruce Herring" userId="da3c994283af7ec4" providerId="LiveId" clId="{6B3ED49E-07CC-4C44-B4A6-E1DFC9A140C7}" dt="2020-07-31T14:50:59.544" v="14158" actId="6549"/>
        <pc:sldMkLst>
          <pc:docMk/>
          <pc:sldMk cId="0" sldId="279"/>
        </pc:sldMkLst>
        <pc:spChg chg="mod">
          <ac:chgData name="Bruce Herring" userId="da3c994283af7ec4" providerId="LiveId" clId="{6B3ED49E-07CC-4C44-B4A6-E1DFC9A140C7}" dt="2020-07-31T14:50:59.544" v="14158" actId="6549"/>
          <ac:spMkLst>
            <pc:docMk/>
            <pc:sldMk cId="0" sldId="279"/>
            <ac:spMk id="524" creationId="{00000000-0000-0000-0000-000000000000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366599239" sldId="281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72810535" sldId="282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39457077" sldId="28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935052667" sldId="28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727922944" sldId="28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959463" sldId="28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36370870" sldId="28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986854924" sldId="28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733211557" sldId="289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605780709" sldId="29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17846364" sldId="291"/>
        </pc:sldMkLst>
      </pc:sldChg>
      <pc:sldChg chg="modSp mod">
        <pc:chgData name="Bruce Herring" userId="da3c994283af7ec4" providerId="LiveId" clId="{6B3ED49E-07CC-4C44-B4A6-E1DFC9A140C7}" dt="2020-06-03T01:39:01.530" v="50" actId="33524"/>
        <pc:sldMkLst>
          <pc:docMk/>
          <pc:sldMk cId="3890323778" sldId="292"/>
        </pc:sldMkLst>
        <pc:spChg chg="mod">
          <ac:chgData name="Bruce Herring" userId="da3c994283af7ec4" providerId="LiveId" clId="{6B3ED49E-07CC-4C44-B4A6-E1DFC9A140C7}" dt="2020-06-03T01:39:01.530" v="50" actId="33524"/>
          <ac:spMkLst>
            <pc:docMk/>
            <pc:sldMk cId="3890323778" sldId="292"/>
            <ac:spMk id="4" creationId="{B9C6AF98-0AC2-45E5-8604-B4E293B5D746}"/>
          </ac:spMkLst>
        </pc:spChg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486859587" sldId="293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825159714" sldId="294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97619654" sldId="29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1751981766" sldId="296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411387600" sldId="297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3040108725" sldId="298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591681277" sldId="300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509575124" sldId="301"/>
        </pc:sldMkLst>
      </pc:sldChg>
      <pc:sldChg chg="delSp modSp del mod">
        <pc:chgData name="Bruce Herring" userId="da3c994283af7ec4" providerId="LiveId" clId="{6B3ED49E-07CC-4C44-B4A6-E1DFC9A140C7}" dt="2020-06-11T02:48:19.584" v="450" actId="47"/>
        <pc:sldMkLst>
          <pc:docMk/>
          <pc:sldMk cId="1229149078" sldId="303"/>
        </pc:sldMkLst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3" creationId="{7CFD30F4-8557-4A41-8720-779030B82C83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0" creationId="{9569E4A9-F004-4980-BDEA-C67768BB32D0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1" creationId="{A0C4D0F5-5589-405B-8526-C75DE1CD51D4}"/>
          </ac:spMkLst>
        </pc:spChg>
        <pc:spChg chg="mod">
          <ac:chgData name="Bruce Herring" userId="da3c994283af7ec4" providerId="LiveId" clId="{6B3ED49E-07CC-4C44-B4A6-E1DFC9A140C7}" dt="2020-06-11T02:48:08.815" v="449"/>
          <ac:spMkLst>
            <pc:docMk/>
            <pc:sldMk cId="1229149078" sldId="303"/>
            <ac:spMk id="14" creationId="{CE4B71E3-5B94-4D0E-AFA2-4575C62D4D82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18" creationId="{D8795F67-2F91-4D0E-A5CF-E796CDE802D7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2" creationId="{63727D7D-4DDE-4959-A3D6-80CE16908FE4}"/>
          </ac:spMkLst>
        </pc:spChg>
        <pc:spChg chg="del">
          <ac:chgData name="Bruce Herring" userId="da3c994283af7ec4" providerId="LiveId" clId="{6B3ED49E-07CC-4C44-B4A6-E1DFC9A140C7}" dt="2020-06-11T01:49:56.915" v="201" actId="478"/>
          <ac:spMkLst>
            <pc:docMk/>
            <pc:sldMk cId="1229149078" sldId="303"/>
            <ac:spMk id="23" creationId="{00BAC2FF-8480-4C05-A531-3917C583F2B3}"/>
          </ac:spMkLst>
        </pc:s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5" creationId="{2898C037-1EAE-4D1F-935F-700AA6BB0CDC}"/>
          </ac:grpSpMkLst>
        </pc:grpChg>
        <pc:grpChg chg="del">
          <ac:chgData name="Bruce Herring" userId="da3c994283af7ec4" providerId="LiveId" clId="{6B3ED49E-07CC-4C44-B4A6-E1DFC9A140C7}" dt="2020-06-11T01:49:56.915" v="201" actId="478"/>
          <ac:grpSpMkLst>
            <pc:docMk/>
            <pc:sldMk cId="1229149078" sldId="303"/>
            <ac:grpSpMk id="19" creationId="{012A898C-DF19-4B55-9FAB-38D2E5720514}"/>
          </ac:grpSpMkLst>
        </pc:grpChg>
      </pc:sldChg>
      <pc:sldChg chg="del">
        <pc:chgData name="Bruce Herring" userId="da3c994283af7ec4" providerId="LiveId" clId="{6B3ED49E-07CC-4C44-B4A6-E1DFC9A140C7}" dt="2020-06-11T01:49:39.762" v="194" actId="47"/>
        <pc:sldMkLst>
          <pc:docMk/>
          <pc:sldMk cId="1022075041" sldId="304"/>
        </pc:sldMkLst>
      </pc:sldChg>
      <pc:sldChg chg="del">
        <pc:chgData name="Bruce Herring" userId="da3c994283af7ec4" providerId="LiveId" clId="{6B3ED49E-07CC-4C44-B4A6-E1DFC9A140C7}" dt="2020-06-11T01:49:41.116" v="195" actId="47"/>
        <pc:sldMkLst>
          <pc:docMk/>
          <pc:sldMk cId="3127486590" sldId="305"/>
        </pc:sldMkLst>
      </pc:sldChg>
      <pc:sldChg chg="del">
        <pc:chgData name="Bruce Herring" userId="da3c994283af7ec4" providerId="LiveId" clId="{6B3ED49E-07CC-4C44-B4A6-E1DFC9A140C7}" dt="2020-06-11T01:49:35.783" v="193" actId="47"/>
        <pc:sldMkLst>
          <pc:docMk/>
          <pc:sldMk cId="2471742029" sldId="306"/>
        </pc:sldMkLst>
      </pc:sldChg>
      <pc:sldChg chg="addSp delSp modSp new mod">
        <pc:chgData name="Bruce Herring" userId="da3c994283af7ec4" providerId="LiveId" clId="{6B3ED49E-07CC-4C44-B4A6-E1DFC9A140C7}" dt="2020-06-03T01:59:42.257" v="192" actId="14100"/>
        <pc:sldMkLst>
          <pc:docMk/>
          <pc:sldMk cId="1727217399" sldId="307"/>
        </pc:sldMkLst>
        <pc:spChg chg="del">
          <ac:chgData name="Bruce Herring" userId="da3c994283af7ec4" providerId="LiveId" clId="{6B3ED49E-07CC-4C44-B4A6-E1DFC9A140C7}" dt="2020-06-03T01:52:19.564" v="142"/>
          <ac:spMkLst>
            <pc:docMk/>
            <pc:sldMk cId="1727217399" sldId="307"/>
            <ac:spMk id="2" creationId="{90387A18-5E05-43CF-98FB-9D0EAF798A19}"/>
          </ac:spMkLst>
        </pc:spChg>
        <pc:spChg chg="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3" creationId="{0ADBE1FD-2CEB-4826-9167-ACD558F8C5D6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4" creationId="{9A4F4223-D6F7-47BC-98D9-94E6AE165E45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5" creationId="{E5990709-1558-4F09-95D4-E9AB45470D93}"/>
          </ac:spMkLst>
        </pc:spChg>
        <pc:spChg chg="add mod">
          <ac:chgData name="Bruce Herring" userId="da3c994283af7ec4" providerId="LiveId" clId="{6B3ED49E-07CC-4C44-B4A6-E1DFC9A140C7}" dt="2020-06-03T01:59:42.257" v="192" actId="14100"/>
          <ac:spMkLst>
            <pc:docMk/>
            <pc:sldMk cId="1727217399" sldId="307"/>
            <ac:spMk id="6" creationId="{16635259-62CA-4C3D-8B5F-54D277310746}"/>
          </ac:spMkLst>
        </pc:spChg>
        <pc:spChg chg="add del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7" creationId="{CB043719-44A7-4B0C-8D12-6410BE13DB10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8" creationId="{6FD9A270-E920-43EE-AE8A-667D84DBB101}"/>
          </ac:spMkLst>
        </pc:spChg>
        <pc:spChg chg="add mod">
          <ac:chgData name="Bruce Herring" userId="da3c994283af7ec4" providerId="LiveId" clId="{6B3ED49E-07CC-4C44-B4A6-E1DFC9A140C7}" dt="2020-06-03T01:59:30.736" v="190"/>
          <ac:spMkLst>
            <pc:docMk/>
            <pc:sldMk cId="1727217399" sldId="307"/>
            <ac:spMk id="9" creationId="{1548FDB9-103B-428E-BECE-C10DD3EE10C1}"/>
          </ac:spMkLst>
        </pc:spChg>
      </pc:sldChg>
      <pc:sldChg chg="addSp delSp modSp new mod">
        <pc:chgData name="Bruce Herring" userId="da3c994283af7ec4" providerId="LiveId" clId="{6B3ED49E-07CC-4C44-B4A6-E1DFC9A140C7}" dt="2020-06-11T01:57:07.967" v="227" actId="20577"/>
        <pc:sldMkLst>
          <pc:docMk/>
          <pc:sldMk cId="2223939413" sldId="308"/>
        </pc:sldMkLst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2" creationId="{E91DB33B-7378-417B-A5B6-C6908F1B4541}"/>
          </ac:spMkLst>
        </pc:spChg>
        <pc:spChg chg="mod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3" creationId="{3FDE1BAD-C8D2-4AA5-853E-D93A77BD16D3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4" creationId="{91611AB9-C72A-4A2C-BC32-2B6AFA6274D4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5" creationId="{C63B5821-5BA3-476D-AA73-87FB6A5CC880}"/>
          </ac:spMkLst>
        </pc:spChg>
        <pc:spChg chg="del">
          <ac:chgData name="Bruce Herring" userId="da3c994283af7ec4" providerId="LiveId" clId="{6B3ED49E-07CC-4C44-B4A6-E1DFC9A140C7}" dt="2020-06-11T01:56:56.694" v="203"/>
          <ac:spMkLst>
            <pc:docMk/>
            <pc:sldMk cId="2223939413" sldId="308"/>
            <ac:spMk id="6" creationId="{F9F306A8-DCF8-4469-9667-6C3480BA9DBB}"/>
          </ac:spMkLst>
        </pc:spChg>
        <pc:spChg chg="add mod">
          <ac:chgData name="Bruce Herring" userId="da3c994283af7ec4" providerId="LiveId" clId="{6B3ED49E-07CC-4C44-B4A6-E1DFC9A140C7}" dt="2020-06-11T01:57:07.967" v="227" actId="20577"/>
          <ac:spMkLst>
            <pc:docMk/>
            <pc:sldMk cId="2223939413" sldId="308"/>
            <ac:spMk id="7" creationId="{220CB16D-6503-4AC2-ACEA-6AB9569E8464}"/>
          </ac:spMkLst>
        </pc:spChg>
      </pc:sldChg>
      <pc:sldChg chg="addSp delSp modSp new mod">
        <pc:chgData name="Bruce Herring" userId="da3c994283af7ec4" providerId="LiveId" clId="{6B3ED49E-07CC-4C44-B4A6-E1DFC9A140C7}" dt="2020-07-22T00:06:28.021" v="8834" actId="14100"/>
        <pc:sldMkLst>
          <pc:docMk/>
          <pc:sldMk cId="1002158968" sldId="309"/>
        </pc:sldMkLst>
        <pc:spChg chg="del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2" creationId="{92124222-87FC-456C-9AC7-57CD90E64619}"/>
          </ac:spMkLst>
        </pc:spChg>
        <pc:spChg chg="mod">
          <ac:chgData name="Bruce Herring" userId="da3c994283af7ec4" providerId="LiveId" clId="{6B3ED49E-07CC-4C44-B4A6-E1DFC9A140C7}" dt="2020-06-11T01:57:26.941" v="229"/>
          <ac:spMkLst>
            <pc:docMk/>
            <pc:sldMk cId="1002158968" sldId="309"/>
            <ac:spMk id="3" creationId="{1D1F485F-FC20-4331-AEBC-2101D32F674B}"/>
          </ac:spMkLst>
        </pc:spChg>
        <pc:spChg chg="add mod">
          <ac:chgData name="Bruce Herring" userId="da3c994283af7ec4" providerId="LiveId" clId="{6B3ED49E-07CC-4C44-B4A6-E1DFC9A140C7}" dt="2020-06-11T01:57:29.202" v="236" actId="20577"/>
          <ac:spMkLst>
            <pc:docMk/>
            <pc:sldMk cId="1002158968" sldId="309"/>
            <ac:spMk id="4" creationId="{1111050A-9540-465A-B321-2D77B41BB13F}"/>
          </ac:spMkLst>
        </pc:spChg>
        <pc:spChg chg="add mod">
          <ac:chgData name="Bruce Herring" userId="da3c994283af7ec4" providerId="LiveId" clId="{6B3ED49E-07CC-4C44-B4A6-E1DFC9A140C7}" dt="2020-07-22T00:06:28.021" v="8834" actId="14100"/>
          <ac:spMkLst>
            <pc:docMk/>
            <pc:sldMk cId="1002158968" sldId="309"/>
            <ac:spMk id="5" creationId="{98BE56D5-BE74-4013-9201-38443E76CD8C}"/>
          </ac:spMkLst>
        </pc:spChg>
        <pc:spChg chg="add del mod">
          <ac:chgData name="Bruce Herring" userId="da3c994283af7ec4" providerId="LiveId" clId="{6B3ED49E-07CC-4C44-B4A6-E1DFC9A140C7}" dt="2020-07-01T01:20:16.556" v="1375" actId="478"/>
          <ac:spMkLst>
            <pc:docMk/>
            <pc:sldMk cId="1002158968" sldId="309"/>
            <ac:spMk id="6" creationId="{97C7C5FF-21F3-44F8-A495-F6D59EBE2035}"/>
          </ac:spMkLst>
        </pc:spChg>
        <pc:spChg chg="add mod">
          <ac:chgData name="Bruce Herring" userId="da3c994283af7ec4" providerId="LiveId" clId="{6B3ED49E-07CC-4C44-B4A6-E1DFC9A140C7}" dt="2020-07-01T01:30:28.653" v="1660" actId="20577"/>
          <ac:spMkLst>
            <pc:docMk/>
            <pc:sldMk cId="1002158968" sldId="309"/>
            <ac:spMk id="7" creationId="{A66E4BBD-363D-403B-A6BF-EC042B58A500}"/>
          </ac:spMkLst>
        </pc:spChg>
        <pc:spChg chg="mod">
          <ac:chgData name="Bruce Herring" userId="da3c994283af7ec4" providerId="LiveId" clId="{6B3ED49E-07CC-4C44-B4A6-E1DFC9A140C7}" dt="2020-07-01T01:20:52.563" v="1379" actId="208"/>
          <ac:spMkLst>
            <pc:docMk/>
            <pc:sldMk cId="1002158968" sldId="309"/>
            <ac:spMk id="9" creationId="{C14FF3EA-4B19-4634-985F-809F95767F4A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0" creationId="{BABA305D-5EDF-4EE7-AD2D-E4CDBF4C01DF}"/>
          </ac:spMkLst>
        </pc:spChg>
        <pc:spChg chg="mod">
          <ac:chgData name="Bruce Herring" userId="da3c994283af7ec4" providerId="LiveId" clId="{6B3ED49E-07CC-4C44-B4A6-E1DFC9A140C7}" dt="2020-07-01T01:20:33.235" v="1378" actId="207"/>
          <ac:spMkLst>
            <pc:docMk/>
            <pc:sldMk cId="1002158968" sldId="309"/>
            <ac:spMk id="11" creationId="{7CE2A192-0C1E-4900-A8A5-467FC2502B58}"/>
          </ac:spMkLst>
        </pc:spChg>
        <pc:spChg chg="mod">
          <ac:chgData name="Bruce Herring" userId="da3c994283af7ec4" providerId="LiveId" clId="{6B3ED49E-07CC-4C44-B4A6-E1DFC9A140C7}" dt="2020-07-01T01:20:18.129" v="1376"/>
          <ac:spMkLst>
            <pc:docMk/>
            <pc:sldMk cId="1002158968" sldId="309"/>
            <ac:spMk id="12" creationId="{D47C9474-AC7D-4B07-BB3A-EF48955FE217}"/>
          </ac:spMkLst>
        </pc:spChg>
        <pc:spChg chg="mod">
          <ac:chgData name="Bruce Herring" userId="da3c994283af7ec4" providerId="LiveId" clId="{6B3ED49E-07CC-4C44-B4A6-E1DFC9A140C7}" dt="2020-07-01T01:20:58.938" v="1380" actId="207"/>
          <ac:spMkLst>
            <pc:docMk/>
            <pc:sldMk cId="1002158968" sldId="309"/>
            <ac:spMk id="13" creationId="{AC1B9DE2-DD8E-4921-BBC6-90C2A1E5EFB0}"/>
          </ac:spMkLst>
        </pc:spChg>
        <pc:grpChg chg="add mod">
          <ac:chgData name="Bruce Herring" userId="da3c994283af7ec4" providerId="LiveId" clId="{6B3ED49E-07CC-4C44-B4A6-E1DFC9A140C7}" dt="2020-07-01T01:20:24.016" v="1377" actId="1076"/>
          <ac:grpSpMkLst>
            <pc:docMk/>
            <pc:sldMk cId="1002158968" sldId="309"/>
            <ac:grpSpMk id="8" creationId="{0E7E4703-A52F-484F-8A47-505EA3312854}"/>
          </ac:grpSpMkLst>
        </pc:grpChg>
      </pc:sldChg>
      <pc:sldChg chg="addSp delSp modSp new mod">
        <pc:chgData name="Bruce Herring" userId="da3c994283af7ec4" providerId="LiveId" clId="{6B3ED49E-07CC-4C44-B4A6-E1DFC9A140C7}" dt="2020-07-01T01:55:56.645" v="1766" actId="208"/>
        <pc:sldMkLst>
          <pc:docMk/>
          <pc:sldMk cId="3665315347" sldId="310"/>
        </pc:sldMkLst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2" creationId="{39973D6D-E5A3-473F-9E15-6EBA608D56EA}"/>
          </ac:spMkLst>
        </pc:spChg>
        <pc:spChg chg="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3" creationId="{2FAFF96A-DF05-4981-B5D3-D524D5AD2DCA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4" creationId="{3096B3E7-06A2-4A22-9B69-3F03D701656E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5" creationId="{55BC7FB7-7D9B-49EC-A728-6096183EEF2C}"/>
          </ac:spMkLst>
        </pc:spChg>
        <pc:spChg chg="del">
          <ac:chgData name="Bruce Herring" userId="da3c994283af7ec4" providerId="LiveId" clId="{6B3ED49E-07CC-4C44-B4A6-E1DFC9A140C7}" dt="2020-06-11T01:57:40.693" v="238"/>
          <ac:spMkLst>
            <pc:docMk/>
            <pc:sldMk cId="3665315347" sldId="310"/>
            <ac:spMk id="6" creationId="{3A83A8B1-1386-46AF-A2D4-4CEFDD624782}"/>
          </ac:spMkLst>
        </pc:spChg>
        <pc:spChg chg="add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7" creationId="{46EF9434-E128-42CC-90E7-44E46070839D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8" creationId="{FE0BBCAA-6B0E-4D5A-BB71-CC6008D5975A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9" creationId="{66E1B885-DB15-48EB-95FA-115E09346373}"/>
          </ac:spMkLst>
        </pc:spChg>
        <pc:spChg chg="add del mod">
          <ac:chgData name="Bruce Herring" userId="da3c994283af7ec4" providerId="LiveId" clId="{6B3ED49E-07CC-4C44-B4A6-E1DFC9A140C7}" dt="2020-07-01T01:45:59.809" v="1669"/>
          <ac:spMkLst>
            <pc:docMk/>
            <pc:sldMk cId="3665315347" sldId="310"/>
            <ac:spMk id="10" creationId="{2F20DF28-2CEA-45DD-BCFE-2464E1046A03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2" creationId="{21DC0BAA-52ED-49AD-9863-062F3818EDB2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3" creationId="{18052A56-0AB5-40CB-8B7E-CB135EC87B63}"/>
          </ac:spMkLst>
        </pc:spChg>
        <pc:spChg chg="mod">
          <ac:chgData name="Bruce Herring" userId="da3c994283af7ec4" providerId="LiveId" clId="{6B3ED49E-07CC-4C44-B4A6-E1DFC9A140C7}" dt="2020-07-01T01:46:29.809" v="1673" actId="207"/>
          <ac:spMkLst>
            <pc:docMk/>
            <pc:sldMk cId="3665315347" sldId="310"/>
            <ac:spMk id="14" creationId="{7C423B6E-0026-46BC-8253-3C613DE59434}"/>
          </ac:spMkLst>
        </pc:spChg>
        <pc:spChg chg="mod">
          <ac:chgData name="Bruce Herring" userId="da3c994283af7ec4" providerId="LiveId" clId="{6B3ED49E-07CC-4C44-B4A6-E1DFC9A140C7}" dt="2020-07-01T01:53:58.636" v="1741" actId="207"/>
          <ac:spMkLst>
            <pc:docMk/>
            <pc:sldMk cId="3665315347" sldId="310"/>
            <ac:spMk id="15" creationId="{12E62D69-E9CD-470C-A554-28E33EE83A78}"/>
          </ac:spMkLst>
        </pc:spChg>
        <pc:spChg chg="mod">
          <ac:chgData name="Bruce Herring" userId="da3c994283af7ec4" providerId="LiveId" clId="{6B3ED49E-07CC-4C44-B4A6-E1DFC9A140C7}" dt="2020-07-01T01:46:11.731" v="1670"/>
          <ac:spMkLst>
            <pc:docMk/>
            <pc:sldMk cId="3665315347" sldId="310"/>
            <ac:spMk id="16" creationId="{AA264401-668C-400C-A2B0-9C6DBD638172}"/>
          </ac:spMkLst>
        </pc:spChg>
        <pc:spChg chg="add mod">
          <ac:chgData name="Bruce Herring" userId="da3c994283af7ec4" providerId="LiveId" clId="{6B3ED49E-07CC-4C44-B4A6-E1DFC9A140C7}" dt="2020-07-01T01:54:57.353" v="1759" actId="113"/>
          <ac:spMkLst>
            <pc:docMk/>
            <pc:sldMk cId="3665315347" sldId="310"/>
            <ac:spMk id="17" creationId="{E0E66AB4-8DCB-4C76-B54B-2705DFD001B1}"/>
          </ac:spMkLst>
        </pc:spChg>
        <pc:spChg chg="add mod">
          <ac:chgData name="Bruce Herring" userId="da3c994283af7ec4" providerId="LiveId" clId="{6B3ED49E-07CC-4C44-B4A6-E1DFC9A140C7}" dt="2020-07-01T01:54:55.226" v="1758" actId="113"/>
          <ac:spMkLst>
            <pc:docMk/>
            <pc:sldMk cId="3665315347" sldId="310"/>
            <ac:spMk id="18" creationId="{B5EC0607-88FE-468A-B094-9CCD0CBA0861}"/>
          </ac:spMkLst>
        </pc:spChg>
        <pc:spChg chg="add mod">
          <ac:chgData name="Bruce Herring" userId="da3c994283af7ec4" providerId="LiveId" clId="{6B3ED49E-07CC-4C44-B4A6-E1DFC9A140C7}" dt="2020-07-01T01:54:52.819" v="1757" actId="113"/>
          <ac:spMkLst>
            <pc:docMk/>
            <pc:sldMk cId="3665315347" sldId="310"/>
            <ac:spMk id="19" creationId="{353E5832-9A1B-48C9-AA95-42463BC2EBEE}"/>
          </ac:spMkLst>
        </pc:spChg>
        <pc:grpChg chg="add mod ord">
          <ac:chgData name="Bruce Herring" userId="da3c994283af7ec4" providerId="LiveId" clId="{6B3ED49E-07CC-4C44-B4A6-E1DFC9A140C7}" dt="2020-07-01T01:55:40.974" v="1765" actId="166"/>
          <ac:grpSpMkLst>
            <pc:docMk/>
            <pc:sldMk cId="3665315347" sldId="310"/>
            <ac:grpSpMk id="11" creationId="{E6552A98-54C2-40FE-9AA1-02DCCD91A5AB}"/>
          </ac:grpSpMkLst>
        </pc:grp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4" creationId="{0A30F864-3855-4BF0-A798-C1061C5CD261}"/>
          </ac:cxnSpMkLst>
        </pc:cxnChg>
        <pc:cxnChg chg="add mod or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6" creationId="{FB4D2A7D-D1A6-4AEF-92A9-79A142E5ACC5}"/>
          </ac:cxnSpMkLst>
        </pc:cxnChg>
        <pc:cxnChg chg="add mod">
          <ac:chgData name="Bruce Herring" userId="da3c994283af7ec4" providerId="LiveId" clId="{6B3ED49E-07CC-4C44-B4A6-E1DFC9A140C7}" dt="2020-07-01T01:55:56.645" v="1766" actId="208"/>
          <ac:cxnSpMkLst>
            <pc:docMk/>
            <pc:sldMk cId="3665315347" sldId="310"/>
            <ac:cxnSpMk id="22" creationId="{19E27A2B-849B-4264-8D31-46F28A920742}"/>
          </ac:cxnSpMkLst>
        </pc:cxnChg>
      </pc:sldChg>
      <pc:sldChg chg="addSp delSp modSp new mod modClrScheme chgLayout">
        <pc:chgData name="Bruce Herring" userId="da3c994283af7ec4" providerId="LiveId" clId="{6B3ED49E-07CC-4C44-B4A6-E1DFC9A140C7}" dt="2020-07-28T14:10:36.810" v="9387" actId="20577"/>
        <pc:sldMkLst>
          <pc:docMk/>
          <pc:sldMk cId="1138513032" sldId="311"/>
        </pc:sldMkLst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2" creationId="{3E817829-6193-4ECC-89FE-CF9777292E69}"/>
          </ac:spMkLst>
        </pc:spChg>
        <pc:spChg chg="add mod ord">
          <ac:chgData name="Bruce Herring" userId="da3c994283af7ec4" providerId="LiveId" clId="{6B3ED49E-07CC-4C44-B4A6-E1DFC9A140C7}" dt="2020-07-28T14:10:36.810" v="9387" actId="20577"/>
          <ac:spMkLst>
            <pc:docMk/>
            <pc:sldMk cId="1138513032" sldId="311"/>
            <ac:spMk id="2" creationId="{C5647B9C-1C9A-4624-846B-4F560BB972FD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3" creationId="{1777A50C-537F-455A-B571-C9B77F142DD2}"/>
          </ac:spMkLst>
        </pc:spChg>
        <pc:spChg chg="add mod ord">
          <ac:chgData name="Bruce Herring" userId="da3c994283af7ec4" providerId="LiveId" clId="{6B3ED49E-07CC-4C44-B4A6-E1DFC9A140C7}" dt="2020-07-22T00:05:26.020" v="8826" actId="207"/>
          <ac:spMkLst>
            <pc:docMk/>
            <pc:sldMk cId="1138513032" sldId="311"/>
            <ac:spMk id="3" creationId="{741D77B5-E0F8-4F52-AFB4-C1583102F676}"/>
          </ac:spMkLst>
        </pc:spChg>
        <pc:spChg chg="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4" creationId="{641964DD-BECA-4BB1-B88F-0C2043458F5B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5" creationId="{E18E1893-BFE5-4EFD-9B1C-7EAE429E9A3A}"/>
          </ac:spMkLst>
        </pc:spChg>
        <pc:spChg chg="add mod">
          <ac:chgData name="Bruce Herring" userId="da3c994283af7ec4" providerId="LiveId" clId="{6B3ED49E-07CC-4C44-B4A6-E1DFC9A140C7}" dt="2020-07-22T00:07:16.014" v="8934" actId="20577"/>
          <ac:spMkLst>
            <pc:docMk/>
            <pc:sldMk cId="1138513032" sldId="311"/>
            <ac:spMk id="6" creationId="{759ADDE7-C151-4DA1-AAD1-71331BB6214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6" creationId="{E23B33DF-FB44-49E1-8D15-012EE854C090}"/>
          </ac:spMkLst>
        </pc:spChg>
        <pc:spChg chg="del">
          <ac:chgData name="Bruce Herring" userId="da3c994283af7ec4" providerId="LiveId" clId="{6B3ED49E-07CC-4C44-B4A6-E1DFC9A140C7}" dt="2020-06-11T02:15:23.882" v="291"/>
          <ac:spMkLst>
            <pc:docMk/>
            <pc:sldMk cId="1138513032" sldId="311"/>
            <ac:spMk id="7" creationId="{52A4E789-0F4A-4F4C-AE71-2F04A5B26898}"/>
          </ac:spMkLst>
        </pc:spChg>
        <pc:spChg chg="add mod ord">
          <ac:chgData name="Bruce Herring" userId="da3c994283af7ec4" providerId="LiveId" clId="{6B3ED49E-07CC-4C44-B4A6-E1DFC9A140C7}" dt="2020-07-21T23:58:05.473" v="8332" actId="700"/>
          <ac:spMkLst>
            <pc:docMk/>
            <pc:sldMk cId="1138513032" sldId="311"/>
            <ac:spMk id="8" creationId="{528928CF-05B2-42D0-8610-41379FF81789}"/>
          </ac:spMkLst>
        </pc:spChg>
      </pc:sldChg>
      <pc:sldChg chg="modSp add del mod">
        <pc:chgData name="Bruce Herring" userId="da3c994283af7ec4" providerId="LiveId" clId="{6B3ED49E-07CC-4C44-B4A6-E1DFC9A140C7}" dt="2020-06-11T02:48:42.339" v="473" actId="47"/>
        <pc:sldMkLst>
          <pc:docMk/>
          <pc:sldMk cId="4271110182" sldId="312"/>
        </pc:sldMkLst>
        <pc:spChg chg="mod">
          <ac:chgData name="Bruce Herring" userId="da3c994283af7ec4" providerId="LiveId" clId="{6B3ED49E-07CC-4C44-B4A6-E1DFC9A140C7}" dt="2020-06-11T02:16:06.508" v="328" actId="20577"/>
          <ac:spMkLst>
            <pc:docMk/>
            <pc:sldMk cId="4271110182" sldId="31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05:05.616" v="10049" actId="1076"/>
        <pc:sldMkLst>
          <pc:docMk/>
          <pc:sldMk cId="2518700486" sldId="313"/>
        </pc:sldMkLst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2" creationId="{83AD2D8A-9F46-43E1-BBEA-476BA60D645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3" creationId="{03B4000D-148F-47A5-8266-36ABF3F2AFC1}"/>
          </ac:spMkLst>
        </pc:spChg>
        <pc:spChg chg="mod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4" creationId="{FCED0742-E0CE-40CB-A863-948C0573D493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5" creationId="{74065E07-6C76-40C0-92FC-EB7373A6DA5F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6" creationId="{90B95B54-B3A2-4007-808B-351304C2B087}"/>
          </ac:spMkLst>
        </pc:spChg>
        <pc:spChg chg="del">
          <ac:chgData name="Bruce Herring" userId="da3c994283af7ec4" providerId="LiveId" clId="{6B3ED49E-07CC-4C44-B4A6-E1DFC9A140C7}" dt="2020-06-11T02:16:40.996" v="336"/>
          <ac:spMkLst>
            <pc:docMk/>
            <pc:sldMk cId="2518700486" sldId="313"/>
            <ac:spMk id="7" creationId="{4879EAB6-84FB-409A-8DB4-F02F8065FF2B}"/>
          </ac:spMkLst>
        </pc:spChg>
        <pc:spChg chg="add mod">
          <ac:chgData name="Bruce Herring" userId="da3c994283af7ec4" providerId="LiveId" clId="{6B3ED49E-07CC-4C44-B4A6-E1DFC9A140C7}" dt="2020-06-11T02:16:57.881" v="363" actId="14100"/>
          <ac:spMkLst>
            <pc:docMk/>
            <pc:sldMk cId="2518700486" sldId="313"/>
            <ac:spMk id="8" creationId="{F086D079-0972-4AE5-B083-0AA3AF6BD033}"/>
          </ac:spMkLst>
        </pc:spChg>
        <pc:spChg chg="add del mod">
          <ac:chgData name="Bruce Herring" userId="da3c994283af7ec4" providerId="LiveId" clId="{6B3ED49E-07CC-4C44-B4A6-E1DFC9A140C7}" dt="2020-07-28T19:00:05.110" v="10041" actId="478"/>
          <ac:spMkLst>
            <pc:docMk/>
            <pc:sldMk cId="2518700486" sldId="313"/>
            <ac:spMk id="9" creationId="{D4BECE78-B0C7-4371-8EAD-2BEB8DC874F0}"/>
          </ac:spMkLst>
        </pc:spChg>
        <pc:spChg chg="add del mod">
          <ac:chgData name="Bruce Herring" userId="da3c994283af7ec4" providerId="LiveId" clId="{6B3ED49E-07CC-4C44-B4A6-E1DFC9A140C7}" dt="2020-07-28T18:59:58.929" v="10038" actId="478"/>
          <ac:spMkLst>
            <pc:docMk/>
            <pc:sldMk cId="2518700486" sldId="313"/>
            <ac:spMk id="10" creationId="{FBEC724C-45F7-45E3-9E9E-9547FA7D335E}"/>
          </ac:spMkLst>
        </pc:spChg>
        <pc:spChg chg="add mod">
          <ac:chgData name="Bruce Herring" userId="da3c994283af7ec4" providerId="LiveId" clId="{6B3ED49E-07CC-4C44-B4A6-E1DFC9A140C7}" dt="2020-07-28T18:58:59.692" v="10037" actId="403"/>
          <ac:spMkLst>
            <pc:docMk/>
            <pc:sldMk cId="2518700486" sldId="313"/>
            <ac:spMk id="11" creationId="{D07AF252-1AA9-4EBA-B43D-FEC5A4899AF9}"/>
          </ac:spMkLst>
        </pc:spChg>
        <pc:picChg chg="add mod">
          <ac:chgData name="Bruce Herring" userId="da3c994283af7ec4" providerId="LiveId" clId="{6B3ED49E-07CC-4C44-B4A6-E1DFC9A140C7}" dt="2020-07-28T19:05:05.616" v="10049" actId="1076"/>
          <ac:picMkLst>
            <pc:docMk/>
            <pc:sldMk cId="2518700486" sldId="313"/>
            <ac:picMk id="3" creationId="{B1C2FC51-D166-4232-9448-E68A341342B7}"/>
          </ac:picMkLst>
        </pc:picChg>
        <pc:picChg chg="add del mod">
          <ac:chgData name="Bruce Herring" userId="da3c994283af7ec4" providerId="LiveId" clId="{6B3ED49E-07CC-4C44-B4A6-E1DFC9A140C7}" dt="2020-07-28T19:04:29.289" v="10043" actId="478"/>
          <ac:picMkLst>
            <pc:docMk/>
            <pc:sldMk cId="2518700486" sldId="313"/>
            <ac:picMk id="7" creationId="{5931C826-D4E6-411F-8416-6B69A290670B}"/>
          </ac:picMkLst>
        </pc:picChg>
      </pc:sldChg>
      <pc:sldChg chg="modSp add mod">
        <pc:chgData name="Bruce Herring" userId="da3c994283af7ec4" providerId="LiveId" clId="{6B3ED49E-07CC-4C44-B4A6-E1DFC9A140C7}" dt="2020-06-20T15:18:05.227" v="591" actId="2711"/>
        <pc:sldMkLst>
          <pc:docMk/>
          <pc:sldMk cId="4185385052" sldId="314"/>
        </pc:sldMkLst>
        <pc:spChg chg="mod">
          <ac:chgData name="Bruce Herring" userId="da3c994283af7ec4" providerId="LiveId" clId="{6B3ED49E-07CC-4C44-B4A6-E1DFC9A140C7}" dt="2020-06-20T15:18:05.227" v="591" actId="2711"/>
          <ac:spMkLst>
            <pc:docMk/>
            <pc:sldMk cId="4185385052" sldId="314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19:53:57.257" v="11062" actId="948"/>
        <pc:sldMkLst>
          <pc:docMk/>
          <pc:sldMk cId="711336168" sldId="315"/>
        </pc:sldMkLst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2" creationId="{FEEFBEFB-A2E4-4633-A21A-453F1B701C02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3" creationId="{DE76B930-F542-4F7B-ADB9-B5E2B50F2E9E}"/>
          </ac:spMkLst>
        </pc:spChg>
        <pc:spChg chg="mod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4" creationId="{E47B53C0-8F19-4A08-992C-5243F54B37C5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5" creationId="{D2143679-5523-4D4B-9640-A3B94BD2322C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6" creationId="{10D31727-6EFC-4A34-8550-788D2A27D70D}"/>
          </ac:spMkLst>
        </pc:spChg>
        <pc:spChg chg="del">
          <ac:chgData name="Bruce Herring" userId="da3c994283af7ec4" providerId="LiveId" clId="{6B3ED49E-07CC-4C44-B4A6-E1DFC9A140C7}" dt="2020-06-11T02:33:25.092" v="419"/>
          <ac:spMkLst>
            <pc:docMk/>
            <pc:sldMk cId="711336168" sldId="315"/>
            <ac:spMk id="7" creationId="{1B16268C-AD47-4741-829E-C564575945C3}"/>
          </ac:spMkLst>
        </pc:spChg>
        <pc:spChg chg="add mod">
          <ac:chgData name="Bruce Herring" userId="da3c994283af7ec4" providerId="LiveId" clId="{6B3ED49E-07CC-4C44-B4A6-E1DFC9A140C7}" dt="2020-06-11T02:33:33.005" v="443" actId="20577"/>
          <ac:spMkLst>
            <pc:docMk/>
            <pc:sldMk cId="711336168" sldId="315"/>
            <ac:spMk id="8" creationId="{18AF4B1C-C900-462A-A7B7-3599DECC3800}"/>
          </ac:spMkLst>
        </pc:spChg>
        <pc:spChg chg="add del mod">
          <ac:chgData name="Bruce Herring" userId="da3c994283af7ec4" providerId="LiveId" clId="{6B3ED49E-07CC-4C44-B4A6-E1DFC9A140C7}" dt="2020-07-28T19:49:54.349" v="10930" actId="478"/>
          <ac:spMkLst>
            <pc:docMk/>
            <pc:sldMk cId="711336168" sldId="315"/>
            <ac:spMk id="9" creationId="{C95E8E55-1C55-4CA5-AF1C-A7374F600D72}"/>
          </ac:spMkLst>
        </pc:spChg>
        <pc:spChg chg="add mod">
          <ac:chgData name="Bruce Herring" userId="da3c994283af7ec4" providerId="LiveId" clId="{6B3ED49E-07CC-4C44-B4A6-E1DFC9A140C7}" dt="2020-07-28T19:49:40.521" v="10929" actId="2711"/>
          <ac:spMkLst>
            <pc:docMk/>
            <pc:sldMk cId="711336168" sldId="315"/>
            <ac:spMk id="10" creationId="{381F4954-1715-4179-A1C2-C94E3095031F}"/>
          </ac:spMkLst>
        </pc:spChg>
        <pc:spChg chg="add mod">
          <ac:chgData name="Bruce Herring" userId="da3c994283af7ec4" providerId="LiveId" clId="{6B3ED49E-07CC-4C44-B4A6-E1DFC9A140C7}" dt="2020-07-28T19:53:57.257" v="11062" actId="948"/>
          <ac:spMkLst>
            <pc:docMk/>
            <pc:sldMk cId="711336168" sldId="315"/>
            <ac:spMk id="11" creationId="{BCDF5EC5-DD58-4939-B2FF-7B46CB804832}"/>
          </ac:spMkLst>
        </pc:spChg>
      </pc:sldChg>
      <pc:sldChg chg="modSp add mod">
        <pc:chgData name="Bruce Herring" userId="da3c994283af7ec4" providerId="LiveId" clId="{6B3ED49E-07CC-4C44-B4A6-E1DFC9A140C7}" dt="2020-06-20T15:17:59.068" v="590" actId="2711"/>
        <pc:sldMkLst>
          <pc:docMk/>
          <pc:sldMk cId="627555895" sldId="316"/>
        </pc:sldMkLst>
        <pc:spChg chg="mod">
          <ac:chgData name="Bruce Herring" userId="da3c994283af7ec4" providerId="LiveId" clId="{6B3ED49E-07CC-4C44-B4A6-E1DFC9A140C7}" dt="2020-06-20T15:17:59.068" v="590" actId="2711"/>
          <ac:spMkLst>
            <pc:docMk/>
            <pc:sldMk cId="627555895" sldId="31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51.988" v="589" actId="2711"/>
        <pc:sldMkLst>
          <pc:docMk/>
          <pc:sldMk cId="2086861885" sldId="317"/>
        </pc:sldMkLst>
        <pc:spChg chg="mod">
          <ac:chgData name="Bruce Herring" userId="da3c994283af7ec4" providerId="LiveId" clId="{6B3ED49E-07CC-4C44-B4A6-E1DFC9A140C7}" dt="2020-06-20T15:17:51.988" v="589" actId="2711"/>
          <ac:spMkLst>
            <pc:docMk/>
            <pc:sldMk cId="2086861885" sldId="31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15:53:01.646" v="9598" actId="207"/>
        <pc:sldMkLst>
          <pc:docMk/>
          <pc:sldMk cId="2478248305" sldId="318"/>
        </pc:sldMkLst>
        <pc:spChg chg="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2" creationId="{0CF51A1C-17F8-4B65-84C3-8477542C1E62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3" creationId="{BDE05334-9858-49A2-A622-CD9A1B7CE412}"/>
          </ac:spMkLst>
        </pc:spChg>
        <pc:spChg chg="add mod ord">
          <ac:chgData name="Bruce Herring" userId="da3c994283af7ec4" providerId="LiveId" clId="{6B3ED49E-07CC-4C44-B4A6-E1DFC9A140C7}" dt="2020-07-28T14:00:31.643" v="9168" actId="1076"/>
          <ac:spMkLst>
            <pc:docMk/>
            <pc:sldMk cId="2478248305" sldId="318"/>
            <ac:spMk id="3" creationId="{C0E48E0E-375B-4DDA-B2F4-523FD2D3B101}"/>
          </ac:spMkLst>
        </pc:spChg>
        <pc:spChg chg="add mod ord">
          <ac:chgData name="Bruce Herring" userId="da3c994283af7ec4" providerId="LiveId" clId="{6B3ED49E-07CC-4C44-B4A6-E1DFC9A140C7}" dt="2020-07-22T00:30:18.207" v="9155" actId="20577"/>
          <ac:spMkLst>
            <pc:docMk/>
            <pc:sldMk cId="2478248305" sldId="318"/>
            <ac:spMk id="4" creationId="{48D84449-8F88-4AAB-A822-5471D987CA38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4" creationId="{A28AF770-2535-4461-B966-73CAFB53C4F7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5" creationId="{306D580F-2F3E-4D99-BAC3-7E95D124D3A4}"/>
          </ac:spMkLst>
        </pc:spChg>
        <pc:spChg chg="add del mod ord">
          <ac:chgData name="Bruce Herring" userId="da3c994283af7ec4" providerId="LiveId" clId="{6B3ED49E-07CC-4C44-B4A6-E1DFC9A140C7}" dt="2020-07-21T23:54:47.563" v="8111" actId="478"/>
          <ac:spMkLst>
            <pc:docMk/>
            <pc:sldMk cId="2478248305" sldId="318"/>
            <ac:spMk id="5" creationId="{4AF1651E-E343-4FFF-B22D-E8632FB79D25}"/>
          </ac:spMkLst>
        </pc:spChg>
        <pc:spChg chg="del">
          <ac:chgData name="Bruce Herring" userId="da3c994283af7ec4" providerId="LiveId" clId="{6B3ED49E-07CC-4C44-B4A6-E1DFC9A140C7}" dt="2020-06-11T02:48:28.054" v="452"/>
          <ac:spMkLst>
            <pc:docMk/>
            <pc:sldMk cId="2478248305" sldId="318"/>
            <ac:spMk id="6" creationId="{171C4CAF-A2A3-4653-8826-876B2FE3A4A6}"/>
          </ac:spMkLst>
        </pc:spChg>
        <pc:spChg chg="add mod ord">
          <ac:chgData name="Bruce Herring" userId="da3c994283af7ec4" providerId="LiveId" clId="{6B3ED49E-07CC-4C44-B4A6-E1DFC9A140C7}" dt="2020-07-19T14:14:20.672" v="1767" actId="700"/>
          <ac:spMkLst>
            <pc:docMk/>
            <pc:sldMk cId="2478248305" sldId="318"/>
            <ac:spMk id="7" creationId="{5B0BAC03-662A-4A0C-8B83-2543E200947C}"/>
          </ac:spMkLst>
        </pc:spChg>
        <pc:spChg chg="add mod">
          <ac:chgData name="Bruce Herring" userId="da3c994283af7ec4" providerId="LiveId" clId="{6B3ED49E-07CC-4C44-B4A6-E1DFC9A140C7}" dt="2020-07-28T15:53:01.646" v="9598" actId="207"/>
          <ac:spMkLst>
            <pc:docMk/>
            <pc:sldMk cId="2478248305" sldId="318"/>
            <ac:spMk id="8" creationId="{392F9CB1-E391-47C9-8704-B3FE98922B73}"/>
          </ac:spMkLst>
        </pc:spChg>
        <pc:spChg chg="add mod">
          <ac:chgData name="Bruce Herring" userId="da3c994283af7ec4" providerId="LiveId" clId="{6B3ED49E-07CC-4C44-B4A6-E1DFC9A140C7}" dt="2020-07-28T14:00:34.390" v="9169" actId="1076"/>
          <ac:spMkLst>
            <pc:docMk/>
            <pc:sldMk cId="2478248305" sldId="318"/>
            <ac:spMk id="9" creationId="{B000A045-18E9-4722-9D58-09BB6CFAC42E}"/>
          </ac:spMkLst>
        </pc:spChg>
        <pc:spChg chg="add mod">
          <ac:chgData name="Bruce Herring" userId="da3c994283af7ec4" providerId="LiveId" clId="{6B3ED49E-07CC-4C44-B4A6-E1DFC9A140C7}" dt="2020-07-28T14:04:11.235" v="9383" actId="1076"/>
          <ac:spMkLst>
            <pc:docMk/>
            <pc:sldMk cId="2478248305" sldId="318"/>
            <ac:spMk id="10" creationId="{7D6725BA-34EA-4021-885F-729953D75011}"/>
          </ac:spMkLst>
        </pc:spChg>
        <pc:picChg chg="add mod">
          <ac:chgData name="Bruce Herring" userId="da3c994283af7ec4" providerId="LiveId" clId="{6B3ED49E-07CC-4C44-B4A6-E1DFC9A140C7}" dt="2020-07-28T14:01:52.140" v="9180" actId="692"/>
          <ac:picMkLst>
            <pc:docMk/>
            <pc:sldMk cId="2478248305" sldId="318"/>
            <ac:picMk id="6" creationId="{97236EE4-FA5F-4817-8D48-AC73E03EBD1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8:51:32.792" v="9627" actId="14100"/>
        <pc:sldMkLst>
          <pc:docMk/>
          <pc:sldMk cId="1892082506" sldId="319"/>
        </pc:sldMkLst>
        <pc:spChg chg="add mod ord">
          <ac:chgData name="Bruce Herring" userId="da3c994283af7ec4" providerId="LiveId" clId="{6B3ED49E-07CC-4C44-B4A6-E1DFC9A140C7}" dt="2020-07-28T18:51:32.792" v="9627" actId="14100"/>
          <ac:spMkLst>
            <pc:docMk/>
            <pc:sldMk cId="1892082506" sldId="319"/>
            <ac:spMk id="2" creationId="{57B7C6AC-723F-4C4D-A527-D23682E638CB}"/>
          </ac:spMkLst>
        </pc:spChg>
        <pc:spChg chg="del">
          <ac:chgData name="Bruce Herring" userId="da3c994283af7ec4" providerId="LiveId" clId="{6B3ED49E-07CC-4C44-B4A6-E1DFC9A140C7}" dt="2020-06-11T02:48:49.110" v="475"/>
          <ac:spMkLst>
            <pc:docMk/>
            <pc:sldMk cId="1892082506" sldId="319"/>
            <ac:spMk id="2" creationId="{930B7679-BDF4-41A7-814C-D31475B9C1FA}"/>
          </ac:spMkLst>
        </pc:spChg>
        <pc:spChg chg="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3" creationId="{62918F2D-7375-48FE-917B-824FBBBDD61F}"/>
          </ac:spMkLst>
        </pc:spChg>
        <pc:spChg chg="add mod ord">
          <ac:chgData name="Bruce Herring" userId="da3c994283af7ec4" providerId="LiveId" clId="{6B3ED49E-07CC-4C44-B4A6-E1DFC9A140C7}" dt="2020-07-28T14:17:21.676" v="9388" actId="700"/>
          <ac:spMkLst>
            <pc:docMk/>
            <pc:sldMk cId="1892082506" sldId="319"/>
            <ac:spMk id="4" creationId="{6D481C1E-A489-4D3B-AA2D-E0C77A61993E}"/>
          </ac:spMkLst>
        </pc:spChg>
        <pc:spChg chg="add mod ord">
          <ac:chgData name="Bruce Herring" userId="da3c994283af7ec4" providerId="LiveId" clId="{6B3ED49E-07CC-4C44-B4A6-E1DFC9A140C7}" dt="2020-07-28T18:49:22.872" v="9614" actId="1076"/>
          <ac:spMkLst>
            <pc:docMk/>
            <pc:sldMk cId="1892082506" sldId="319"/>
            <ac:spMk id="5" creationId="{BD8F5DDD-4795-445A-9015-D355C4CE208E}"/>
          </ac:spMkLst>
        </pc:spChg>
        <pc:spChg chg="add del mod">
          <ac:chgData name="Bruce Herring" userId="da3c994283af7ec4" providerId="LiveId" clId="{6B3ED49E-07CC-4C44-B4A6-E1DFC9A140C7}" dt="2020-07-28T15:49:07.616" v="9581" actId="478"/>
          <ac:spMkLst>
            <pc:docMk/>
            <pc:sldMk cId="1892082506" sldId="319"/>
            <ac:spMk id="6" creationId="{3FC7AE4F-40FA-4313-AE60-0447F19C3FC1}"/>
          </ac:spMkLst>
        </pc:spChg>
        <pc:picChg chg="add mod">
          <ac:chgData name="Bruce Herring" userId="da3c994283af7ec4" providerId="LiveId" clId="{6B3ED49E-07CC-4C44-B4A6-E1DFC9A140C7}" dt="2020-07-28T18:51:17.837" v="9623" actId="1076"/>
          <ac:picMkLst>
            <pc:docMk/>
            <pc:sldMk cId="1892082506" sldId="319"/>
            <ac:picMk id="8" creationId="{3FAA89F7-FE4C-49F9-B978-96CC5409ACFF}"/>
          </ac:picMkLst>
        </pc:picChg>
        <pc:picChg chg="add mod">
          <ac:chgData name="Bruce Herring" userId="da3c994283af7ec4" providerId="LiveId" clId="{6B3ED49E-07CC-4C44-B4A6-E1DFC9A140C7}" dt="2020-07-28T18:51:06.063" v="9622" actId="692"/>
          <ac:picMkLst>
            <pc:docMk/>
            <pc:sldMk cId="1892082506" sldId="319"/>
            <ac:picMk id="10" creationId="{2547489A-119B-4629-B557-489D14380C89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8T19:57:30.159" v="11388" actId="948"/>
        <pc:sldMkLst>
          <pc:docMk/>
          <pc:sldMk cId="299860487" sldId="320"/>
        </pc:sldMkLst>
        <pc:spChg chg="add mod ord">
          <ac:chgData name="Bruce Herring" userId="da3c994283af7ec4" providerId="LiveId" clId="{6B3ED49E-07CC-4C44-B4A6-E1DFC9A140C7}" dt="2020-07-28T19:57:30.159" v="11388" actId="948"/>
          <ac:spMkLst>
            <pc:docMk/>
            <pc:sldMk cId="299860487" sldId="320"/>
            <ac:spMk id="2" creationId="{2CDDBA65-605F-45AF-834E-082DE1496F1F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2" creationId="{53EBA479-4CBF-4414-8C52-996B1B097914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3" creationId="{32770849-8DC6-4D67-B5C5-A17343AFEF5E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3" creationId="{406424D9-EFCB-47A7-B84A-8E4405A4F0CA}"/>
          </ac:spMkLst>
        </pc:spChg>
        <pc:spChg chg="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4" creationId="{2AC47D80-C89E-4218-A39A-F283C62F4AF1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5" creationId="{3BFCB660-9924-4536-BDEF-A5D2E7BBE3E0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6" creationId="{91B9D881-B8D3-4E20-B901-D9B11F9C09EB}"/>
          </ac:spMkLst>
        </pc:spChg>
        <pc:spChg chg="del">
          <ac:chgData name="Bruce Herring" userId="da3c994283af7ec4" providerId="LiveId" clId="{6B3ED49E-07CC-4C44-B4A6-E1DFC9A140C7}" dt="2020-06-20T15:13:32.687" v="503"/>
          <ac:spMkLst>
            <pc:docMk/>
            <pc:sldMk cId="299860487" sldId="320"/>
            <ac:spMk id="7" creationId="{7717C8C9-A8C6-4A55-8482-2A1748116D70}"/>
          </ac:spMkLst>
        </pc:spChg>
        <pc:spChg chg="add mod ord">
          <ac:chgData name="Bruce Herring" userId="da3c994283af7ec4" providerId="LiveId" clId="{6B3ED49E-07CC-4C44-B4A6-E1DFC9A140C7}" dt="2020-07-28T19:54:36.792" v="11063" actId="700"/>
          <ac:spMkLst>
            <pc:docMk/>
            <pc:sldMk cId="299860487" sldId="320"/>
            <ac:spMk id="8" creationId="{3C6D2AF3-BBF2-49A5-9E06-15F31E0C4ED5}"/>
          </ac:spMkLst>
        </pc:spChg>
      </pc:sldChg>
      <pc:sldChg chg="modSp add mod">
        <pc:chgData name="Bruce Herring" userId="da3c994283af7ec4" providerId="LiveId" clId="{6B3ED49E-07CC-4C44-B4A6-E1DFC9A140C7}" dt="2020-06-20T15:17:38.507" v="582" actId="2711"/>
        <pc:sldMkLst>
          <pc:docMk/>
          <pc:sldMk cId="1713853780" sldId="321"/>
        </pc:sldMkLst>
        <pc:spChg chg="mod">
          <ac:chgData name="Bruce Herring" userId="da3c994283af7ec4" providerId="LiveId" clId="{6B3ED49E-07CC-4C44-B4A6-E1DFC9A140C7}" dt="2020-06-20T15:17:38.507" v="582" actId="2711"/>
          <ac:spMkLst>
            <pc:docMk/>
            <pc:sldMk cId="1713853780" sldId="32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32.028" v="581" actId="2711"/>
        <pc:sldMkLst>
          <pc:docMk/>
          <pc:sldMk cId="2985974956" sldId="322"/>
        </pc:sldMkLst>
        <pc:spChg chg="mod">
          <ac:chgData name="Bruce Herring" userId="da3c994283af7ec4" providerId="LiveId" clId="{6B3ED49E-07CC-4C44-B4A6-E1DFC9A140C7}" dt="2020-06-20T15:17:32.028" v="581" actId="2711"/>
          <ac:spMkLst>
            <pc:docMk/>
            <pc:sldMk cId="2985974956" sldId="322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3:01.929" v="11934" actId="1076"/>
        <pc:sldMkLst>
          <pc:docMk/>
          <pc:sldMk cId="2542794050" sldId="323"/>
        </pc:sldMkLst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2" creationId="{B49FFA2C-4563-4B61-A573-9FD81F0BD528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3" creationId="{3A100C23-D0B1-49E4-9885-864D606FBAE9}"/>
          </ac:spMkLst>
        </pc:spChg>
        <pc:spChg chg="mod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4" creationId="{52A85F7E-B642-4E77-BE50-4B1F23EB3D99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5" creationId="{B3DDDD01-0057-4EB5-9D1A-072F5B67883B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6" creationId="{33C2E154-E818-4891-8D0B-1CBBD4F0BD2F}"/>
          </ac:spMkLst>
        </pc:spChg>
        <pc:spChg chg="del">
          <ac:chgData name="Bruce Herring" userId="da3c994283af7ec4" providerId="LiveId" clId="{6B3ED49E-07CC-4C44-B4A6-E1DFC9A140C7}" dt="2020-06-20T15:15:20.618" v="536"/>
          <ac:spMkLst>
            <pc:docMk/>
            <pc:sldMk cId="2542794050" sldId="323"/>
            <ac:spMk id="7" creationId="{EA5AD365-7237-48B5-8D90-882AEF5EB7C6}"/>
          </ac:spMkLst>
        </pc:spChg>
        <pc:spChg chg="add mod">
          <ac:chgData name="Bruce Herring" userId="da3c994283af7ec4" providerId="LiveId" clId="{6B3ED49E-07CC-4C44-B4A6-E1DFC9A140C7}" dt="2020-06-20T15:15:37.635" v="560" actId="20577"/>
          <ac:spMkLst>
            <pc:docMk/>
            <pc:sldMk cId="2542794050" sldId="323"/>
            <ac:spMk id="8" creationId="{F064C0B1-A6E1-4116-B6B2-D640B56DD116}"/>
          </ac:spMkLst>
        </pc:spChg>
        <pc:spChg chg="add del mod">
          <ac:chgData name="Bruce Herring" userId="da3c994283af7ec4" providerId="LiveId" clId="{6B3ED49E-07CC-4C44-B4A6-E1DFC9A140C7}" dt="2020-07-28T20:02:52.450" v="11932" actId="478"/>
          <ac:spMkLst>
            <pc:docMk/>
            <pc:sldMk cId="2542794050" sldId="323"/>
            <ac:spMk id="9" creationId="{E50E21E1-8D5B-4C11-9559-DE2F6F133F73}"/>
          </ac:spMkLst>
        </pc:spChg>
        <pc:spChg chg="add del mod">
          <ac:chgData name="Bruce Herring" userId="da3c994283af7ec4" providerId="LiveId" clId="{6B3ED49E-07CC-4C44-B4A6-E1DFC9A140C7}" dt="2020-07-28T20:02:42.384" v="11929" actId="478"/>
          <ac:spMkLst>
            <pc:docMk/>
            <pc:sldMk cId="2542794050" sldId="323"/>
            <ac:spMk id="10" creationId="{B634F566-3681-49DA-85A7-0347FCD19BB1}"/>
          </ac:spMkLst>
        </pc:spChg>
        <pc:spChg chg="add mod">
          <ac:chgData name="Bruce Herring" userId="da3c994283af7ec4" providerId="LiveId" clId="{6B3ED49E-07CC-4C44-B4A6-E1DFC9A140C7}" dt="2020-07-28T20:02:37.949" v="11928" actId="207"/>
          <ac:spMkLst>
            <pc:docMk/>
            <pc:sldMk cId="2542794050" sldId="323"/>
            <ac:spMk id="11" creationId="{832E140A-EE48-449D-ACE4-9235B1BBFB72}"/>
          </ac:spMkLst>
        </pc:spChg>
        <pc:picChg chg="add mod">
          <ac:chgData name="Bruce Herring" userId="da3c994283af7ec4" providerId="LiveId" clId="{6B3ED49E-07CC-4C44-B4A6-E1DFC9A140C7}" dt="2020-07-28T20:03:01.929" v="11934" actId="1076"/>
          <ac:picMkLst>
            <pc:docMk/>
            <pc:sldMk cId="2542794050" sldId="323"/>
            <ac:picMk id="7" creationId="{7A078B4F-BCF5-4B07-B8E0-CD5D00223009}"/>
          </ac:picMkLst>
        </pc:picChg>
      </pc:sldChg>
      <pc:sldChg chg="modSp add mod">
        <pc:chgData name="Bruce Herring" userId="da3c994283af7ec4" providerId="LiveId" clId="{6B3ED49E-07CC-4C44-B4A6-E1DFC9A140C7}" dt="2020-06-20T15:17:07.507" v="578" actId="2711"/>
        <pc:sldMkLst>
          <pc:docMk/>
          <pc:sldMk cId="3622338374" sldId="324"/>
        </pc:sldMkLst>
        <pc:spChg chg="mod">
          <ac:chgData name="Bruce Herring" userId="da3c994283af7ec4" providerId="LiveId" clId="{6B3ED49E-07CC-4C44-B4A6-E1DFC9A140C7}" dt="2020-06-20T15:17:07.507" v="578" actId="2711"/>
          <ac:spMkLst>
            <pc:docMk/>
            <pc:sldMk cId="3622338374" sldId="32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0T15:17:21.906" v="580" actId="2711"/>
        <pc:sldMkLst>
          <pc:docMk/>
          <pc:sldMk cId="3524058922" sldId="325"/>
        </pc:sldMkLst>
        <pc:spChg chg="mod">
          <ac:chgData name="Bruce Herring" userId="da3c994283af7ec4" providerId="LiveId" clId="{6B3ED49E-07CC-4C44-B4A6-E1DFC9A140C7}" dt="2020-06-20T15:17:21.906" v="580" actId="2711"/>
          <ac:spMkLst>
            <pc:docMk/>
            <pc:sldMk cId="3524058922" sldId="325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09:08.261" v="12825" actId="207"/>
        <pc:sldMkLst>
          <pc:docMk/>
          <pc:sldMk cId="270208485" sldId="326"/>
        </pc:sldMkLst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2" creationId="{689610FF-1FB6-4C5E-8BCB-21242580CA9C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3" creationId="{0F987FC2-3C02-41E1-B920-9FF0A4ADD8C1}"/>
          </ac:spMkLst>
        </pc:spChg>
        <pc:spChg chg="mod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4" creationId="{2A1F3AB1-B7C2-4D08-A6EA-8924D361CCC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5" creationId="{150C50D6-437A-40D1-B1CB-A655FE217D84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6" creationId="{B041F16D-0113-4886-9451-7EC4EAF66984}"/>
          </ac:spMkLst>
        </pc:spChg>
        <pc:spChg chg="add mod">
          <ac:chgData name="Bruce Herring" userId="da3c994283af7ec4" providerId="LiveId" clId="{6B3ED49E-07CC-4C44-B4A6-E1DFC9A140C7}" dt="2020-07-28T20:07:27.567" v="12709" actId="20577"/>
          <ac:spMkLst>
            <pc:docMk/>
            <pc:sldMk cId="270208485" sldId="326"/>
            <ac:spMk id="7" creationId="{913EE0FF-7B60-4DA5-A1F8-3A4433B10F3B}"/>
          </ac:spMkLst>
        </pc:spChg>
        <pc:spChg chg="del">
          <ac:chgData name="Bruce Herring" userId="da3c994283af7ec4" providerId="LiveId" clId="{6B3ED49E-07CC-4C44-B4A6-E1DFC9A140C7}" dt="2020-06-20T15:18:25.301" v="593"/>
          <ac:spMkLst>
            <pc:docMk/>
            <pc:sldMk cId="270208485" sldId="326"/>
            <ac:spMk id="7" creationId="{E3D659B3-5562-4303-AE47-1C65697EB366}"/>
          </ac:spMkLst>
        </pc:spChg>
        <pc:spChg chg="add mod">
          <ac:chgData name="Bruce Herring" userId="da3c994283af7ec4" providerId="LiveId" clId="{6B3ED49E-07CC-4C44-B4A6-E1DFC9A140C7}" dt="2020-06-20T15:18:34.386" v="614" actId="20577"/>
          <ac:spMkLst>
            <pc:docMk/>
            <pc:sldMk cId="270208485" sldId="326"/>
            <ac:spMk id="8" creationId="{52D6C125-B727-494E-89F3-28EBCC54FD24}"/>
          </ac:spMkLst>
        </pc:spChg>
        <pc:spChg chg="add mod">
          <ac:chgData name="Bruce Herring" userId="da3c994283af7ec4" providerId="LiveId" clId="{6B3ED49E-07CC-4C44-B4A6-E1DFC9A140C7}" dt="2020-07-28T20:06:50.239" v="12615" actId="2711"/>
          <ac:spMkLst>
            <pc:docMk/>
            <pc:sldMk cId="270208485" sldId="326"/>
            <ac:spMk id="9" creationId="{FA0B4160-59D7-46B4-9B30-5CDF065B23FA}"/>
          </ac:spMkLst>
        </pc:spChg>
        <pc:spChg chg="add mod">
          <ac:chgData name="Bruce Herring" userId="da3c994283af7ec4" providerId="LiveId" clId="{6B3ED49E-07CC-4C44-B4A6-E1DFC9A140C7}" dt="2020-07-28T20:05:51.745" v="12536" actId="20577"/>
          <ac:spMkLst>
            <pc:docMk/>
            <pc:sldMk cId="270208485" sldId="326"/>
            <ac:spMk id="10" creationId="{AACBE8A6-947E-4B41-8D9E-19B271AD62E3}"/>
          </ac:spMkLst>
        </pc:spChg>
        <pc:spChg chg="add del mod">
          <ac:chgData name="Bruce Herring" userId="da3c994283af7ec4" providerId="LiveId" clId="{6B3ED49E-07CC-4C44-B4A6-E1DFC9A140C7}" dt="2020-07-28T20:05:58.770" v="12537" actId="478"/>
          <ac:spMkLst>
            <pc:docMk/>
            <pc:sldMk cId="270208485" sldId="326"/>
            <ac:spMk id="11" creationId="{499D8B60-C943-44A0-B1F7-29E4066C162A}"/>
          </ac:spMkLst>
        </pc:spChg>
        <pc:spChg chg="add mod">
          <ac:chgData name="Bruce Herring" userId="da3c994283af7ec4" providerId="LiveId" clId="{6B3ED49E-07CC-4C44-B4A6-E1DFC9A140C7}" dt="2020-07-28T20:09:08.261" v="12825" actId="207"/>
          <ac:spMkLst>
            <pc:docMk/>
            <pc:sldMk cId="270208485" sldId="326"/>
            <ac:spMk id="12" creationId="{35294486-C5C3-4998-AA93-CC5B4E406648}"/>
          </ac:spMkLst>
        </pc:spChg>
      </pc:sldChg>
      <pc:sldChg chg="modSp add mod">
        <pc:chgData name="Bruce Herring" userId="da3c994283af7ec4" providerId="LiveId" clId="{6B3ED49E-07CC-4C44-B4A6-E1DFC9A140C7}" dt="2020-06-20T15:20:26.527" v="634" actId="20577"/>
        <pc:sldMkLst>
          <pc:docMk/>
          <pc:sldMk cId="2125715461" sldId="327"/>
        </pc:sldMkLst>
        <pc:spChg chg="mod">
          <ac:chgData name="Bruce Herring" userId="da3c994283af7ec4" providerId="LiveId" clId="{6B3ED49E-07CC-4C44-B4A6-E1DFC9A140C7}" dt="2020-06-20T15:20:26.527" v="634" actId="20577"/>
          <ac:spMkLst>
            <pc:docMk/>
            <pc:sldMk cId="2125715461" sldId="327"/>
            <ac:spMk id="10" creationId="{9569E4A9-F004-4980-BDEA-C67768BB32D0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8T20:19:51.465" v="13711" actId="20577"/>
        <pc:sldMkLst>
          <pc:docMk/>
          <pc:sldMk cId="3017548759" sldId="328"/>
        </pc:sldMkLst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2" creationId="{4B0321AA-FFED-48A0-9410-0E6DBF1A4A1C}"/>
          </ac:spMkLst>
        </pc:spChg>
        <pc:spChg chg="add mod ord">
          <ac:chgData name="Bruce Herring" userId="da3c994283af7ec4" providerId="LiveId" clId="{6B3ED49E-07CC-4C44-B4A6-E1DFC9A140C7}" dt="2020-07-28T20:13:25.839" v="13448" actId="114"/>
          <ac:spMkLst>
            <pc:docMk/>
            <pc:sldMk cId="3017548759" sldId="328"/>
            <ac:spMk id="2" creationId="{54E6EB54-D112-4732-9030-4723A52CFD61}"/>
          </ac:spMkLst>
        </pc:spChg>
        <pc:spChg chg="add mod ord">
          <ac:chgData name="Bruce Herring" userId="da3c994283af7ec4" providerId="LiveId" clId="{6B3ED49E-07CC-4C44-B4A6-E1DFC9A140C7}" dt="2020-07-28T20:19:13.319" v="13705" actId="207"/>
          <ac:spMkLst>
            <pc:docMk/>
            <pc:sldMk cId="3017548759" sldId="328"/>
            <ac:spMk id="3" creationId="{8F088B82-AE06-4BC4-96FC-1DD50DF906CA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3" creationId="{AAB4E727-A1F3-47C6-9BD3-CC6A449C2636}"/>
          </ac:spMkLst>
        </pc:spChg>
        <pc:spChg chg="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4" creationId="{F2732A9E-78A4-4D2F-B2F8-8E40E219358C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5" creationId="{06B4A484-EF01-40D3-B81A-4C6501CCD049}"/>
          </ac:spMkLst>
        </pc:spChg>
        <pc:spChg chg="add mod">
          <ac:chgData name="Bruce Herring" userId="da3c994283af7ec4" providerId="LiveId" clId="{6B3ED49E-07CC-4C44-B4A6-E1DFC9A140C7}" dt="2020-07-28T20:19:51.465" v="13711" actId="20577"/>
          <ac:spMkLst>
            <pc:docMk/>
            <pc:sldMk cId="3017548759" sldId="328"/>
            <ac:spMk id="6" creationId="{23C93EEF-F93E-46C6-9F54-319F0ADF9CF8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6" creationId="{EF4E3408-F449-446F-A5A9-124BA3DD4EF0}"/>
          </ac:spMkLst>
        </pc:spChg>
        <pc:spChg chg="del">
          <ac:chgData name="Bruce Herring" userId="da3c994283af7ec4" providerId="LiveId" clId="{6B3ED49E-07CC-4C44-B4A6-E1DFC9A140C7}" dt="2020-06-20T15:20:38.989" v="636"/>
          <ac:spMkLst>
            <pc:docMk/>
            <pc:sldMk cId="3017548759" sldId="328"/>
            <ac:spMk id="7" creationId="{DD20D2F0-01BD-4C25-884E-0B15262A8604}"/>
          </ac:spMkLst>
        </pc:spChg>
        <pc:spChg chg="add mod ord">
          <ac:chgData name="Bruce Herring" userId="da3c994283af7ec4" providerId="LiveId" clId="{6B3ED49E-07CC-4C44-B4A6-E1DFC9A140C7}" dt="2020-07-28T20:09:35.043" v="12826" actId="700"/>
          <ac:spMkLst>
            <pc:docMk/>
            <pc:sldMk cId="3017548759" sldId="328"/>
            <ac:spMk id="8" creationId="{DD2A51B8-5D20-4834-81A9-D9C15FEFCF6E}"/>
          </ac:spMkLst>
        </pc:spChg>
      </pc:sldChg>
      <pc:sldChg chg="modSp add mod">
        <pc:chgData name="Bruce Herring" userId="da3c994283af7ec4" providerId="LiveId" clId="{6B3ED49E-07CC-4C44-B4A6-E1DFC9A140C7}" dt="2020-06-20T15:21:29.464" v="675" actId="20577"/>
        <pc:sldMkLst>
          <pc:docMk/>
          <pc:sldMk cId="3709796426" sldId="329"/>
        </pc:sldMkLst>
        <pc:spChg chg="mod">
          <ac:chgData name="Bruce Herring" userId="da3c994283af7ec4" providerId="LiveId" clId="{6B3ED49E-07CC-4C44-B4A6-E1DFC9A140C7}" dt="2020-06-20T15:21:29.464" v="675" actId="20577"/>
          <ac:spMkLst>
            <pc:docMk/>
            <pc:sldMk cId="3709796426" sldId="329"/>
            <ac:spMk id="10" creationId="{9569E4A9-F004-4980-BDEA-C67768BB32D0}"/>
          </ac:spMkLst>
        </pc:spChg>
      </pc:sldChg>
      <pc:sldChg chg="addSp delSp modSp new mod">
        <pc:chgData name="Bruce Herring" userId="da3c994283af7ec4" providerId="LiveId" clId="{6B3ED49E-07CC-4C44-B4A6-E1DFC9A140C7}" dt="2020-07-28T20:23:30.571" v="14154" actId="255"/>
        <pc:sldMkLst>
          <pc:docMk/>
          <pc:sldMk cId="119364359" sldId="330"/>
        </pc:sldMkLst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2" creationId="{0A70F186-601A-43EF-8977-4BFF063FB593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3" creationId="{B60A1BA6-3BE9-4FA7-9B3C-721B9E3D67FB}"/>
          </ac:spMkLst>
        </pc:spChg>
        <pc:spChg chg="mod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4" creationId="{A880CA3B-42D3-4C7E-9F4F-081CB3F3F1A7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5" creationId="{57F998A6-58BB-4448-9C00-23F1E81DA821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6" creationId="{BF0CB585-0B24-488E-AC60-E5B6101D758E}"/>
          </ac:spMkLst>
        </pc:spChg>
        <pc:spChg chg="del">
          <ac:chgData name="Bruce Herring" userId="da3c994283af7ec4" providerId="LiveId" clId="{6B3ED49E-07CC-4C44-B4A6-E1DFC9A140C7}" dt="2020-06-20T15:21:42.224" v="677"/>
          <ac:spMkLst>
            <pc:docMk/>
            <pc:sldMk cId="119364359" sldId="330"/>
            <ac:spMk id="7" creationId="{616FCBB3-1F4E-42E2-9E98-C98F118D3891}"/>
          </ac:spMkLst>
        </pc:spChg>
        <pc:spChg chg="add mod">
          <ac:chgData name="Bruce Herring" userId="da3c994283af7ec4" providerId="LiveId" clId="{6B3ED49E-07CC-4C44-B4A6-E1DFC9A140C7}" dt="2020-06-20T15:21:52.410" v="696" actId="20577"/>
          <ac:spMkLst>
            <pc:docMk/>
            <pc:sldMk cId="119364359" sldId="330"/>
            <ac:spMk id="8" creationId="{D6A83FD3-23C0-45D3-80C3-3987C9BADF39}"/>
          </ac:spMkLst>
        </pc:spChg>
        <pc:spChg chg="add del mod">
          <ac:chgData name="Bruce Herring" userId="da3c994283af7ec4" providerId="LiveId" clId="{6B3ED49E-07CC-4C44-B4A6-E1DFC9A140C7}" dt="2020-07-28T20:20:24.305" v="13713" actId="478"/>
          <ac:spMkLst>
            <pc:docMk/>
            <pc:sldMk cId="119364359" sldId="330"/>
            <ac:spMk id="9" creationId="{0FE61E38-6E13-4185-8D9D-BB7A4A84DCA4}"/>
          </ac:spMkLst>
        </pc:spChg>
        <pc:spChg chg="add del mod">
          <ac:chgData name="Bruce Herring" userId="da3c994283af7ec4" providerId="LiveId" clId="{6B3ED49E-07CC-4C44-B4A6-E1DFC9A140C7}" dt="2020-07-28T20:20:21.274" v="13712" actId="478"/>
          <ac:spMkLst>
            <pc:docMk/>
            <pc:sldMk cId="119364359" sldId="330"/>
            <ac:spMk id="10" creationId="{A61D2306-1A5F-46BF-A84D-308966B2B059}"/>
          </ac:spMkLst>
        </pc:spChg>
        <pc:spChg chg="add mod">
          <ac:chgData name="Bruce Herring" userId="da3c994283af7ec4" providerId="LiveId" clId="{6B3ED49E-07CC-4C44-B4A6-E1DFC9A140C7}" dt="2020-07-28T20:23:30.571" v="14154" actId="255"/>
          <ac:spMkLst>
            <pc:docMk/>
            <pc:sldMk cId="119364359" sldId="330"/>
            <ac:spMk id="11" creationId="{67348D5D-F9F9-47B3-984D-88B3FA0454A1}"/>
          </ac:spMkLst>
        </pc:spChg>
        <pc:picChg chg="add mod">
          <ac:chgData name="Bruce Herring" userId="da3c994283af7ec4" providerId="LiveId" clId="{6B3ED49E-07CC-4C44-B4A6-E1DFC9A140C7}" dt="2020-07-28T20:20:43.010" v="13718" actId="692"/>
          <ac:picMkLst>
            <pc:docMk/>
            <pc:sldMk cId="119364359" sldId="330"/>
            <ac:picMk id="7" creationId="{BAF03BA7-0C6F-4FAD-B0F0-C591C7624C5B}"/>
          </ac:picMkLst>
        </pc:picChg>
      </pc:sldChg>
      <pc:sldChg chg="addSp delSp modSp new del mod">
        <pc:chgData name="Bruce Herring" userId="da3c994283af7ec4" providerId="LiveId" clId="{6B3ED49E-07CC-4C44-B4A6-E1DFC9A140C7}" dt="2020-07-30T18:38:18.566" v="14155" actId="47"/>
        <pc:sldMkLst>
          <pc:docMk/>
          <pc:sldMk cId="3035703563" sldId="331"/>
        </pc:sldMkLst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2" creationId="{3F756DB3-D6F7-457A-94EF-FE6EDEA52922}"/>
          </ac:spMkLst>
        </pc:spChg>
        <pc:spChg chg="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3" creationId="{C2B0E2FB-276D-4514-AF43-0889C60E9AB2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4" creationId="{4B24F0F2-1601-4FC0-911B-1F4497A852D0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5" creationId="{1B9F5D4E-7C4C-4465-B2D3-4C78AF374F01}"/>
          </ac:spMkLst>
        </pc:spChg>
        <pc:spChg chg="del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6" creationId="{EF56F0DE-77C3-4A87-AA3C-8BEE60DC5135}"/>
          </ac:spMkLst>
        </pc:spChg>
        <pc:spChg chg="add mod">
          <ac:chgData name="Bruce Herring" userId="da3c994283af7ec4" providerId="LiveId" clId="{6B3ED49E-07CC-4C44-B4A6-E1DFC9A140C7}" dt="2020-06-20T15:22:51.406" v="712" actId="20577"/>
          <ac:spMkLst>
            <pc:docMk/>
            <pc:sldMk cId="3035703563" sldId="331"/>
            <ac:spMk id="7" creationId="{E6720D95-C5EC-47E6-9D87-6413C91B295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8" creationId="{98D91D98-B4D2-4595-BD65-D6A0F37C418D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9" creationId="{C3CB9316-D64F-41CC-8B44-2149BDFBEDD5}"/>
          </ac:spMkLst>
        </pc:spChg>
        <pc:spChg chg="add mod">
          <ac:chgData name="Bruce Herring" userId="da3c994283af7ec4" providerId="LiveId" clId="{6B3ED49E-07CC-4C44-B4A6-E1DFC9A140C7}" dt="2020-06-20T15:22:46.578" v="698"/>
          <ac:spMkLst>
            <pc:docMk/>
            <pc:sldMk cId="3035703563" sldId="331"/>
            <ac:spMk id="10" creationId="{27E52514-0909-418E-BBB9-DE28003495B6}"/>
          </ac:spMkLst>
        </pc:spChg>
      </pc:sldChg>
      <pc:sldChg chg="addSp delSp modSp new mod">
        <pc:chgData name="Bruce Herring" userId="da3c994283af7ec4" providerId="LiveId" clId="{6B3ED49E-07CC-4C44-B4A6-E1DFC9A140C7}" dt="2020-06-20T15:23:21.954" v="729" actId="20577"/>
        <pc:sldMkLst>
          <pc:docMk/>
          <pc:sldMk cId="4290272210" sldId="332"/>
        </pc:sldMkLst>
        <pc:spChg chg="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2" creationId="{CC87EA52-D8F8-4EE3-8DFD-62CE2D1C6E58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3" creationId="{8B311832-F29A-4EF8-A5CF-8D82D6F8A6DE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4" creationId="{EDD6F958-9CB0-4692-A346-1004ACE842B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5" creationId="{F0AABD79-C3A0-4ED6-B0E1-BFE0009A37D4}"/>
          </ac:spMkLst>
        </pc:spChg>
        <pc:spChg chg="del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6" creationId="{51E2D668-669C-42F2-BBF7-D2CA16452DE2}"/>
          </ac:spMkLst>
        </pc:spChg>
        <pc:spChg chg="add mod">
          <ac:chgData name="Bruce Herring" userId="da3c994283af7ec4" providerId="LiveId" clId="{6B3ED49E-07CC-4C44-B4A6-E1DFC9A140C7}" dt="2020-06-20T15:23:21.954" v="729" actId="20577"/>
          <ac:spMkLst>
            <pc:docMk/>
            <pc:sldMk cId="4290272210" sldId="332"/>
            <ac:spMk id="7" creationId="{7D784BE9-A453-4BF8-AFE7-E65A284704EE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8" creationId="{F2D84910-004C-4E4E-A890-8A4FFE37D191}"/>
          </ac:spMkLst>
        </pc:spChg>
        <pc:spChg chg="add mod">
          <ac:chgData name="Bruce Herring" userId="da3c994283af7ec4" providerId="LiveId" clId="{6B3ED49E-07CC-4C44-B4A6-E1DFC9A140C7}" dt="2020-06-20T15:23:15.245" v="714"/>
          <ac:spMkLst>
            <pc:docMk/>
            <pc:sldMk cId="4290272210" sldId="332"/>
            <ac:spMk id="9" creationId="{BA00B950-EB5D-41B7-8B7D-53169364CDB5}"/>
          </ac:spMkLst>
        </pc:spChg>
      </pc:sldChg>
      <pc:sldChg chg="addSp delSp modSp new mod">
        <pc:chgData name="Bruce Herring" userId="da3c994283af7ec4" providerId="LiveId" clId="{6B3ED49E-07CC-4C44-B4A6-E1DFC9A140C7}" dt="2020-06-20T15:23:59.003" v="780" actId="20577"/>
        <pc:sldMkLst>
          <pc:docMk/>
          <pc:sldMk cId="3496083894" sldId="333"/>
        </pc:sldMkLst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2" creationId="{24C63D57-E676-4102-A0B3-5A9277A651A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3" creationId="{71D06CAC-17A8-4B9B-A820-F66A48C76192}"/>
          </ac:spMkLst>
        </pc:spChg>
        <pc:spChg chg="del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4" creationId="{B37D4480-F9F6-411B-8783-862005D123E5}"/>
          </ac:spMkLst>
        </pc:spChg>
        <pc:spChg chg="mod">
          <ac:chgData name="Bruce Herring" userId="da3c994283af7ec4" providerId="LiveId" clId="{6B3ED49E-07CC-4C44-B4A6-E1DFC9A140C7}" dt="2020-06-20T15:23:36.249" v="731"/>
          <ac:spMkLst>
            <pc:docMk/>
            <pc:sldMk cId="3496083894" sldId="333"/>
            <ac:spMk id="5" creationId="{5BF71478-8345-495B-B8C8-82A3A6D658C9}"/>
          </ac:spMkLst>
        </pc:spChg>
        <pc:spChg chg="add mod">
          <ac:chgData name="Bruce Herring" userId="da3c994283af7ec4" providerId="LiveId" clId="{6B3ED49E-07CC-4C44-B4A6-E1DFC9A140C7}" dt="2020-06-20T15:23:59.003" v="780" actId="20577"/>
          <ac:spMkLst>
            <pc:docMk/>
            <pc:sldMk cId="3496083894" sldId="333"/>
            <ac:spMk id="6" creationId="{B814B1EF-6DC2-436A-89D2-202B89EEC976}"/>
          </ac:spMkLst>
        </pc:spChg>
      </pc:sldChg>
      <pc:sldChg chg="addSp delSp modSp new mod">
        <pc:chgData name="Bruce Herring" userId="da3c994283af7ec4" providerId="LiveId" clId="{6B3ED49E-07CC-4C44-B4A6-E1DFC9A140C7}" dt="2020-06-20T15:25:12.491" v="946" actId="20577"/>
        <pc:sldMkLst>
          <pc:docMk/>
          <pc:sldMk cId="2721345438" sldId="334"/>
        </pc:sldMkLst>
        <pc:spChg chg="del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2" creationId="{248DFC3B-F557-4A9F-B387-8EFBA72AC6A6}"/>
          </ac:spMkLst>
        </pc:spChg>
        <pc:spChg chg="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3" creationId="{F6BD63D6-D18E-4E55-B1C6-4E80ED42A1C4}"/>
          </ac:spMkLst>
        </pc:spChg>
        <pc:spChg chg="add mod">
          <ac:chgData name="Bruce Herring" userId="da3c994283af7ec4" providerId="LiveId" clId="{6B3ED49E-07CC-4C44-B4A6-E1DFC9A140C7}" dt="2020-06-20T15:24:18.321" v="791" actId="20577"/>
          <ac:spMkLst>
            <pc:docMk/>
            <pc:sldMk cId="2721345438" sldId="334"/>
            <ac:spMk id="4" creationId="{78290C96-A31C-41EC-A3F4-866AF87E3366}"/>
          </ac:spMkLst>
        </pc:spChg>
        <pc:spChg chg="add mod">
          <ac:chgData name="Bruce Herring" userId="da3c994283af7ec4" providerId="LiveId" clId="{6B3ED49E-07CC-4C44-B4A6-E1DFC9A140C7}" dt="2020-06-20T15:24:06.494" v="782"/>
          <ac:spMkLst>
            <pc:docMk/>
            <pc:sldMk cId="2721345438" sldId="334"/>
            <ac:spMk id="5" creationId="{9E578BCA-C72D-4CE6-8C7D-0E65B0D0CFD4}"/>
          </ac:spMkLst>
        </pc:spChg>
        <pc:spChg chg="add mod">
          <ac:chgData name="Bruce Herring" userId="da3c994283af7ec4" providerId="LiveId" clId="{6B3ED49E-07CC-4C44-B4A6-E1DFC9A140C7}" dt="2020-06-20T15:24:32.551" v="813" actId="20577"/>
          <ac:spMkLst>
            <pc:docMk/>
            <pc:sldMk cId="2721345438" sldId="334"/>
            <ac:spMk id="6" creationId="{FFA354C0-7E35-4DC8-A1A8-CC4B5276EC7B}"/>
          </ac:spMkLst>
        </pc:spChg>
        <pc:spChg chg="add mod">
          <ac:chgData name="Bruce Herring" userId="da3c994283af7ec4" providerId="LiveId" clId="{6B3ED49E-07CC-4C44-B4A6-E1DFC9A140C7}" dt="2020-06-20T15:25:12.491" v="946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addSp delSp modSp new mod">
        <pc:chgData name="Bruce Herring" userId="da3c994283af7ec4" providerId="LiveId" clId="{6B3ED49E-07CC-4C44-B4A6-E1DFC9A140C7}" dt="2020-06-20T15:26:15.300" v="1046" actId="255"/>
        <pc:sldMkLst>
          <pc:docMk/>
          <pc:sldMk cId="2103368791" sldId="335"/>
        </pc:sldMkLst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2" creationId="{FD87473D-AEAD-4D52-8E35-9590307EBDD8}"/>
          </ac:spMkLst>
        </pc:spChg>
        <pc:spChg chg="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3" creationId="{5A05D159-A213-4A0F-A099-2FAD35B6FA6C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4" creationId="{A8191E2F-20F1-46EE-BF84-74C73CB662BA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5" creationId="{DDC75AAB-F43F-4917-BAF2-AA95E839E094}"/>
          </ac:spMkLst>
        </pc:spChg>
        <pc:spChg chg="del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6" creationId="{8F5B090C-7690-4075-A6DE-2E353F9A8788}"/>
          </ac:spMkLst>
        </pc:spChg>
        <pc:spChg chg="add mod">
          <ac:chgData name="Bruce Herring" userId="da3c994283af7ec4" providerId="LiveId" clId="{6B3ED49E-07CC-4C44-B4A6-E1DFC9A140C7}" dt="2020-06-20T15:25:27.871" v="957" actId="20577"/>
          <ac:spMkLst>
            <pc:docMk/>
            <pc:sldMk cId="2103368791" sldId="335"/>
            <ac:spMk id="7" creationId="{2FD509E6-DBCF-4AC4-B7C9-D95330878D10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8" creationId="{3DE20069-DA92-4FF6-9DE7-87C6DB82DA96}"/>
          </ac:spMkLst>
        </pc:spChg>
        <pc:spChg chg="add mod">
          <ac:chgData name="Bruce Herring" userId="da3c994283af7ec4" providerId="LiveId" clId="{6B3ED49E-07CC-4C44-B4A6-E1DFC9A140C7}" dt="2020-06-20T15:26:15.300" v="1046" actId="255"/>
          <ac:spMkLst>
            <pc:docMk/>
            <pc:sldMk cId="2103368791" sldId="335"/>
            <ac:spMk id="9" creationId="{496F1EBC-0F2F-4666-B8C0-EB3B05842726}"/>
          </ac:spMkLst>
        </pc:spChg>
        <pc:spChg chg="add mod">
          <ac:chgData name="Bruce Herring" userId="da3c994283af7ec4" providerId="LiveId" clId="{6B3ED49E-07CC-4C44-B4A6-E1DFC9A140C7}" dt="2020-06-20T15:25:22.886" v="948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new mod">
        <pc:chgData name="Bruce Herring" userId="da3c994283af7ec4" providerId="LiveId" clId="{6B3ED49E-07CC-4C44-B4A6-E1DFC9A140C7}" dt="2020-06-20T15:26:59.889" v="1059" actId="20577"/>
        <pc:sldMkLst>
          <pc:docMk/>
          <pc:sldMk cId="3468852758" sldId="336"/>
        </pc:sldMkLst>
        <pc:spChg chg="mod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2" creationId="{6F652403-B852-445E-88E8-89A23C5E1C84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3" creationId="{189B7667-8D56-4B03-808A-63B7D59CA8DA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4" creationId="{28C15A36-13F3-4F41-8939-33050DA3266F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5" creationId="{A1DDF903-5B70-4DDF-A140-9D481CADF5A5}"/>
          </ac:spMkLst>
        </pc:spChg>
        <pc:spChg chg="del">
          <ac:chgData name="Bruce Herring" userId="da3c994283af7ec4" providerId="LiveId" clId="{6B3ED49E-07CC-4C44-B4A6-E1DFC9A140C7}" dt="2020-06-20T15:26:48.275" v="1048"/>
          <ac:spMkLst>
            <pc:docMk/>
            <pc:sldMk cId="3468852758" sldId="336"/>
            <ac:spMk id="6" creationId="{61C4BAEF-D21E-4303-A155-E4F2ADEE5D71}"/>
          </ac:spMkLst>
        </pc:spChg>
        <pc:spChg chg="add mod">
          <ac:chgData name="Bruce Herring" userId="da3c994283af7ec4" providerId="LiveId" clId="{6B3ED49E-07CC-4C44-B4A6-E1DFC9A140C7}" dt="2020-06-20T15:26:59.889" v="1059" actId="20577"/>
          <ac:spMkLst>
            <pc:docMk/>
            <pc:sldMk cId="3468852758" sldId="336"/>
            <ac:spMk id="7" creationId="{1E76EF9E-4173-4A79-AD65-2CF25E804F46}"/>
          </ac:spMkLst>
        </pc:spChg>
      </pc:sldChg>
      <pc:sldChg chg="addSp delSp modSp new mod">
        <pc:chgData name="Bruce Herring" userId="da3c994283af7ec4" providerId="LiveId" clId="{6B3ED49E-07CC-4C44-B4A6-E1DFC9A140C7}" dt="2020-06-20T15:28:05.569" v="1185" actId="20577"/>
        <pc:sldMkLst>
          <pc:docMk/>
          <pc:sldMk cId="2204875236" sldId="337"/>
        </pc:sldMkLst>
        <pc:spChg chg="del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2" creationId="{05812335-0B70-44BC-837F-464F47F8CB7F}"/>
          </ac:spMkLst>
        </pc:spChg>
        <pc:spChg chg="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3" creationId="{E4E2DD62-7B76-4690-A745-DEEF58443747}"/>
          </ac:spMkLst>
        </pc:spChg>
        <pc:spChg chg="add mod">
          <ac:chgData name="Bruce Herring" userId="da3c994283af7ec4" providerId="LiveId" clId="{6B3ED49E-07CC-4C44-B4A6-E1DFC9A140C7}" dt="2020-06-20T15:27:23.762" v="1070" actId="20577"/>
          <ac:spMkLst>
            <pc:docMk/>
            <pc:sldMk cId="2204875236" sldId="337"/>
            <ac:spMk id="4" creationId="{4611A3E2-9754-43BA-B630-76D8B48094C5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5" creationId="{FE87BF87-6C0A-4E17-A1D2-D17F8D03D4AF}"/>
          </ac:spMkLst>
        </pc:spChg>
        <pc:spChg chg="add mod">
          <ac:chgData name="Bruce Herring" userId="da3c994283af7ec4" providerId="LiveId" clId="{6B3ED49E-07CC-4C44-B4A6-E1DFC9A140C7}" dt="2020-06-20T15:27:16.757" v="1061"/>
          <ac:spMkLst>
            <pc:docMk/>
            <pc:sldMk cId="2204875236" sldId="337"/>
            <ac:spMk id="6" creationId="{391D815D-3288-4366-B418-CAD62CAD10A6}"/>
          </ac:spMkLst>
        </pc:spChg>
        <pc:spChg chg="add mod">
          <ac:chgData name="Bruce Herring" userId="da3c994283af7ec4" providerId="LiveId" clId="{6B3ED49E-07CC-4C44-B4A6-E1DFC9A140C7}" dt="2020-06-20T15:28:05.569" v="1185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delSp modSp new mod">
        <pc:chgData name="Bruce Herring" userId="da3c994283af7ec4" providerId="LiveId" clId="{6B3ED49E-07CC-4C44-B4A6-E1DFC9A140C7}" dt="2020-06-20T15:33:49.027" v="1241" actId="948"/>
        <pc:sldMkLst>
          <pc:docMk/>
          <pc:sldMk cId="2753181989" sldId="338"/>
        </pc:sldMkLst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2" creationId="{0F45608F-E4C8-4F0E-8F26-3A5D0C28A763}"/>
          </ac:spMkLst>
        </pc:spChg>
        <pc:spChg chg="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3" creationId="{47FDB425-3934-4063-A58D-B4DA4796FC0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4" creationId="{06B0A949-E038-4B70-BEE7-F0C531113BD9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5" creationId="{A7529A06-146B-4449-AEB5-BE27AC80E323}"/>
          </ac:spMkLst>
        </pc:spChg>
        <pc:spChg chg="del">
          <ac:chgData name="Bruce Herring" userId="da3c994283af7ec4" providerId="LiveId" clId="{6B3ED49E-07CC-4C44-B4A6-E1DFC9A140C7}" dt="2020-06-20T15:28:25.371" v="1187"/>
          <ac:spMkLst>
            <pc:docMk/>
            <pc:sldMk cId="2753181989" sldId="338"/>
            <ac:spMk id="6" creationId="{BA8E0F56-C967-49EB-BCEA-EF12E587D935}"/>
          </ac:spMkLst>
        </pc:spChg>
        <pc:spChg chg="add mod">
          <ac:chgData name="Bruce Herring" userId="da3c994283af7ec4" providerId="LiveId" clId="{6B3ED49E-07CC-4C44-B4A6-E1DFC9A140C7}" dt="2020-06-20T15:31:21.796" v="1226" actId="20577"/>
          <ac:spMkLst>
            <pc:docMk/>
            <pc:sldMk cId="2753181989" sldId="338"/>
            <ac:spMk id="7" creationId="{ED42CBF2-EF4C-4F29-A3C7-9F08B0ADEE50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8" creationId="{7ACF220D-7B60-4303-BE82-B2CFCD465688}"/>
          </ac:spMkLst>
        </pc:spChg>
        <pc:spChg chg="add del mod">
          <ac:chgData name="Bruce Herring" userId="da3c994283af7ec4" providerId="LiveId" clId="{6B3ED49E-07CC-4C44-B4A6-E1DFC9A140C7}" dt="2020-06-20T15:30:44.598" v="1217"/>
          <ac:spMkLst>
            <pc:docMk/>
            <pc:sldMk cId="2753181989" sldId="338"/>
            <ac:spMk id="9" creationId="{9C5486AF-E855-4D9D-B0B7-235E77921270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0" creationId="{426BD24D-2E26-4342-A80D-E654E7E4F8F2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1" creationId="{E738D0C8-7E4E-4882-947F-3FBDD8F0723C}"/>
          </ac:spMkLst>
        </pc:spChg>
        <pc:spChg chg="add del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2" creationId="{3A7D7222-655A-4847-835D-30FAC60A43CD}"/>
          </ac:spMkLst>
        </pc:spChg>
        <pc:spChg chg="add mod">
          <ac:chgData name="Bruce Herring" userId="da3c994283af7ec4" providerId="LiveId" clId="{6B3ED49E-07CC-4C44-B4A6-E1DFC9A140C7}" dt="2020-06-20T15:31:16.033" v="1218"/>
          <ac:spMkLst>
            <pc:docMk/>
            <pc:sldMk cId="2753181989" sldId="338"/>
            <ac:spMk id="13" creationId="{681DE2C9-97FA-47C2-BCF4-EF74A36816F4}"/>
          </ac:spMkLst>
        </pc:spChg>
        <pc:spChg chg="add mod">
          <ac:chgData name="Bruce Herring" userId="da3c994283af7ec4" providerId="LiveId" clId="{6B3ED49E-07CC-4C44-B4A6-E1DFC9A140C7}" dt="2020-06-20T15:33:49.027" v="1241" actId="948"/>
          <ac:spMkLst>
            <pc:docMk/>
            <pc:sldMk cId="2753181989" sldId="338"/>
            <ac:spMk id="14" creationId="{DC4F7DDB-C010-401A-AF34-AFAFF01F7FB2}"/>
          </ac:spMkLst>
        </pc:spChg>
      </pc:sldChg>
      <pc:sldChg chg="addSp delSp modSp new mod">
        <pc:chgData name="Bruce Herring" userId="da3c994283af7ec4" providerId="LiveId" clId="{6B3ED49E-07CC-4C44-B4A6-E1DFC9A140C7}" dt="2020-06-20T15:29:13.938" v="1215" actId="255"/>
        <pc:sldMkLst>
          <pc:docMk/>
          <pc:sldMk cId="1733100758" sldId="339"/>
        </pc:sldMkLst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2" creationId="{342F852A-2506-49C4-A56F-775C52ADA5EC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3" creationId="{99C2AAD2-7841-456D-9D4A-C027612E58BE}"/>
          </ac:spMkLst>
        </pc:spChg>
        <pc:spChg chg="del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4" creationId="{71C40FC7-2FD9-45D5-A1F8-95FB6C3119E9}"/>
          </ac:spMkLst>
        </pc:spChg>
        <pc:spChg chg="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5" creationId="{F3964677-6782-4E40-A719-07AFFBE72409}"/>
          </ac:spMkLst>
        </pc:spChg>
        <pc:spChg chg="add mod">
          <ac:chgData name="Bruce Herring" userId="da3c994283af7ec4" providerId="LiveId" clId="{6B3ED49E-07CC-4C44-B4A6-E1DFC9A140C7}" dt="2020-06-20T15:29:13.938" v="1215" actId="255"/>
          <ac:spMkLst>
            <pc:docMk/>
            <pc:sldMk cId="1733100758" sldId="339"/>
            <ac:spMk id="6" creationId="{02EEDD44-490E-4AD4-AFA9-06E575E982A2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7" creationId="{4ACE31EF-A994-4DA4-8600-C54C3F754091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8" creationId="{B58433F7-A52A-498B-8E0D-D62E73E47837}"/>
          </ac:spMkLst>
        </pc:spChg>
        <pc:spChg chg="add mod">
          <ac:chgData name="Bruce Herring" userId="da3c994283af7ec4" providerId="LiveId" clId="{6B3ED49E-07CC-4C44-B4A6-E1DFC9A140C7}" dt="2020-06-20T15:28:43.764" v="1199"/>
          <ac:spMkLst>
            <pc:docMk/>
            <pc:sldMk cId="1733100758" sldId="339"/>
            <ac:spMk id="9" creationId="{BCA78AF3-9978-4BE7-8E9C-A4B04FCC96A8}"/>
          </ac:spMkLst>
        </pc:spChg>
      </pc:sldChg>
      <pc:sldChg chg="modSp add mod">
        <pc:chgData name="Bruce Herring" userId="da3c994283af7ec4" providerId="LiveId" clId="{6B3ED49E-07CC-4C44-B4A6-E1DFC9A140C7}" dt="2020-06-20T15:37:21.678" v="1308" actId="20577"/>
        <pc:sldMkLst>
          <pc:docMk/>
          <pc:sldMk cId="1885714831" sldId="340"/>
        </pc:sldMkLst>
        <pc:spChg chg="mod">
          <ac:chgData name="Bruce Herring" userId="da3c994283af7ec4" providerId="LiveId" clId="{6B3ED49E-07CC-4C44-B4A6-E1DFC9A140C7}" dt="2020-06-20T15:37:21.678" v="1308" actId="20577"/>
          <ac:spMkLst>
            <pc:docMk/>
            <pc:sldMk cId="1885714831" sldId="340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34:19.262" v="1242" actId="47"/>
        <pc:sldMkLst>
          <pc:docMk/>
          <pc:sldMk cId="3398310057" sldId="340"/>
        </pc:sldMkLst>
      </pc:sldChg>
      <pc:sldChg chg="modSp add mod">
        <pc:chgData name="Bruce Herring" userId="da3c994283af7ec4" providerId="LiveId" clId="{6B3ED49E-07CC-4C44-B4A6-E1DFC9A140C7}" dt="2020-06-20T15:36:32.056" v="1281" actId="20577"/>
        <pc:sldMkLst>
          <pc:docMk/>
          <pc:sldMk cId="3032081800" sldId="341"/>
        </pc:sldMkLst>
        <pc:spChg chg="mod">
          <ac:chgData name="Bruce Herring" userId="da3c994283af7ec4" providerId="LiveId" clId="{6B3ED49E-07CC-4C44-B4A6-E1DFC9A140C7}" dt="2020-06-20T15:36:32.056" v="1281" actId="20577"/>
          <ac:spMkLst>
            <pc:docMk/>
            <pc:sldMk cId="3032081800" sldId="341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06.250" v="1360" actId="2711"/>
        <pc:sldMkLst>
          <pc:docMk/>
          <pc:sldMk cId="291588008" sldId="342"/>
        </pc:sldMkLst>
        <pc:spChg chg="mod">
          <ac:chgData name="Bruce Herring" userId="da3c994283af7ec4" providerId="LiveId" clId="{6B3ED49E-07CC-4C44-B4A6-E1DFC9A140C7}" dt="2020-06-24T17:24:06.250" v="1360" actId="2711"/>
          <ac:spMkLst>
            <pc:docMk/>
            <pc:sldMk cId="291588008" sldId="342"/>
            <ac:spMk id="10" creationId="{9569E4A9-F004-4980-BDEA-C67768BB32D0}"/>
          </ac:spMkLst>
        </pc:spChg>
      </pc:sldChg>
      <pc:sldChg chg="new del">
        <pc:chgData name="Bruce Herring" userId="da3c994283af7ec4" providerId="LiveId" clId="{6B3ED49E-07CC-4C44-B4A6-E1DFC9A140C7}" dt="2020-06-20T15:48:31.364" v="1309" actId="47"/>
        <pc:sldMkLst>
          <pc:docMk/>
          <pc:sldMk cId="661201184" sldId="342"/>
        </pc:sldMkLst>
      </pc:sldChg>
      <pc:sldChg chg="modSp add mod">
        <pc:chgData name="Bruce Herring" userId="da3c994283af7ec4" providerId="LiveId" clId="{6B3ED49E-07CC-4C44-B4A6-E1DFC9A140C7}" dt="2020-06-24T17:24:45.599" v="1363" actId="20577"/>
        <pc:sldMkLst>
          <pc:docMk/>
          <pc:sldMk cId="1687361094" sldId="343"/>
        </pc:sldMkLst>
        <pc:spChg chg="mod">
          <ac:chgData name="Bruce Herring" userId="da3c994283af7ec4" providerId="LiveId" clId="{6B3ED49E-07CC-4C44-B4A6-E1DFC9A140C7}" dt="2020-06-24T17:24:45.599" v="1363" actId="20577"/>
          <ac:spMkLst>
            <pc:docMk/>
            <pc:sldMk cId="1687361094" sldId="343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3:56.944" v="1355" actId="2711"/>
        <pc:sldMkLst>
          <pc:docMk/>
          <pc:sldMk cId="257194020" sldId="344"/>
        </pc:sldMkLst>
        <pc:spChg chg="mod">
          <ac:chgData name="Bruce Herring" userId="da3c994283af7ec4" providerId="LiveId" clId="{6B3ED49E-07CC-4C44-B4A6-E1DFC9A140C7}" dt="2020-06-24T17:23:56.944" v="1355" actId="2711"/>
          <ac:spMkLst>
            <pc:docMk/>
            <pc:sldMk cId="257194020" sldId="344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4:48.536" v="1365" actId="20577"/>
        <pc:sldMkLst>
          <pc:docMk/>
          <pc:sldMk cId="1314854034" sldId="345"/>
        </pc:sldMkLst>
        <pc:spChg chg="mod">
          <ac:chgData name="Bruce Herring" userId="da3c994283af7ec4" providerId="LiveId" clId="{6B3ED49E-07CC-4C44-B4A6-E1DFC9A140C7}" dt="2020-06-24T17:24:48.536" v="1365" actId="20577"/>
          <ac:spMkLst>
            <pc:docMk/>
            <pc:sldMk cId="1314854034" sldId="345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16.592" v="1370" actId="20577"/>
        <pc:sldMkLst>
          <pc:docMk/>
          <pc:sldMk cId="3690439444" sldId="346"/>
        </pc:sldMkLst>
        <pc:spChg chg="mod">
          <ac:chgData name="Bruce Herring" userId="da3c994283af7ec4" providerId="LiveId" clId="{6B3ED49E-07CC-4C44-B4A6-E1DFC9A140C7}" dt="2020-06-24T17:25:16.592" v="1370" actId="20577"/>
          <ac:spMkLst>
            <pc:docMk/>
            <pc:sldMk cId="3690439444" sldId="346"/>
            <ac:spMk id="10" creationId="{9569E4A9-F004-4980-BDEA-C67768BB32D0}"/>
          </ac:spMkLst>
        </pc:spChg>
      </pc:sldChg>
      <pc:sldChg chg="modSp add mod">
        <pc:chgData name="Bruce Herring" userId="da3c994283af7ec4" providerId="LiveId" clId="{6B3ED49E-07CC-4C44-B4A6-E1DFC9A140C7}" dt="2020-06-24T17:25:24.135" v="1373" actId="20577"/>
        <pc:sldMkLst>
          <pc:docMk/>
          <pc:sldMk cId="3025712979" sldId="347"/>
        </pc:sldMkLst>
        <pc:spChg chg="mod">
          <ac:chgData name="Bruce Herring" userId="da3c994283af7ec4" providerId="LiveId" clId="{6B3ED49E-07CC-4C44-B4A6-E1DFC9A140C7}" dt="2020-06-24T17:25:24.135" v="1373" actId="20577"/>
          <ac:spMkLst>
            <pc:docMk/>
            <pc:sldMk cId="3025712979" sldId="347"/>
            <ac:spMk id="10" creationId="{9569E4A9-F004-4980-BDEA-C67768BB32D0}"/>
          </ac:spMkLst>
        </pc:spChg>
      </pc:sldChg>
      <pc:sldChg chg="addSp delSp modSp new del mod modClrScheme chgLayout">
        <pc:chgData name="Bruce Herring" userId="da3c994283af7ec4" providerId="LiveId" clId="{6B3ED49E-07CC-4C44-B4A6-E1DFC9A140C7}" dt="2020-07-19T14:17:52.448" v="1770" actId="47"/>
        <pc:sldMkLst>
          <pc:docMk/>
          <pc:sldMk cId="2184974954" sldId="348"/>
        </pc:sldMkLst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2" creationId="{28C5C700-1986-4A31-9B1D-B22C6B24CDD5}"/>
          </ac:spMkLst>
        </pc:spChg>
        <pc:spChg chg="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3" creationId="{9D5BA11F-D4EA-4E98-8E51-782AB8A2E99F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4" creationId="{DD845DF7-B84E-417B-BEA5-FE708B9E60D8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5" creationId="{74A42501-15CB-49E5-B7F7-8388DA6C7929}"/>
          </ac:spMkLst>
        </pc:spChg>
        <pc:spChg chg="del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6" creationId="{253F5C1D-83F2-461B-9EEE-260B38EEC534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7" creationId="{3805498A-E699-4B79-A766-6A9B08823EF1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8" creationId="{5D46DEF2-D4FF-4FD9-9574-73CA1F6F948F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9" creationId="{998F175B-E2EB-4A2A-BA94-94DBE8EF2862}"/>
          </ac:spMkLst>
        </pc:spChg>
        <pc:spChg chg="add mod ord">
          <ac:chgData name="Bruce Herring" userId="da3c994283af7ec4" providerId="LiveId" clId="{6B3ED49E-07CC-4C44-B4A6-E1DFC9A140C7}" dt="2020-07-19T14:17:44.600" v="1769" actId="700"/>
          <ac:spMkLst>
            <pc:docMk/>
            <pc:sldMk cId="2184974954" sldId="348"/>
            <ac:spMk id="10" creationId="{1393B261-518C-4ED8-8A33-73AFB28B11AA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1T15:09:18.737" v="7582" actId="1076"/>
        <pc:sldMkLst>
          <pc:docMk/>
          <pc:sldMk cId="3523954813" sldId="348"/>
        </pc:sldMkLst>
        <pc:spChg chg="del mod ord">
          <ac:chgData name="Bruce Herring" userId="da3c994283af7ec4" providerId="LiveId" clId="{6B3ED49E-07CC-4C44-B4A6-E1DFC9A140C7}" dt="2020-07-19T14:18:06.191" v="1772" actId="700"/>
          <ac:spMkLst>
            <pc:docMk/>
            <pc:sldMk cId="3523954813" sldId="348"/>
            <ac:spMk id="2" creationId="{278B7519-92EC-4F1E-B131-6BC763F8E608}"/>
          </ac:spMkLst>
        </pc:spChg>
        <pc:spChg chg="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3" creationId="{A6AB2F32-B9A4-4FE6-888E-D6A26B0AFEB2}"/>
          </ac:spMkLst>
        </pc:spChg>
        <pc:spChg chg="add mod ord">
          <ac:chgData name="Bruce Herring" userId="da3c994283af7ec4" providerId="LiveId" clId="{6B3ED49E-07CC-4C44-B4A6-E1DFC9A140C7}" dt="2020-07-21T14:49:13.172" v="7373" actId="14100"/>
          <ac:spMkLst>
            <pc:docMk/>
            <pc:sldMk cId="3523954813" sldId="348"/>
            <ac:spMk id="4" creationId="{C85FB78D-9B56-4939-84E3-CF27BEC46429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5" creationId="{E38D0127-76C5-48B5-AB02-B675B8AB1A31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6" creationId="{6417D936-89E0-48FA-8F03-26959CE97E64}"/>
          </ac:spMkLst>
        </pc:spChg>
        <pc:spChg chg="add del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7" creationId="{B45BC87F-6A3F-48A2-9ABB-654165114876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8" creationId="{56A26E21-E958-46A7-B688-A0BAA9198199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9" creationId="{ED9E6731-5F7C-4E9F-9835-109A8256DFA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0" creationId="{5AE25750-015A-4912-B069-BC1AA96EF12D}"/>
          </ac:spMkLst>
        </pc:spChg>
        <pc:spChg chg="add del mod ord">
          <ac:chgData name="Bruce Herring" userId="da3c994283af7ec4" providerId="LiveId" clId="{6B3ED49E-07CC-4C44-B4A6-E1DFC9A140C7}" dt="2020-07-19T14:48:46.488" v="1805" actId="700"/>
          <ac:spMkLst>
            <pc:docMk/>
            <pc:sldMk cId="3523954813" sldId="348"/>
            <ac:spMk id="11" creationId="{E2CEE40E-E7C9-4598-9B33-05568ECF9949}"/>
          </ac:spMkLst>
        </pc:spChg>
        <pc:spChg chg="add mod ord">
          <ac:chgData name="Bruce Herring" userId="da3c994283af7ec4" providerId="LiveId" clId="{6B3ED49E-07CC-4C44-B4A6-E1DFC9A140C7}" dt="2020-07-21T14:49:54.148" v="7531" actId="14100"/>
          <ac:spMkLst>
            <pc:docMk/>
            <pc:sldMk cId="3523954813" sldId="348"/>
            <ac:spMk id="12" creationId="{4DF232CD-2E88-4F22-82A1-E9174D4809BD}"/>
          </ac:spMkLst>
        </pc:spChg>
        <pc:spChg chg="add del mod ord">
          <ac:chgData name="Bruce Herring" userId="da3c994283af7ec4" providerId="LiveId" clId="{6B3ED49E-07CC-4C44-B4A6-E1DFC9A140C7}" dt="2020-07-21T14:50:34.996" v="7534" actId="478"/>
          <ac:spMkLst>
            <pc:docMk/>
            <pc:sldMk cId="3523954813" sldId="348"/>
            <ac:spMk id="13" creationId="{6B6C246F-AAB0-4C58-B41D-D2E35C93643A}"/>
          </ac:spMkLst>
        </pc:spChg>
        <pc:spChg chg="add mod ord">
          <ac:chgData name="Bruce Herring" userId="da3c994283af7ec4" providerId="LiveId" clId="{6B3ED49E-07CC-4C44-B4A6-E1DFC9A140C7}" dt="2020-07-21T14:46:37.144" v="7151" actId="14100"/>
          <ac:spMkLst>
            <pc:docMk/>
            <pc:sldMk cId="3523954813" sldId="348"/>
            <ac:spMk id="14" creationId="{3F6ECAD2-CBEF-44DD-B324-6FDF342F5FC0}"/>
          </ac:spMkLst>
        </pc:spChg>
        <pc:spChg chg="add mod ord">
          <ac:chgData name="Bruce Herring" userId="da3c994283af7ec4" providerId="LiveId" clId="{6B3ED49E-07CC-4C44-B4A6-E1DFC9A140C7}" dt="2020-07-21T14:44:27.505" v="6940" actId="700"/>
          <ac:spMkLst>
            <pc:docMk/>
            <pc:sldMk cId="3523954813" sldId="348"/>
            <ac:spMk id="15" creationId="{8F96CC21-06E2-4160-97D7-6FF28EC64DCB}"/>
          </ac:spMkLst>
        </pc:spChg>
        <pc:spChg chg="add mod ord">
          <ac:chgData name="Bruce Herring" userId="da3c994283af7ec4" providerId="LiveId" clId="{6B3ED49E-07CC-4C44-B4A6-E1DFC9A140C7}" dt="2020-07-21T15:08:57.416" v="7572" actId="166"/>
          <ac:spMkLst>
            <pc:docMk/>
            <pc:sldMk cId="3523954813" sldId="348"/>
            <ac:spMk id="16" creationId="{DF98E452-D7C4-4A02-8F5F-B187458D9FBD}"/>
          </ac:spMkLst>
        </pc:spChg>
        <pc:spChg chg="add mod">
          <ac:chgData name="Bruce Herring" userId="da3c994283af7ec4" providerId="LiveId" clId="{6B3ED49E-07CC-4C44-B4A6-E1DFC9A140C7}" dt="2020-07-21T15:07:03.189" v="7551" actId="208"/>
          <ac:spMkLst>
            <pc:docMk/>
            <pc:sldMk cId="3523954813" sldId="348"/>
            <ac:spMk id="17" creationId="{7FB0DCF8-6BB7-4906-B6F5-642BF3E9986A}"/>
          </ac:spMkLst>
        </pc:spChg>
        <pc:spChg chg="add mod">
          <ac:chgData name="Bruce Herring" userId="da3c994283af7ec4" providerId="LiveId" clId="{6B3ED49E-07CC-4C44-B4A6-E1DFC9A140C7}" dt="2020-07-21T15:07:45.342" v="7567" actId="1076"/>
          <ac:spMkLst>
            <pc:docMk/>
            <pc:sldMk cId="3523954813" sldId="348"/>
            <ac:spMk id="18" creationId="{553898B9-C145-4939-81F6-62E09C041A10}"/>
          </ac:spMkLst>
        </pc:spChg>
        <pc:spChg chg="add mod">
          <ac:chgData name="Bruce Herring" userId="da3c994283af7ec4" providerId="LiveId" clId="{6B3ED49E-07CC-4C44-B4A6-E1DFC9A140C7}" dt="2020-07-21T15:09:18.737" v="7582" actId="1076"/>
          <ac:spMkLst>
            <pc:docMk/>
            <pc:sldMk cId="3523954813" sldId="348"/>
            <ac:spMk id="21" creationId="{A1FB1EDC-41BA-4094-88EA-C724049416CC}"/>
          </ac:spMkLst>
        </pc:spChg>
        <pc:cxnChg chg="add mod">
          <ac:chgData name="Bruce Herring" userId="da3c994283af7ec4" providerId="LiveId" clId="{6B3ED49E-07CC-4C44-B4A6-E1DFC9A140C7}" dt="2020-07-21T15:08:50.601" v="7571" actId="692"/>
          <ac:cxnSpMkLst>
            <pc:docMk/>
            <pc:sldMk cId="3523954813" sldId="348"/>
            <ac:cxnSpMk id="20" creationId="{5B038306-3DC7-47C1-816F-439D977E9EC7}"/>
          </ac:cxnSpMkLst>
        </pc:cxnChg>
      </pc:sldChg>
      <pc:sldChg chg="addSp delSp modSp new del mod modClrScheme chgLayout">
        <pc:chgData name="Bruce Herring" userId="da3c994283af7ec4" providerId="LiveId" clId="{6B3ED49E-07CC-4C44-B4A6-E1DFC9A140C7}" dt="2020-07-21T15:11:02.005" v="7583" actId="47"/>
        <pc:sldMkLst>
          <pc:docMk/>
          <pc:sldMk cId="1325958396" sldId="349"/>
        </pc:sldMkLst>
        <pc:spChg chg="del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2" creationId="{34BFD1A5-88B7-4B34-85C8-C7331FC9DB81}"/>
          </ac:spMkLst>
        </pc:spChg>
        <pc:spChg chg="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3" creationId="{517C7EC1-4D2A-43D0-B745-EDF93263136A}"/>
          </ac:spMkLst>
        </pc:spChg>
        <pc:spChg chg="add mod ord">
          <ac:chgData name="Bruce Herring" userId="da3c994283af7ec4" providerId="LiveId" clId="{6B3ED49E-07CC-4C44-B4A6-E1DFC9A140C7}" dt="2020-07-19T14:50:21.865" v="1829" actId="2711"/>
          <ac:spMkLst>
            <pc:docMk/>
            <pc:sldMk cId="1325958396" sldId="349"/>
            <ac:spMk id="4" creationId="{9C63EB01-AD3D-4250-A1C3-DFE5461329C0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5" creationId="{0AFB7641-AFAB-4697-8B26-66565BFB6E83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6" creationId="{88E83FF1-F7D5-4A4E-9730-076FB928D686}"/>
          </ac:spMkLst>
        </pc:spChg>
        <pc:spChg chg="add mod ord">
          <ac:chgData name="Bruce Herring" userId="da3c994283af7ec4" providerId="LiveId" clId="{6B3ED49E-07CC-4C44-B4A6-E1DFC9A140C7}" dt="2020-07-19T14:49:45.850" v="1807" actId="700"/>
          <ac:spMkLst>
            <pc:docMk/>
            <pc:sldMk cId="1325958396" sldId="349"/>
            <ac:spMk id="7" creationId="{C1069190-D709-4FB8-B666-B24278645298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19T21:39:14.631" v="4142" actId="207"/>
        <pc:sldMkLst>
          <pc:docMk/>
          <pc:sldMk cId="2335998585" sldId="350"/>
        </pc:sldMkLst>
        <pc:spChg chg="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2" creationId="{5C62C9B3-6B43-4F90-B298-94292B184ADB}"/>
          </ac:spMkLst>
        </pc:spChg>
        <pc:spChg chg="del mod ord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3" creationId="{365E16DF-E3CC-4835-8FFD-6B63868EC2D9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4" creationId="{93342081-0661-4C78-B520-C2FA73FCC3E6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5" creationId="{8C344D38-8DF5-4160-B2DA-11ECD6605D28}"/>
          </ac:spMkLst>
        </pc:spChg>
        <pc:spChg chg="del">
          <ac:chgData name="Bruce Herring" userId="da3c994283af7ec4" providerId="LiveId" clId="{6B3ED49E-07CC-4C44-B4A6-E1DFC9A140C7}" dt="2020-07-19T14:51:10.193" v="1831" actId="700"/>
          <ac:spMkLst>
            <pc:docMk/>
            <pc:sldMk cId="2335998585" sldId="350"/>
            <ac:spMk id="6" creationId="{8D76D377-4655-4F22-88EA-96FAB6B3FF41}"/>
          </ac:spMkLst>
        </pc:spChg>
        <pc:spChg chg="add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7" creationId="{6D908FA3-19FF-48C6-9A18-11BDB300012D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8" creationId="{50F43D48-7D37-4091-A838-984DAEED77FF}"/>
          </ac:spMkLst>
        </pc:spChg>
        <pc:spChg chg="add del mod ord">
          <ac:chgData name="Bruce Herring" userId="da3c994283af7ec4" providerId="LiveId" clId="{6B3ED49E-07CC-4C44-B4A6-E1DFC9A140C7}" dt="2020-07-19T14:52:54.990" v="1857" actId="700"/>
          <ac:spMkLst>
            <pc:docMk/>
            <pc:sldMk cId="2335998585" sldId="350"/>
            <ac:spMk id="9" creationId="{1D22A1BE-A09A-436D-885D-07F4CE8D496A}"/>
          </ac:spMkLst>
        </pc:spChg>
        <pc:spChg chg="add mod ord">
          <ac:chgData name="Bruce Herring" userId="da3c994283af7ec4" providerId="LiveId" clId="{6B3ED49E-07CC-4C44-B4A6-E1DFC9A140C7}" dt="2020-07-19T21:39:14.631" v="4142" actId="207"/>
          <ac:spMkLst>
            <pc:docMk/>
            <pc:sldMk cId="2335998585" sldId="350"/>
            <ac:spMk id="10" creationId="{17CBB471-3D51-47AA-A037-4BA993A051F2}"/>
          </ac:spMkLst>
        </pc:spChg>
        <pc:spChg chg="add del mod ord">
          <ac:chgData name="Bruce Herring" userId="da3c994283af7ec4" providerId="LiveId" clId="{6B3ED49E-07CC-4C44-B4A6-E1DFC9A140C7}" dt="2020-07-19T15:21:55.595" v="2766" actId="478"/>
          <ac:spMkLst>
            <pc:docMk/>
            <pc:sldMk cId="2335998585" sldId="350"/>
            <ac:spMk id="11" creationId="{05A85B3A-7F5F-4F73-8630-87F882BA6F2C}"/>
          </ac:spMkLst>
        </pc:spChg>
        <pc:spChg chg="add mod ord">
          <ac:chgData name="Bruce Herring" userId="da3c994283af7ec4" providerId="LiveId" clId="{6B3ED49E-07CC-4C44-B4A6-E1DFC9A140C7}" dt="2020-07-19T15:05:23.099" v="2764" actId="207"/>
          <ac:spMkLst>
            <pc:docMk/>
            <pc:sldMk cId="2335998585" sldId="350"/>
            <ac:spMk id="12" creationId="{E699BC5A-5C73-4E9E-80D3-730B0D84EF3C}"/>
          </ac:spMkLst>
        </pc:spChg>
        <pc:spChg chg="add mod">
          <ac:chgData name="Bruce Herring" userId="da3c994283af7ec4" providerId="LiveId" clId="{6B3ED49E-07CC-4C44-B4A6-E1DFC9A140C7}" dt="2020-07-19T21:04:05.627" v="3081" actId="14100"/>
          <ac:spMkLst>
            <pc:docMk/>
            <pc:sldMk cId="2335998585" sldId="350"/>
            <ac:spMk id="13" creationId="{5FF93E1C-0B75-46D0-A3A5-752F9A01887F}"/>
          </ac:spMkLst>
        </pc:spChg>
        <pc:spChg chg="add mod">
          <ac:chgData name="Bruce Herring" userId="da3c994283af7ec4" providerId="LiveId" clId="{6B3ED49E-07CC-4C44-B4A6-E1DFC9A140C7}" dt="2020-07-19T21:04:46.686" v="3127" actId="20577"/>
          <ac:spMkLst>
            <pc:docMk/>
            <pc:sldMk cId="2335998585" sldId="350"/>
            <ac:spMk id="15" creationId="{6144193B-00C5-4B3E-A274-F66582B7BA30}"/>
          </ac:spMkLst>
        </pc:spChg>
        <pc:spChg chg="add mod">
          <ac:chgData name="Bruce Herring" userId="da3c994283af7ec4" providerId="LiveId" clId="{6B3ED49E-07CC-4C44-B4A6-E1DFC9A140C7}" dt="2020-07-19T21:05:12.831" v="3157" actId="14100"/>
          <ac:spMkLst>
            <pc:docMk/>
            <pc:sldMk cId="2335998585" sldId="350"/>
            <ac:spMk id="16" creationId="{791D27E7-7266-4A74-8C69-E5C5BB191C24}"/>
          </ac:spMkLst>
        </pc:spChg>
        <pc:picChg chg="add mod">
          <ac:chgData name="Bruce Herring" userId="da3c994283af7ec4" providerId="LiveId" clId="{6B3ED49E-07CC-4C44-B4A6-E1DFC9A140C7}" dt="2020-07-19T21:01:06.210" v="2998" actId="1076"/>
          <ac:picMkLst>
            <pc:docMk/>
            <pc:sldMk cId="2335998585" sldId="350"/>
            <ac:picMk id="1026" creationId="{67079A56-11DB-4B7E-A4FD-E8DC80871C33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17:44.766" v="4722" actId="692"/>
        <pc:sldMkLst>
          <pc:docMk/>
          <pc:sldMk cId="1854318236" sldId="351"/>
        </pc:sldMkLst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2" creationId="{544E112A-0590-4E0A-9481-635D18E90F71}"/>
          </ac:spMkLst>
        </pc:spChg>
        <pc:spChg chg="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3" creationId="{C2ECC601-AC14-43D5-96D3-25F45EBBF7F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4" creationId="{1DC9B614-0E80-4EA3-B441-89F9C103020E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5" creationId="{FB6980DA-3346-404C-9CE7-0D1B02103061}"/>
          </ac:spMkLst>
        </pc:spChg>
        <pc:spChg chg="del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6" creationId="{14B9C6D9-EC91-480B-9BAF-64B02D1B3436}"/>
          </ac:spMkLst>
        </pc:spChg>
        <pc:spChg chg="add mod ord">
          <ac:chgData name="Bruce Herring" userId="da3c994283af7ec4" providerId="LiveId" clId="{6B3ED49E-07CC-4C44-B4A6-E1DFC9A140C7}" dt="2020-07-19T21:46:07.092" v="4378" actId="20577"/>
          <ac:spMkLst>
            <pc:docMk/>
            <pc:sldMk cId="1854318236" sldId="351"/>
            <ac:spMk id="7" creationId="{3BFD9E43-908F-4BCB-8301-7151483C576D}"/>
          </ac:spMkLst>
        </pc:spChg>
        <pc:spChg chg="add mod ord">
          <ac:chgData name="Bruce Herring" userId="da3c994283af7ec4" providerId="LiveId" clId="{6B3ED49E-07CC-4C44-B4A6-E1DFC9A140C7}" dt="2020-07-20T01:13:39.292" v="4709" actId="20577"/>
          <ac:spMkLst>
            <pc:docMk/>
            <pc:sldMk cId="1854318236" sldId="351"/>
            <ac:spMk id="8" creationId="{1654D021-60B4-4B71-A8BD-71E840F0372F}"/>
          </ac:spMkLst>
        </pc:spChg>
        <pc:spChg chg="add mod ord">
          <ac:chgData name="Bruce Herring" userId="da3c994283af7ec4" providerId="LiveId" clId="{6B3ED49E-07CC-4C44-B4A6-E1DFC9A140C7}" dt="2020-07-20T00:15:52.738" v="4579" actId="403"/>
          <ac:spMkLst>
            <pc:docMk/>
            <pc:sldMk cId="1854318236" sldId="351"/>
            <ac:spMk id="9" creationId="{59100781-042C-4397-8CF7-E4620A0A9F79}"/>
          </ac:spMkLst>
        </pc:spChg>
        <pc:spChg chg="add del mod ord">
          <ac:chgData name="Bruce Herring" userId="da3c994283af7ec4" providerId="LiveId" clId="{6B3ED49E-07CC-4C44-B4A6-E1DFC9A140C7}" dt="2020-07-19T21:46:43.227" v="4416" actId="478"/>
          <ac:spMkLst>
            <pc:docMk/>
            <pc:sldMk cId="1854318236" sldId="351"/>
            <ac:spMk id="10" creationId="{7F6F1E20-FEED-4FF1-8739-5E3F641A79D5}"/>
          </ac:spMkLst>
        </pc:spChg>
        <pc:spChg chg="add mod ord">
          <ac:chgData name="Bruce Herring" userId="da3c994283af7ec4" providerId="LiveId" clId="{6B3ED49E-07CC-4C44-B4A6-E1DFC9A140C7}" dt="2020-07-19T21:08:43.508" v="3337" actId="700"/>
          <ac:spMkLst>
            <pc:docMk/>
            <pc:sldMk cId="1854318236" sldId="351"/>
            <ac:spMk id="11" creationId="{1B2ACB5B-6533-435D-9A7D-EB5BAADFBE1F}"/>
          </ac:spMkLst>
        </pc:sp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2" creationId="{15A059C1-5463-42B0-9BA2-60FB56310490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0.049" v="4478" actId="478"/>
          <ac:graphicFrameMkLst>
            <pc:docMk/>
            <pc:sldMk cId="1854318236" sldId="351"/>
            <ac:graphicFrameMk id="13" creationId="{30FD3C36-CD06-403B-BBEE-D2D195C80B0A}"/>
          </ac:graphicFrameMkLst>
        </pc:graphicFrameChg>
        <pc:graphicFrameChg chg="add del mod modGraphic">
          <ac:chgData name="Bruce Herring" userId="da3c994283af7ec4" providerId="LiveId" clId="{6B3ED49E-07CC-4C44-B4A6-E1DFC9A140C7}" dt="2020-07-19T21:55:11.860" v="4479" actId="478"/>
          <ac:graphicFrameMkLst>
            <pc:docMk/>
            <pc:sldMk cId="1854318236" sldId="351"/>
            <ac:graphicFrameMk id="14" creationId="{BDF1C683-5524-4E69-90A0-5A3F673A054E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5" creationId="{3F8D0F8C-1356-4EFF-A248-BB1CFCF3B824}"/>
          </ac:graphicFrameMkLst>
        </pc:graphicFrameChg>
        <pc:graphicFrameChg chg="add mod modGraphic">
          <ac:chgData name="Bruce Herring" userId="da3c994283af7ec4" providerId="LiveId" clId="{6B3ED49E-07CC-4C44-B4A6-E1DFC9A140C7}" dt="2020-07-20T01:17:25.522" v="4718" actId="1076"/>
          <ac:graphicFrameMkLst>
            <pc:docMk/>
            <pc:sldMk cId="1854318236" sldId="351"/>
            <ac:graphicFrameMk id="16" creationId="{409EBAB9-7E0B-4075-B0F6-496F7FA2318D}"/>
          </ac:graphicFrameMkLst>
        </pc:graphicFrameChg>
        <pc:graphicFrameChg chg="add mod modGraphic">
          <ac:chgData name="Bruce Herring" userId="da3c994283af7ec4" providerId="LiveId" clId="{6B3ED49E-07CC-4C44-B4A6-E1DFC9A140C7}" dt="2020-07-20T01:17:30.922" v="4719" actId="1076"/>
          <ac:graphicFrameMkLst>
            <pc:docMk/>
            <pc:sldMk cId="1854318236" sldId="351"/>
            <ac:graphicFrameMk id="17" creationId="{D71838CE-E83E-462D-B53C-398C2385D312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8" creationId="{61CD055F-05D7-4E19-BF7A-F3F3702E1096}"/>
          </ac:graphicFrameMkLst>
        </pc:graphicFrameChg>
        <pc:graphicFrameChg chg="add mod modGraphic">
          <ac:chgData name="Bruce Herring" userId="da3c994283af7ec4" providerId="LiveId" clId="{6B3ED49E-07CC-4C44-B4A6-E1DFC9A140C7}" dt="2020-07-20T01:13:33.599" v="4708" actId="1036"/>
          <ac:graphicFrameMkLst>
            <pc:docMk/>
            <pc:sldMk cId="1854318236" sldId="351"/>
            <ac:graphicFrameMk id="19" creationId="{D71621B1-5FE5-4A62-8BF6-D36439B3C97B}"/>
          </ac:graphicFrameMkLst>
        </pc:graphicFrameChg>
        <pc:graphicFrameChg chg="add mod modGraphic">
          <ac:chgData name="Bruce Herring" userId="da3c994283af7ec4" providerId="LiveId" clId="{6B3ED49E-07CC-4C44-B4A6-E1DFC9A140C7}" dt="2020-07-20T01:16:49.517" v="4712" actId="1076"/>
          <ac:graphicFrameMkLst>
            <pc:docMk/>
            <pc:sldMk cId="1854318236" sldId="351"/>
            <ac:graphicFrameMk id="20" creationId="{34051116-CAF4-49DC-9AFF-778F642673B2}"/>
          </ac:graphicFrameMkLst>
        </pc:graphicFrameChg>
        <pc:picChg chg="add mod">
          <ac:chgData name="Bruce Herring" userId="da3c994283af7ec4" providerId="LiveId" clId="{6B3ED49E-07CC-4C44-B4A6-E1DFC9A140C7}" dt="2020-07-20T01:17:44.766" v="4722" actId="692"/>
          <ac:picMkLst>
            <pc:docMk/>
            <pc:sldMk cId="1854318236" sldId="351"/>
            <ac:picMk id="22" creationId="{34DF2CC2-1A0E-4538-B61D-CA8BABF9192C}"/>
          </ac:picMkLst>
        </pc:picChg>
      </pc:sldChg>
      <pc:sldChg chg="addSp delSp modSp new mod modClrScheme chgLayout">
        <pc:chgData name="Bruce Herring" userId="da3c994283af7ec4" providerId="LiveId" clId="{6B3ED49E-07CC-4C44-B4A6-E1DFC9A140C7}" dt="2020-07-20T01:21:54.469" v="4926" actId="313"/>
        <pc:sldMkLst>
          <pc:docMk/>
          <pc:sldMk cId="4189822378" sldId="352"/>
        </pc:sldMkLst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2" creationId="{873D922B-A949-4BDA-8070-E8825ED5D154}"/>
          </ac:spMkLst>
        </pc:spChg>
        <pc:spChg chg="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3" creationId="{D08E6B8F-8525-4E29-8C63-6EFC5D5FD89C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4" creationId="{11DF4A5F-23A9-481D-A477-06A86E79BEB7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5" creationId="{447B89DC-4E5D-406C-8468-06C12F29B6C1}"/>
          </ac:spMkLst>
        </pc:spChg>
        <pc:spChg chg="del">
          <ac:chgData name="Bruce Herring" userId="da3c994283af7ec4" providerId="LiveId" clId="{6B3ED49E-07CC-4C44-B4A6-E1DFC9A140C7}" dt="2020-07-19T21:09:15.098" v="3339" actId="700"/>
          <ac:spMkLst>
            <pc:docMk/>
            <pc:sldMk cId="4189822378" sldId="352"/>
            <ac:spMk id="6" creationId="{1DF8DA27-116A-4C03-AB33-547C9E725F43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7" creationId="{1ED45618-2131-4E5A-8027-B87C1F30E4E7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8" creationId="{F56BC2BB-87C1-4178-80FE-4ED9385F5C64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9" creationId="{74E2B081-C890-4CE4-8842-D126E1194D6E}"/>
          </ac:spMkLst>
        </pc:spChg>
        <pc:spChg chg="add del mod ord">
          <ac:chgData name="Bruce Herring" userId="da3c994283af7ec4" providerId="LiveId" clId="{6B3ED49E-07CC-4C44-B4A6-E1DFC9A140C7}" dt="2020-07-19T21:10:04.059" v="3341" actId="700"/>
          <ac:spMkLst>
            <pc:docMk/>
            <pc:sldMk cId="4189822378" sldId="352"/>
            <ac:spMk id="10" creationId="{A41FC09C-A9DD-474D-9E3C-607FAD7D3A09}"/>
          </ac:spMkLst>
        </pc:spChg>
        <pc:spChg chg="add mod ord">
          <ac:chgData name="Bruce Herring" userId="da3c994283af7ec4" providerId="LiveId" clId="{6B3ED49E-07CC-4C44-B4A6-E1DFC9A140C7}" dt="2020-07-19T21:24:42.484" v="3770" actId="20577"/>
          <ac:spMkLst>
            <pc:docMk/>
            <pc:sldMk cId="4189822378" sldId="352"/>
            <ac:spMk id="11" creationId="{4508B1C7-824E-4867-B447-365F6E4ECC75}"/>
          </ac:spMkLst>
        </pc:spChg>
        <pc:spChg chg="add mod ord">
          <ac:chgData name="Bruce Herring" userId="da3c994283af7ec4" providerId="LiveId" clId="{6B3ED49E-07CC-4C44-B4A6-E1DFC9A140C7}" dt="2020-07-20T01:21:28.910" v="4921" actId="207"/>
          <ac:spMkLst>
            <pc:docMk/>
            <pc:sldMk cId="4189822378" sldId="352"/>
            <ac:spMk id="12" creationId="{DA40B1CE-8FB3-4809-8E35-7BB88C5F16D0}"/>
          </ac:spMkLst>
        </pc:spChg>
        <pc:spChg chg="add mod ord">
          <ac:chgData name="Bruce Herring" userId="da3c994283af7ec4" providerId="LiveId" clId="{6B3ED49E-07CC-4C44-B4A6-E1DFC9A140C7}" dt="2020-07-19T21:44:56.012" v="4360" actId="14100"/>
          <ac:spMkLst>
            <pc:docMk/>
            <pc:sldMk cId="4189822378" sldId="352"/>
            <ac:spMk id="13" creationId="{2C30190E-F264-4E5B-BB5D-0FFE8298EE2C}"/>
          </ac:spMkLst>
        </pc:spChg>
        <pc:spChg chg="add mod">
          <ac:chgData name="Bruce Herring" userId="da3c994283af7ec4" providerId="LiveId" clId="{6B3ED49E-07CC-4C44-B4A6-E1DFC9A140C7}" dt="2020-07-19T21:44:27.287" v="4355" actId="113"/>
          <ac:spMkLst>
            <pc:docMk/>
            <pc:sldMk cId="4189822378" sldId="352"/>
            <ac:spMk id="14" creationId="{C063A692-DEA6-40E9-AA21-F95C87F1FF69}"/>
          </ac:spMkLst>
        </pc:spChg>
        <pc:spChg chg="add mod">
          <ac:chgData name="Bruce Herring" userId="da3c994283af7ec4" providerId="LiveId" clId="{6B3ED49E-07CC-4C44-B4A6-E1DFC9A140C7}" dt="2020-07-19T21:44:33.578" v="4356" actId="2711"/>
          <ac:spMkLst>
            <pc:docMk/>
            <pc:sldMk cId="4189822378" sldId="352"/>
            <ac:spMk id="15" creationId="{D0FD27A9-9DCC-43E9-9C3D-7210C4A59B1E}"/>
          </ac:spMkLst>
        </pc:spChg>
        <pc:spChg chg="add mod">
          <ac:chgData name="Bruce Herring" userId="da3c994283af7ec4" providerId="LiveId" clId="{6B3ED49E-07CC-4C44-B4A6-E1DFC9A140C7}" dt="2020-07-20T01:21:54.469" v="4926" actId="313"/>
          <ac:spMkLst>
            <pc:docMk/>
            <pc:sldMk cId="4189822378" sldId="352"/>
            <ac:spMk id="16" creationId="{FB33C8C0-3309-4FDA-AB98-3B6836469F54}"/>
          </ac:spMkLst>
        </pc:spChg>
      </pc:sldChg>
      <pc:sldChg chg="addSp delSp modSp new mod modClrScheme chgLayout">
        <pc:chgData name="Bruce Herring" userId="da3c994283af7ec4" providerId="LiveId" clId="{6B3ED49E-07CC-4C44-B4A6-E1DFC9A140C7}" dt="2020-07-20T01:41:02.071" v="5870" actId="948"/>
        <pc:sldMkLst>
          <pc:docMk/>
          <pc:sldMk cId="2491664681" sldId="353"/>
        </pc:sldMkLst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2" creationId="{8B2AC57A-C844-48B9-8620-5DFE0245D813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3" creationId="{BD5E8439-A5FD-4793-A235-32B924133871}"/>
          </ac:spMkLst>
        </pc:spChg>
        <pc:spChg chg="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4" creationId="{F493790B-E906-4ECD-A474-F1EC8B48B4D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5" creationId="{D59F9CF9-8CF7-4643-8907-1BC3A2F6D13C}"/>
          </ac:spMkLst>
        </pc:spChg>
        <pc:spChg chg="del mod ord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6" creationId="{967CB5E3-E7AE-4E43-A9D2-45525833C112}"/>
          </ac:spMkLst>
        </pc:spChg>
        <pc:spChg chg="del">
          <ac:chgData name="Bruce Herring" userId="da3c994283af7ec4" providerId="LiveId" clId="{6B3ED49E-07CC-4C44-B4A6-E1DFC9A140C7}" dt="2020-07-20T01:18:37.298" v="4725" actId="700"/>
          <ac:spMkLst>
            <pc:docMk/>
            <pc:sldMk cId="2491664681" sldId="353"/>
            <ac:spMk id="7" creationId="{C01D0521-60D6-49B4-B03B-8FE83CA8CEFC}"/>
          </ac:spMkLst>
        </pc:spChg>
        <pc:spChg chg="add mod ord">
          <ac:chgData name="Bruce Herring" userId="da3c994283af7ec4" providerId="LiveId" clId="{6B3ED49E-07CC-4C44-B4A6-E1DFC9A140C7}" dt="2020-07-20T01:25:29.133" v="5439" actId="20577"/>
          <ac:spMkLst>
            <pc:docMk/>
            <pc:sldMk cId="2491664681" sldId="353"/>
            <ac:spMk id="8" creationId="{52E944F6-47D9-4CD7-8DEF-D40A45D7A768}"/>
          </ac:spMkLst>
        </pc:spChg>
        <pc:spChg chg="add mod ord">
          <ac:chgData name="Bruce Herring" userId="da3c994283af7ec4" providerId="LiveId" clId="{6B3ED49E-07CC-4C44-B4A6-E1DFC9A140C7}" dt="2020-07-20T01:40:30.203" v="5869" actId="1076"/>
          <ac:spMkLst>
            <pc:docMk/>
            <pc:sldMk cId="2491664681" sldId="353"/>
            <ac:spMk id="9" creationId="{8E2E2193-893D-42FB-8B30-6924A4DAD832}"/>
          </ac:spMkLst>
        </pc:spChg>
        <pc:spChg chg="add mod ord">
          <ac:chgData name="Bruce Herring" userId="da3c994283af7ec4" providerId="LiveId" clId="{6B3ED49E-07CC-4C44-B4A6-E1DFC9A140C7}" dt="2020-07-20T01:41:02.071" v="5870" actId="948"/>
          <ac:spMkLst>
            <pc:docMk/>
            <pc:sldMk cId="2491664681" sldId="353"/>
            <ac:spMk id="10" creationId="{755D4255-2DFE-4E5F-8467-17FC8860D044}"/>
          </ac:spMkLst>
        </pc:spChg>
        <pc:spChg chg="add mod ord">
          <ac:chgData name="Bruce Herring" userId="da3c994283af7ec4" providerId="LiveId" clId="{6B3ED49E-07CC-4C44-B4A6-E1DFC9A140C7}" dt="2020-07-20T01:27:04.943" v="5704" actId="20577"/>
          <ac:spMkLst>
            <pc:docMk/>
            <pc:sldMk cId="2491664681" sldId="353"/>
            <ac:spMk id="11" creationId="{E02D3DDF-868A-4394-8AAA-A0D15EC395C1}"/>
          </ac:spMkLst>
        </pc:spChg>
        <pc:spChg chg="add del mod">
          <ac:chgData name="Bruce Herring" userId="da3c994283af7ec4" providerId="LiveId" clId="{6B3ED49E-07CC-4C44-B4A6-E1DFC9A140C7}" dt="2020-07-20T01:34:11.223" v="5788" actId="478"/>
          <ac:spMkLst>
            <pc:docMk/>
            <pc:sldMk cId="2491664681" sldId="353"/>
            <ac:spMk id="12" creationId="{53A2E9F5-F8B8-49B5-B883-E39B5B73CFE1}"/>
          </ac:spMkLst>
        </pc:spChg>
      </pc:sldChg>
      <pc:sldChg chg="new del">
        <pc:chgData name="Bruce Herring" userId="da3c994283af7ec4" providerId="LiveId" clId="{6B3ED49E-07CC-4C44-B4A6-E1DFC9A140C7}" dt="2020-07-20T01:18:23.298" v="4724" actId="47"/>
        <pc:sldMkLst>
          <pc:docMk/>
          <pc:sldMk cId="170753347" sldId="354"/>
        </pc:sldMkLst>
      </pc:sldChg>
      <pc:sldChg chg="addSp delSp modSp new mod modClrScheme chgLayout">
        <pc:chgData name="Bruce Herring" userId="da3c994283af7ec4" providerId="LiveId" clId="{6B3ED49E-07CC-4C44-B4A6-E1DFC9A140C7}" dt="2020-07-20T01:56:41.088" v="6915" actId="20577"/>
        <pc:sldMkLst>
          <pc:docMk/>
          <pc:sldMk cId="1226743343" sldId="354"/>
        </pc:sldMkLst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2" creationId="{9A55568A-E899-4A4B-9489-CDDB13F5214D}"/>
          </ac:spMkLst>
        </pc:spChg>
        <pc:spChg chg="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3" creationId="{4E4D3995-5CF4-4DF1-9948-6968172608CF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4" creationId="{E7439B3B-E146-4DAA-9DE6-B4A83C262960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5" creationId="{9B815B29-BBD8-40E0-B9B2-923B73760FE7}"/>
          </ac:spMkLst>
        </pc:spChg>
        <pc:spChg chg="del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6" creationId="{7F4E4EEE-44C4-469B-B2B2-3DBDCAE0DA22}"/>
          </ac:spMkLst>
        </pc:spChg>
        <pc:spChg chg="add mod ord">
          <ac:chgData name="Bruce Herring" userId="da3c994283af7ec4" providerId="LiveId" clId="{6B3ED49E-07CC-4C44-B4A6-E1DFC9A140C7}" dt="2020-07-20T01:43:41.561" v="5898" actId="20577"/>
          <ac:spMkLst>
            <pc:docMk/>
            <pc:sldMk cId="1226743343" sldId="354"/>
            <ac:spMk id="7" creationId="{6E2DAB1A-A3B8-4E46-95D9-B23B27E55659}"/>
          </ac:spMkLst>
        </pc:spChg>
        <pc:spChg chg="add mod ord">
          <ac:chgData name="Bruce Herring" userId="da3c994283af7ec4" providerId="LiveId" clId="{6B3ED49E-07CC-4C44-B4A6-E1DFC9A140C7}" dt="2020-07-20T01:52:03.400" v="6642" actId="20577"/>
          <ac:spMkLst>
            <pc:docMk/>
            <pc:sldMk cId="1226743343" sldId="354"/>
            <ac:spMk id="8" creationId="{D92DB208-F136-4915-9ADA-B83868E0C8F3}"/>
          </ac:spMkLst>
        </pc:spChg>
        <pc:spChg chg="add mod ord">
          <ac:chgData name="Bruce Herring" userId="da3c994283af7ec4" providerId="LiveId" clId="{6B3ED49E-07CC-4C44-B4A6-E1DFC9A140C7}" dt="2020-07-20T01:56:41.088" v="6915" actId="20577"/>
          <ac:spMkLst>
            <pc:docMk/>
            <pc:sldMk cId="1226743343" sldId="354"/>
            <ac:spMk id="9" creationId="{133249C1-F1B5-4871-966B-90EE71B01912}"/>
          </ac:spMkLst>
        </pc:spChg>
        <pc:spChg chg="add del mod ord">
          <ac:chgData name="Bruce Herring" userId="da3c994283af7ec4" providerId="LiveId" clId="{6B3ED49E-07CC-4C44-B4A6-E1DFC9A140C7}" dt="2020-07-20T01:51:56.313" v="6638" actId="478"/>
          <ac:spMkLst>
            <pc:docMk/>
            <pc:sldMk cId="1226743343" sldId="354"/>
            <ac:spMk id="10" creationId="{3EA31AC8-5E7D-4D99-BB18-6ACC48A751A1}"/>
          </ac:spMkLst>
        </pc:spChg>
        <pc:spChg chg="add mod ord">
          <ac:chgData name="Bruce Herring" userId="da3c994283af7ec4" providerId="LiveId" clId="{6B3ED49E-07CC-4C44-B4A6-E1DFC9A140C7}" dt="2020-07-20T01:41:22.738" v="5871" actId="700"/>
          <ac:spMkLst>
            <pc:docMk/>
            <pc:sldMk cId="1226743343" sldId="354"/>
            <ac:spMk id="11" creationId="{CAFB385B-F1DA-461D-A5A8-92D4A83B5321}"/>
          </ac:spMkLst>
        </pc:spChg>
        <pc:spChg chg="add mod">
          <ac:chgData name="Bruce Herring" userId="da3c994283af7ec4" providerId="LiveId" clId="{6B3ED49E-07CC-4C44-B4A6-E1DFC9A140C7}" dt="2020-07-20T01:55:58.221" v="6864" actId="14100"/>
          <ac:spMkLst>
            <pc:docMk/>
            <pc:sldMk cId="1226743343" sldId="354"/>
            <ac:spMk id="12" creationId="{BE4CC873-F76E-4B22-A7DF-9D055C799863}"/>
          </ac:spMkLst>
        </pc:spChg>
      </pc:sldChg>
      <pc:sldMasterChg chg="delSldLayout modSldLayout">
        <pc:chgData name="Bruce Herring" userId="da3c994283af7ec4" providerId="LiveId" clId="{6B3ED49E-07CC-4C44-B4A6-E1DFC9A140C7}" dt="2020-07-19T21:09:47.315" v="3340" actId="6014"/>
        <pc:sldMasterMkLst>
          <pc:docMk/>
          <pc:sldMasterMk cId="0" sldId="2147483660"/>
        </pc:sldMasterMkLst>
        <pc:sldLayoutChg chg="modSp">
          <pc:chgData name="Bruce Herring" userId="da3c994283af7ec4" providerId="LiveId" clId="{6B3ED49E-07CC-4C44-B4A6-E1DFC9A140C7}" dt="2020-06-03T01:34:55.692" v="1" actId="403"/>
          <pc:sldLayoutMkLst>
            <pc:docMk/>
            <pc:sldMasterMk cId="0" sldId="2147483660"/>
            <pc:sldLayoutMk cId="0" sldId="2147483650"/>
          </pc:sldLayoutMkLst>
          <pc:spChg chg="mod">
            <ac:chgData name="Bruce Herring" userId="da3c994283af7ec4" providerId="LiveId" clId="{6B3ED49E-07CC-4C44-B4A6-E1DFC9A140C7}" dt="2020-06-03T01:34:55.692" v="1" actId="403"/>
            <ac:spMkLst>
              <pc:docMk/>
              <pc:sldMasterMk cId="0" sldId="2147483660"/>
              <pc:sldLayoutMk cId="0" sldId="2147483650"/>
              <ac:spMk id="11" creationId="{A426ED4D-CB1C-490D-A1E1-1F43F5BB7CD7}"/>
            </ac:spMkLst>
          </pc:spChg>
          <pc:spChg chg="mod">
            <ac:chgData name="Bruce Herring" userId="da3c994283af7ec4" providerId="LiveId" clId="{6B3ED49E-07CC-4C44-B4A6-E1DFC9A140C7}" dt="2020-06-03T01:34:38.230" v="0" actId="403"/>
            <ac:spMkLst>
              <pc:docMk/>
              <pc:sldMasterMk cId="0" sldId="2147483660"/>
              <pc:sldLayoutMk cId="0" sldId="2147483650"/>
              <ac:spMk id="14" creationId="{0F265BE9-D3A6-426D-8F04-BC8D3544F530}"/>
            </ac:spMkLst>
          </pc:spChg>
        </pc:sldLayoutChg>
        <pc:sldLayoutChg chg="modSp del mod">
          <pc:chgData name="Bruce Herring" userId="da3c994283af7ec4" providerId="LiveId" clId="{6B3ED49E-07CC-4C44-B4A6-E1DFC9A140C7}" dt="2020-06-11T01:49:35.783" v="193" actId="47"/>
          <pc:sldLayoutMkLst>
            <pc:docMk/>
            <pc:sldMasterMk cId="0" sldId="2147483660"/>
            <pc:sldLayoutMk cId="0" sldId="2147483651"/>
          </pc:sldLayoutMkLst>
          <pc:spChg chg="mod">
            <ac:chgData name="Bruce Herring" userId="da3c994283af7ec4" providerId="LiveId" clId="{6B3ED49E-07CC-4C44-B4A6-E1DFC9A140C7}" dt="2020-06-03T01:35:45.562" v="7" actId="20577"/>
            <ac:spMkLst>
              <pc:docMk/>
              <pc:sldMasterMk cId="0" sldId="2147483660"/>
              <pc:sldLayoutMk cId="0" sldId="2147483651"/>
              <ac:spMk id="30" creationId="{00000000-0000-0000-0000-000000000000}"/>
            </ac:spMkLst>
          </pc:spChg>
        </pc:sldLayoutChg>
        <pc:sldLayoutChg chg="modSp mod">
          <pc:chgData name="Bruce Herring" userId="da3c994283af7ec4" providerId="LiveId" clId="{6B3ED49E-07CC-4C44-B4A6-E1DFC9A140C7}" dt="2020-06-03T01:59:19.935" v="189" actId="1076"/>
          <pc:sldLayoutMkLst>
            <pc:docMk/>
            <pc:sldMasterMk cId="0" sldId="2147483660"/>
            <pc:sldLayoutMk cId="3791850704" sldId="2147483662"/>
          </pc:sldLayoutMkLst>
          <pc:spChg chg="mod">
            <ac:chgData name="Bruce Herring" userId="da3c994283af7ec4" providerId="LiveId" clId="{6B3ED49E-07CC-4C44-B4A6-E1DFC9A140C7}" dt="2020-06-03T01:35:11.360" v="3" actId="403"/>
            <ac:spMkLst>
              <pc:docMk/>
              <pc:sldMasterMk cId="0" sldId="2147483660"/>
              <pc:sldLayoutMk cId="3791850704" sldId="2147483662"/>
              <ac:spMk id="11" creationId="{F0E3EE8A-2562-4243-B6CE-21828E1DC8C9}"/>
            </ac:spMkLst>
          </pc:spChg>
          <pc:spChg chg="mod">
            <ac:chgData name="Bruce Herring" userId="da3c994283af7ec4" providerId="LiveId" clId="{6B3ED49E-07CC-4C44-B4A6-E1DFC9A140C7}" dt="2020-06-03T01:35:08.862" v="2" actId="403"/>
            <ac:spMkLst>
              <pc:docMk/>
              <pc:sldMasterMk cId="0" sldId="2147483660"/>
              <pc:sldLayoutMk cId="3791850704" sldId="2147483662"/>
              <ac:spMk id="13" creationId="{EE620A92-EA5D-41B8-8D78-3CD5A24CCD54}"/>
            </ac:spMkLst>
          </pc:spChg>
          <pc:spChg chg="mod">
            <ac:chgData name="Bruce Herring" userId="da3c994283af7ec4" providerId="LiveId" clId="{6B3ED49E-07CC-4C44-B4A6-E1DFC9A140C7}" dt="2020-06-03T01:59:19.935" v="189" actId="1076"/>
            <ac:spMkLst>
              <pc:docMk/>
              <pc:sldMasterMk cId="0" sldId="2147483660"/>
              <pc:sldLayoutMk cId="3791850704" sldId="2147483662"/>
              <ac:spMk id="40" creationId="{00000000-0000-0000-0000-000000000000}"/>
            </ac:spMkLst>
          </pc:spChg>
        </pc:sldLayoutChg>
        <pc:sldLayoutChg chg="addSp delSp modSp mod">
          <pc:chgData name="Bruce Herring" userId="da3c994283af7ec4" providerId="LiveId" clId="{6B3ED49E-07CC-4C44-B4A6-E1DFC9A140C7}" dt="2020-07-19T21:09:47.315" v="3340" actId="6014"/>
          <pc:sldLayoutMkLst>
            <pc:docMk/>
            <pc:sldMasterMk cId="0" sldId="2147483660"/>
            <pc:sldLayoutMk cId="4143726187" sldId="2147483663"/>
          </pc:sldLayoutMkLst>
          <pc:spChg chg="add del">
            <ac:chgData name="Bruce Herring" userId="da3c994283af7ec4" providerId="LiveId" clId="{6B3ED49E-07CC-4C44-B4A6-E1DFC9A140C7}" dt="2020-07-01T01:45:08.301" v="1662" actId="11529"/>
            <ac:spMkLst>
              <pc:docMk/>
              <pc:sldMasterMk cId="0" sldId="2147483660"/>
              <pc:sldLayoutMk cId="4143726187" sldId="2147483663"/>
              <ac:spMk id="2" creationId="{3ABCBF5A-A075-4E1C-A0A0-7AB2715073B4}"/>
            </ac:spMkLst>
          </pc:spChg>
          <pc:spChg chg="add mod">
            <ac:chgData name="Bruce Herring" userId="da3c994283af7ec4" providerId="LiveId" clId="{6B3ED49E-07CC-4C44-B4A6-E1DFC9A140C7}" dt="2020-07-01T01:45:31.739" v="1666" actId="14100"/>
            <ac:spMkLst>
              <pc:docMk/>
              <pc:sldMasterMk cId="0" sldId="2147483660"/>
              <pc:sldLayoutMk cId="4143726187" sldId="2147483663"/>
              <ac:spMk id="3" creationId="{2A41E3B8-DF77-4CB3-931D-65B2788C6781}"/>
            </ac:spMkLst>
          </pc:spChg>
          <pc:spChg chg="add mod">
            <ac:chgData name="Bruce Herring" userId="da3c994283af7ec4" providerId="LiveId" clId="{6B3ED49E-07CC-4C44-B4A6-E1DFC9A140C7}" dt="2020-07-01T01:45:21.692" v="1664" actId="1076"/>
            <ac:spMkLst>
              <pc:docMk/>
              <pc:sldMasterMk cId="0" sldId="2147483660"/>
              <pc:sldLayoutMk cId="4143726187" sldId="2147483663"/>
              <ac:spMk id="7" creationId="{4A5D9AC1-6F21-4836-ABF3-FF7D53E9CFB9}"/>
            </ac:spMkLst>
          </pc:spChg>
          <pc:spChg chg="mod">
            <ac:chgData name="Bruce Herring" userId="da3c994283af7ec4" providerId="LiveId" clId="{6B3ED49E-07CC-4C44-B4A6-E1DFC9A140C7}" dt="2020-07-01T01:45:42.293" v="1668" actId="1076"/>
            <ac:spMkLst>
              <pc:docMk/>
              <pc:sldMasterMk cId="0" sldId="2147483660"/>
              <pc:sldLayoutMk cId="4143726187" sldId="2147483663"/>
              <ac:spMk id="36" creationId="{00000000-0000-0000-0000-000000000000}"/>
            </ac:spMkLst>
          </pc:spChg>
        </pc:sldLayoutChg>
      </pc:sldMasterChg>
    </pc:docChg>
  </pc:docChgLst>
  <pc:docChgLst>
    <pc:chgData name="Bruce Herring" userId="da3c994283af7ec4" providerId="LiveId" clId="{FA3B1CB7-BDD1-4731-95B6-DF3FBAEE002C}"/>
    <pc:docChg chg="undo custSel addSld delSld modSld">
      <pc:chgData name="Bruce Herring" userId="da3c994283af7ec4" providerId="LiveId" clId="{FA3B1CB7-BDD1-4731-95B6-DF3FBAEE002C}" dt="2020-08-29T13:55:45.248" v="4674" actId="20577"/>
      <pc:docMkLst>
        <pc:docMk/>
      </pc:docMkLst>
      <pc:sldChg chg="modCm">
        <pc:chgData name="Bruce Herring" userId="da3c994283af7ec4" providerId="LiveId" clId="{FA3B1CB7-BDD1-4731-95B6-DF3FBAEE002C}" dt="2020-08-14T16:24:02.867" v="0"/>
        <pc:sldMkLst>
          <pc:docMk/>
          <pc:sldMk cId="0" sldId="256"/>
        </pc:sldMkLst>
      </pc:sldChg>
      <pc:sldChg chg="modSp mod modCm">
        <pc:chgData name="Bruce Herring" userId="da3c994283af7ec4" providerId="LiveId" clId="{FA3B1CB7-BDD1-4731-95B6-DF3FBAEE002C}" dt="2020-08-27T18:47:05.342" v="13" actId="20577"/>
        <pc:sldMkLst>
          <pc:docMk/>
          <pc:sldMk cId="0" sldId="257"/>
        </pc:sldMkLst>
        <pc:spChg chg="mod">
          <ac:chgData name="Bruce Herring" userId="da3c994283af7ec4" providerId="LiveId" clId="{FA3B1CB7-BDD1-4731-95B6-DF3FBAEE002C}" dt="2020-08-27T18:41:20.351" v="3" actId="1076"/>
          <ac:spMkLst>
            <pc:docMk/>
            <pc:sldMk cId="0" sldId="257"/>
            <ac:spMk id="88" creationId="{00000000-0000-0000-0000-000000000000}"/>
          </ac:spMkLst>
        </pc:spChg>
        <pc:spChg chg="mod">
          <ac:chgData name="Bruce Herring" userId="da3c994283af7ec4" providerId="LiveId" clId="{FA3B1CB7-BDD1-4731-95B6-DF3FBAEE002C}" dt="2020-08-27T18:41:11.847" v="2" actId="107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Bruce Herring" userId="da3c994283af7ec4" providerId="LiveId" clId="{FA3B1CB7-BDD1-4731-95B6-DF3FBAEE002C}" dt="2020-08-27T18:47:05.342" v="13" actId="20577"/>
          <ac:graphicFrameMkLst>
            <pc:docMk/>
            <pc:sldMk cId="0" sldId="257"/>
            <ac:graphicFrameMk id="87" creationId="{00000000-0000-0000-0000-000000000000}"/>
          </ac:graphicFrameMkLst>
        </pc:graphicFrameChg>
      </pc:sldChg>
      <pc:sldChg chg="modSp add mod">
        <pc:chgData name="Bruce Herring" userId="da3c994283af7ec4" providerId="LiveId" clId="{FA3B1CB7-BDD1-4731-95B6-DF3FBAEE002C}" dt="2020-08-29T13:04:05.413" v="2500" actId="255"/>
        <pc:sldMkLst>
          <pc:docMk/>
          <pc:sldMk cId="0" sldId="258"/>
        </pc:sldMkLst>
        <pc:spChg chg="mod">
          <ac:chgData name="Bruce Herring" userId="da3c994283af7ec4" providerId="LiveId" clId="{FA3B1CB7-BDD1-4731-95B6-DF3FBAEE002C}" dt="2020-08-29T13:04:05.413" v="2500" actId="255"/>
          <ac:spMkLst>
            <pc:docMk/>
            <pc:sldMk cId="0" sldId="258"/>
            <ac:spMk id="4" creationId="{FB5F1F66-DE06-4879-9D5E-2A2686940184}"/>
          </ac:spMkLst>
        </pc:spChg>
        <pc:spChg chg="mod">
          <ac:chgData name="Bruce Herring" userId="da3c994283af7ec4" providerId="LiveId" clId="{FA3B1CB7-BDD1-4731-95B6-DF3FBAEE002C}" dt="2020-08-29T12:57:23.590" v="2468" actId="20577"/>
          <ac:spMkLst>
            <pc:docMk/>
            <pc:sldMk cId="0" sldId="258"/>
            <ac:spMk id="95" creationId="{00000000-0000-0000-0000-000000000000}"/>
          </ac:spMkLst>
        </pc:spChg>
      </pc:sldChg>
      <pc:sldChg chg="modSp mod addCm">
        <pc:chgData name="Bruce Herring" userId="da3c994283af7ec4" providerId="LiveId" clId="{FA3B1CB7-BDD1-4731-95B6-DF3FBAEE002C}" dt="2020-08-27T19:04:55.862" v="84" actId="1589"/>
        <pc:sldMkLst>
          <pc:docMk/>
          <pc:sldMk cId="3171923815" sldId="264"/>
        </pc:sldMkLst>
        <pc:spChg chg="mod">
          <ac:chgData name="Bruce Herring" userId="da3c994283af7ec4" providerId="LiveId" clId="{FA3B1CB7-BDD1-4731-95B6-DF3FBAEE002C}" dt="2020-08-27T19:04:50.580" v="83" actId="313"/>
          <ac:spMkLst>
            <pc:docMk/>
            <pc:sldMk cId="3171923815" sldId="264"/>
            <ac:spMk id="84" creationId="{8D82CA5A-CD9D-4B8C-85F9-49854B021EA0}"/>
          </ac:spMkLst>
        </pc:spChg>
      </pc:sldChg>
      <pc:sldChg chg="del">
        <pc:chgData name="Bruce Herring" userId="da3c994283af7ec4" providerId="LiveId" clId="{FA3B1CB7-BDD1-4731-95B6-DF3FBAEE002C}" dt="2020-08-27T18:47:37.959" v="16" actId="47"/>
        <pc:sldMkLst>
          <pc:docMk/>
          <pc:sldMk cId="2076723522" sldId="277"/>
        </pc:sldMkLst>
      </pc:sldChg>
      <pc:sldChg chg="modAnim">
        <pc:chgData name="Bruce Herring" userId="da3c994283af7ec4" providerId="LiveId" clId="{FA3B1CB7-BDD1-4731-95B6-DF3FBAEE002C}" dt="2020-08-27T19:04:30.913" v="82"/>
        <pc:sldMkLst>
          <pc:docMk/>
          <pc:sldMk cId="3038763886" sldId="278"/>
        </pc:sldMkLst>
      </pc:sldChg>
      <pc:sldChg chg="modSp modAnim addCm">
        <pc:chgData name="Bruce Herring" userId="da3c994283af7ec4" providerId="LiveId" clId="{FA3B1CB7-BDD1-4731-95B6-DF3FBAEE002C}" dt="2020-08-27T19:04:00.135" v="75" actId="1589"/>
        <pc:sldMkLst>
          <pc:docMk/>
          <pc:sldMk cId="2987844707" sldId="280"/>
        </pc:sldMkLst>
        <pc:spChg chg="mod">
          <ac:chgData name="Bruce Herring" userId="da3c994283af7ec4" providerId="LiveId" clId="{FA3B1CB7-BDD1-4731-95B6-DF3FBAEE002C}" dt="2020-08-27T19:02:16.864" v="43" actId="20577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FA3B1CB7-BDD1-4731-95B6-DF3FBAEE002C}" dt="2020-08-27T19:01:46.041" v="34" actId="20577"/>
          <ac:spMkLst>
            <pc:docMk/>
            <pc:sldMk cId="2987844707" sldId="280"/>
            <ac:spMk id="3" creationId="{F383161E-789D-44AB-83A5-91C37E7EEBF8}"/>
          </ac:spMkLst>
        </pc:spChg>
      </pc:sldChg>
      <pc:sldChg chg="add">
        <pc:chgData name="Bruce Herring" userId="da3c994283af7ec4" providerId="LiveId" clId="{FA3B1CB7-BDD1-4731-95B6-DF3FBAEE002C}" dt="2020-08-28T01:35:34.891" v="2452"/>
        <pc:sldMkLst>
          <pc:docMk/>
          <pc:sldMk cId="0" sldId="282"/>
        </pc:sldMkLst>
      </pc:sldChg>
      <pc:sldChg chg="del">
        <pc:chgData name="Bruce Herring" userId="da3c994283af7ec4" providerId="LiveId" clId="{FA3B1CB7-BDD1-4731-95B6-DF3FBAEE002C}" dt="2020-08-27T18:47:09.119" v="14" actId="47"/>
        <pc:sldMkLst>
          <pc:docMk/>
          <pc:sldMk cId="1727217399" sldId="307"/>
        </pc:sldMkLst>
      </pc:sldChg>
      <pc:sldChg chg="modSp mod delCm">
        <pc:chgData name="Bruce Herring" userId="da3c994283af7ec4" providerId="LiveId" clId="{FA3B1CB7-BDD1-4731-95B6-DF3FBAEE002C}" dt="2020-08-27T20:07:05.177" v="345" actId="1076"/>
        <pc:sldMkLst>
          <pc:docMk/>
          <pc:sldMk cId="3223490625" sldId="309"/>
        </pc:sldMkLst>
        <pc:spChg chg="mod">
          <ac:chgData name="Bruce Herring" userId="da3c994283af7ec4" providerId="LiveId" clId="{FA3B1CB7-BDD1-4731-95B6-DF3FBAEE002C}" dt="2020-08-27T20:06:56.871" v="343" actId="14100"/>
          <ac:spMkLst>
            <pc:docMk/>
            <pc:sldMk cId="3223490625" sldId="309"/>
            <ac:spMk id="3" creationId="{AD2058D8-D3E5-4BAB-868F-BB92BCE09CF4}"/>
          </ac:spMkLst>
        </pc:spChg>
        <pc:spChg chg="mod">
          <ac:chgData name="Bruce Herring" userId="da3c994283af7ec4" providerId="LiveId" clId="{FA3B1CB7-BDD1-4731-95B6-DF3FBAEE002C}" dt="2020-08-27T20:07:05.177" v="345" actId="1076"/>
          <ac:spMkLst>
            <pc:docMk/>
            <pc:sldMk cId="3223490625" sldId="309"/>
            <ac:spMk id="6" creationId="{ECE1CC90-FC85-430B-96F0-7EB370D0CE06}"/>
          </ac:spMkLst>
        </pc:spChg>
        <pc:spChg chg="mod">
          <ac:chgData name="Bruce Herring" userId="da3c994283af7ec4" providerId="LiveId" clId="{FA3B1CB7-BDD1-4731-95B6-DF3FBAEE002C}" dt="2020-08-27T19:02:53.049" v="51" actId="20577"/>
          <ac:spMkLst>
            <pc:docMk/>
            <pc:sldMk cId="3223490625" sldId="309"/>
            <ac:spMk id="9" creationId="{7B3EC6FF-7A40-4B20-A54A-68C19023C62B}"/>
          </ac:spMkLst>
        </pc:spChg>
        <pc:picChg chg="mod">
          <ac:chgData name="Bruce Herring" userId="da3c994283af7ec4" providerId="LiveId" clId="{FA3B1CB7-BDD1-4731-95B6-DF3FBAEE002C}" dt="2020-08-27T20:07:01.669" v="344" actId="14100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FA3B1CB7-BDD1-4731-95B6-DF3FBAEE002C}" dt="2020-08-28T01:35:31.329" v="2451" actId="47"/>
        <pc:sldMkLst>
          <pc:docMk/>
          <pc:sldMk cId="4290272210" sldId="332"/>
        </pc:sldMkLst>
      </pc:sldChg>
      <pc:sldChg chg="add del">
        <pc:chgData name="Bruce Herring" userId="da3c994283af7ec4" providerId="LiveId" clId="{FA3B1CB7-BDD1-4731-95B6-DF3FBAEE002C}" dt="2020-08-29T12:57:04.232" v="2455" actId="47"/>
        <pc:sldMkLst>
          <pc:docMk/>
          <pc:sldMk cId="3496083894" sldId="333"/>
        </pc:sldMkLst>
      </pc:sldChg>
      <pc:sldChg chg="addSp modSp mod modNotesTx">
        <pc:chgData name="Bruce Herring" userId="da3c994283af7ec4" providerId="LiveId" clId="{FA3B1CB7-BDD1-4731-95B6-DF3FBAEE002C}" dt="2020-08-29T13:38:28.446" v="3419" actId="20577"/>
        <pc:sldMkLst>
          <pc:docMk/>
          <pc:sldMk cId="2721345438" sldId="334"/>
        </pc:sldMkLst>
        <pc:spChg chg="mod">
          <ac:chgData name="Bruce Herring" userId="da3c994283af7ec4" providerId="LiveId" clId="{FA3B1CB7-BDD1-4731-95B6-DF3FBAEE002C}" dt="2020-08-29T13:26:27.232" v="3101" actId="1035"/>
          <ac:spMkLst>
            <pc:docMk/>
            <pc:sldMk cId="2721345438" sldId="334"/>
            <ac:spMk id="5" creationId="{9E578BCA-C72D-4CE6-8C7D-0E65B0D0CFD4}"/>
          </ac:spMkLst>
        </pc:spChg>
        <pc:spChg chg="mod">
          <ac:chgData name="Bruce Herring" userId="da3c994283af7ec4" providerId="LiveId" clId="{FA3B1CB7-BDD1-4731-95B6-DF3FBAEE002C}" dt="2020-08-29T13:08:44.514" v="2831" actId="14100"/>
          <ac:spMkLst>
            <pc:docMk/>
            <pc:sldMk cId="2721345438" sldId="334"/>
            <ac:spMk id="6" creationId="{FFA354C0-7E35-4DC8-A1A8-CC4B5276EC7B}"/>
          </ac:spMkLst>
        </pc:spChg>
        <pc:spChg chg="mod">
          <ac:chgData name="Bruce Herring" userId="da3c994283af7ec4" providerId="LiveId" clId="{FA3B1CB7-BDD1-4731-95B6-DF3FBAEE002C}" dt="2020-08-29T13:04:34.285" v="2501" actId="12"/>
          <ac:spMkLst>
            <pc:docMk/>
            <pc:sldMk cId="2721345438" sldId="334"/>
            <ac:spMk id="7" creationId="{ECF5804F-4AB5-4663-AB8D-960314CD7498}"/>
          </ac:spMkLst>
        </pc:spChg>
        <pc:spChg chg="add mod">
          <ac:chgData name="Bruce Herring" userId="da3c994283af7ec4" providerId="LiveId" clId="{FA3B1CB7-BDD1-4731-95B6-DF3FBAEE002C}" dt="2020-08-29T13:26:27.232" v="3101" actId="1035"/>
          <ac:spMkLst>
            <pc:docMk/>
            <pc:sldMk cId="2721345438" sldId="334"/>
            <ac:spMk id="8" creationId="{42239B7B-0607-4636-AFD9-C24F9F163B23}"/>
          </ac:spMkLst>
        </pc:spChg>
      </pc:sldChg>
      <pc:sldChg chg="addSp delSp modSp mod modNotesTx">
        <pc:chgData name="Bruce Herring" userId="da3c994283af7ec4" providerId="LiveId" clId="{FA3B1CB7-BDD1-4731-95B6-DF3FBAEE002C}" dt="2020-08-29T13:42:59.938" v="3692" actId="20577"/>
        <pc:sldMkLst>
          <pc:docMk/>
          <pc:sldMk cId="2103368791" sldId="335"/>
        </pc:sldMkLst>
        <pc:spChg chg="add mod">
          <ac:chgData name="Bruce Herring" userId="da3c994283af7ec4" providerId="LiveId" clId="{FA3B1CB7-BDD1-4731-95B6-DF3FBAEE002C}" dt="2020-08-29T13:14:02.914" v="2897" actId="207"/>
          <ac:spMkLst>
            <pc:docMk/>
            <pc:sldMk cId="2103368791" sldId="335"/>
            <ac:spMk id="2" creationId="{2930DB98-7D86-4E94-BC6C-67D31216967B}"/>
          </ac:spMkLst>
        </pc:spChg>
        <pc:spChg chg="add mod">
          <ac:chgData name="Bruce Herring" userId="da3c994283af7ec4" providerId="LiveId" clId="{FA3B1CB7-BDD1-4731-95B6-DF3FBAEE002C}" dt="2020-08-29T13:14:39.159" v="2905" actId="692"/>
          <ac:spMkLst>
            <pc:docMk/>
            <pc:sldMk cId="2103368791" sldId="335"/>
            <ac:spMk id="4" creationId="{A40F2E8F-4D62-4FE2-8060-865291245D47}"/>
          </ac:spMkLst>
        </pc:spChg>
        <pc:spChg chg="add mod">
          <ac:chgData name="Bruce Herring" userId="da3c994283af7ec4" providerId="LiveId" clId="{FA3B1CB7-BDD1-4731-95B6-DF3FBAEE002C}" dt="2020-08-29T13:15:12.371" v="2909" actId="207"/>
          <ac:spMkLst>
            <pc:docMk/>
            <pc:sldMk cId="2103368791" sldId="335"/>
            <ac:spMk id="5" creationId="{AD849E9E-19B2-4ABB-8477-8C5DAD8E39E0}"/>
          </ac:spMkLst>
        </pc:spChg>
        <pc:spChg chg="add mod">
          <ac:chgData name="Bruce Herring" userId="da3c994283af7ec4" providerId="LiveId" clId="{FA3B1CB7-BDD1-4731-95B6-DF3FBAEE002C}" dt="2020-08-29T13:17:08.216" v="2940" actId="14100"/>
          <ac:spMkLst>
            <pc:docMk/>
            <pc:sldMk cId="2103368791" sldId="335"/>
            <ac:spMk id="6" creationId="{1F413D3C-6B4D-4539-ADCB-7F6BD92697C7}"/>
          </ac:spMkLst>
        </pc:spChg>
        <pc:spChg chg="del">
          <ac:chgData name="Bruce Herring" userId="da3c994283af7ec4" providerId="LiveId" clId="{FA3B1CB7-BDD1-4731-95B6-DF3FBAEE002C}" dt="2020-08-29T13:12:59.003" v="2890" actId="478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FA3B1CB7-BDD1-4731-95B6-DF3FBAEE002C}" dt="2020-08-29T13:10:18.237" v="2876" actId="404"/>
          <ac:spMkLst>
            <pc:docMk/>
            <pc:sldMk cId="2103368791" sldId="335"/>
            <ac:spMk id="9" creationId="{496F1EBC-0F2F-4666-B8C0-EB3B05842726}"/>
          </ac:spMkLst>
        </pc:spChg>
        <pc:spChg chg="mod">
          <ac:chgData name="Bruce Herring" userId="da3c994283af7ec4" providerId="LiveId" clId="{FA3B1CB7-BDD1-4731-95B6-DF3FBAEE002C}" dt="2020-08-29T13:13:05.691" v="2891" actId="14100"/>
          <ac:spMkLst>
            <pc:docMk/>
            <pc:sldMk cId="2103368791" sldId="335"/>
            <ac:spMk id="10" creationId="{1FA2DC87-21EF-4B85-B11D-383FABAF1B1A}"/>
          </ac:spMkLst>
        </pc:spChg>
      </pc:sldChg>
      <pc:sldChg chg="addSp delSp modSp mod modClrScheme chgLayout modNotesTx">
        <pc:chgData name="Bruce Herring" userId="da3c994283af7ec4" providerId="LiveId" clId="{FA3B1CB7-BDD1-4731-95B6-DF3FBAEE002C}" dt="2020-08-29T13:52:44.129" v="4568" actId="20577"/>
        <pc:sldMkLst>
          <pc:docMk/>
          <pc:sldMk cId="3468852758" sldId="336"/>
        </pc:sldMkLst>
        <pc:spChg chg="mod ord">
          <ac:chgData name="Bruce Herring" userId="da3c994283af7ec4" providerId="LiveId" clId="{FA3B1CB7-BDD1-4731-95B6-DF3FBAEE002C}" dt="2020-08-29T13:10:33.341" v="2877" actId="700"/>
          <ac:spMkLst>
            <pc:docMk/>
            <pc:sldMk cId="3468852758" sldId="336"/>
            <ac:spMk id="2" creationId="{6F652403-B852-445E-88E8-89A23C5E1C84}"/>
          </ac:spMkLst>
        </pc:spChg>
        <pc:spChg chg="del mod ord">
          <ac:chgData name="Bruce Herring" userId="da3c994283af7ec4" providerId="LiveId" clId="{FA3B1CB7-BDD1-4731-95B6-DF3FBAEE002C}" dt="2020-08-29T13:27:13.677" v="3102" actId="478"/>
          <ac:spMkLst>
            <pc:docMk/>
            <pc:sldMk cId="3468852758" sldId="336"/>
            <ac:spMk id="3" creationId="{03B98B91-53C5-4950-8BB2-D4E9E56954A5}"/>
          </ac:spMkLst>
        </pc:spChg>
        <pc:spChg chg="del mod ord">
          <ac:chgData name="Bruce Herring" userId="da3c994283af7ec4" providerId="LiveId" clId="{FA3B1CB7-BDD1-4731-95B6-DF3FBAEE002C}" dt="2020-08-29T13:10:33.341" v="2877" actId="700"/>
          <ac:spMkLst>
            <pc:docMk/>
            <pc:sldMk cId="3468852758" sldId="336"/>
            <ac:spMk id="4" creationId="{9C624908-3E1D-42CB-9EB5-87D260E90AF8}"/>
          </ac:spMkLst>
        </pc:spChg>
        <pc:spChg chg="add mod ord">
          <ac:chgData name="Bruce Herring" userId="da3c994283af7ec4" providerId="LiveId" clId="{FA3B1CB7-BDD1-4731-95B6-DF3FBAEE002C}" dt="2020-08-29T13:31:22.536" v="3203" actId="403"/>
          <ac:spMkLst>
            <pc:docMk/>
            <pc:sldMk cId="3468852758" sldId="336"/>
            <ac:spMk id="5" creationId="{A8DAA853-FE51-48F1-BC31-F40634D1F2AC}"/>
          </ac:spMkLst>
        </pc:spChg>
        <pc:spChg chg="add mod ord">
          <ac:chgData name="Bruce Herring" userId="da3c994283af7ec4" providerId="LiveId" clId="{FA3B1CB7-BDD1-4731-95B6-DF3FBAEE002C}" dt="2020-08-29T13:47:10.455" v="3939" actId="12"/>
          <ac:spMkLst>
            <pc:docMk/>
            <pc:sldMk cId="3468852758" sldId="336"/>
            <ac:spMk id="6" creationId="{B9ECACD0-015E-4C46-BE9B-86591BA4DE9A}"/>
          </ac:spMkLst>
        </pc:spChg>
        <pc:spChg chg="mod ord">
          <ac:chgData name="Bruce Herring" userId="da3c994283af7ec4" providerId="LiveId" clId="{FA3B1CB7-BDD1-4731-95B6-DF3FBAEE002C}" dt="2020-08-29T13:10:33.341" v="2877" actId="700"/>
          <ac:spMkLst>
            <pc:docMk/>
            <pc:sldMk cId="3468852758" sldId="336"/>
            <ac:spMk id="7" creationId="{1E76EF9E-4173-4A79-AD65-2CF25E804F46}"/>
          </ac:spMkLst>
        </pc:spChg>
        <pc:spChg chg="add mod">
          <ac:chgData name="Bruce Herring" userId="da3c994283af7ec4" providerId="LiveId" clId="{FA3B1CB7-BDD1-4731-95B6-DF3FBAEE002C}" dt="2020-08-29T13:31:33.334" v="3224" actId="1036"/>
          <ac:spMkLst>
            <pc:docMk/>
            <pc:sldMk cId="3468852758" sldId="336"/>
            <ac:spMk id="11" creationId="{ED0EBEC4-8C14-4865-85E5-A45C014D0F95}"/>
          </ac:spMkLst>
        </pc:spChg>
        <pc:spChg chg="add mod">
          <ac:chgData name="Bruce Herring" userId="da3c994283af7ec4" providerId="LiveId" clId="{FA3B1CB7-BDD1-4731-95B6-DF3FBAEE002C}" dt="2020-08-29T13:31:33.334" v="3224" actId="1036"/>
          <ac:spMkLst>
            <pc:docMk/>
            <pc:sldMk cId="3468852758" sldId="336"/>
            <ac:spMk id="13" creationId="{45EF4CA5-561F-4478-A8AA-8A5240B6A3A0}"/>
          </ac:spMkLst>
        </pc:spChg>
        <pc:spChg chg="add mod">
          <ac:chgData name="Bruce Herring" userId="da3c994283af7ec4" providerId="LiveId" clId="{FA3B1CB7-BDD1-4731-95B6-DF3FBAEE002C}" dt="2020-08-29T13:31:33.334" v="3224" actId="1036"/>
          <ac:spMkLst>
            <pc:docMk/>
            <pc:sldMk cId="3468852758" sldId="336"/>
            <ac:spMk id="14" creationId="{E0E75839-C624-40C8-A89A-D251948971D8}"/>
          </ac:spMkLst>
        </pc:spChg>
        <pc:picChg chg="add mod">
          <ac:chgData name="Bruce Herring" userId="da3c994283af7ec4" providerId="LiveId" clId="{FA3B1CB7-BDD1-4731-95B6-DF3FBAEE002C}" dt="2020-08-29T13:31:33.334" v="3224" actId="1036"/>
          <ac:picMkLst>
            <pc:docMk/>
            <pc:sldMk cId="3468852758" sldId="336"/>
            <ac:picMk id="9" creationId="{2150DD9E-F3C4-419E-B066-A9C6CE3F51F8}"/>
          </ac:picMkLst>
        </pc:picChg>
      </pc:sldChg>
      <pc:sldChg chg="addSp delSp modSp mod modClrScheme chgLayout modNotesTx">
        <pc:chgData name="Bruce Herring" userId="da3c994283af7ec4" providerId="LiveId" clId="{FA3B1CB7-BDD1-4731-95B6-DF3FBAEE002C}" dt="2020-08-29T13:53:50.915" v="4601" actId="20577"/>
        <pc:sldMkLst>
          <pc:docMk/>
          <pc:sldMk cId="2204875236" sldId="337"/>
        </pc:sldMkLst>
        <pc:spChg chg="add del mod ord">
          <ac:chgData name="Bruce Herring" userId="da3c994283af7ec4" providerId="LiveId" clId="{FA3B1CB7-BDD1-4731-95B6-DF3FBAEE002C}" dt="2020-08-29T13:12:05.318" v="2884" actId="478"/>
          <ac:spMkLst>
            <pc:docMk/>
            <pc:sldMk cId="2204875236" sldId="337"/>
            <ac:spMk id="2" creationId="{968AE233-F698-4025-8E4B-3C7C360F2C30}"/>
          </ac:spMkLst>
        </pc:spChg>
        <pc:spChg chg="mod ord">
          <ac:chgData name="Bruce Herring" userId="da3c994283af7ec4" providerId="LiveId" clId="{FA3B1CB7-BDD1-4731-95B6-DF3FBAEE002C}" dt="2020-08-29T13:10:37.854" v="2878" actId="700"/>
          <ac:spMkLst>
            <pc:docMk/>
            <pc:sldMk cId="2204875236" sldId="337"/>
            <ac:spMk id="3" creationId="{E4E2DD62-7B76-4690-A745-DEEF58443747}"/>
          </ac:spMkLst>
        </pc:spChg>
        <pc:spChg chg="mod ord">
          <ac:chgData name="Bruce Herring" userId="da3c994283af7ec4" providerId="LiveId" clId="{FA3B1CB7-BDD1-4731-95B6-DF3FBAEE002C}" dt="2020-08-29T13:10:37.854" v="2878" actId="700"/>
          <ac:spMkLst>
            <pc:docMk/>
            <pc:sldMk cId="2204875236" sldId="337"/>
            <ac:spMk id="4" creationId="{4611A3E2-9754-43BA-B630-76D8B48094C5}"/>
          </ac:spMkLst>
        </pc:spChg>
        <pc:spChg chg="del mod ord">
          <ac:chgData name="Bruce Herring" userId="da3c994283af7ec4" providerId="LiveId" clId="{FA3B1CB7-BDD1-4731-95B6-DF3FBAEE002C}" dt="2020-08-29T13:10:37.854" v="2878" actId="700"/>
          <ac:spMkLst>
            <pc:docMk/>
            <pc:sldMk cId="2204875236" sldId="337"/>
            <ac:spMk id="5" creationId="{FE87BF87-6C0A-4E17-A1D2-D17F8D03D4AF}"/>
          </ac:spMkLst>
        </pc:spChg>
        <pc:spChg chg="del mod ord">
          <ac:chgData name="Bruce Herring" userId="da3c994283af7ec4" providerId="LiveId" clId="{FA3B1CB7-BDD1-4731-95B6-DF3FBAEE002C}" dt="2020-08-29T13:10:37.854" v="2878" actId="700"/>
          <ac:spMkLst>
            <pc:docMk/>
            <pc:sldMk cId="2204875236" sldId="337"/>
            <ac:spMk id="6" creationId="{391D815D-3288-4366-B418-CAD62CAD10A6}"/>
          </ac:spMkLst>
        </pc:spChg>
        <pc:spChg chg="mod ord">
          <ac:chgData name="Bruce Herring" userId="da3c994283af7ec4" providerId="LiveId" clId="{FA3B1CB7-BDD1-4731-95B6-DF3FBAEE002C}" dt="2020-08-29T13:12:08.732" v="2885" actId="14100"/>
          <ac:spMkLst>
            <pc:docMk/>
            <pc:sldMk cId="2204875236" sldId="337"/>
            <ac:spMk id="7" creationId="{31DF76F4-E158-4D4D-B15A-EA17A216E16A}"/>
          </ac:spMkLst>
        </pc:spChg>
        <pc:spChg chg="add mod ord">
          <ac:chgData name="Bruce Herring" userId="da3c994283af7ec4" providerId="LiveId" clId="{FA3B1CB7-BDD1-4731-95B6-DF3FBAEE002C}" dt="2020-08-29T13:12:25.275" v="2886" actId="12"/>
          <ac:spMkLst>
            <pc:docMk/>
            <pc:sldMk cId="2204875236" sldId="337"/>
            <ac:spMk id="8" creationId="{36F30B52-56A7-421F-B254-6996FD7AA9F8}"/>
          </ac:spMkLst>
        </pc:spChg>
      </pc:sldChg>
      <pc:sldChg chg="modSp mod delCm">
        <pc:chgData name="Bruce Herring" userId="da3c994283af7ec4" providerId="LiveId" clId="{FA3B1CB7-BDD1-4731-95B6-DF3FBAEE002C}" dt="2020-08-27T20:07:41.212" v="350" actId="20577"/>
        <pc:sldMkLst>
          <pc:docMk/>
          <pc:sldMk cId="3379826219" sldId="348"/>
        </pc:sldMkLst>
        <pc:spChg chg="mod">
          <ac:chgData name="Bruce Herring" userId="da3c994283af7ec4" providerId="LiveId" clId="{FA3B1CB7-BDD1-4731-95B6-DF3FBAEE002C}" dt="2020-08-27T20:07:41.212" v="350" actId="20577"/>
          <ac:spMkLst>
            <pc:docMk/>
            <pc:sldMk cId="3379826219" sldId="348"/>
            <ac:spMk id="8" creationId="{050660B1-98B5-4AFC-926E-29BCDC5804E5}"/>
          </ac:spMkLst>
        </pc:spChg>
        <pc:spChg chg="mod">
          <ac:chgData name="Bruce Herring" userId="da3c994283af7ec4" providerId="LiveId" clId="{FA3B1CB7-BDD1-4731-95B6-DF3FBAEE002C}" dt="2020-08-27T19:05:08.633" v="89" actId="20577"/>
          <ac:spMkLst>
            <pc:docMk/>
            <pc:sldMk cId="3379826219" sldId="348"/>
            <ac:spMk id="11" creationId="{A942F24D-5A1D-4CF4-B626-0D8CE5A3B628}"/>
          </ac:spMkLst>
        </pc:spChg>
      </pc:sldChg>
      <pc:sldChg chg="modSp mod">
        <pc:chgData name="Bruce Herring" userId="da3c994283af7ec4" providerId="LiveId" clId="{FA3B1CB7-BDD1-4731-95B6-DF3FBAEE002C}" dt="2020-08-27T20:07:46.794" v="352" actId="20577"/>
        <pc:sldMkLst>
          <pc:docMk/>
          <pc:sldMk cId="1467218858" sldId="349"/>
        </pc:sldMkLst>
        <pc:spChg chg="mod">
          <ac:chgData name="Bruce Herring" userId="da3c994283af7ec4" providerId="LiveId" clId="{FA3B1CB7-BDD1-4731-95B6-DF3FBAEE002C}" dt="2020-08-27T20:07:46.794" v="352" actId="20577"/>
          <ac:spMkLst>
            <pc:docMk/>
            <pc:sldMk cId="1467218858" sldId="349"/>
            <ac:spMk id="3" creationId="{BDF7F4C1-AD66-47E1-9545-40ECE29D8A38}"/>
          </ac:spMkLst>
        </pc:spChg>
        <pc:spChg chg="mod">
          <ac:chgData name="Bruce Herring" userId="da3c994283af7ec4" providerId="LiveId" clId="{FA3B1CB7-BDD1-4731-95B6-DF3FBAEE002C}" dt="2020-08-27T19:30:14.667" v="155" actId="20577"/>
          <ac:spMkLst>
            <pc:docMk/>
            <pc:sldMk cId="1467218858" sldId="349"/>
            <ac:spMk id="7" creationId="{27CFDC67-0C97-4EDF-9AF4-454861394693}"/>
          </ac:spMkLst>
        </pc:spChg>
      </pc:sldChg>
      <pc:sldChg chg="modSp mod modAnim">
        <pc:chgData name="Bruce Herring" userId="da3c994283af7ec4" providerId="LiveId" clId="{FA3B1CB7-BDD1-4731-95B6-DF3FBAEE002C}" dt="2020-08-27T19:35:19.650" v="160"/>
        <pc:sldMkLst>
          <pc:docMk/>
          <pc:sldMk cId="577070211" sldId="350"/>
        </pc:sldMkLst>
        <pc:spChg chg="mod">
          <ac:chgData name="Bruce Herring" userId="da3c994283af7ec4" providerId="LiveId" clId="{FA3B1CB7-BDD1-4731-95B6-DF3FBAEE002C}" dt="2020-08-27T19:30:55.063" v="158" actId="20577"/>
          <ac:spMkLst>
            <pc:docMk/>
            <pc:sldMk cId="577070211" sldId="350"/>
            <ac:spMk id="10" creationId="{DA91F885-543B-4C71-BBF2-CD368C820C08}"/>
          </ac:spMkLst>
        </pc:spChg>
      </pc:sldChg>
      <pc:sldChg chg="modSp mod modShow delCm">
        <pc:chgData name="Bruce Herring" userId="da3c994283af7ec4" providerId="LiveId" clId="{FA3B1CB7-BDD1-4731-95B6-DF3FBAEE002C}" dt="2020-08-27T19:39:04.572" v="167" actId="729"/>
        <pc:sldMkLst>
          <pc:docMk/>
          <pc:sldMk cId="1316138974" sldId="351"/>
        </pc:sldMkLst>
        <pc:spChg chg="mod">
          <ac:chgData name="Bruce Herring" userId="da3c994283af7ec4" providerId="LiveId" clId="{FA3B1CB7-BDD1-4731-95B6-DF3FBAEE002C}" dt="2020-08-27T19:35:58.412" v="165" actId="20577"/>
          <ac:spMkLst>
            <pc:docMk/>
            <pc:sldMk cId="1316138974" sldId="351"/>
            <ac:spMk id="11" creationId="{F8C4C0AC-745E-4897-A1D5-0FC60910F7C2}"/>
          </ac:spMkLst>
        </pc:spChg>
      </pc:sldChg>
      <pc:sldChg chg="addSp delSp modSp mod delCm">
        <pc:chgData name="Bruce Herring" userId="da3c994283af7ec4" providerId="LiveId" clId="{FA3B1CB7-BDD1-4731-95B6-DF3FBAEE002C}" dt="2020-08-27T20:11:23.397" v="688" actId="2711"/>
        <pc:sldMkLst>
          <pc:docMk/>
          <pc:sldMk cId="3814126817" sldId="352"/>
        </pc:sldMkLst>
        <pc:spChg chg="mod">
          <ac:chgData name="Bruce Herring" userId="da3c994283af7ec4" providerId="LiveId" clId="{FA3B1CB7-BDD1-4731-95B6-DF3FBAEE002C}" dt="2020-08-27T20:10:17.939" v="635" actId="20577"/>
          <ac:spMkLst>
            <pc:docMk/>
            <pc:sldMk cId="3814126817" sldId="352"/>
            <ac:spMk id="2" creationId="{807CFF1D-65DC-4E2F-8698-2BE6D1B30120}"/>
          </ac:spMkLst>
        </pc:spChg>
        <pc:spChg chg="mod">
          <ac:chgData name="Bruce Herring" userId="da3c994283af7ec4" providerId="LiveId" clId="{FA3B1CB7-BDD1-4731-95B6-DF3FBAEE002C}" dt="2020-08-27T20:11:23.397" v="688" actId="2711"/>
          <ac:spMkLst>
            <pc:docMk/>
            <pc:sldMk cId="3814126817" sldId="352"/>
            <ac:spMk id="3" creationId="{B6ABE93D-39F3-409C-ADE0-BD75DE19286E}"/>
          </ac:spMkLst>
        </pc:spChg>
        <pc:spChg chg="mod">
          <ac:chgData name="Bruce Herring" userId="da3c994283af7ec4" providerId="LiveId" clId="{FA3B1CB7-BDD1-4731-95B6-DF3FBAEE002C}" dt="2020-08-27T19:39:13.664" v="172" actId="20577"/>
          <ac:spMkLst>
            <pc:docMk/>
            <pc:sldMk cId="3814126817" sldId="352"/>
            <ac:spMk id="7" creationId="{8592ABF2-ED65-4522-A564-53E7337DE013}"/>
          </ac:spMkLst>
        </pc:spChg>
        <pc:spChg chg="mod">
          <ac:chgData name="Bruce Herring" userId="da3c994283af7ec4" providerId="LiveId" clId="{FA3B1CB7-BDD1-4731-95B6-DF3FBAEE002C}" dt="2020-08-27T20:10:32.465" v="637"/>
          <ac:spMkLst>
            <pc:docMk/>
            <pc:sldMk cId="3814126817" sldId="352"/>
            <ac:spMk id="15" creationId="{3938C2D1-B0D4-4698-8D65-25C02342261F}"/>
          </ac:spMkLst>
        </pc:spChg>
        <pc:spChg chg="mod">
          <ac:chgData name="Bruce Herring" userId="da3c994283af7ec4" providerId="LiveId" clId="{FA3B1CB7-BDD1-4731-95B6-DF3FBAEE002C}" dt="2020-08-27T20:10:32.465" v="637"/>
          <ac:spMkLst>
            <pc:docMk/>
            <pc:sldMk cId="3814126817" sldId="352"/>
            <ac:spMk id="16" creationId="{CD6982BC-136B-42B5-B23E-7BA1634E5B34}"/>
          </ac:spMkLst>
        </pc:spChg>
        <pc:spChg chg="mod">
          <ac:chgData name="Bruce Herring" userId="da3c994283af7ec4" providerId="LiveId" clId="{FA3B1CB7-BDD1-4731-95B6-DF3FBAEE002C}" dt="2020-08-27T20:10:32.465" v="637"/>
          <ac:spMkLst>
            <pc:docMk/>
            <pc:sldMk cId="3814126817" sldId="352"/>
            <ac:spMk id="17" creationId="{202A2F85-24AE-482E-AFC0-39FAC561446D}"/>
          </ac:spMkLst>
        </pc:spChg>
        <pc:spChg chg="mod">
          <ac:chgData name="Bruce Herring" userId="da3c994283af7ec4" providerId="LiveId" clId="{FA3B1CB7-BDD1-4731-95B6-DF3FBAEE002C}" dt="2020-08-27T20:10:32.465" v="637"/>
          <ac:spMkLst>
            <pc:docMk/>
            <pc:sldMk cId="3814126817" sldId="352"/>
            <ac:spMk id="18" creationId="{17321F76-809A-4197-9BF9-83F88E3AFECB}"/>
          </ac:spMkLst>
        </pc:spChg>
        <pc:spChg chg="mod">
          <ac:chgData name="Bruce Herring" userId="da3c994283af7ec4" providerId="LiveId" clId="{FA3B1CB7-BDD1-4731-95B6-DF3FBAEE002C}" dt="2020-08-27T20:10:32.465" v="637"/>
          <ac:spMkLst>
            <pc:docMk/>
            <pc:sldMk cId="3814126817" sldId="352"/>
            <ac:spMk id="19" creationId="{FF53782D-305D-46EF-B59F-A42B6B757AA4}"/>
          </ac:spMkLst>
        </pc:spChg>
        <pc:grpChg chg="del">
          <ac:chgData name="Bruce Herring" userId="da3c994283af7ec4" providerId="LiveId" clId="{FA3B1CB7-BDD1-4731-95B6-DF3FBAEE002C}" dt="2020-08-27T20:10:31.584" v="636" actId="478"/>
          <ac:grpSpMkLst>
            <pc:docMk/>
            <pc:sldMk cId="3814126817" sldId="352"/>
            <ac:grpSpMk id="8" creationId="{6DDD122A-D9B7-4932-B836-738A654F1A32}"/>
          </ac:grpSpMkLst>
        </pc:grpChg>
        <pc:grpChg chg="add mod">
          <ac:chgData name="Bruce Herring" userId="da3c994283af7ec4" providerId="LiveId" clId="{FA3B1CB7-BDD1-4731-95B6-DF3FBAEE002C}" dt="2020-08-27T20:10:32.465" v="637"/>
          <ac:grpSpMkLst>
            <pc:docMk/>
            <pc:sldMk cId="3814126817" sldId="352"/>
            <ac:grpSpMk id="14" creationId="{9B5C5D7B-6F30-440F-A8F8-06362E9417C9}"/>
          </ac:grpSpMkLst>
        </pc:grpChg>
      </pc:sldChg>
      <pc:sldChg chg="modSp add del mod delCm">
        <pc:chgData name="Bruce Herring" userId="da3c994283af7ec4" providerId="LiveId" clId="{FA3B1CB7-BDD1-4731-95B6-DF3FBAEE002C}" dt="2020-08-28T00:49:18.953" v="939" actId="1592"/>
        <pc:sldMkLst>
          <pc:docMk/>
          <pc:sldMk cId="4250875439" sldId="353"/>
        </pc:sldMkLst>
        <pc:spChg chg="mod">
          <ac:chgData name="Bruce Herring" userId="da3c994283af7ec4" providerId="LiveId" clId="{FA3B1CB7-BDD1-4731-95B6-DF3FBAEE002C}" dt="2020-08-28T00:48:33.629" v="928" actId="2711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FA3B1CB7-BDD1-4731-95B6-DF3FBAEE002C}" dt="2020-08-28T00:49:05.074" v="933" actId="2711"/>
          <ac:spMkLst>
            <pc:docMk/>
            <pc:sldMk cId="4250875439" sldId="353"/>
            <ac:spMk id="3" creationId="{7202ED64-7834-4125-BE95-92A8134DED35}"/>
          </ac:spMkLst>
        </pc:spChg>
        <pc:spChg chg="mod">
          <ac:chgData name="Bruce Herring" userId="da3c994283af7ec4" providerId="LiveId" clId="{FA3B1CB7-BDD1-4731-95B6-DF3FBAEE002C}" dt="2020-08-28T00:49:15.467" v="938" actId="20577"/>
          <ac:spMkLst>
            <pc:docMk/>
            <pc:sldMk cId="4250875439" sldId="353"/>
            <ac:spMk id="7" creationId="{B918EB5D-EC98-45DA-B655-11BD9C261539}"/>
          </ac:spMkLst>
        </pc:spChg>
      </pc:sldChg>
      <pc:sldChg chg="modAnim">
        <pc:chgData name="Bruce Herring" userId="da3c994283af7ec4" providerId="LiveId" clId="{FA3B1CB7-BDD1-4731-95B6-DF3FBAEE002C}" dt="2020-08-27T19:47:25.357" v="340"/>
        <pc:sldMkLst>
          <pc:docMk/>
          <pc:sldMk cId="3272001772" sldId="354"/>
        </pc:sldMkLst>
      </pc:sldChg>
      <pc:sldChg chg="addSp delSp modSp mod modAnim">
        <pc:chgData name="Bruce Herring" userId="da3c994283af7ec4" providerId="LiveId" clId="{FA3B1CB7-BDD1-4731-95B6-DF3FBAEE002C}" dt="2020-08-28T01:08:24.648" v="1540" actId="692"/>
        <pc:sldMkLst>
          <pc:docMk/>
          <pc:sldMk cId="3308033305" sldId="355"/>
        </pc:sldMkLst>
        <pc:spChg chg="add del mod">
          <ac:chgData name="Bruce Herring" userId="da3c994283af7ec4" providerId="LiveId" clId="{FA3B1CB7-BDD1-4731-95B6-DF3FBAEE002C}" dt="2020-08-28T00:54:10.492" v="973" actId="33987"/>
          <ac:spMkLst>
            <pc:docMk/>
            <pc:sldMk cId="3308033305" sldId="355"/>
            <ac:spMk id="2" creationId="{17D065FD-37D6-4318-911F-738D923D847D}"/>
          </ac:spMkLst>
        </pc:spChg>
        <pc:spChg chg="add del mod">
          <ac:chgData name="Bruce Herring" userId="da3c994283af7ec4" providerId="LiveId" clId="{FA3B1CB7-BDD1-4731-95B6-DF3FBAEE002C}" dt="2020-08-28T01:01:11.652" v="1057" actId="478"/>
          <ac:spMkLst>
            <pc:docMk/>
            <pc:sldMk cId="3308033305" sldId="355"/>
            <ac:spMk id="4" creationId="{74966648-7A3C-419D-8371-BD93F7FA281A}"/>
          </ac:spMkLst>
        </pc:spChg>
        <pc:spChg chg="mod">
          <ac:chgData name="Bruce Herring" userId="da3c994283af7ec4" providerId="LiveId" clId="{FA3B1CB7-BDD1-4731-95B6-DF3FBAEE002C}" dt="2020-08-28T00:52:22.966" v="955" actId="20577"/>
          <ac:spMkLst>
            <pc:docMk/>
            <pc:sldMk cId="3308033305" sldId="355"/>
            <ac:spMk id="6" creationId="{244D5F85-8507-4397-8BA5-4502A49F538F}"/>
          </ac:spMkLst>
        </pc:spChg>
        <pc:spChg chg="mod">
          <ac:chgData name="Bruce Herring" userId="da3c994283af7ec4" providerId="LiveId" clId="{FA3B1CB7-BDD1-4731-95B6-DF3FBAEE002C}" dt="2020-08-28T00:52:52.501" v="965" actId="2711"/>
          <ac:spMkLst>
            <pc:docMk/>
            <pc:sldMk cId="3308033305" sldId="355"/>
            <ac:spMk id="7" creationId="{3329CD94-70AA-422E-9F36-38EC890F9BEC}"/>
          </ac:spMkLst>
        </pc:spChg>
        <pc:spChg chg="mod">
          <ac:chgData name="Bruce Herring" userId="da3c994283af7ec4" providerId="LiveId" clId="{FA3B1CB7-BDD1-4731-95B6-DF3FBAEE002C}" dt="2020-08-28T00:52:30.727" v="960" actId="20577"/>
          <ac:spMkLst>
            <pc:docMk/>
            <pc:sldMk cId="3308033305" sldId="355"/>
            <ac:spMk id="10" creationId="{2624F47C-0DAD-4BDF-A771-5C1BD6C8C848}"/>
          </ac:spMkLst>
        </pc:spChg>
        <pc:spChg chg="add del mod">
          <ac:chgData name="Bruce Herring" userId="da3c994283af7ec4" providerId="LiveId" clId="{FA3B1CB7-BDD1-4731-95B6-DF3FBAEE002C}" dt="2020-08-28T01:01:09.155" v="1056" actId="478"/>
          <ac:spMkLst>
            <pc:docMk/>
            <pc:sldMk cId="3308033305" sldId="355"/>
            <ac:spMk id="17" creationId="{F4B007F9-C115-4F04-93D4-82534782F16C}"/>
          </ac:spMkLst>
        </pc:spChg>
        <pc:spChg chg="add del mod">
          <ac:chgData name="Bruce Herring" userId="da3c994283af7ec4" providerId="LiveId" clId="{FA3B1CB7-BDD1-4731-95B6-DF3FBAEE002C}" dt="2020-08-28T01:01:15.789" v="1059" actId="478"/>
          <ac:spMkLst>
            <pc:docMk/>
            <pc:sldMk cId="3308033305" sldId="355"/>
            <ac:spMk id="18" creationId="{0DA56A38-4255-4745-8320-99E9E0169FE7}"/>
          </ac:spMkLst>
        </pc:spChg>
        <pc:spChg chg="add del mod">
          <ac:chgData name="Bruce Herring" userId="da3c994283af7ec4" providerId="LiveId" clId="{FA3B1CB7-BDD1-4731-95B6-DF3FBAEE002C}" dt="2020-08-28T01:08:24.648" v="1540" actId="692"/>
          <ac:spMkLst>
            <pc:docMk/>
            <pc:sldMk cId="3308033305" sldId="355"/>
            <ac:spMk id="19" creationId="{01D1BB50-AD05-4EAA-9194-2891EC54A00E}"/>
          </ac:spMkLst>
        </pc:spChg>
        <pc:spChg chg="add del mod">
          <ac:chgData name="Bruce Herring" userId="da3c994283af7ec4" providerId="LiveId" clId="{FA3B1CB7-BDD1-4731-95B6-DF3FBAEE002C}" dt="2020-08-28T01:01:17.747" v="1060" actId="478"/>
          <ac:spMkLst>
            <pc:docMk/>
            <pc:sldMk cId="3308033305" sldId="355"/>
            <ac:spMk id="20" creationId="{57CD3A40-E10A-48E7-9E2C-67CF21697FF0}"/>
          </ac:spMkLst>
        </pc:spChg>
        <pc:spChg chg="add del mod">
          <ac:chgData name="Bruce Herring" userId="da3c994283af7ec4" providerId="LiveId" clId="{FA3B1CB7-BDD1-4731-95B6-DF3FBAEE002C}" dt="2020-08-28T01:01:19.492" v="1061" actId="478"/>
          <ac:spMkLst>
            <pc:docMk/>
            <pc:sldMk cId="3308033305" sldId="355"/>
            <ac:spMk id="21" creationId="{C86465AB-B8C5-4AB5-9649-6611A7A70698}"/>
          </ac:spMkLst>
        </pc:spChg>
        <pc:grpChg chg="del mod">
          <ac:chgData name="Bruce Herring" userId="da3c994283af7ec4" providerId="LiveId" clId="{FA3B1CB7-BDD1-4731-95B6-DF3FBAEE002C}" dt="2020-08-28T00:52:55.018" v="967" actId="478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modAnim">
        <pc:chgData name="Bruce Herring" userId="da3c994283af7ec4" providerId="LiveId" clId="{FA3B1CB7-BDD1-4731-95B6-DF3FBAEE002C}" dt="2020-08-28T01:09:02.293" v="1543"/>
        <pc:sldMkLst>
          <pc:docMk/>
          <pc:sldMk cId="4159983706" sldId="356"/>
        </pc:sldMkLst>
      </pc:sldChg>
      <pc:sldChg chg="modSp mod addCm">
        <pc:chgData name="Bruce Herring" userId="da3c994283af7ec4" providerId="LiveId" clId="{FA3B1CB7-BDD1-4731-95B6-DF3FBAEE002C}" dt="2020-08-28T01:30:37.674" v="2211" actId="207"/>
        <pc:sldMkLst>
          <pc:docMk/>
          <pc:sldMk cId="1095573799" sldId="357"/>
        </pc:sldMkLst>
        <pc:spChg chg="mod">
          <ac:chgData name="Bruce Herring" userId="da3c994283af7ec4" providerId="LiveId" clId="{FA3B1CB7-BDD1-4731-95B6-DF3FBAEE002C}" dt="2020-08-28T01:29:47.930" v="2206" actId="948"/>
          <ac:spMkLst>
            <pc:docMk/>
            <pc:sldMk cId="1095573799" sldId="357"/>
            <ac:spMk id="8" creationId="{10AFB953-E6B1-43BD-ACB7-BE310560F03C}"/>
          </ac:spMkLst>
        </pc:spChg>
        <pc:spChg chg="mod">
          <ac:chgData name="Bruce Herring" userId="da3c994283af7ec4" providerId="LiveId" clId="{FA3B1CB7-BDD1-4731-95B6-DF3FBAEE002C}" dt="2020-08-28T01:19:59.861" v="1548" actId="20577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FA3B1CB7-BDD1-4731-95B6-DF3FBAEE002C}" dt="2020-08-28T01:30:07.880" v="2208" actId="207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FA3B1CB7-BDD1-4731-95B6-DF3FBAEE002C}" dt="2020-08-28T01:30:37.674" v="2211" actId="207"/>
          <ac:spMkLst>
            <pc:docMk/>
            <pc:sldMk cId="1095573799" sldId="357"/>
            <ac:spMk id="15" creationId="{5A68C087-3B4B-46FA-B85C-430F1B28F934}"/>
          </ac:spMkLst>
        </pc:spChg>
        <pc:grpChg chg="mod">
          <ac:chgData name="Bruce Herring" userId="da3c994283af7ec4" providerId="LiveId" clId="{FA3B1CB7-BDD1-4731-95B6-DF3FBAEE002C}" dt="2020-08-28T01:27:07.911" v="1996" actId="1076"/>
          <ac:grpSpMkLst>
            <pc:docMk/>
            <pc:sldMk cId="1095573799" sldId="357"/>
            <ac:grpSpMk id="10" creationId="{1C06731F-CEB5-493A-BB00-65139FED6D52}"/>
          </ac:grpSpMkLst>
        </pc:grpChg>
      </pc:sldChg>
      <pc:sldChg chg="modSp mod">
        <pc:chgData name="Bruce Herring" userId="da3c994283af7ec4" providerId="LiveId" clId="{FA3B1CB7-BDD1-4731-95B6-DF3FBAEE002C}" dt="2020-08-28T01:32:59.353" v="2309" actId="2711"/>
        <pc:sldMkLst>
          <pc:docMk/>
          <pc:sldMk cId="742437250" sldId="358"/>
        </pc:sldMkLst>
        <pc:spChg chg="mod">
          <ac:chgData name="Bruce Herring" userId="da3c994283af7ec4" providerId="LiveId" clId="{FA3B1CB7-BDD1-4731-95B6-DF3FBAEE002C}" dt="2020-08-28T01:32:59.353" v="2309" actId="2711"/>
          <ac:spMkLst>
            <pc:docMk/>
            <pc:sldMk cId="742437250" sldId="358"/>
            <ac:spMk id="2" creationId="{8BD78168-342E-4443-BD10-5CB86249E706}"/>
          </ac:spMkLst>
        </pc:spChg>
        <pc:spChg chg="mod">
          <ac:chgData name="Bruce Herring" userId="da3c994283af7ec4" providerId="LiveId" clId="{FA3B1CB7-BDD1-4731-95B6-DF3FBAEE002C}" dt="2020-08-28T01:32:15.555" v="2306" actId="2711"/>
          <ac:spMkLst>
            <pc:docMk/>
            <pc:sldMk cId="742437250" sldId="358"/>
            <ac:spMk id="3" creationId="{01CA11CE-77BF-41DB-9A9B-D0989C34AD6F}"/>
          </ac:spMkLst>
        </pc:spChg>
        <pc:spChg chg="mod">
          <ac:chgData name="Bruce Herring" userId="da3c994283af7ec4" providerId="LiveId" clId="{FA3B1CB7-BDD1-4731-95B6-DF3FBAEE002C}" dt="2020-08-28T01:31:21.287" v="2222" actId="20577"/>
          <ac:spMkLst>
            <pc:docMk/>
            <pc:sldMk cId="742437250" sldId="358"/>
            <ac:spMk id="7" creationId="{81987ADE-DE70-4627-A3BC-649A1FF72A2E}"/>
          </ac:spMkLst>
        </pc:spChg>
      </pc:sldChg>
      <pc:sldChg chg="addSp modSp mod">
        <pc:chgData name="Bruce Herring" userId="da3c994283af7ec4" providerId="LiveId" clId="{FA3B1CB7-BDD1-4731-95B6-DF3FBAEE002C}" dt="2020-08-28T01:34:55.521" v="2450" actId="207"/>
        <pc:sldMkLst>
          <pc:docMk/>
          <pc:sldMk cId="1096975736" sldId="359"/>
        </pc:sldMkLst>
        <pc:spChg chg="mod">
          <ac:chgData name="Bruce Herring" userId="da3c994283af7ec4" providerId="LiveId" clId="{FA3B1CB7-BDD1-4731-95B6-DF3FBAEE002C}" dt="2020-08-28T01:32:52.226" v="2308" actId="2711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FA3B1CB7-BDD1-4731-95B6-DF3FBAEE002C}" dt="2020-08-28T01:33:57.643" v="2384" actId="20577"/>
          <ac:spMkLst>
            <pc:docMk/>
            <pc:sldMk cId="1096975736" sldId="359"/>
            <ac:spMk id="3" creationId="{13495393-0D90-46E5-B1B7-5B96BAA6609B}"/>
          </ac:spMkLst>
        </pc:spChg>
        <pc:spChg chg="add mod">
          <ac:chgData name="Bruce Herring" userId="da3c994283af7ec4" providerId="LiveId" clId="{FA3B1CB7-BDD1-4731-95B6-DF3FBAEE002C}" dt="2020-08-28T01:34:42.670" v="2449" actId="1076"/>
          <ac:spMkLst>
            <pc:docMk/>
            <pc:sldMk cId="1096975736" sldId="359"/>
            <ac:spMk id="5" creationId="{85A27308-8D20-48C6-9C9B-C9D4EB62F8E6}"/>
          </ac:spMkLst>
        </pc:spChg>
        <pc:spChg chg="mod">
          <ac:chgData name="Bruce Herring" userId="da3c994283af7ec4" providerId="LiveId" clId="{FA3B1CB7-BDD1-4731-95B6-DF3FBAEE002C}" dt="2020-08-28T01:33:14.799" v="2317" actId="3064"/>
          <ac:spMkLst>
            <pc:docMk/>
            <pc:sldMk cId="1096975736" sldId="359"/>
            <ac:spMk id="7" creationId="{F287C5CF-3004-44E1-8F8A-FD81B8A7723F}"/>
          </ac:spMkLst>
        </pc:spChg>
        <pc:spChg chg="mod">
          <ac:chgData name="Bruce Herring" userId="da3c994283af7ec4" providerId="LiveId" clId="{FA3B1CB7-BDD1-4731-95B6-DF3FBAEE002C}" dt="2020-08-28T01:34:55.521" v="2450" actId="207"/>
          <ac:spMkLst>
            <pc:docMk/>
            <pc:sldMk cId="1096975736" sldId="359"/>
            <ac:spMk id="10" creationId="{B7E7E074-EF63-4BC0-9160-F3FBFEFAB697}"/>
          </ac:spMkLst>
        </pc:spChg>
      </pc:sldChg>
      <pc:sldChg chg="addSp delSp modSp mod modClrScheme delCm modCm chgLayout modNotesTx">
        <pc:chgData name="Bruce Herring" userId="da3c994283af7ec4" providerId="LiveId" clId="{FA3B1CB7-BDD1-4731-95B6-DF3FBAEE002C}" dt="2020-08-29T13:55:45.248" v="4674" actId="20577"/>
        <pc:sldMkLst>
          <pc:docMk/>
          <pc:sldMk cId="124529616" sldId="360"/>
        </pc:sldMkLst>
        <pc:spChg chg="add del mod ord">
          <ac:chgData name="Bruce Herring" userId="da3c994283af7ec4" providerId="LiveId" clId="{FA3B1CB7-BDD1-4731-95B6-DF3FBAEE002C}" dt="2020-08-29T13:17:37.861" v="2942" actId="478"/>
          <ac:spMkLst>
            <pc:docMk/>
            <pc:sldMk cId="124529616" sldId="360"/>
            <ac:spMk id="2" creationId="{9011B712-5812-4D4E-9B00-6BAA869B7534}"/>
          </ac:spMkLst>
        </pc:spChg>
        <pc:spChg chg="mod ord">
          <ac:chgData name="Bruce Herring" userId="da3c994283af7ec4" providerId="LiveId" clId="{FA3B1CB7-BDD1-4731-95B6-DF3FBAEE002C}" dt="2020-08-29T13:10:46.692" v="2879" actId="700"/>
          <ac:spMkLst>
            <pc:docMk/>
            <pc:sldMk cId="124529616" sldId="360"/>
            <ac:spMk id="3" creationId="{A708B5B8-1EFA-4BF5-8F21-E9009B2DA118}"/>
          </ac:spMkLst>
        </pc:spChg>
        <pc:spChg chg="add mod ord">
          <ac:chgData name="Bruce Herring" userId="da3c994283af7ec4" providerId="LiveId" clId="{FA3B1CB7-BDD1-4731-95B6-DF3FBAEE002C}" dt="2020-08-29T13:25:53.864" v="3092" actId="404"/>
          <ac:spMkLst>
            <pc:docMk/>
            <pc:sldMk cId="124529616" sldId="360"/>
            <ac:spMk id="4" creationId="{C6A5FB95-F2D2-4E5B-8682-6EC1662CD4E8}"/>
          </ac:spMkLst>
        </pc:spChg>
        <pc:spChg chg="add mod">
          <ac:chgData name="Bruce Herring" userId="da3c994283af7ec4" providerId="LiveId" clId="{FA3B1CB7-BDD1-4731-95B6-DF3FBAEE002C}" dt="2020-08-29T13:17:55.674" v="2945" actId="1076"/>
          <ac:spMkLst>
            <pc:docMk/>
            <pc:sldMk cId="124529616" sldId="360"/>
            <ac:spMk id="5" creationId="{AA96F765-6431-4B97-8862-4A4CC112F844}"/>
          </ac:spMkLst>
        </pc:spChg>
        <pc:spChg chg="add mod">
          <ac:chgData name="Bruce Herring" userId="da3c994283af7ec4" providerId="LiveId" clId="{FA3B1CB7-BDD1-4731-95B6-DF3FBAEE002C}" dt="2020-08-29T13:24:08.266" v="3064" actId="1076"/>
          <ac:spMkLst>
            <pc:docMk/>
            <pc:sldMk cId="124529616" sldId="360"/>
            <ac:spMk id="6" creationId="{D54B118A-003E-41F2-A43C-27D857F5BFB4}"/>
          </ac:spMkLst>
        </pc:spChg>
        <pc:spChg chg="mod ord">
          <ac:chgData name="Bruce Herring" userId="da3c994283af7ec4" providerId="LiveId" clId="{FA3B1CB7-BDD1-4731-95B6-DF3FBAEE002C}" dt="2020-08-29T13:10:46.692" v="2879" actId="700"/>
          <ac:spMkLst>
            <pc:docMk/>
            <pc:sldMk cId="124529616" sldId="360"/>
            <ac:spMk id="7" creationId="{1DDDAD29-63B8-4360-9EE8-07AA831D0C06}"/>
          </ac:spMkLst>
        </pc:spChg>
        <pc:spChg chg="del mod ord">
          <ac:chgData name="Bruce Herring" userId="da3c994283af7ec4" providerId="LiveId" clId="{FA3B1CB7-BDD1-4731-95B6-DF3FBAEE002C}" dt="2020-08-29T13:10:46.692" v="2879" actId="700"/>
          <ac:spMkLst>
            <pc:docMk/>
            <pc:sldMk cId="124529616" sldId="360"/>
            <ac:spMk id="8" creationId="{657DFAC1-53F4-48FB-AB12-AF1C1D1CC3F4}"/>
          </ac:spMkLst>
        </pc:spChg>
        <pc:spChg chg="mod ord">
          <ac:chgData name="Bruce Herring" userId="da3c994283af7ec4" providerId="LiveId" clId="{FA3B1CB7-BDD1-4731-95B6-DF3FBAEE002C}" dt="2020-08-29T13:12:45.528" v="2889" actId="14100"/>
          <ac:spMkLst>
            <pc:docMk/>
            <pc:sldMk cId="124529616" sldId="360"/>
            <ac:spMk id="9" creationId="{10447129-3A79-4911-865D-A4EF34DBF294}"/>
          </ac:spMkLst>
        </pc:spChg>
        <pc:spChg chg="del mod ord">
          <ac:chgData name="Bruce Herring" userId="da3c994283af7ec4" providerId="LiveId" clId="{FA3B1CB7-BDD1-4731-95B6-DF3FBAEE002C}" dt="2020-08-29T13:10:46.692" v="2879" actId="700"/>
          <ac:spMkLst>
            <pc:docMk/>
            <pc:sldMk cId="124529616" sldId="360"/>
            <ac:spMk id="10" creationId="{8893612D-FBBF-4890-9810-F852BBD360E2}"/>
          </ac:spMkLst>
        </pc:spChg>
        <pc:spChg chg="add mod">
          <ac:chgData name="Bruce Herring" userId="da3c994283af7ec4" providerId="LiveId" clId="{FA3B1CB7-BDD1-4731-95B6-DF3FBAEE002C}" dt="2020-08-29T13:18:46.295" v="2982" actId="1076"/>
          <ac:spMkLst>
            <pc:docMk/>
            <pc:sldMk cId="124529616" sldId="360"/>
            <ac:spMk id="14" creationId="{D79B954F-DE4C-4A58-94CC-567005F81399}"/>
          </ac:spMkLst>
        </pc:spChg>
        <pc:spChg chg="add mod">
          <ac:chgData name="Bruce Herring" userId="da3c994283af7ec4" providerId="LiveId" clId="{FA3B1CB7-BDD1-4731-95B6-DF3FBAEE002C}" dt="2020-08-29T13:18:53.189" v="2984" actId="14100"/>
          <ac:spMkLst>
            <pc:docMk/>
            <pc:sldMk cId="124529616" sldId="360"/>
            <ac:spMk id="16" creationId="{1A3DC658-E3CE-4418-9280-234E393FCCB6}"/>
          </ac:spMkLst>
        </pc:spChg>
        <pc:spChg chg="add del mod">
          <ac:chgData name="Bruce Herring" userId="da3c994283af7ec4" providerId="LiveId" clId="{FA3B1CB7-BDD1-4731-95B6-DF3FBAEE002C}" dt="2020-08-29T13:23:24.429" v="3053" actId="478"/>
          <ac:spMkLst>
            <pc:docMk/>
            <pc:sldMk cId="124529616" sldId="360"/>
            <ac:spMk id="19" creationId="{FA84DD00-546E-4A72-99D7-1FB472AA5671}"/>
          </ac:spMkLst>
        </pc:spChg>
        <pc:spChg chg="add mod">
          <ac:chgData name="Bruce Herring" userId="da3c994283af7ec4" providerId="LiveId" clId="{FA3B1CB7-BDD1-4731-95B6-DF3FBAEE002C}" dt="2020-08-29T13:25:33.780" v="3088" actId="207"/>
          <ac:spMkLst>
            <pc:docMk/>
            <pc:sldMk cId="124529616" sldId="360"/>
            <ac:spMk id="20" creationId="{EAA34E31-A6B4-4D26-B677-003391B0E01D}"/>
          </ac:spMkLst>
        </pc:spChg>
        <pc:cxnChg chg="add del mod">
          <ac:chgData name="Bruce Herring" userId="da3c994283af7ec4" providerId="LiveId" clId="{FA3B1CB7-BDD1-4731-95B6-DF3FBAEE002C}" dt="2020-08-29T13:21:19.914" v="2997" actId="478"/>
          <ac:cxnSpMkLst>
            <pc:docMk/>
            <pc:sldMk cId="124529616" sldId="360"/>
            <ac:cxnSpMk id="18" creationId="{06A3DCB3-A6C9-4F1C-A262-873E29306253}"/>
          </ac:cxnSpMkLst>
        </pc:cxnChg>
      </pc:sldChg>
      <pc:sldChg chg="modSp add modAnim delCm">
        <pc:chgData name="Bruce Herring" userId="da3c994283af7ec4" providerId="LiveId" clId="{FA3B1CB7-BDD1-4731-95B6-DF3FBAEE002C}" dt="2020-08-27T18:49:02.654" v="23" actId="6549"/>
        <pc:sldMkLst>
          <pc:docMk/>
          <pc:sldMk cId="2210466806" sldId="361"/>
        </pc:sldMkLst>
        <pc:spChg chg="mod">
          <ac:chgData name="Bruce Herring" userId="da3c994283af7ec4" providerId="LiveId" clId="{FA3B1CB7-BDD1-4731-95B6-DF3FBAEE002C}" dt="2020-08-27T18:49:02.654" v="23" actId="6549"/>
          <ac:spMkLst>
            <pc:docMk/>
            <pc:sldMk cId="2210466806" sldId="361"/>
            <ac:spMk id="7" creationId="{88C7BE48-A285-4ED1-BF99-EA42DF20C68D}"/>
          </ac:spMkLst>
        </pc:spChg>
      </pc:sldChg>
      <pc:sldChg chg="modSp add mod">
        <pc:chgData name="Bruce Herring" userId="da3c994283af7ec4" providerId="LiveId" clId="{FA3B1CB7-BDD1-4731-95B6-DF3FBAEE002C}" dt="2020-08-27T19:03:29.263" v="74" actId="20577"/>
        <pc:sldMkLst>
          <pc:docMk/>
          <pc:sldMk cId="2538161272" sldId="362"/>
        </pc:sldMkLst>
        <pc:spChg chg="mod">
          <ac:chgData name="Bruce Herring" userId="da3c994283af7ec4" providerId="LiveId" clId="{FA3B1CB7-BDD1-4731-95B6-DF3FBAEE002C}" dt="2020-08-27T19:03:29.263" v="74" actId="20577"/>
          <ac:spMkLst>
            <pc:docMk/>
            <pc:sldMk cId="2538161272" sldId="362"/>
            <ac:spMk id="7" creationId="{7D5E7257-6E9F-40C5-A9B6-193609A12FAD}"/>
          </ac:spMkLst>
        </pc:spChg>
      </pc:sldChg>
    </pc:docChg>
  </pc:docChgLst>
  <pc:docChgLst>
    <pc:chgData name="Bruce Herring" userId="da3c994283af7ec4" providerId="LiveId" clId="{80B68918-53EC-4555-906F-394AD1D21BF7}"/>
    <pc:docChg chg="undo custSel addSld delSld modSld">
      <pc:chgData name="Bruce Herring" userId="da3c994283af7ec4" providerId="LiveId" clId="{80B68918-53EC-4555-906F-394AD1D21BF7}" dt="2020-08-07T14:16:24.259" v="8214" actId="20577"/>
      <pc:docMkLst>
        <pc:docMk/>
      </pc:docMkLst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0" sldId="25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1072140193" sldId="264"/>
        </pc:sldMkLst>
        <pc:spChg chg="mod ord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0:56.966" v="260" actId="20577"/>
          <ac:spMkLst>
            <pc:docMk/>
            <pc:sldMk cId="1072140193" sldId="264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09:54.066" v="406" actId="2711"/>
          <ac:spMkLst>
            <pc:docMk/>
            <pc:sldMk cId="1072140193" sldId="264"/>
            <ac:spMk id="4" creationId="{402DC811-B312-43AA-9C1B-DB99A8F55336}"/>
          </ac:spMkLst>
        </pc:spChg>
        <pc:spChg chg="del mod ord">
          <ac:chgData name="Bruce Herring" userId="da3c994283af7ec4" providerId="LiveId" clId="{80B68918-53EC-4555-906F-394AD1D21BF7}" dt="2020-08-02T18:56:20.563" v="102" actId="478"/>
          <ac:spMkLst>
            <pc:docMk/>
            <pc:sldMk cId="1072140193" sldId="264"/>
            <ac:spMk id="5" creationId="{DEB626D0-1839-4DD3-A3D8-F172C027112D}"/>
          </ac:spMkLst>
        </pc:spChg>
        <pc:spChg chg="del mod ord">
          <ac:chgData name="Bruce Herring" userId="da3c994283af7ec4" providerId="LiveId" clId="{80B68918-53EC-4555-906F-394AD1D21BF7}" dt="2020-08-02T18:56:38.504" v="108" actId="478"/>
          <ac:spMkLst>
            <pc:docMk/>
            <pc:sldMk cId="1072140193" sldId="264"/>
            <ac:spMk id="6" creationId="{779A3032-3AE0-4F60-AB91-A5D536FE9383}"/>
          </ac:spMkLst>
        </pc:spChg>
        <pc:spChg chg="del mod ord">
          <ac:chgData name="Bruce Herring" userId="da3c994283af7ec4" providerId="LiveId" clId="{80B68918-53EC-4555-906F-394AD1D21BF7}" dt="2020-08-02T18:57:20.260" v="138" actId="478"/>
          <ac:spMkLst>
            <pc:docMk/>
            <pc:sldMk cId="1072140193" sldId="264"/>
            <ac:spMk id="7" creationId="{9B0B0870-C32C-45C6-8D2A-26E86D54112A}"/>
          </ac:spMkLst>
        </pc:spChg>
        <pc:spChg chg="del mod ord">
          <ac:chgData name="Bruce Herring" userId="da3c994283af7ec4" providerId="LiveId" clId="{80B68918-53EC-4555-906F-394AD1D21BF7}" dt="2020-08-02T18:56:27.721" v="104" actId="478"/>
          <ac:spMkLst>
            <pc:docMk/>
            <pc:sldMk cId="1072140193" sldId="264"/>
            <ac:spMk id="8" creationId="{73B859E3-DC0B-4349-A534-E3007BDD8B3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072140193" sldId="264"/>
            <ac:spMk id="9" creationId="{53C5CEFC-6C6E-4D53-882C-9BB38A0D7AC0}"/>
          </ac:spMkLst>
        </pc:spChg>
        <pc:spChg chg="add del mod">
          <ac:chgData name="Bruce Herring" userId="da3c994283af7ec4" providerId="LiveId" clId="{80B68918-53EC-4555-906F-394AD1D21BF7}" dt="2020-08-02T18:56:24.631" v="103" actId="478"/>
          <ac:spMkLst>
            <pc:docMk/>
            <pc:sldMk cId="1072140193" sldId="264"/>
            <ac:spMk id="11" creationId="{EB63BD3F-256A-4DF1-9930-808D3B8F1946}"/>
          </ac:spMkLst>
        </pc:spChg>
        <pc:spChg chg="add del mod">
          <ac:chgData name="Bruce Herring" userId="da3c994283af7ec4" providerId="LiveId" clId="{80B68918-53EC-4555-906F-394AD1D21BF7}" dt="2020-08-02T18:56:42.012" v="109" actId="478"/>
          <ac:spMkLst>
            <pc:docMk/>
            <pc:sldMk cId="1072140193" sldId="264"/>
            <ac:spMk id="13" creationId="{C92A9891-0FB2-4007-85C8-D084680AF31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6" creationId="{51A0716E-FF06-45A1-995E-24064CD101C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7" creationId="{C8E7D698-A19A-4C28-81B4-1FAE45535299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8" creationId="{D698BCC4-2483-490F-B31A-BB0D58B02E4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49" creationId="{82C5612D-1BF6-4E90-8E9A-EC4F695E5F5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0" creationId="{D75BCAF7-6488-4E53-9297-4E13F453E60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1" creationId="{56F4DC5D-8102-4E2A-BFBF-8E21118D6D8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2" creationId="{3DCA2E69-ABF9-4FD7-BDFC-8E68122A1BF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3" creationId="{DA797F59-94E3-4C5F-AFB1-296E3AAF8B4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4" creationId="{0AA04BBE-6783-4B6D-AB9F-D302827DEF2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5" creationId="{828C77A5-F7C3-40F7-B97F-2112F02EEBBC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6" creationId="{8B16E432-F124-43FA-A75C-888B0FEBC08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7" creationId="{91DEE75C-41E6-498C-8C61-793898A1B6E0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8" creationId="{E7A968AB-888C-4A70-B8C7-D5C38B9B88BE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59" creationId="{0B9ED7AC-93F4-4F04-96CC-CE69CBDD55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0" creationId="{231A2859-632F-483C-812D-A5BA98B689A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1" creationId="{9853E6DC-9926-44AA-A4FD-916ED5CF6B0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2" creationId="{8DEB9712-136E-4DA9-A5D0-8F1638101C6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3" creationId="{67EF50FC-F67C-442F-8A56-94FACD6E2C5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4" creationId="{728D2DA7-F2DB-4432-A6CE-841DC976AE7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5" creationId="{08DC1384-8E90-4B80-8114-CBACD6ACBE8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6" creationId="{A24913AB-6160-4375-9B88-49C004CF900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7" creationId="{8BF6E10A-019B-43A0-BD08-1BACE624E9B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8" creationId="{A8D8AD6B-5CBF-4F93-9040-BF090554A10F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69" creationId="{A6FD213B-E778-4324-93F7-7E502BB3D8B2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0" creationId="{BEEC4842-CABB-47D5-841C-523459A05A27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1" creationId="{D3EF00F4-F91A-4036-939D-9A1C222C7BB8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2" creationId="{B990BDD2-6B8A-42AE-BD83-2EBC1DCDC6A6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3" creationId="{FD89362F-0DBA-4E17-ACA5-0DD636E41BF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4" creationId="{2D51EBC4-81DF-4AAD-805A-8A18B9A4626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5" creationId="{5749DA92-0D52-4A3C-A41A-992E1854A34B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6" creationId="{6C42351C-ED28-4A8F-A8FC-6477FF0D5C84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7" creationId="{3DA9D96B-16E3-4706-81AA-C3244973AEF1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8" creationId="{F90FA451-2CEF-4AA9-83C9-5E4243C7BC8A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79" creationId="{2EDFDA31-DF48-4E33-A6BB-8573BDC45933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0" creationId="{23DEBCBF-82E7-4CFF-AFD6-B336D8A2373D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1" creationId="{885603FF-4148-487A-B0EC-22FA249840C5}"/>
          </ac:spMkLst>
        </pc:spChg>
        <pc:spChg chg="add del">
          <ac:chgData name="Bruce Herring" userId="da3c994283af7ec4" providerId="LiveId" clId="{80B68918-53EC-4555-906F-394AD1D21BF7}" dt="2020-08-02T18:55:52.143" v="98" actId="700"/>
          <ac:spMkLst>
            <pc:docMk/>
            <pc:sldMk cId="1072140193" sldId="264"/>
            <ac:spMk id="82" creationId="{C009BDD0-B703-41D6-BF4B-B7ACF0F4EB1D}"/>
          </ac:spMkLst>
        </pc:spChg>
        <pc:spChg chg="add del mod">
          <ac:chgData name="Bruce Herring" userId="da3c994283af7ec4" providerId="LiveId" clId="{80B68918-53EC-4555-906F-394AD1D21BF7}" dt="2020-08-02T19:00:14.370" v="194" actId="478"/>
          <ac:spMkLst>
            <pc:docMk/>
            <pc:sldMk cId="1072140193" sldId="264"/>
            <ac:spMk id="83" creationId="{B3E8A8A7-85DA-4C24-953B-12BC50E6AE36}"/>
          </ac:spMkLst>
        </pc:spChg>
        <pc:spChg chg="add mod">
          <ac:chgData name="Bruce Herring" userId="da3c994283af7ec4" providerId="LiveId" clId="{80B68918-53EC-4555-906F-394AD1D21BF7}" dt="2020-08-02T19:10:00.474" v="407" actId="2711"/>
          <ac:spMkLst>
            <pc:docMk/>
            <pc:sldMk cId="1072140193" sldId="264"/>
            <ac:spMk id="84" creationId="{8D82CA5A-CD9D-4B8C-85F9-49854B021EA0}"/>
          </ac:spMkLst>
        </pc:spChg>
        <pc:spChg chg="add mod">
          <ac:chgData name="Bruce Herring" userId="da3c994283af7ec4" providerId="LiveId" clId="{80B68918-53EC-4555-906F-394AD1D21BF7}" dt="2020-08-02T19:03:17.962" v="405" actId="207"/>
          <ac:spMkLst>
            <pc:docMk/>
            <pc:sldMk cId="1072140193" sldId="264"/>
            <ac:spMk id="85" creationId="{DC796DF0-F4A5-4DAC-B625-408564718779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171923815" sldId="264"/>
        </pc:sldMkLst>
      </pc:sldChg>
      <pc:sldChg chg="addSp delSp modSp del mod modClrScheme chgLayout">
        <pc:chgData name="Bruce Herring" userId="da3c994283af7ec4" providerId="LiveId" clId="{80B68918-53EC-4555-906F-394AD1D21BF7}" dt="2020-08-02T18:40:52.742" v="5" actId="47"/>
        <pc:sldMkLst>
          <pc:docMk/>
          <pc:sldMk cId="255557881" sldId="272"/>
        </pc:sldMkLst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4" creationId="{2AA55272-21F9-48F2-9209-771954F42587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" creationId="{EFFF1C2C-DB17-437C-AAE6-5C1EF2CDAD2B}"/>
          </ac:spMkLst>
        </pc:spChg>
        <pc:spChg chg="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" creationId="{9B8F3A0E-89D7-4B74-9BEE-692F34E5B09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" creationId="{D266291C-2D56-4A39-B0DC-3BB77A49A57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2" creationId="{D64DCE24-C707-45C5-BB54-D03E6DC0EC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3" creationId="{6D03B20F-C8EC-494A-98A8-1854013692F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4" creationId="{C36ADCAA-188F-4586-A4D5-8B91E48224A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5" creationId="{4FF62E78-4ACC-4659-8FCD-5792C675315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6" creationId="{AB95FA77-4393-47E4-B1E0-39C5FDB61B6E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7" creationId="{E12CE792-7D93-4044-A14C-50F26CE8D3D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8" creationId="{C3312380-4346-47D3-BC35-4AEFD725D0B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59" creationId="{99D532F7-E571-4623-91C4-707108DF25D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0" creationId="{E27BD9A4-7A08-40EC-BA59-27CA7DBB3F4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1" creationId="{D7856DAA-9606-4C5C-B6AC-4C4B275918A3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2" creationId="{BDFD4B4C-11EA-4F0E-8672-3515331A53D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3" creationId="{1F51B0A5-2F13-4237-A96F-7C81C210E85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4" creationId="{38934D9F-7DF4-42D2-85CC-A41B84E31D1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5" creationId="{89C47FA1-E3F0-4479-9A4C-4308340B459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6" creationId="{8A51B32F-FC50-4B3F-8330-55F78AAC9741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7" creationId="{C5B0E14D-46C3-405C-9533-D2630DC826F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8" creationId="{1A0FE500-B1D5-41D8-934B-850F9B69A21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69" creationId="{9077B370-1607-47CC-888F-65FBAC8FBDD2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0" creationId="{81314A37-5259-47A4-897B-1C904824A8F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1" creationId="{042F27E0-22DD-4D87-B3B2-658DE3AD049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2" creationId="{B7091B18-B210-4ACE-AC16-0575E59EAF2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3" creationId="{737C8E84-204A-44ED-8FFC-2084A18E0DB6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4" creationId="{C445D63D-2BF0-493D-9942-95CDF04EDD5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5" creationId="{FFB76282-EE0E-44B9-9403-4C6392E5426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6" creationId="{9E38CB73-3702-4593-A948-EA99E1913B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7" creationId="{2E7728B8-A989-4D57-B023-BDBF3046E6B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8" creationId="{70FBD428-2CB4-48DE-A27D-BED6420563D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79" creationId="{1F25E875-F239-4F4C-B6D0-B67794D520AC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0" creationId="{615268D6-D0C6-4E07-955D-95DFC5473FF7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1" creationId="{56795D5B-4565-4F71-9B33-2D50ED40B1ED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2" creationId="{90EBE2FC-D710-491D-A244-3A01E492647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3" creationId="{12575182-2F25-4D02-B8C1-AB6BFB80520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4" creationId="{CABB35E7-30C3-47AF-9783-791D97389559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5" creationId="{09E41EC9-846F-4318-AA5C-6F23FA944E0B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6" creationId="{4B8F1FB3-FE30-4C35-8C88-C2ACA592165F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7" creationId="{CC0C0C23-A3E3-47A7-9429-2D88794EEB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8" creationId="{287A5953-4E02-4F37-B214-A439E31D2D1A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89" creationId="{6719756D-85CE-4D20-A651-2FD8EA224A95}"/>
          </ac:spMkLst>
        </pc:spChg>
        <pc:spChg chg="add del">
          <ac:chgData name="Bruce Herring" userId="da3c994283af7ec4" providerId="LiveId" clId="{80B68918-53EC-4555-906F-394AD1D21BF7}" dt="2020-08-02T18:40:37.722" v="3" actId="700"/>
          <ac:spMkLst>
            <pc:docMk/>
            <pc:sldMk cId="255557881" sldId="272"/>
            <ac:spMk id="90" creationId="{0F0DFA76-FFA4-41E9-BB0F-9852E259845A}"/>
          </ac:spMkLst>
        </pc:spChg>
      </pc:sldChg>
      <pc:sldChg chg="addSp delSp modSp mod modClrScheme chgLayout">
        <pc:chgData name="Bruce Herring" userId="da3c994283af7ec4" providerId="LiveId" clId="{80B68918-53EC-4555-906F-394AD1D21BF7}" dt="2020-08-02T18:41:17.264" v="9" actId="5793"/>
        <pc:sldMkLst>
          <pc:docMk/>
          <pc:sldMk cId="2076723522" sldId="277"/>
        </pc:sldMkLst>
        <pc:spChg chg="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2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1:07.713" v="6" actId="700"/>
          <ac:spMkLst>
            <pc:docMk/>
            <pc:sldMk cId="2076723522" sldId="277"/>
            <ac:spMk id="3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8:41:13.460" v="7" actId="21"/>
          <ac:spMkLst>
            <pc:docMk/>
            <pc:sldMk cId="2076723522" sldId="277"/>
            <ac:spMk id="4" creationId="{00000000-0000-0000-0000-000000000000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5" creationId="{7D376757-7924-4D0B-96EC-A25F9C7226D8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6" creationId="{8982EC83-27A8-4F3F-9D9A-F04FB81A37D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076723522" sldId="277"/>
            <ac:spMk id="7" creationId="{6E63EE08-E9A0-4CFD-B643-3D306009B4F9}"/>
          </ac:spMkLst>
        </pc:spChg>
        <pc:spChg chg="add mod ord">
          <ac:chgData name="Bruce Herring" userId="da3c994283af7ec4" providerId="LiveId" clId="{80B68918-53EC-4555-906F-394AD1D21BF7}" dt="2020-08-02T18:41:17.264" v="9" actId="5793"/>
          <ac:spMkLst>
            <pc:docMk/>
            <pc:sldMk cId="2076723522" sldId="277"/>
            <ac:spMk id="8" creationId="{F0BD3AA3-92CC-4D1B-ACCD-0BACBFB690F3}"/>
          </ac:spMkLst>
        </pc:spChg>
      </pc:sldChg>
      <pc:sldChg chg="add">
        <pc:chgData name="Bruce Herring" userId="da3c994283af7ec4" providerId="LiveId" clId="{80B68918-53EC-4555-906F-394AD1D21BF7}" dt="2020-08-02T19:49:14.163" v="720"/>
        <pc:sldMkLst>
          <pc:docMk/>
          <pc:sldMk cId="3038763886" sldId="278"/>
        </pc:sldMkLst>
      </pc:sldChg>
      <pc:sldChg chg="addSp delSp modSp del mod modClrScheme chgLayout">
        <pc:chgData name="Bruce Herring" userId="da3c994283af7ec4" providerId="LiveId" clId="{80B68918-53EC-4555-906F-394AD1D21BF7}" dt="2020-08-02T19:49:09.559" v="719" actId="2696"/>
        <pc:sldMkLst>
          <pc:docMk/>
          <pc:sldMk cId="3237022112" sldId="278"/>
        </pc:sldMkLst>
        <pc:spChg chg="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2" creationId="{4BE56912-58F3-4F61-B83F-C70A98EED5F5}"/>
          </ac:spMkLst>
        </pc:spChg>
        <pc:spChg chg="mod ord">
          <ac:chgData name="Bruce Herring" userId="da3c994283af7ec4" providerId="LiveId" clId="{80B68918-53EC-4555-906F-394AD1D21BF7}" dt="2020-08-02T18:50:19.092" v="65" actId="948"/>
          <ac:spMkLst>
            <pc:docMk/>
            <pc:sldMk cId="3237022112" sldId="278"/>
            <ac:spMk id="3" creationId="{460719CA-C7DF-4CF9-A123-046BC12BECD6}"/>
          </ac:spMkLst>
        </pc:spChg>
        <pc:spChg chg="mod">
          <ac:chgData name="Bruce Herring" userId="da3c994283af7ec4" providerId="LiveId" clId="{80B68918-53EC-4555-906F-394AD1D21BF7}" dt="2020-08-02T18:50:25.372" v="73" actId="1036"/>
          <ac:spMkLst>
            <pc:docMk/>
            <pc:sldMk cId="3237022112" sldId="278"/>
            <ac:spMk id="4" creationId="{98CBDEF9-FF33-413F-B91B-B30E2A41CB44}"/>
          </ac:spMkLst>
        </pc:spChg>
        <pc:spChg chg="del mod ord">
          <ac:chgData name="Bruce Herring" userId="da3c994283af7ec4" providerId="LiveId" clId="{80B68918-53EC-4555-906F-394AD1D21BF7}" dt="2020-08-02T18:47:23.877" v="50" actId="478"/>
          <ac:spMkLst>
            <pc:docMk/>
            <pc:sldMk cId="3237022112" sldId="278"/>
            <ac:spMk id="5" creationId="{8958B22D-D4AF-4118-AF58-B40CB1610F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37022112" sldId="278"/>
            <ac:spMk id="6" creationId="{3B40F7B2-9465-445C-BBAC-48A4F1818798}"/>
          </ac:spMkLst>
        </pc:spChg>
        <pc:spChg chg="del mod ord">
          <ac:chgData name="Bruce Herring" userId="da3c994283af7ec4" providerId="LiveId" clId="{80B68918-53EC-4555-906F-394AD1D21BF7}" dt="2020-08-02T18:44:44.350" v="37" actId="478"/>
          <ac:spMkLst>
            <pc:docMk/>
            <pc:sldMk cId="3237022112" sldId="278"/>
            <ac:spMk id="8" creationId="{14BE6621-7C63-4A26-AE38-50E061D4DF6D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0" creationId="{B9D3EF74-2F22-4145-81E8-F5423569C2A7}"/>
          </ac:spMkLst>
        </pc:spChg>
        <pc:spChg chg="add del mod ord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12" creationId="{86709B24-57BD-4377-ABC9-533115AC79E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7" creationId="{1F0EDB49-376C-4BFB-9DEB-6725009F508D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8" creationId="{F4783C0B-4B1E-40EB-A5C7-84A556EB02E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49" creationId="{AF547A39-EB23-438B-BA22-361E27E9C2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0" creationId="{5DC89845-0268-4515-BF02-6152951E549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1" creationId="{353587EE-D734-4126-BAF4-DBC48EF0569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2" creationId="{7F875ECB-ED6A-4C17-AD31-6A3D798A6EB9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3" creationId="{D39826F6-380F-4184-94BD-4EA121B7D8C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4" creationId="{12DEC069-547F-430E-BA05-85E255AD7B0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5" creationId="{0EEAF40C-7461-48BA-8A1F-CB13E313A6D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6" creationId="{7B576819-0233-4EEA-A89F-D3944AF75D1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7" creationId="{DC030FB4-7619-4BF4-ABE9-A9A9A55F1CA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8" creationId="{797938FA-351C-47A9-8A9E-CA3942F1620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59" creationId="{0A81C0E2-62FA-4E7F-9CE4-635FEDDF7A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0" creationId="{EED52799-B58A-4480-B614-C41525E45CCB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1" creationId="{A796F096-F6C5-4AB9-B0DC-0FA8074551D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2" creationId="{9D722CDC-7605-4C66-BA0F-89A173026EF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3" creationId="{771D233E-15F9-4002-B146-0E21DB48E04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4" creationId="{702D545E-EA8B-4C2F-9672-8C64A1423C0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5" creationId="{EEDD4D82-504E-45AA-8830-AF88316F5A7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6" creationId="{308D3E28-C31D-4174-BB92-CFBE9C87FB42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7" creationId="{0141EB35-31F5-4011-8577-D1A8997679E1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8" creationId="{03FA7EC4-3013-42A5-9EC4-53B0997F2515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69" creationId="{7D8D7CCD-1744-434A-B54E-B2E914688B8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0" creationId="{7F883757-332F-48E2-8C43-6A5C7935F8F7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1" creationId="{D2CA011B-B051-4A4D-AD50-C19D4A2E41B0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2" creationId="{31EE969A-A39C-41B0-A1A5-7ECF80C6B2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3" creationId="{A7CCBF3D-C68A-4510-9580-998CAE1DDCB8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4" creationId="{8FBE02E6-0B24-415D-809D-712DF95A122F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5" creationId="{23F0AA71-1500-4F5F-B21A-D81BD207FED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6" creationId="{C464EA53-1242-43BE-9D6D-A8F35CF8EBA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7" creationId="{FFCDFF05-11F3-40BA-A351-990A5BE8BD6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8" creationId="{B3EB43F7-B347-4780-BB4F-7FB60AED2A4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79" creationId="{441A86BB-3273-4A9E-87D7-58EE5BBEE5B3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0" creationId="{E71BE367-CD28-4E82-98AF-CE2867E6D3BA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1" creationId="{C630C007-0447-4EC6-99FE-ED70B532926E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2" creationId="{D2D419FF-EAFB-41D1-8972-4A50963B6DEC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3" creationId="{EDEE7E64-F0A0-44C4-9CEA-33ACC99ED254}"/>
          </ac:spMkLst>
        </pc:spChg>
        <pc:spChg chg="add del">
          <ac:chgData name="Bruce Herring" userId="da3c994283af7ec4" providerId="LiveId" clId="{80B68918-53EC-4555-906F-394AD1D21BF7}" dt="2020-08-02T18:41:32.097" v="10" actId="700"/>
          <ac:spMkLst>
            <pc:docMk/>
            <pc:sldMk cId="3237022112" sldId="278"/>
            <ac:spMk id="84" creationId="{1C4BA730-5352-4CC5-B7E7-6358D2A2DF0F}"/>
          </ac:spMkLst>
        </pc:spChg>
        <pc:spChg chg="add mod">
          <ac:chgData name="Bruce Herring" userId="da3c994283af7ec4" providerId="LiveId" clId="{80B68918-53EC-4555-906F-394AD1D21BF7}" dt="2020-08-02T18:55:25.060" v="97" actId="207"/>
          <ac:spMkLst>
            <pc:docMk/>
            <pc:sldMk cId="3237022112" sldId="278"/>
            <ac:spMk id="85" creationId="{8155B68A-E241-4894-9A8F-833DB8622D7E}"/>
          </ac:spMkLst>
        </pc:spChg>
      </pc:sldChg>
      <pc:sldChg chg="addSp delSp modSp del mod">
        <pc:chgData name="Bruce Herring" userId="da3c994283af7ec4" providerId="LiveId" clId="{80B68918-53EC-4555-906F-394AD1D21BF7}" dt="2020-08-06T13:37:21.892" v="4192" actId="948"/>
        <pc:sldMkLst>
          <pc:docMk/>
          <pc:sldMk cId="2987844707" sldId="280"/>
        </pc:sldMkLst>
        <pc:spChg chg="mod ord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2" creationId="{61A5854E-B1FF-4516-B6D2-18EF084741CA}"/>
          </ac:spMkLst>
        </pc:spChg>
        <pc:spChg chg="mod">
          <ac:chgData name="Bruce Herring" userId="da3c994283af7ec4" providerId="LiveId" clId="{80B68918-53EC-4555-906F-394AD1D21BF7}" dt="2020-08-06T13:37:21.892" v="4192" actId="948"/>
          <ac:spMkLst>
            <pc:docMk/>
            <pc:sldMk cId="2987844707" sldId="280"/>
            <ac:spMk id="3" creationId="{F383161E-789D-44AB-83A5-91C37E7EEBF8}"/>
          </ac:spMkLst>
        </pc:spChg>
        <pc:spChg chg="del mod">
          <ac:chgData name="Bruce Herring" userId="da3c994283af7ec4" providerId="LiveId" clId="{80B68918-53EC-4555-906F-394AD1D21BF7}" dt="2020-08-06T13:36:46.556" v="4187" actId="478"/>
          <ac:spMkLst>
            <pc:docMk/>
            <pc:sldMk cId="2987844707" sldId="280"/>
            <ac:spMk id="4" creationId="{B4AE954E-E892-4C69-85C9-BB32C8F53857}"/>
          </ac:spMkLst>
        </pc:spChg>
        <pc:spChg chg="add del mod ord">
          <ac:chgData name="Bruce Herring" userId="da3c994283af7ec4" providerId="LiveId" clId="{80B68918-53EC-4555-906F-394AD1D21BF7}" dt="2020-08-02T19:33:41.881" v="414" actId="478"/>
          <ac:spMkLst>
            <pc:docMk/>
            <pc:sldMk cId="2987844707" sldId="280"/>
            <ac:spMk id="5" creationId="{B9913554-5CDA-4450-9EBE-EC4C359467DE}"/>
          </ac:spMkLst>
        </pc:spChg>
        <pc:spChg chg="del mod ord">
          <ac:chgData name="Bruce Herring" userId="da3c994283af7ec4" providerId="LiveId" clId="{80B68918-53EC-4555-906F-394AD1D21BF7}" dt="2020-08-02T19:34:03.308" v="417" actId="478"/>
          <ac:spMkLst>
            <pc:docMk/>
            <pc:sldMk cId="2987844707" sldId="280"/>
            <ac:spMk id="6" creationId="{59737BCA-6620-4D61-8E18-C3FAB0A2FC03}"/>
          </ac:spMkLst>
        </pc:spChg>
        <pc:spChg chg="del mod ord">
          <ac:chgData name="Bruce Herring" userId="da3c994283af7ec4" providerId="LiveId" clId="{80B68918-53EC-4555-906F-394AD1D21BF7}" dt="2020-08-02T19:34:33.006" v="426" actId="478"/>
          <ac:spMkLst>
            <pc:docMk/>
            <pc:sldMk cId="2987844707" sldId="280"/>
            <ac:spMk id="7" creationId="{1DDD4314-6ADE-4C91-ADEC-3AA455150537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7" creationId="{4AAA2586-687D-42F5-A752-6434EC285606}"/>
          </ac:spMkLst>
        </pc:spChg>
        <pc:spChg chg="del mod ord">
          <ac:chgData name="Bruce Herring" userId="da3c994283af7ec4" providerId="LiveId" clId="{80B68918-53EC-4555-906F-394AD1D21BF7}" dt="2020-08-02T19:34:34.969" v="427" actId="478"/>
          <ac:spMkLst>
            <pc:docMk/>
            <pc:sldMk cId="2987844707" sldId="280"/>
            <ac:spMk id="8" creationId="{D8BD29E6-613B-47C2-9DDC-A76825169204}"/>
          </ac:spMkLst>
        </pc:spChg>
        <pc:spChg chg="add mod">
          <ac:chgData name="Bruce Herring" userId="da3c994283af7ec4" providerId="LiveId" clId="{80B68918-53EC-4555-906F-394AD1D21BF7}" dt="2020-08-06T13:36:51.491" v="4188" actId="1076"/>
          <ac:spMkLst>
            <pc:docMk/>
            <pc:sldMk cId="2987844707" sldId="280"/>
            <ac:spMk id="9" creationId="{085C08E9-E048-45D0-ACBC-76960C66DFEE}"/>
          </ac:spMkLst>
        </pc:spChg>
        <pc:spChg chg="del mod ord">
          <ac:chgData name="Bruce Herring" userId="da3c994283af7ec4" providerId="LiveId" clId="{80B68918-53EC-4555-906F-394AD1D21BF7}" dt="2020-08-02T19:34:31.249" v="425" actId="478"/>
          <ac:spMkLst>
            <pc:docMk/>
            <pc:sldMk cId="2987844707" sldId="280"/>
            <ac:spMk id="9" creationId="{EE125BB2-CA4E-4D18-9A3A-C356CD96DC20}"/>
          </ac:spMkLst>
        </pc:spChg>
        <pc:spChg chg="del mod ord">
          <ac:chgData name="Bruce Herring" userId="da3c994283af7ec4" providerId="LiveId" clId="{80B68918-53EC-4555-906F-394AD1D21BF7}" dt="2020-08-02T19:34:28.903" v="424" actId="478"/>
          <ac:spMkLst>
            <pc:docMk/>
            <pc:sldMk cId="2987844707" sldId="280"/>
            <ac:spMk id="10" creationId="{F67935D5-4902-4AD7-A2E2-921D6A6655B6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987844707" sldId="280"/>
            <ac:spMk id="11" creationId="{D0B317F2-BDF1-4D43-9447-69E8C5F33697}"/>
          </ac:spMkLst>
        </pc:spChg>
        <pc:spChg chg="add del mod">
          <ac:chgData name="Bruce Herring" userId="da3c994283af7ec4" providerId="LiveId" clId="{80B68918-53EC-4555-906F-394AD1D21BF7}" dt="2020-08-02T19:33:39.217" v="413" actId="478"/>
          <ac:spMkLst>
            <pc:docMk/>
            <pc:sldMk cId="2987844707" sldId="280"/>
            <ac:spMk id="13" creationId="{24A1D399-EDED-482C-AAF8-7CAA883AF1FB}"/>
          </ac:spMkLst>
        </pc:spChg>
        <pc:spChg chg="add del mod">
          <ac:chgData name="Bruce Herring" userId="da3c994283af7ec4" providerId="LiveId" clId="{80B68918-53EC-4555-906F-394AD1D21BF7}" dt="2020-08-02T19:33:43.218" v="415" actId="478"/>
          <ac:spMkLst>
            <pc:docMk/>
            <pc:sldMk cId="2987844707" sldId="280"/>
            <ac:spMk id="15" creationId="{AA514433-426F-492F-9BC0-63AFE7FDC0DC}"/>
          </ac:spMkLst>
        </pc:spChg>
        <pc:spChg chg="add del mod">
          <ac:chgData name="Bruce Herring" userId="da3c994283af7ec4" providerId="LiveId" clId="{80B68918-53EC-4555-906F-394AD1D21BF7}" dt="2020-08-02T19:34:05.906" v="418" actId="478"/>
          <ac:spMkLst>
            <pc:docMk/>
            <pc:sldMk cId="2987844707" sldId="280"/>
            <ac:spMk id="17" creationId="{A615D3ED-061B-4D91-ACA5-60799801AC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6" creationId="{79E22E64-83A0-40C8-ACCD-14B19D8C8210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7" creationId="{580FADA1-C99D-43F6-ADC9-D4A9E84E653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8" creationId="{023BD70C-0330-4308-9F6F-AB160DDFA49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49" creationId="{2C126ECC-5674-413B-B604-98FADC6537F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0" creationId="{A0BF7FF2-E017-42E5-8E44-0837FD22EB7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1" creationId="{A622C168-BADA-438C-8B5D-A50CCF7232E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2" creationId="{EC4E9036-9BA7-4C3C-B47C-483292BEBD3A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3" creationId="{D9526211-2049-41C0-953E-818FA9D517F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4" creationId="{1838D847-1090-43DD-8DA5-E92DB4294748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5" creationId="{8B1F9B31-D662-4666-B884-D74B51677CB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6" creationId="{12EF1CAA-E05A-4EAD-8D53-292B17DEE0FE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7" creationId="{410C6AFC-8B4D-48B8-B3CC-9EF9DC63669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8" creationId="{304F9B09-96B0-47A7-BC59-50B2F8451356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59" creationId="{7A6A0E37-E226-455B-A9BA-10CE0C789D5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0" creationId="{0C2A4295-E51C-4BA1-91D2-846109A4E7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1" creationId="{456C3C14-A553-4C72-A7E0-E904D966BC9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2" creationId="{AC4582B9-F853-4CB8-B391-CA0F0AB52ECC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3" creationId="{875594D5-F900-4132-8C8B-852FA14F3BE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4" creationId="{6C4E8145-E61B-46B1-9F3A-66AFDBDA520F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5" creationId="{1D1E5763-FA33-4AE2-A416-2C1B483CAAD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6" creationId="{7CF4AA9A-FD54-4762-93DF-7E0EF1B24F74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7" creationId="{5825139B-DB3C-4E53-94E3-8388BB61F839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8" creationId="{0AF0E711-4800-4F27-B324-879169E523A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69" creationId="{0D1DA018-22A6-42E6-8C0B-B3761731F2D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0" creationId="{0CDB8C2D-6119-41B4-969F-6DEEE2C4BE3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1" creationId="{AAF3BA20-BCE6-492D-8BAF-EE4DF1AFA97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2" creationId="{D2B92132-CFBB-4543-9C44-0E3305A0082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3" creationId="{0F05D203-A4C1-46A7-9D59-5388208E8622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4" creationId="{30D9CBEF-EF40-4EFF-A465-042467D38121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5" creationId="{A11589E3-48BC-4009-B598-F4309C52A595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6" creationId="{C90916AD-63D4-4654-B629-DFCF5C5960AB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7" creationId="{EBE21A25-8790-4737-B26D-47509E452457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8" creationId="{3A997D20-55B4-4A9D-B51D-FA0A8CD487C3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79" creationId="{93481A61-3F11-45E2-AE31-238ADD0AED6D}"/>
          </ac:spMkLst>
        </pc:spChg>
        <pc:spChg chg="add del">
          <ac:chgData name="Bruce Herring" userId="da3c994283af7ec4" providerId="LiveId" clId="{80B68918-53EC-4555-906F-394AD1D21BF7}" dt="2020-08-02T19:19:08.834" v="408" actId="700"/>
          <ac:spMkLst>
            <pc:docMk/>
            <pc:sldMk cId="2987844707" sldId="280"/>
            <ac:spMk id="80" creationId="{AAAA842C-77AB-40C6-AD69-F5782F4A0582}"/>
          </ac:spMkLst>
        </pc:spChg>
        <pc:picChg chg="add mod">
          <ac:chgData name="Bruce Herring" userId="da3c994283af7ec4" providerId="LiveId" clId="{80B68918-53EC-4555-906F-394AD1D21BF7}" dt="2020-08-06T13:36:51.491" v="4188" actId="1076"/>
          <ac:picMkLst>
            <pc:docMk/>
            <pc:sldMk cId="2987844707" sldId="280"/>
            <ac:picMk id="6" creationId="{68B7F18F-E8ED-438C-A53D-99E115D887A8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890323778" sldId="292"/>
        </pc:sldMkLst>
      </pc:sldChg>
      <pc:sldChg chg="modSp mod">
        <pc:chgData name="Bruce Herring" userId="da3c994283af7ec4" providerId="LiveId" clId="{80B68918-53EC-4555-906F-394AD1D21BF7}" dt="2020-08-06T13:33:16.030" v="4135" actId="20577"/>
        <pc:sldMkLst>
          <pc:docMk/>
          <pc:sldMk cId="1727217399" sldId="307"/>
        </pc:sldMkLst>
        <pc:spChg chg="mod">
          <ac:chgData name="Bruce Herring" userId="da3c994283af7ec4" providerId="LiveId" clId="{80B68918-53EC-4555-906F-394AD1D21BF7}" dt="2020-08-06T13:33:16.030" v="4135" actId="20577"/>
          <ac:spMkLst>
            <pc:docMk/>
            <pc:sldMk cId="1727217399" sldId="307"/>
            <ac:spMk id="4" creationId="{9A4F4223-D6F7-47BC-98D9-94E6AE165E45}"/>
          </ac:spMkLst>
        </pc:spChg>
        <pc:spChg chg="mod">
          <ac:chgData name="Bruce Herring" userId="da3c994283af7ec4" providerId="LiveId" clId="{80B68918-53EC-4555-906F-394AD1D21BF7}" dt="2020-08-06T13:33:02.007" v="4115" actId="6549"/>
          <ac:spMkLst>
            <pc:docMk/>
            <pc:sldMk cId="1727217399" sldId="307"/>
            <ac:spMk id="6" creationId="{16635259-62CA-4C3D-8B5F-54D277310746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223939413" sldId="30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002158968" sldId="309"/>
        </pc:sldMkLst>
      </pc:sldChg>
      <pc:sldChg chg="addSp delSp modSp mod modClrScheme chgLayout">
        <pc:chgData name="Bruce Herring" userId="da3c994283af7ec4" providerId="LiveId" clId="{80B68918-53EC-4555-906F-394AD1D21BF7}" dt="2020-08-07T13:36:07.818" v="4669" actId="14100"/>
        <pc:sldMkLst>
          <pc:docMk/>
          <pc:sldMk cId="3223490625" sldId="309"/>
        </pc:sldMkLst>
        <pc:spChg chg="mod ord">
          <ac:chgData name="Bruce Herring" userId="da3c994283af7ec4" providerId="LiveId" clId="{80B68918-53EC-4555-906F-394AD1D21BF7}" dt="2020-08-02T19:44:13.725" v="519" actId="6549"/>
          <ac:spMkLst>
            <pc:docMk/>
            <pc:sldMk cId="3223490625" sldId="309"/>
            <ac:spMk id="2" creationId="{E06B13ED-7885-4A7D-A078-A16C2E094303}"/>
          </ac:spMkLst>
        </pc:spChg>
        <pc:spChg chg="mod ord">
          <ac:chgData name="Bruce Herring" userId="da3c994283af7ec4" providerId="LiveId" clId="{80B68918-53EC-4555-906F-394AD1D21BF7}" dt="2020-08-02T19:48:54.499" v="718" actId="2711"/>
          <ac:spMkLst>
            <pc:docMk/>
            <pc:sldMk cId="3223490625" sldId="309"/>
            <ac:spMk id="3" creationId="{AD2058D8-D3E5-4BAB-868F-BB92BCE09CF4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4" creationId="{ED3A4664-12C7-431E-9E32-EE2C51B7C12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5" creationId="{42E376CD-393E-4749-870C-D22B5A5FA92A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3223490625" sldId="309"/>
            <ac:spMk id="6" creationId="{1DCE5724-76C4-46FC-9AE2-AF1F0C29336B}"/>
          </ac:spMkLst>
        </pc:spChg>
        <pc:spChg chg="add mod">
          <ac:chgData name="Bruce Herring" userId="da3c994283af7ec4" providerId="LiveId" clId="{80B68918-53EC-4555-906F-394AD1D21BF7}" dt="2020-08-07T13:36:07.818" v="4669" actId="14100"/>
          <ac:spMkLst>
            <pc:docMk/>
            <pc:sldMk cId="3223490625" sldId="309"/>
            <ac:spMk id="6" creationId="{ECE1CC90-FC85-430B-96F0-7EB370D0CE06}"/>
          </ac:spMkLst>
        </pc:spChg>
        <pc:spChg chg="add del mod ord">
          <ac:chgData name="Bruce Herring" userId="da3c994283af7ec4" providerId="LiveId" clId="{80B68918-53EC-4555-906F-394AD1D21BF7}" dt="2020-08-07T13:34:02.375" v="4644" actId="478"/>
          <ac:spMkLst>
            <pc:docMk/>
            <pc:sldMk cId="3223490625" sldId="309"/>
            <ac:spMk id="7" creationId="{64D19F3B-FCA9-408D-A503-29B6CCB972BD}"/>
          </ac:spMkLst>
        </pc:spChg>
        <pc:spChg chg="add del mod ord">
          <ac:chgData name="Bruce Herring" userId="da3c994283af7ec4" providerId="LiveId" clId="{80B68918-53EC-4555-906F-394AD1D21BF7}" dt="2020-08-02T19:44:06.890" v="518" actId="478"/>
          <ac:spMkLst>
            <pc:docMk/>
            <pc:sldMk cId="3223490625" sldId="309"/>
            <ac:spMk id="8" creationId="{B0BB28CD-E6F5-499E-B3DC-58CBB50EE046}"/>
          </ac:spMkLst>
        </pc:spChg>
        <pc:spChg chg="add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9" creationId="{7B3EC6FF-7A40-4B20-A54A-68C19023C62B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6" creationId="{50796D15-8263-4556-9A55-51133B9D4AF2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7" creationId="{6394215B-972E-4E60-B8D2-02CFE516D2D4}"/>
          </ac:spMkLst>
        </pc:spChg>
        <pc:spChg chg="add del mod ord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8" creationId="{CFC56143-ADEC-4C87-98BF-2306E634E57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49" creationId="{2356707C-70BB-4B26-BC99-48AF3CD4C34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0" creationId="{14437584-2CBD-4796-A42C-B1AAD6CB2E79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1" creationId="{26183DB5-9894-4579-9990-C3D2D1D17CAE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2" creationId="{9C303770-7D23-42B5-A064-56FB1809CA3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3" creationId="{5BA5CBD7-D824-46B6-BB60-6AC3D7F46923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4" creationId="{506EF03A-62DE-49C3-B9A8-03930CBD9DD4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5" creationId="{00EE7156-B091-4117-A805-B6FC8BABC5FC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6" creationId="{225AB0D0-3AE9-40AD-9751-C849174A4CE5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7" creationId="{2453E921-22A4-4804-93E4-17958F4B5CC7}"/>
          </ac:spMkLst>
        </pc:spChg>
        <pc:spChg chg="add del">
          <ac:chgData name="Bruce Herring" userId="da3c994283af7ec4" providerId="LiveId" clId="{80B68918-53EC-4555-906F-394AD1D21BF7}" dt="2020-08-02T18:40:45.948" v="4" actId="700"/>
          <ac:spMkLst>
            <pc:docMk/>
            <pc:sldMk cId="3223490625" sldId="309"/>
            <ac:spMk id="58" creationId="{1EBD4FF0-B690-4469-B961-AEB542D12BA2}"/>
          </ac:spMkLst>
        </pc:spChg>
        <pc:picChg chg="add mod">
          <ac:chgData name="Bruce Herring" userId="da3c994283af7ec4" providerId="LiveId" clId="{80B68918-53EC-4555-906F-394AD1D21BF7}" dt="2020-08-07T13:36:02.299" v="4667" actId="1076"/>
          <ac:picMkLst>
            <pc:docMk/>
            <pc:sldMk cId="3223490625" sldId="309"/>
            <ac:picMk id="5" creationId="{B89B3471-93A2-436A-BD0B-29EB3D54D0D2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65315347" sldId="31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38513032" sldId="31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18700486" sldId="31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5385052" sldId="31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711336168" sldId="31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627555895" sldId="316"/>
        </pc:sldMkLst>
      </pc:sldChg>
      <pc:sldChg chg="addSp delSp modSp mod modClrScheme delAnim chgLayout">
        <pc:chgData name="Bruce Herring" userId="da3c994283af7ec4" providerId="LiveId" clId="{80B68918-53EC-4555-906F-394AD1D21BF7}" dt="2020-08-02T19:43:35.900" v="516" actId="207"/>
        <pc:sldMkLst>
          <pc:docMk/>
          <pc:sldMk cId="280174531" sldId="317"/>
        </pc:sldMkLst>
        <pc:spChg chg="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" creationId="{00000000-0000-0000-0000-000000000000}"/>
          </ac:spMkLst>
        </pc:spChg>
        <pc:spChg chg="mod ord">
          <ac:chgData name="Bruce Herring" userId="da3c994283af7ec4" providerId="LiveId" clId="{80B68918-53EC-4555-906F-394AD1D21BF7}" dt="2020-08-02T19:41:33.937" v="494" actId="14100"/>
          <ac:spMkLst>
            <pc:docMk/>
            <pc:sldMk cId="280174531" sldId="317"/>
            <ac:spMk id="3" creationId="{00000000-0000-0000-0000-000000000000}"/>
          </ac:spMkLst>
        </pc:spChg>
        <pc:spChg chg="mod">
          <ac:chgData name="Bruce Herring" userId="da3c994283af7ec4" providerId="LiveId" clId="{80B68918-53EC-4555-906F-394AD1D21BF7}" dt="2020-08-02T19:42:48.335" v="510" actId="207"/>
          <ac:spMkLst>
            <pc:docMk/>
            <pc:sldMk cId="280174531" sldId="317"/>
            <ac:spMk id="4" creationId="{770C304A-9A6B-422A-992A-881AF96EFF00}"/>
          </ac:spMkLst>
        </pc:spChg>
        <pc:spChg chg="mod">
          <ac:chgData name="Bruce Herring" userId="da3c994283af7ec4" providerId="LiveId" clId="{80B68918-53EC-4555-906F-394AD1D21BF7}" dt="2020-08-02T19:43:35.900" v="516" actId="207"/>
          <ac:spMkLst>
            <pc:docMk/>
            <pc:sldMk cId="280174531" sldId="317"/>
            <ac:spMk id="5" creationId="{245286DF-E77C-477C-9530-3D8C890FABFB}"/>
          </ac:spMkLst>
        </pc:spChg>
        <pc:spChg chg="del mod ord">
          <ac:chgData name="Bruce Herring" userId="da3c994283af7ec4" providerId="LiveId" clId="{80B68918-53EC-4555-906F-394AD1D21BF7}" dt="2020-08-02T19:38:57.698" v="466" actId="478"/>
          <ac:spMkLst>
            <pc:docMk/>
            <pc:sldMk cId="280174531" sldId="317"/>
            <ac:spMk id="6" creationId="{58004A6D-018D-497F-9D25-670BAEAA00E1}"/>
          </ac:spMkLst>
        </pc:spChg>
        <pc:spChg chg="del mod ord">
          <ac:chgData name="Bruce Herring" userId="da3c994283af7ec4" providerId="LiveId" clId="{80B68918-53EC-4555-906F-394AD1D21BF7}" dt="2020-08-02T19:38:59.494" v="467" actId="478"/>
          <ac:spMkLst>
            <pc:docMk/>
            <pc:sldMk cId="280174531" sldId="317"/>
            <ac:spMk id="7" creationId="{240C9A28-6FEE-4C6E-AE5E-E5800B013276}"/>
          </ac:spMkLst>
        </pc:spChg>
        <pc:spChg chg="del mod ord">
          <ac:chgData name="Bruce Herring" userId="da3c994283af7ec4" providerId="LiveId" clId="{80B68918-53EC-4555-906F-394AD1D21BF7}" dt="2020-08-02T19:39:02.892" v="468" actId="478"/>
          <ac:spMkLst>
            <pc:docMk/>
            <pc:sldMk cId="280174531" sldId="317"/>
            <ac:spMk id="8" creationId="{B3D1A5FF-1717-48ED-B345-E324B6B77E81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9" creationId="{A560D489-C6E8-4361-ABC4-8A7F3385DC3B}"/>
          </ac:spMkLst>
        </pc:spChg>
        <pc:spChg chg="del mod ord">
          <ac:chgData name="Bruce Herring" userId="da3c994283af7ec4" providerId="LiveId" clId="{80B68918-53EC-4555-906F-394AD1D21BF7}" dt="2020-08-02T19:39:17.236" v="471" actId="478"/>
          <ac:spMkLst>
            <pc:docMk/>
            <pc:sldMk cId="280174531" sldId="317"/>
            <ac:spMk id="10" creationId="{B960A660-825D-4E3B-8B4A-91D18EA14469}"/>
          </ac:spMkLst>
        </pc:spChg>
        <pc:spChg chg="del mod ord">
          <ac:chgData name="Bruce Herring" userId="da3c994283af7ec4" providerId="LiveId" clId="{80B68918-53EC-4555-906F-394AD1D21BF7}" dt="2020-08-02T19:39:14.471" v="470" actId="478"/>
          <ac:spMkLst>
            <pc:docMk/>
            <pc:sldMk cId="280174531" sldId="317"/>
            <ac:spMk id="11" creationId="{46E088AD-D89A-43A2-B525-0100EF6EFBB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2" creationId="{13A36D80-0EC4-439C-8B02-1E8CD64141D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3" creationId="{220135B3-C556-4C4C-994B-ACD96BD8537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4" creationId="{814D8DC3-530A-41A8-A47E-3EC31A8DB93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5" creationId="{F10B7CCC-C219-42D6-997E-9571475B1A3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6" creationId="{7896EC9C-600E-47D5-BC9A-0E6E997D688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7" creationId="{C78F5B23-615E-4C91-A5ED-BDA791D56F3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8" creationId="{721932DD-AEF8-40B1-841E-65E7D26890D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19" creationId="{692CD8D9-656E-4CE0-86E3-881CBEEE7E15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0" creationId="{8F58AEDB-447E-4457-98F2-04C02DE21B3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1" creationId="{D32C39F3-63A5-4A52-A511-36964770CD9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2" creationId="{DD9CC29D-9A79-481B-BF2D-8C27E4ECDEF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3" creationId="{BD1DD8D4-CCDD-449C-BC4C-28CBD844E6C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4" creationId="{54A33DB2-923B-4708-B445-9FCEEBB204C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5" creationId="{D85F2B8E-E170-4C76-9900-CF60D00625F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6" creationId="{301FB240-13B0-4729-99BB-D69E55894C0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7" creationId="{134C28A0-A402-4D7B-B75C-42D0059BE9C0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8" creationId="{612F3546-51F6-4280-A2D5-3E348C05CE19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29" creationId="{67F68BE2-E75C-4E9F-B3DC-C1FE0FC2432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0" creationId="{12564798-8849-4FF0-ABF9-897842CDFB12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1" creationId="{5F8F75C9-EBD8-425D-A36D-C8CF2FCC7F77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2" creationId="{3BA481AB-56C7-4275-86DE-46A9100F44D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3" creationId="{89259C8B-2B28-4ECD-B18A-28B632E4DE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4" creationId="{4FFF53F8-3494-4B31-95D5-39E3DB53C99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5" creationId="{66324355-83E3-4FE8-9371-808A52AE84BC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6" creationId="{57D4F75D-6722-4A99-8176-548278436A6B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7" creationId="{FC11A9FC-FD8B-4DB5-92A7-DA3A97DE14AD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8" creationId="{FD421817-CE7C-4D01-9817-882B36F96C2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39" creationId="{643FF512-9C12-4296-80CE-A9EFDB86E58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0" creationId="{1C820AD7-2B39-4986-9443-C6809BC7DA0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1" creationId="{2218CC4B-3278-42E4-A78F-E945AFC84AE8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2" creationId="{5C0AB7B6-E450-485E-809B-2B3ED7F7D99E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3" creationId="{A457E24F-F0FE-47CE-8B77-F1011D8225E3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4" creationId="{B4F8384F-4E75-4647-A4A4-DDE45EA88574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5" creationId="{E83771DC-9FAD-4148-9497-DB8CEE6D8996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6" creationId="{F3B24251-31D6-4FEF-9228-2178FFD5728A}"/>
          </ac:spMkLst>
        </pc:spChg>
        <pc:spChg chg="add del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47" creationId="{48C07B84-07F0-4234-878D-7372A70D7E1E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280174531" sldId="317"/>
            <ac:spMk id="48" creationId="{0CCAE2B9-A8CC-4C94-98DC-2147A9ED55A8}"/>
          </ac:spMkLst>
        </pc:spChg>
        <pc:spChg chg="add del mod or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0" creationId="{15599EC9-E40D-4D4C-AC2C-ACFE3B93BDA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2" creationId="{E736E971-783F-49C0-A4BD-655BAE26C3E1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4" creationId="{1CDCA4E5-EA76-4708-9D09-63D6521FA58C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6" creationId="{73F4DDD4-9D67-46A7-A822-397636BCFCF4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58" creationId="{B51987AE-DBA8-447A-BFE5-421F3BAF2797}"/>
          </ac:spMkLst>
        </pc:spChg>
        <pc:spChg chg="add del mod">
          <ac:chgData name="Bruce Herring" userId="da3c994283af7ec4" providerId="LiveId" clId="{80B68918-53EC-4555-906F-394AD1D21BF7}" dt="2020-08-02T19:39:29.272" v="472" actId="700"/>
          <ac:spMkLst>
            <pc:docMk/>
            <pc:sldMk cId="280174531" sldId="317"/>
            <ac:spMk id="60" creationId="{DBA60668-ABAC-4A87-8522-DB9B8F779D5D}"/>
          </ac:spMkLst>
        </pc:spChg>
        <pc:spChg chg="add del mod ord">
          <ac:chgData name="Bruce Herring" userId="da3c994283af7ec4" providerId="LiveId" clId="{80B68918-53EC-4555-906F-394AD1D21BF7}" dt="2020-08-02T19:39:33.995" v="473" actId="478"/>
          <ac:spMkLst>
            <pc:docMk/>
            <pc:sldMk cId="280174531" sldId="317"/>
            <ac:spMk id="61" creationId="{747E7357-CD9E-4D40-9B4E-2A61B0961A3E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086861885" sldId="31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78248305" sldId="31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92082506" sldId="31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9860487" sldId="320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713853780" sldId="321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985974956" sldId="32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542794050" sldId="323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622338374" sldId="324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4058922" sldId="325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70208485" sldId="326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125715461" sldId="327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017548759" sldId="328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709796426" sldId="329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19364359" sldId="330"/>
        </pc:sldMkLst>
      </pc:sldChg>
      <pc:sldChg chg="addSp modSp mod">
        <pc:chgData name="Bruce Herring" userId="da3c994283af7ec4" providerId="LiveId" clId="{80B68918-53EC-4555-906F-394AD1D21BF7}" dt="2020-08-07T14:16:24.259" v="8214" actId="20577"/>
        <pc:sldMkLst>
          <pc:docMk/>
          <pc:sldMk cId="3496083894" sldId="333"/>
        </pc:sldMkLst>
        <pc:spChg chg="add mod">
          <ac:chgData name="Bruce Herring" userId="da3c994283af7ec4" providerId="LiveId" clId="{80B68918-53EC-4555-906F-394AD1D21BF7}" dt="2020-08-07T14:16:24.259" v="8214" actId="20577"/>
          <ac:spMkLst>
            <pc:docMk/>
            <pc:sldMk cId="3496083894" sldId="333"/>
            <ac:spMk id="2" creationId="{C48ADF26-CD8E-4161-82D3-38E82BA4E30C}"/>
          </ac:spMkLst>
        </pc:spChg>
      </pc:sldChg>
      <pc:sldChg chg="modSp mod">
        <pc:chgData name="Bruce Herring" userId="da3c994283af7ec4" providerId="LiveId" clId="{80B68918-53EC-4555-906F-394AD1D21BF7}" dt="2020-08-03T15:14:58.984" v="3108" actId="20577"/>
        <pc:sldMkLst>
          <pc:docMk/>
          <pc:sldMk cId="2721345438" sldId="334"/>
        </pc:sldMkLst>
        <pc:spChg chg="mod">
          <ac:chgData name="Bruce Herring" userId="da3c994283af7ec4" providerId="LiveId" clId="{80B68918-53EC-4555-906F-394AD1D21BF7}" dt="2020-08-03T15:14:58.984" v="3108" actId="20577"/>
          <ac:spMkLst>
            <pc:docMk/>
            <pc:sldMk cId="2721345438" sldId="334"/>
            <ac:spMk id="7" creationId="{ECF5804F-4AB5-4663-AB8D-960314CD7498}"/>
          </ac:spMkLst>
        </pc:spChg>
      </pc:sldChg>
      <pc:sldChg chg="modSp mod">
        <pc:chgData name="Bruce Herring" userId="da3c994283af7ec4" providerId="LiveId" clId="{80B68918-53EC-4555-906F-394AD1D21BF7}" dt="2020-08-03T15:18:28.472" v="3400" actId="6549"/>
        <pc:sldMkLst>
          <pc:docMk/>
          <pc:sldMk cId="2103368791" sldId="335"/>
        </pc:sldMkLst>
        <pc:spChg chg="mod">
          <ac:chgData name="Bruce Herring" userId="da3c994283af7ec4" providerId="LiveId" clId="{80B68918-53EC-4555-906F-394AD1D21BF7}" dt="2020-08-03T15:18:28.472" v="3400" actId="6549"/>
          <ac:spMkLst>
            <pc:docMk/>
            <pc:sldMk cId="2103368791" sldId="335"/>
            <ac:spMk id="8" creationId="{3DE20069-DA92-4FF6-9DE7-87C6DB82DA96}"/>
          </ac:spMkLst>
        </pc:spChg>
        <pc:spChg chg="mod">
          <ac:chgData name="Bruce Herring" userId="da3c994283af7ec4" providerId="LiveId" clId="{80B68918-53EC-4555-906F-394AD1D21BF7}" dt="2020-08-03T15:16:15.927" v="3342" actId="20577"/>
          <ac:spMkLst>
            <pc:docMk/>
            <pc:sldMk cId="2103368791" sldId="335"/>
            <ac:spMk id="9" creationId="{496F1EBC-0F2F-4666-B8C0-EB3B05842726}"/>
          </ac:spMkLst>
        </pc:spChg>
      </pc:sldChg>
      <pc:sldChg chg="addSp modSp mod modClrScheme chgLayout">
        <pc:chgData name="Bruce Herring" userId="da3c994283af7ec4" providerId="LiveId" clId="{80B68918-53EC-4555-906F-394AD1D21BF7}" dt="2020-08-03T15:19:46.892" v="3529" actId="20577"/>
        <pc:sldMkLst>
          <pc:docMk/>
          <pc:sldMk cId="3468852758" sldId="336"/>
        </pc:sldMkLst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2" creationId="{6F652403-B852-445E-88E8-89A23C5E1C84}"/>
          </ac:spMkLst>
        </pc:spChg>
        <pc:spChg chg="add mod ord">
          <ac:chgData name="Bruce Herring" userId="da3c994283af7ec4" providerId="LiveId" clId="{80B68918-53EC-4555-906F-394AD1D21BF7}" dt="2020-08-03T15:19:46.892" v="3529" actId="20577"/>
          <ac:spMkLst>
            <pc:docMk/>
            <pc:sldMk cId="3468852758" sldId="336"/>
            <ac:spMk id="3" creationId="{03B98B91-53C5-4950-8BB2-D4E9E56954A5}"/>
          </ac:spMkLst>
        </pc:spChg>
        <pc:spChg chg="add 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4" creationId="{9C624908-3E1D-42CB-9EB5-87D260E90AF8}"/>
          </ac:spMkLst>
        </pc:spChg>
        <pc:spChg chg="mod ord">
          <ac:chgData name="Bruce Herring" userId="da3c994283af7ec4" providerId="LiveId" clId="{80B68918-53EC-4555-906F-394AD1D21BF7}" dt="2020-08-03T15:16:25.777" v="3343" actId="700"/>
          <ac:spMkLst>
            <pc:docMk/>
            <pc:sldMk cId="3468852758" sldId="336"/>
            <ac:spMk id="7" creationId="{1E76EF9E-4173-4A79-AD65-2CF25E804F46}"/>
          </ac:spMkLst>
        </pc:spChg>
      </pc:sldChg>
      <pc:sldChg chg="modSp mod">
        <pc:chgData name="Bruce Herring" userId="da3c994283af7ec4" providerId="LiveId" clId="{80B68918-53EC-4555-906F-394AD1D21BF7}" dt="2020-08-03T15:23:34.259" v="4002" actId="20577"/>
        <pc:sldMkLst>
          <pc:docMk/>
          <pc:sldMk cId="2204875236" sldId="337"/>
        </pc:sldMkLst>
        <pc:spChg chg="mod">
          <ac:chgData name="Bruce Herring" userId="da3c994283af7ec4" providerId="LiveId" clId="{80B68918-53EC-4555-906F-394AD1D21BF7}" dt="2020-08-03T15:23:34.259" v="4002" actId="20577"/>
          <ac:spMkLst>
            <pc:docMk/>
            <pc:sldMk cId="2204875236" sldId="337"/>
            <ac:spMk id="7" creationId="{31DF76F4-E158-4D4D-B15A-EA17A216E16A}"/>
          </ac:spMkLst>
        </pc:spChg>
      </pc:sldChg>
      <pc:sldChg chg="addSp modSp mod">
        <pc:chgData name="Bruce Herring" userId="da3c994283af7ec4" providerId="LiveId" clId="{80B68918-53EC-4555-906F-394AD1D21BF7}" dt="2020-08-07T14:14:33.367" v="8186" actId="1582"/>
        <pc:sldMkLst>
          <pc:docMk/>
          <pc:sldMk cId="2753181989" sldId="338"/>
        </pc:sldMkLst>
        <pc:spChg chg="add mod">
          <ac:chgData name="Bruce Herring" userId="da3c994283af7ec4" providerId="LiveId" clId="{80B68918-53EC-4555-906F-394AD1D21BF7}" dt="2020-08-07T14:14:33.367" v="8186" actId="1582"/>
          <ac:spMkLst>
            <pc:docMk/>
            <pc:sldMk cId="2753181989" sldId="338"/>
            <ac:spMk id="2" creationId="{435715A4-76AF-462E-9402-2C5DE917740D}"/>
          </ac:spMkLst>
        </pc:spChg>
        <pc:spChg chg="mod">
          <ac:chgData name="Bruce Herring" userId="da3c994283af7ec4" providerId="LiveId" clId="{80B68918-53EC-4555-906F-394AD1D21BF7}" dt="2020-08-07T14:12:45.948" v="8040" actId="313"/>
          <ac:spMkLst>
            <pc:docMk/>
            <pc:sldMk cId="2753181989" sldId="338"/>
            <ac:spMk id="13" creationId="{681DE2C9-97FA-47C2-BCF4-EF74A36816F4}"/>
          </ac:spMkLst>
        </pc:spChg>
        <pc:spChg chg="mod">
          <ac:chgData name="Bruce Herring" userId="da3c994283af7ec4" providerId="LiveId" clId="{80B68918-53EC-4555-906F-394AD1D21BF7}" dt="2020-08-07T14:12:15.532" v="7972" actId="14100"/>
          <ac:spMkLst>
            <pc:docMk/>
            <pc:sldMk cId="2753181989" sldId="338"/>
            <ac:spMk id="14" creationId="{DC4F7DDB-C010-401A-AF34-AFAFF01F7FB2}"/>
          </ac:spMkLst>
        </pc:spChg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733100758" sldId="339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885714831" sldId="340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32081800" sldId="341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91588008" sldId="342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687361094" sldId="343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257194020" sldId="344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1314854034" sldId="345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690439444" sldId="346"/>
        </pc:sldMkLst>
      </pc:sldChg>
      <pc:sldChg chg="del">
        <pc:chgData name="Bruce Herring" userId="da3c994283af7ec4" providerId="LiveId" clId="{80B68918-53EC-4555-906F-394AD1D21BF7}" dt="2020-08-03T15:38:20.615" v="4113" actId="47"/>
        <pc:sldMkLst>
          <pc:docMk/>
          <pc:sldMk cId="3025712979" sldId="347"/>
        </pc:sldMkLst>
      </pc:sldChg>
      <pc:sldChg chg="addSp delSp modSp del mod modClrScheme chgLayout">
        <pc:chgData name="Bruce Herring" userId="da3c994283af7ec4" providerId="LiveId" clId="{80B68918-53EC-4555-906F-394AD1D21BF7}" dt="2020-08-02T18:49:42.459" v="61" actId="47"/>
        <pc:sldMkLst>
          <pc:docMk/>
          <pc:sldMk cId="1564537522" sldId="348"/>
        </pc:sldMkLst>
        <pc:spChg chg="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2" creationId="{9C6491E1-3C25-4E05-9689-604232B6287C}"/>
          </ac:spMkLst>
        </pc:spChg>
        <pc:spChg chg="mod ord">
          <ac:chgData name="Bruce Herring" userId="da3c994283af7ec4" providerId="LiveId" clId="{80B68918-53EC-4555-906F-394AD1D21BF7}" dt="2020-08-02T18:44:26.416" v="34" actId="21"/>
          <ac:spMkLst>
            <pc:docMk/>
            <pc:sldMk cId="1564537522" sldId="348"/>
            <ac:spMk id="3" creationId="{597764C1-1AD1-46E8-9EC5-9A201D0E855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4" creationId="{2E1DC3C9-FC0B-4988-A820-A112BF28AF0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" creationId="{386E8261-8ED1-41C6-932E-1CF3BC7A8F64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" creationId="{CE2FDA89-A864-443E-AD01-B49C01EB0CA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" creationId="{DC7D66D5-1BE1-4038-BFE0-5BE3DB30330C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9" creationId="{B0E6D84F-45E2-418D-9F41-4A2F4649C848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0" creationId="{0DB15CF9-B2F7-4801-B557-6708185FBC02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1" creationId="{EC60D0CA-28C3-4F1B-956C-B09A8EB12CAE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2" creationId="{FE8AABC8-4AA0-4B02-BEA8-8111D105360B}"/>
          </ac:spMkLst>
        </pc:spChg>
        <pc:spChg chg="add del mod ord">
          <ac:chgData name="Bruce Herring" userId="da3c994283af7ec4" providerId="LiveId" clId="{80B68918-53EC-4555-906F-394AD1D21BF7}" dt="2020-08-02T18:40:37.722" v="3" actId="700"/>
          <ac:spMkLst>
            <pc:docMk/>
            <pc:sldMk cId="1564537522" sldId="348"/>
            <ac:spMk id="13" creationId="{9990EF0A-BBD1-49F8-9323-B080E661EF91}"/>
          </ac:spMkLst>
        </pc:spChg>
        <pc:spChg chg="add del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4" creationId="{5C4E8354-9432-4055-89CE-F875C0465B51}"/>
          </ac:spMkLst>
        </pc:spChg>
        <pc:spChg chg="add mod ord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5" creationId="{AD43AC45-1EC6-41C4-85D2-0A000F2E7E2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16" creationId="{8A3ACE15-158C-4848-9BCE-D9A3A3E4720B}"/>
          </ac:spMkLst>
        </pc:spChg>
        <pc:spChg chg="add mod ord">
          <ac:chgData name="Bruce Herring" userId="da3c994283af7ec4" providerId="LiveId" clId="{80B68918-53EC-4555-906F-394AD1D21BF7}" dt="2020-08-02T18:44:28.541" v="35"/>
          <ac:spMkLst>
            <pc:docMk/>
            <pc:sldMk cId="1564537522" sldId="348"/>
            <ac:spMk id="17" creationId="{67611518-2D75-4DBE-A3F3-ECF04DBB686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1" creationId="{AE83FE9D-6B1C-495F-98B1-21DE154E76C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2" creationId="{AB513306-45FB-4781-B8BF-C6A9B7AADEF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3" creationId="{1D187CB5-6D6F-48A6-85FF-3F9978654F3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4" creationId="{40213A1B-FCE3-47F0-87FB-94EE61889D2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5" creationId="{11DCC69F-9FA3-49F5-99C8-31AD97F14FB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6" creationId="{BBB2F63C-45AB-412E-AD5B-6D20304BD8D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7" creationId="{5015BDB4-5B2A-4386-9309-F80EB0D4E32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8" creationId="{0F2C15C6-E5CD-4C17-94D7-1D434120629E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59" creationId="{96173570-C227-4491-A789-1560A285257B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0" creationId="{EDDDD457-F168-4C2E-A143-9FEE47C9FB3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1" creationId="{7558D025-7333-46F9-8C3E-89EE06991BBC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2" creationId="{27B08C48-6BEE-48C0-A035-480A690B1E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3" creationId="{C1EF8267-25E9-49F0-87B3-F3D7303685D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4" creationId="{41BF7605-A3C2-42EA-94D5-C727DA1DE7E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5" creationId="{BF3042D7-E111-4E87-AB7E-2FA75DF6D46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6" creationId="{11990DC8-06B6-49E6-8214-D685F8EF4925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7" creationId="{40DF9A05-8A70-49BA-ACA4-6A961A32054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8" creationId="{9296453F-E020-4A3A-B20A-2599F68A29E9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69" creationId="{24A4CEBE-587E-452B-81BB-A9670083872D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0" creationId="{3C6A8C2B-1EBB-48F0-B151-90BFCF1DB5F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1" creationId="{198BA59E-BEEC-436A-8AC1-7D5C00A97CB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2" creationId="{8D54C8D8-AB4A-4C5D-8833-E35A4AC3F1B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3" creationId="{527CB416-9CD5-4D2D-9CEA-17FD5C119E56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4" creationId="{A9D36F8C-BDCD-4CED-B792-BABF0BDFDBC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5" creationId="{EE637C3D-CB9A-46AA-959E-70DC5133C68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6" creationId="{E6079CFF-AEA0-4951-8E9B-D4FB4B168510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7" creationId="{39066AB3-574F-41ED-B92C-8277CB6533A1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8" creationId="{41A081F6-A93E-4C65-BC17-9B970830C6CF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79" creationId="{01873154-BADA-4132-B2C5-1BA05DF3308A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0" creationId="{B889913C-E089-4D85-A6A4-BE83A21E9F72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1" creationId="{9EFC6A11-7AB7-4C92-896E-00BEEC188247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2" creationId="{E927705E-742D-4766-92CD-AB267844D043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3" creationId="{09450659-959B-4784-B1FE-91F57B242F18}"/>
          </ac:spMkLst>
        </pc:spChg>
        <pc:spChg chg="add del">
          <ac:chgData name="Bruce Herring" userId="da3c994283af7ec4" providerId="LiveId" clId="{80B68918-53EC-4555-906F-394AD1D21BF7}" dt="2020-08-02T18:44:20.385" v="33" actId="700"/>
          <ac:spMkLst>
            <pc:docMk/>
            <pc:sldMk cId="1564537522" sldId="348"/>
            <ac:spMk id="84" creationId="{342B1249-3E5D-4197-AD50-1CCC6030321E}"/>
          </ac:spMkLst>
        </pc:spChg>
      </pc:sldChg>
      <pc:sldChg chg="addSp delSp modSp new mod modClrScheme chgLayout">
        <pc:chgData name="Bruce Herring" userId="da3c994283af7ec4" providerId="LiveId" clId="{80B68918-53EC-4555-906F-394AD1D21BF7}" dt="2020-08-06T13:43:36.128" v="4200" actId="207"/>
        <pc:sldMkLst>
          <pc:docMk/>
          <pc:sldMk cId="3379826219" sldId="348"/>
        </pc:sldMkLst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2" creationId="{F531E1BD-0816-43A5-BE1D-A5D42AF3D9BA}"/>
          </ac:spMkLst>
        </pc:spChg>
        <pc:spChg chg="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3" creationId="{67F6D057-8C7D-40D6-9785-C588658546DB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4" creationId="{626F4B97-DDFC-4810-BF61-C578DFDDE95E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5" creationId="{99BFBAAF-3B8E-415B-92FF-CCC4B4E14528}"/>
          </ac:spMkLst>
        </pc:spChg>
        <pc:spChg chg="del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6" creationId="{B368EEEE-60A5-4406-A616-21D795B7D9EB}"/>
          </ac:spMkLst>
        </pc:spChg>
        <pc:spChg chg="add mod ord">
          <ac:chgData name="Bruce Herring" userId="da3c994283af7ec4" providerId="LiveId" clId="{80B68918-53EC-4555-906F-394AD1D21BF7}" dt="2020-08-02T19:57:41.976" v="1066" actId="20577"/>
          <ac:spMkLst>
            <pc:docMk/>
            <pc:sldMk cId="3379826219" sldId="348"/>
            <ac:spMk id="7" creationId="{FB6A1D44-462D-41A5-8F85-891959991D36}"/>
          </ac:spMkLst>
        </pc:spChg>
        <pc:spChg chg="add mod ord">
          <ac:chgData name="Bruce Herring" userId="da3c994283af7ec4" providerId="LiveId" clId="{80B68918-53EC-4555-906F-394AD1D21BF7}" dt="2020-08-02T19:53:33.664" v="1036" actId="20577"/>
          <ac:spMkLst>
            <pc:docMk/>
            <pc:sldMk cId="3379826219" sldId="348"/>
            <ac:spMk id="8" creationId="{050660B1-98B5-4AFC-926E-29BCDC5804E5}"/>
          </ac:spMkLst>
        </pc:spChg>
        <pc:spChg chg="add del mod ord">
          <ac:chgData name="Bruce Herring" userId="da3c994283af7ec4" providerId="LiveId" clId="{80B68918-53EC-4555-906F-394AD1D21BF7}" dt="2020-08-06T13:38:11.245" v="4193" actId="478"/>
          <ac:spMkLst>
            <pc:docMk/>
            <pc:sldMk cId="3379826219" sldId="348"/>
            <ac:spMk id="9" creationId="{F50F85BC-1FA3-49D0-8EA8-077AA18A9E33}"/>
          </ac:spMkLst>
        </pc:spChg>
        <pc:spChg chg="add del mod ord">
          <ac:chgData name="Bruce Herring" userId="da3c994283af7ec4" providerId="LiveId" clId="{80B68918-53EC-4555-906F-394AD1D21BF7}" dt="2020-08-02T19:53:37.126" v="1037" actId="478"/>
          <ac:spMkLst>
            <pc:docMk/>
            <pc:sldMk cId="3379826219" sldId="348"/>
            <ac:spMk id="10" creationId="{DA6643B3-55B4-4E48-84AC-6DAF61809E64}"/>
          </ac:spMkLst>
        </pc:spChg>
        <pc:spChg chg="add mod ord">
          <ac:chgData name="Bruce Herring" userId="da3c994283af7ec4" providerId="LiveId" clId="{80B68918-53EC-4555-906F-394AD1D21BF7}" dt="2020-08-02T19:49:27.992" v="722" actId="700"/>
          <ac:spMkLst>
            <pc:docMk/>
            <pc:sldMk cId="3379826219" sldId="348"/>
            <ac:spMk id="11" creationId="{A942F24D-5A1D-4CF4-B626-0D8CE5A3B628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2" creationId="{3E2FBF52-7716-47DB-885D-2380C506A710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3" creationId="{BC4C193C-4513-4241-B4E3-38A62B056033}"/>
          </ac:spMkLst>
        </pc:spChg>
        <pc:spChg chg="mod">
          <ac:chgData name="Bruce Herring" userId="da3c994283af7ec4" providerId="LiveId" clId="{80B68918-53EC-4555-906F-394AD1D21BF7}" dt="2020-08-06T13:43:28.735" v="4199" actId="207"/>
          <ac:spMkLst>
            <pc:docMk/>
            <pc:sldMk cId="3379826219" sldId="348"/>
            <ac:spMk id="14" creationId="{F7A50BC0-7F56-4C54-971B-7B953D118BD6}"/>
          </ac:spMkLst>
        </pc:spChg>
        <pc:spChg chg="mod">
          <ac:chgData name="Bruce Herring" userId="da3c994283af7ec4" providerId="LiveId" clId="{80B68918-53EC-4555-906F-394AD1D21BF7}" dt="2020-08-06T13:43:36.128" v="4200" actId="207"/>
          <ac:spMkLst>
            <pc:docMk/>
            <pc:sldMk cId="3379826219" sldId="348"/>
            <ac:spMk id="15" creationId="{B1A37970-5B73-448C-AAA7-8E5EAE05403A}"/>
          </ac:spMkLst>
        </pc:spChg>
        <pc:spChg chg="mod">
          <ac:chgData name="Bruce Herring" userId="da3c994283af7ec4" providerId="LiveId" clId="{80B68918-53EC-4555-906F-394AD1D21BF7}" dt="2020-08-06T13:38:12.415" v="4194"/>
          <ac:spMkLst>
            <pc:docMk/>
            <pc:sldMk cId="3379826219" sldId="348"/>
            <ac:spMk id="16" creationId="{47A0D3CC-C850-4956-822A-450B11018678}"/>
          </ac:spMkLst>
        </pc:spChg>
        <pc:grpChg chg="add mod">
          <ac:chgData name="Bruce Herring" userId="da3c994283af7ec4" providerId="LiveId" clId="{80B68918-53EC-4555-906F-394AD1D21BF7}" dt="2020-08-06T13:38:15.866" v="4195" actId="1076"/>
          <ac:grpSpMkLst>
            <pc:docMk/>
            <pc:sldMk cId="3379826219" sldId="348"/>
            <ac:grpSpMk id="10" creationId="{466F00BC-6B2C-4B53-971B-933238E4166E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3523954813" sldId="348"/>
        </pc:sldMkLst>
      </pc:sldChg>
      <pc:sldChg chg="addSp delSp modSp new mod">
        <pc:chgData name="Bruce Herring" userId="da3c994283af7ec4" providerId="LiveId" clId="{80B68918-53EC-4555-906F-394AD1D21BF7}" dt="2020-08-06T13:44:10.674" v="4206" actId="207"/>
        <pc:sldMkLst>
          <pc:docMk/>
          <pc:sldMk cId="1467218858" sldId="349"/>
        </pc:sldMkLst>
        <pc:spChg chg="mod">
          <ac:chgData name="Bruce Herring" userId="da3c994283af7ec4" providerId="LiveId" clId="{80B68918-53EC-4555-906F-394AD1D21BF7}" dt="2020-08-02T19:57:35.968" v="1059" actId="20577"/>
          <ac:spMkLst>
            <pc:docMk/>
            <pc:sldMk cId="1467218858" sldId="349"/>
            <ac:spMk id="2" creationId="{3D48319B-73E4-4DDA-97E2-75349E1FF81B}"/>
          </ac:spMkLst>
        </pc:spChg>
        <pc:spChg chg="mod">
          <ac:chgData name="Bruce Herring" userId="da3c994283af7ec4" providerId="LiveId" clId="{80B68918-53EC-4555-906F-394AD1D21BF7}" dt="2020-08-02T19:58:19.063" v="1183" actId="20577"/>
          <ac:spMkLst>
            <pc:docMk/>
            <pc:sldMk cId="1467218858" sldId="349"/>
            <ac:spMk id="3" creationId="{BDF7F4C1-AD66-47E1-9545-40ECE29D8A38}"/>
          </ac:spMkLst>
        </pc:spChg>
        <pc:spChg chg="del">
          <ac:chgData name="Bruce Herring" userId="da3c994283af7ec4" providerId="LiveId" clId="{80B68918-53EC-4555-906F-394AD1D21BF7}" dt="2020-08-06T13:43:49.448" v="4202" actId="478"/>
          <ac:spMkLst>
            <pc:docMk/>
            <pc:sldMk cId="1467218858" sldId="349"/>
            <ac:spMk id="5" creationId="{CCD3FCB3-EC0B-4498-A3B6-35E6E04C1567}"/>
          </ac:spMkLst>
        </pc:spChg>
        <pc:spChg chg="del">
          <ac:chgData name="Bruce Herring" userId="da3c994283af7ec4" providerId="LiveId" clId="{80B68918-53EC-4555-906F-394AD1D21BF7}" dt="2020-08-06T13:43:46.647" v="4201" actId="478"/>
          <ac:spMkLst>
            <pc:docMk/>
            <pc:sldMk cId="1467218858" sldId="349"/>
            <ac:spMk id="6" creationId="{5D176399-B73B-4207-BA4E-F34968D8B352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9" creationId="{3A4A5091-E52D-411C-BEA6-7EE59C248689}"/>
          </ac:spMkLst>
        </pc:spChg>
        <pc:spChg chg="mod">
          <ac:chgData name="Bruce Herring" userId="da3c994283af7ec4" providerId="LiveId" clId="{80B68918-53EC-4555-906F-394AD1D21BF7}" dt="2020-08-06T13:44:02.954" v="4205" actId="207"/>
          <ac:spMkLst>
            <pc:docMk/>
            <pc:sldMk cId="1467218858" sldId="349"/>
            <ac:spMk id="10" creationId="{4A37B9DE-6D14-4A02-8818-FE4B25A3562B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1" creationId="{BEFE475B-8751-429C-AFEB-080C922E582C}"/>
          </ac:spMkLst>
        </pc:spChg>
        <pc:spChg chg="mod">
          <ac:chgData name="Bruce Herring" userId="da3c994283af7ec4" providerId="LiveId" clId="{80B68918-53EC-4555-906F-394AD1D21BF7}" dt="2020-08-06T13:44:10.674" v="4206" actId="207"/>
          <ac:spMkLst>
            <pc:docMk/>
            <pc:sldMk cId="1467218858" sldId="349"/>
            <ac:spMk id="12" creationId="{EEBED829-7256-4592-80E1-6C6C305BA0F1}"/>
          </ac:spMkLst>
        </pc:spChg>
        <pc:spChg chg="mod">
          <ac:chgData name="Bruce Herring" userId="da3c994283af7ec4" providerId="LiveId" clId="{80B68918-53EC-4555-906F-394AD1D21BF7}" dt="2020-08-06T13:43:50.750" v="4203"/>
          <ac:spMkLst>
            <pc:docMk/>
            <pc:sldMk cId="1467218858" sldId="349"/>
            <ac:spMk id="13" creationId="{11C04BB8-5CA7-4DA0-A9E6-BEFDA65CB7FA}"/>
          </ac:spMkLst>
        </pc:spChg>
        <pc:grpChg chg="add mod">
          <ac:chgData name="Bruce Herring" userId="da3c994283af7ec4" providerId="LiveId" clId="{80B68918-53EC-4555-906F-394AD1D21BF7}" dt="2020-08-06T13:43:57.504" v="4204" actId="1076"/>
          <ac:grpSpMkLst>
            <pc:docMk/>
            <pc:sldMk cId="1467218858" sldId="349"/>
            <ac:grpSpMk id="8" creationId="{BF014287-5165-438B-9902-63467AFFC39F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3:49:36.099" v="5410" actId="113"/>
        <pc:sldMkLst>
          <pc:docMk/>
          <pc:sldMk cId="577070211" sldId="350"/>
        </pc:sldMkLst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2" creationId="{4BD90B76-F3FA-4686-89A5-C82F23589DB9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3" creationId="{A804C0E8-FEFF-4A63-A802-09558C6ADB4E}"/>
          </ac:spMkLst>
        </pc:spChg>
        <pc:spChg chg="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4" creationId="{7212E5BB-BCBB-4D3C-858E-491D6DC5E96D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5" creationId="{1E5AEFE9-D1A8-448D-B772-FE87834717C0}"/>
          </ac:spMkLst>
        </pc:spChg>
        <pc:spChg chg="del mod ord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6" creationId="{F748B584-D7BE-4021-87C3-261949B65433}"/>
          </ac:spMkLst>
        </pc:spChg>
        <pc:spChg chg="del">
          <ac:chgData name="Bruce Herring" userId="da3c994283af7ec4" providerId="LiveId" clId="{80B68918-53EC-4555-906F-394AD1D21BF7}" dt="2020-08-02T19:58:55.153" v="1185" actId="700"/>
          <ac:spMkLst>
            <pc:docMk/>
            <pc:sldMk cId="577070211" sldId="350"/>
            <ac:spMk id="7" creationId="{36226675-5874-4B73-9CA1-BE2E7B7BCF4E}"/>
          </ac:spMkLst>
        </pc:spChg>
        <pc:spChg chg="add mod ord">
          <ac:chgData name="Bruce Herring" userId="da3c994283af7ec4" providerId="LiveId" clId="{80B68918-53EC-4555-906F-394AD1D21BF7}" dt="2020-08-02T19:59:05.109" v="1199" actId="20577"/>
          <ac:spMkLst>
            <pc:docMk/>
            <pc:sldMk cId="577070211" sldId="350"/>
            <ac:spMk id="8" creationId="{85135B5A-395D-4BDC-99C9-CECBE0EF4594}"/>
          </ac:spMkLst>
        </pc:spChg>
        <pc:spChg chg="add mod ord">
          <ac:chgData name="Bruce Herring" userId="da3c994283af7ec4" providerId="LiveId" clId="{80B68918-53EC-4555-906F-394AD1D21BF7}" dt="2020-08-06T13:52:00.986" v="4259" actId="20577"/>
          <ac:spMkLst>
            <pc:docMk/>
            <pc:sldMk cId="577070211" sldId="350"/>
            <ac:spMk id="9" creationId="{A9C40642-1837-48DA-89F1-5B5742C9D411}"/>
          </ac:spMkLst>
        </pc:spChg>
        <pc:spChg chg="add mod ord">
          <ac:chgData name="Bruce Herring" userId="da3c994283af7ec4" providerId="LiveId" clId="{80B68918-53EC-4555-906F-394AD1D21BF7}" dt="2020-08-07T13:49:36.099" v="5410" actId="113"/>
          <ac:spMkLst>
            <pc:docMk/>
            <pc:sldMk cId="577070211" sldId="350"/>
            <ac:spMk id="10" creationId="{DA91F885-543B-4C71-BBF2-CD368C820C08}"/>
          </ac:spMkLst>
        </pc:spChg>
        <pc:spChg chg="add del mod ord">
          <ac:chgData name="Bruce Herring" userId="da3c994283af7ec4" providerId="LiveId" clId="{80B68918-53EC-4555-906F-394AD1D21BF7}" dt="2020-08-06T13:46:28.802" v="4207" actId="478"/>
          <ac:spMkLst>
            <pc:docMk/>
            <pc:sldMk cId="577070211" sldId="350"/>
            <ac:spMk id="11" creationId="{797DF340-C694-4A15-BAC0-D0901044C193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2" creationId="{F96A8C21-9391-4D56-9D8C-62666F90146D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3" creationId="{B749DBAE-44B8-4D6C-BECE-2F8B6A996390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4" creationId="{C48A2EC1-71C0-4D39-8926-C81928EDC45E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5" creationId="{3621780D-BA7C-45F9-AD79-16A30213FFCF}"/>
          </ac:spMkLst>
        </pc:spChg>
        <pc:spChg chg="mod">
          <ac:chgData name="Bruce Herring" userId="da3c994283af7ec4" providerId="LiveId" clId="{80B68918-53EC-4555-906F-394AD1D21BF7}" dt="2020-08-06T13:47:21.263" v="4208"/>
          <ac:spMkLst>
            <pc:docMk/>
            <pc:sldMk cId="577070211" sldId="350"/>
            <ac:spMk id="16" creationId="{C8519B82-53F4-499A-ACE4-488C7A8AB263}"/>
          </ac:spMkLst>
        </pc:spChg>
        <pc:grpChg chg="add del mod">
          <ac:chgData name="Bruce Herring" userId="da3c994283af7ec4" providerId="LiveId" clId="{80B68918-53EC-4555-906F-394AD1D21BF7}" dt="2020-08-06T13:47:22.599" v="4209"/>
          <ac:grpSpMkLst>
            <pc:docMk/>
            <pc:sldMk cId="577070211" sldId="350"/>
            <ac:grpSpMk id="7" creationId="{2C19BF75-A017-48EB-BC6B-5420EEC02DEF}"/>
          </ac:grpSpMkLst>
        </pc:grpChg>
        <pc:picChg chg="add mod">
          <ac:chgData name="Bruce Herring" userId="da3c994283af7ec4" providerId="LiveId" clId="{80B68918-53EC-4555-906F-394AD1D21BF7}" dt="2020-08-06T13:48:38.665" v="4247" actId="1076"/>
          <ac:picMkLst>
            <pc:docMk/>
            <pc:sldMk cId="577070211" sldId="350"/>
            <ac:picMk id="3" creationId="{A6996A5C-CEE1-469A-9859-4AC247FEFCED}"/>
          </ac:picMkLst>
        </pc:pic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335998585" sldId="350"/>
        </pc:sldMkLst>
      </pc:sldChg>
      <pc:sldChg chg="addSp delSp modSp new mod modClrScheme chgLayout">
        <pc:chgData name="Bruce Herring" userId="da3c994283af7ec4" providerId="LiveId" clId="{80B68918-53EC-4555-906F-394AD1D21BF7}" dt="2020-08-06T13:54:28.481" v="4271" actId="20577"/>
        <pc:sldMkLst>
          <pc:docMk/>
          <pc:sldMk cId="1316138974" sldId="351"/>
        </pc:sldMkLst>
        <pc:spChg chg="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2" creationId="{21104FF0-2CD9-4649-BFAF-EEAA11D14579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3" creationId="{F31BE1DA-9753-4094-88F2-B6EE2ADEDEEE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4" creationId="{4B593313-DD03-4972-99EB-76A5CE2C1A2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5" creationId="{D5BEA875-1EC9-4BC4-8F83-6BF00906525D}"/>
          </ac:spMkLst>
        </pc:spChg>
        <pc:spChg chg="del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6" creationId="{22815C78-35D0-4A1E-BD5A-5C3985F18050}"/>
          </ac:spMkLst>
        </pc:spChg>
        <pc:spChg chg="add mod ord">
          <ac:chgData name="Bruce Herring" userId="da3c994283af7ec4" providerId="LiveId" clId="{80B68918-53EC-4555-906F-394AD1D21BF7}" dt="2020-08-06T13:54:28.481" v="4271" actId="20577"/>
          <ac:spMkLst>
            <pc:docMk/>
            <pc:sldMk cId="1316138974" sldId="351"/>
            <ac:spMk id="7" creationId="{99065BBB-0B9C-4CE2-8A3C-431C48F0CADE}"/>
          </ac:spMkLst>
        </pc:spChg>
        <pc:spChg chg="add mod ord">
          <ac:chgData name="Bruce Herring" userId="da3c994283af7ec4" providerId="LiveId" clId="{80B68918-53EC-4555-906F-394AD1D21BF7}" dt="2020-08-02T20:04:03.241" v="1766" actId="14100"/>
          <ac:spMkLst>
            <pc:docMk/>
            <pc:sldMk cId="1316138974" sldId="351"/>
            <ac:spMk id="8" creationId="{E8046E3F-642A-4E3A-A38C-A656F8D21077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9" creationId="{19DC38F7-EFD0-4F29-8B52-F33DC4D24589}"/>
          </ac:spMkLst>
        </pc:spChg>
        <pc:spChg chg="add del mod ord">
          <ac:chgData name="Bruce Herring" userId="da3c994283af7ec4" providerId="LiveId" clId="{80B68918-53EC-4555-906F-394AD1D21BF7}" dt="2020-08-02T20:04:05.388" v="1767" actId="478"/>
          <ac:spMkLst>
            <pc:docMk/>
            <pc:sldMk cId="1316138974" sldId="351"/>
            <ac:spMk id="10" creationId="{687F9AC3-5CC0-467B-B13F-C8FB232F719F}"/>
          </ac:spMkLst>
        </pc:spChg>
        <pc:spChg chg="add mod ord">
          <ac:chgData name="Bruce Herring" userId="da3c994283af7ec4" providerId="LiveId" clId="{80B68918-53EC-4555-906F-394AD1D21BF7}" dt="2020-08-02T20:00:11.512" v="1218" actId="700"/>
          <ac:spMkLst>
            <pc:docMk/>
            <pc:sldMk cId="1316138974" sldId="351"/>
            <ac:spMk id="11" creationId="{F8C4C0AC-745E-4897-A1D5-0FC60910F7C2}"/>
          </ac:spMkLst>
        </pc:spChg>
        <pc:spChg chg="add mod">
          <ac:chgData name="Bruce Herring" userId="da3c994283af7ec4" providerId="LiveId" clId="{80B68918-53EC-4555-906F-394AD1D21BF7}" dt="2020-08-02T20:01:59.241" v="1437" actId="20577"/>
          <ac:spMkLst>
            <pc:docMk/>
            <pc:sldMk cId="1316138974" sldId="351"/>
            <ac:spMk id="12" creationId="{D1125148-FDB1-4C39-9798-A4E7B92F49E2}"/>
          </ac:spMkLst>
        </pc:s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854318236" sldId="351"/>
        </pc:sldMkLst>
      </pc:sldChg>
      <pc:sldChg chg="addSp delSp modSp new mod">
        <pc:chgData name="Bruce Herring" userId="da3c994283af7ec4" providerId="LiveId" clId="{80B68918-53EC-4555-906F-394AD1D21BF7}" dt="2020-08-06T14:27:02.554" v="4533" actId="20577"/>
        <pc:sldMkLst>
          <pc:docMk/>
          <pc:sldMk cId="3814126817" sldId="352"/>
        </pc:sldMkLst>
        <pc:spChg chg="mod">
          <ac:chgData name="Bruce Herring" userId="da3c994283af7ec4" providerId="LiveId" clId="{80B68918-53EC-4555-906F-394AD1D21BF7}" dt="2020-08-06T14:27:02.554" v="4533" actId="20577"/>
          <ac:spMkLst>
            <pc:docMk/>
            <pc:sldMk cId="3814126817" sldId="352"/>
            <ac:spMk id="2" creationId="{807CFF1D-65DC-4E2F-8698-2BE6D1B30120}"/>
          </ac:spMkLst>
        </pc:spChg>
        <pc:spChg chg="add del mod">
          <ac:chgData name="Bruce Herring" userId="da3c994283af7ec4" providerId="LiveId" clId="{80B68918-53EC-4555-906F-394AD1D21BF7}" dt="2020-08-02T20:03:25.732" v="1724" actId="14100"/>
          <ac:spMkLst>
            <pc:docMk/>
            <pc:sldMk cId="3814126817" sldId="352"/>
            <ac:spMk id="3" creationId="{B6ABE93D-39F3-409C-ADE0-BD75DE19286E}"/>
          </ac:spMkLst>
        </pc:spChg>
        <pc:spChg chg="del">
          <ac:chgData name="Bruce Herring" userId="da3c994283af7ec4" providerId="LiveId" clId="{80B68918-53EC-4555-906F-394AD1D21BF7}" dt="2020-08-06T13:55:05.243" v="4289" actId="478"/>
          <ac:spMkLst>
            <pc:docMk/>
            <pc:sldMk cId="3814126817" sldId="352"/>
            <ac:spMk id="5" creationId="{38CE84BA-604C-4923-9DEA-764CFED87DD2}"/>
          </ac:spMkLst>
        </pc:spChg>
        <pc:spChg chg="del">
          <ac:chgData name="Bruce Herring" userId="da3c994283af7ec4" providerId="LiveId" clId="{80B68918-53EC-4555-906F-394AD1D21BF7}" dt="2020-08-02T20:03:22.995" v="1723" actId="478"/>
          <ac:spMkLst>
            <pc:docMk/>
            <pc:sldMk cId="3814126817" sldId="352"/>
            <ac:spMk id="6" creationId="{977A4990-CBCA-4C3B-AA3C-046AE721B062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9" creationId="{18F46DA2-1C03-495A-A872-16ED422F7C27}"/>
          </ac:spMkLst>
        </pc:spChg>
        <pc:spChg chg="add del mod">
          <ac:chgData name="Bruce Herring" userId="da3c994283af7ec4" providerId="LiveId" clId="{80B68918-53EC-4555-906F-394AD1D21BF7}" dt="2020-08-02T20:03:19.721" v="1722" actId="478"/>
          <ac:spMkLst>
            <pc:docMk/>
            <pc:sldMk cId="3814126817" sldId="352"/>
            <ac:spMk id="9" creationId="{CE0467C9-3BAF-486E-BDB5-7E1F99691AD5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0" creationId="{7A686A2B-055B-4758-9156-8BD5065B4D8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1" creationId="{C810CA2C-1B1E-4BF1-B25B-3CF30C7EF66B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2" creationId="{3D9FBC59-A900-45D0-BDD1-8E38933CF8F7}"/>
          </ac:spMkLst>
        </pc:spChg>
        <pc:spChg chg="mod">
          <ac:chgData name="Bruce Herring" userId="da3c994283af7ec4" providerId="LiveId" clId="{80B68918-53EC-4555-906F-394AD1D21BF7}" dt="2020-08-06T13:55:06.160" v="4290"/>
          <ac:spMkLst>
            <pc:docMk/>
            <pc:sldMk cId="3814126817" sldId="352"/>
            <ac:spMk id="13" creationId="{56332B71-235A-4D49-B69E-B6701DFAB849}"/>
          </ac:spMkLst>
        </pc:spChg>
        <pc:grpChg chg="add mod">
          <ac:chgData name="Bruce Herring" userId="da3c994283af7ec4" providerId="LiveId" clId="{80B68918-53EC-4555-906F-394AD1D21BF7}" dt="2020-08-06T13:55:09.491" v="4291" actId="1076"/>
          <ac:grpSpMkLst>
            <pc:docMk/>
            <pc:sldMk cId="3814126817" sldId="352"/>
            <ac:grpSpMk id="8" creationId="{6DDD122A-D9B7-4932-B836-738A654F1A32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4189822378" sldId="352"/>
        </pc:sldMkLst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2491664681" sldId="353"/>
        </pc:sldMkLst>
      </pc:sldChg>
      <pc:sldChg chg="addSp delSp modSp new mod">
        <pc:chgData name="Bruce Herring" userId="da3c994283af7ec4" providerId="LiveId" clId="{80B68918-53EC-4555-906F-394AD1D21BF7}" dt="2020-08-06T14:26:50.137" v="4525" actId="20577"/>
        <pc:sldMkLst>
          <pc:docMk/>
          <pc:sldMk cId="4250875439" sldId="353"/>
        </pc:sldMkLst>
        <pc:spChg chg="mod">
          <ac:chgData name="Bruce Herring" userId="da3c994283af7ec4" providerId="LiveId" clId="{80B68918-53EC-4555-906F-394AD1D21BF7}" dt="2020-08-06T14:26:43.658" v="4507" actId="20577"/>
          <ac:spMkLst>
            <pc:docMk/>
            <pc:sldMk cId="4250875439" sldId="353"/>
            <ac:spMk id="2" creationId="{5BB6F1FB-89F3-497E-821E-DB1B4852B1FE}"/>
          </ac:spMkLst>
        </pc:spChg>
        <pc:spChg chg="mod">
          <ac:chgData name="Bruce Herring" userId="da3c994283af7ec4" providerId="LiveId" clId="{80B68918-53EC-4555-906F-394AD1D21BF7}" dt="2020-08-06T14:26:50.137" v="4525" actId="20577"/>
          <ac:spMkLst>
            <pc:docMk/>
            <pc:sldMk cId="4250875439" sldId="353"/>
            <ac:spMk id="3" creationId="{7202ED64-7834-4125-BE95-92A8134DED35}"/>
          </ac:spMkLst>
        </pc:spChg>
        <pc:spChg chg="del">
          <ac:chgData name="Bruce Herring" userId="da3c994283af7ec4" providerId="LiveId" clId="{80B68918-53EC-4555-906F-394AD1D21BF7}" dt="2020-08-06T13:55:24.891" v="4292" actId="478"/>
          <ac:spMkLst>
            <pc:docMk/>
            <pc:sldMk cId="4250875439" sldId="353"/>
            <ac:spMk id="5" creationId="{A7EA650E-E945-4E6E-8AC6-196BC6863303}"/>
          </ac:spMkLst>
        </pc:spChg>
        <pc:spChg chg="del">
          <ac:chgData name="Bruce Herring" userId="da3c994283af7ec4" providerId="LiveId" clId="{80B68918-53EC-4555-906F-394AD1D21BF7}" dt="2020-08-02T20:04:19.320" v="1769" actId="478"/>
          <ac:spMkLst>
            <pc:docMk/>
            <pc:sldMk cId="4250875439" sldId="353"/>
            <ac:spMk id="6" creationId="{7AC3DBDA-9E9B-42B6-81BC-A90E8914CA13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9" creationId="{23F78247-CC63-4E31-B595-AF2CA662339F}"/>
          </ac:spMkLst>
        </pc:spChg>
        <pc:spChg chg="mod">
          <ac:chgData name="Bruce Herring" userId="da3c994283af7ec4" providerId="LiveId" clId="{80B68918-53EC-4555-906F-394AD1D21BF7}" dt="2020-08-06T13:56:03.646" v="4330" actId="207"/>
          <ac:spMkLst>
            <pc:docMk/>
            <pc:sldMk cId="4250875439" sldId="353"/>
            <ac:spMk id="10" creationId="{9BF9F18A-52C0-4496-8EA4-3811731E4625}"/>
          </ac:spMkLst>
        </pc:spChg>
        <pc:spChg chg="mod">
          <ac:chgData name="Bruce Herring" userId="da3c994283af7ec4" providerId="LiveId" clId="{80B68918-53EC-4555-906F-394AD1D21BF7}" dt="2020-08-06T13:56:00.490" v="4329" actId="207"/>
          <ac:spMkLst>
            <pc:docMk/>
            <pc:sldMk cId="4250875439" sldId="353"/>
            <ac:spMk id="11" creationId="{19D32E94-35A0-4E97-A71C-0924843D0274}"/>
          </ac:spMkLst>
        </pc:spChg>
        <pc:spChg chg="mod">
          <ac:chgData name="Bruce Herring" userId="da3c994283af7ec4" providerId="LiveId" clId="{80B68918-53EC-4555-906F-394AD1D21BF7}" dt="2020-08-06T13:55:35.912" v="4295" actId="207"/>
          <ac:spMkLst>
            <pc:docMk/>
            <pc:sldMk cId="4250875439" sldId="353"/>
            <ac:spMk id="12" creationId="{C35AD046-DB2E-49FC-8B17-BF2940A5C466}"/>
          </ac:spMkLst>
        </pc:spChg>
        <pc:spChg chg="mod">
          <ac:chgData name="Bruce Herring" userId="da3c994283af7ec4" providerId="LiveId" clId="{80B68918-53EC-4555-906F-394AD1D21BF7}" dt="2020-08-06T13:55:26.033" v="4293"/>
          <ac:spMkLst>
            <pc:docMk/>
            <pc:sldMk cId="4250875439" sldId="353"/>
            <ac:spMk id="13" creationId="{3A7A2D66-B176-4D5B-8C63-7D08CDD00DE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5" creationId="{D08AA0B3-8C66-48E7-8534-259863998FAD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6" creationId="{DE180E7C-66CE-494B-8957-66EFE6B304CB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7" creationId="{07A00A73-FE23-426E-94EF-60B951CDD2AC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8" creationId="{11868F77-D8E1-4C61-99DA-ADE4A4A10AB6}"/>
          </ac:spMkLst>
        </pc:spChg>
        <pc:spChg chg="mod">
          <ac:chgData name="Bruce Herring" userId="da3c994283af7ec4" providerId="LiveId" clId="{80B68918-53EC-4555-906F-394AD1D21BF7}" dt="2020-08-06T14:26:37.134" v="4497"/>
          <ac:spMkLst>
            <pc:docMk/>
            <pc:sldMk cId="4250875439" sldId="353"/>
            <ac:spMk id="19" creationId="{AAE07ADC-59B9-4463-B5FF-E86F3B956643}"/>
          </ac:spMkLst>
        </pc:spChg>
        <pc:grpChg chg="add del mod">
          <ac:chgData name="Bruce Herring" userId="da3c994283af7ec4" providerId="LiveId" clId="{80B68918-53EC-4555-906F-394AD1D21BF7}" dt="2020-08-06T14:26:35.988" v="4496" actId="478"/>
          <ac:grpSpMkLst>
            <pc:docMk/>
            <pc:sldMk cId="4250875439" sldId="353"/>
            <ac:grpSpMk id="8" creationId="{D22F65E4-1691-4691-B0E6-B5DBB27D1C91}"/>
          </ac:grpSpMkLst>
        </pc:grpChg>
        <pc:grpChg chg="add mod">
          <ac:chgData name="Bruce Herring" userId="da3c994283af7ec4" providerId="LiveId" clId="{80B68918-53EC-4555-906F-394AD1D21BF7}" dt="2020-08-06T14:26:37.134" v="4497"/>
          <ac:grpSpMkLst>
            <pc:docMk/>
            <pc:sldMk cId="4250875439" sldId="353"/>
            <ac:grpSpMk id="14" creationId="{32E120C4-DF7E-4810-A871-BC2B883821D0}"/>
          </ac:grpSpMkLst>
        </pc:grpChg>
      </pc:sldChg>
      <pc:sldChg chg="del">
        <pc:chgData name="Bruce Herring" userId="da3c994283af7ec4" providerId="LiveId" clId="{80B68918-53EC-4555-906F-394AD1D21BF7}" dt="2020-08-02T18:40:04.228" v="1" actId="47"/>
        <pc:sldMkLst>
          <pc:docMk/>
          <pc:sldMk cId="1226743343" sldId="354"/>
        </pc:sldMkLst>
      </pc:sldChg>
      <pc:sldChg chg="addSp delSp modSp new mod modClrScheme chgLayout">
        <pc:chgData name="Bruce Herring" userId="da3c994283af7ec4" providerId="LiveId" clId="{80B68918-53EC-4555-906F-394AD1D21BF7}" dt="2020-08-07T13:54:07.338" v="5937" actId="20577"/>
        <pc:sldMkLst>
          <pc:docMk/>
          <pc:sldMk cId="3272001772" sldId="354"/>
        </pc:sldMkLst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2" creationId="{7812EE8C-C717-464A-BF9A-714D25925F8F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3" creationId="{52AAE0D0-95D7-42A4-98A0-0EEFA5465ECB}"/>
          </ac:spMkLst>
        </pc:spChg>
        <pc:spChg chg="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4" creationId="{8F2D6AF6-2E04-4845-9724-61B154925433}"/>
          </ac:spMkLst>
        </pc:spChg>
        <pc:spChg chg="del mod ord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5" creationId="{251157AF-1CF7-4C35-8B72-8023B03EF997}"/>
          </ac:spMkLst>
        </pc:spChg>
        <pc:spChg chg="add mod">
          <ac:chgData name="Bruce Herring" userId="da3c994283af7ec4" providerId="LiveId" clId="{80B68918-53EC-4555-906F-394AD1D21BF7}" dt="2020-08-07T13:52:57.903" v="5778" actId="1076"/>
          <ac:spMkLst>
            <pc:docMk/>
            <pc:sldMk cId="3272001772" sldId="354"/>
            <ac:spMk id="5" creationId="{DEFA1928-846B-47B6-BEA3-03B2020B4F42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6" creationId="{58D49090-3A2A-4A5E-8A4B-00255FD2216F}"/>
          </ac:spMkLst>
        </pc:spChg>
        <pc:spChg chg="del">
          <ac:chgData name="Bruce Herring" userId="da3c994283af7ec4" providerId="LiveId" clId="{80B68918-53EC-4555-906F-394AD1D21BF7}" dt="2020-08-02T20:06:40.119" v="1881" actId="700"/>
          <ac:spMkLst>
            <pc:docMk/>
            <pc:sldMk cId="3272001772" sldId="354"/>
            <ac:spMk id="7" creationId="{16B9A841-E187-46AE-8640-D4DC8083005B}"/>
          </ac:spMkLst>
        </pc:spChg>
        <pc:spChg chg="add mod">
          <ac:chgData name="Bruce Herring" userId="da3c994283af7ec4" providerId="LiveId" clId="{80B68918-53EC-4555-906F-394AD1D21BF7}" dt="2020-08-06T14:33:12.531" v="4612" actId="2711"/>
          <ac:spMkLst>
            <pc:docMk/>
            <pc:sldMk cId="3272001772" sldId="354"/>
            <ac:spMk id="7" creationId="{FA2CE001-1256-4920-AB29-748162F3CDC1}"/>
          </ac:spMkLst>
        </pc:spChg>
        <pc:spChg chg="add mod ord">
          <ac:chgData name="Bruce Herring" userId="da3c994283af7ec4" providerId="LiveId" clId="{80B68918-53EC-4555-906F-394AD1D21BF7}" dt="2020-08-02T20:06:45.986" v="1897" actId="20577"/>
          <ac:spMkLst>
            <pc:docMk/>
            <pc:sldMk cId="3272001772" sldId="354"/>
            <ac:spMk id="8" creationId="{D1B8E811-A89E-41E5-B9A6-6AE6920334AC}"/>
          </ac:spMkLst>
        </pc:spChg>
        <pc:spChg chg="add mod ord">
          <ac:chgData name="Bruce Herring" userId="da3c994283af7ec4" providerId="LiveId" clId="{80B68918-53EC-4555-906F-394AD1D21BF7}" dt="2020-08-07T13:54:07.338" v="5937" actId="20577"/>
          <ac:spMkLst>
            <pc:docMk/>
            <pc:sldMk cId="3272001772" sldId="354"/>
            <ac:spMk id="9" creationId="{26E82391-3811-45D2-91E9-54FEBE4931C2}"/>
          </ac:spMkLst>
        </pc:spChg>
        <pc:spChg chg="add del mod ord">
          <ac:chgData name="Bruce Herring" userId="da3c994283af7ec4" providerId="LiveId" clId="{80B68918-53EC-4555-906F-394AD1D21BF7}" dt="2020-08-06T14:31:13.702" v="4534" actId="478"/>
          <ac:spMkLst>
            <pc:docMk/>
            <pc:sldMk cId="3272001772" sldId="354"/>
            <ac:spMk id="10" creationId="{393AF5B3-4C1C-4C70-BC20-6C7249A75CEB}"/>
          </ac:spMkLst>
        </pc:spChg>
        <pc:picChg chg="add mod">
          <ac:chgData name="Bruce Herring" userId="da3c994283af7ec4" providerId="LiveId" clId="{80B68918-53EC-4555-906F-394AD1D21BF7}" dt="2020-08-07T13:52:55.645" v="5777" actId="1076"/>
          <ac:picMkLst>
            <pc:docMk/>
            <pc:sldMk cId="3272001772" sldId="354"/>
            <ac:picMk id="3" creationId="{BE33B7E6-AA5F-45AB-8AA1-337BCA995F2F}"/>
          </ac:picMkLst>
        </pc:picChg>
        <pc:picChg chg="add mod">
          <ac:chgData name="Bruce Herring" userId="da3c994283af7ec4" providerId="LiveId" clId="{80B68918-53EC-4555-906F-394AD1D21BF7}" dt="2020-08-06T14:32:46.242" v="4573" actId="1076"/>
          <ac:picMkLst>
            <pc:docMk/>
            <pc:sldMk cId="3272001772" sldId="354"/>
            <ac:picMk id="6" creationId="{01E735DE-9979-4A09-9177-048D8C72E3EC}"/>
          </ac:picMkLst>
        </pc:picChg>
      </pc:sldChg>
      <pc:sldChg chg="addSp delSp modSp new mod modClrScheme chgLayout">
        <pc:chgData name="Bruce Herring" userId="da3c994283af7ec4" providerId="LiveId" clId="{80B68918-53EC-4555-906F-394AD1D21BF7}" dt="2020-08-06T13:57:43.604" v="4401" actId="1076"/>
        <pc:sldMkLst>
          <pc:docMk/>
          <pc:sldMk cId="3308033305" sldId="355"/>
        </pc:sldMkLst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2" creationId="{C73F9193-FEF2-4BD1-9891-A1E9DCE0E8C7}"/>
          </ac:spMkLst>
        </pc:spChg>
        <pc:spChg chg="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3" creationId="{ECD00716-A39F-4626-AF85-B806CCF67AFE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4" creationId="{B15FA308-C423-49B0-A488-9C0AD46C5EF3}"/>
          </ac:spMkLst>
        </pc:spChg>
        <pc:spChg chg="del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5" creationId="{442D456D-45FA-4E9B-BE4B-43EC1D4AEF07}"/>
          </ac:spMkLst>
        </pc:spChg>
        <pc:spChg chg="add mod ord">
          <ac:chgData name="Bruce Herring" userId="da3c994283af7ec4" providerId="LiveId" clId="{80B68918-53EC-4555-906F-394AD1D21BF7}" dt="2020-08-06T13:57:03.101" v="4371" actId="20577"/>
          <ac:spMkLst>
            <pc:docMk/>
            <pc:sldMk cId="3308033305" sldId="355"/>
            <ac:spMk id="6" creationId="{244D5F85-8507-4397-8BA5-4502A49F538F}"/>
          </ac:spMkLst>
        </pc:spChg>
        <pc:spChg chg="add mod ord">
          <ac:chgData name="Bruce Herring" userId="da3c994283af7ec4" providerId="LiveId" clId="{80B68918-53EC-4555-906F-394AD1D21BF7}" dt="2020-08-06T13:57:31.148" v="4397" actId="20577"/>
          <ac:spMkLst>
            <pc:docMk/>
            <pc:sldMk cId="3308033305" sldId="355"/>
            <ac:spMk id="7" creationId="{3329CD94-70AA-422E-9F36-38EC890F9BEC}"/>
          </ac:spMkLst>
        </pc:spChg>
        <pc:spChg chg="add del mod ord">
          <ac:chgData name="Bruce Herring" userId="da3c994283af7ec4" providerId="LiveId" clId="{80B68918-53EC-4555-906F-394AD1D21BF7}" dt="2020-08-06T13:57:35.538" v="4398" actId="478"/>
          <ac:spMkLst>
            <pc:docMk/>
            <pc:sldMk cId="3308033305" sldId="355"/>
            <ac:spMk id="8" creationId="{C438CD76-BA83-4A3D-81AB-D9ACE56D52AA}"/>
          </ac:spMkLst>
        </pc:spChg>
        <pc:spChg chg="add del mod ord">
          <ac:chgData name="Bruce Herring" userId="da3c994283af7ec4" providerId="LiveId" clId="{80B68918-53EC-4555-906F-394AD1D21BF7}" dt="2020-08-06T13:57:38.538" v="4399" actId="478"/>
          <ac:spMkLst>
            <pc:docMk/>
            <pc:sldMk cId="3308033305" sldId="355"/>
            <ac:spMk id="9" creationId="{1E5E485E-8FD9-48E1-B8F4-C56571A83ABE}"/>
          </ac:spMkLst>
        </pc:spChg>
        <pc:spChg chg="add mod ord">
          <ac:chgData name="Bruce Herring" userId="da3c994283af7ec4" providerId="LiveId" clId="{80B68918-53EC-4555-906F-394AD1D21BF7}" dt="2020-08-02T20:07:39.293" v="2017" actId="700"/>
          <ac:spMkLst>
            <pc:docMk/>
            <pc:sldMk cId="3308033305" sldId="355"/>
            <ac:spMk id="10" creationId="{2624F47C-0DAD-4BDF-A771-5C1BD6C8C848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2" creationId="{A291D8C9-0CBD-45FA-A80A-00EF32182DED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3" creationId="{43FB19D3-4BF3-4E2A-8091-B0EAC3611131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4" creationId="{944A139A-7E97-4E5D-B6A8-4B3C35C62ED2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5" creationId="{C06E5F43-E574-4EA3-9A75-3ECABA7E4835}"/>
          </ac:spMkLst>
        </pc:spChg>
        <pc:spChg chg="mod">
          <ac:chgData name="Bruce Herring" userId="da3c994283af7ec4" providerId="LiveId" clId="{80B68918-53EC-4555-906F-394AD1D21BF7}" dt="2020-08-06T13:57:39.160" v="4400"/>
          <ac:spMkLst>
            <pc:docMk/>
            <pc:sldMk cId="3308033305" sldId="355"/>
            <ac:spMk id="16" creationId="{EA973B6D-D23A-41CF-A41C-FE2FDB542009}"/>
          </ac:spMkLst>
        </pc:spChg>
        <pc:grpChg chg="add mod">
          <ac:chgData name="Bruce Herring" userId="da3c994283af7ec4" providerId="LiveId" clId="{80B68918-53EC-4555-906F-394AD1D21BF7}" dt="2020-08-06T13:57:43.604" v="4401" actId="1076"/>
          <ac:grpSpMkLst>
            <pc:docMk/>
            <pc:sldMk cId="3308033305" sldId="355"/>
            <ac:grpSpMk id="11" creationId="{5EAF7EBA-3491-405A-9E4B-6CDCAFE420A2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7T14:02:59.049" v="7054" actId="113"/>
        <pc:sldMkLst>
          <pc:docMk/>
          <pc:sldMk cId="4159983706" sldId="356"/>
        </pc:sldMkLst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2" creationId="{0E2C67C1-3581-4545-9B03-C96DA6C056B5}"/>
          </ac:spMkLst>
        </pc:spChg>
        <pc:spChg chg="add del">
          <ac:chgData name="Bruce Herring" userId="da3c994283af7ec4" providerId="LiveId" clId="{80B68918-53EC-4555-906F-394AD1D21BF7}" dt="2020-08-06T14:43:03.364" v="4615" actId="478"/>
          <ac:spMkLst>
            <pc:docMk/>
            <pc:sldMk cId="4159983706" sldId="356"/>
            <ac:spMk id="2" creationId="{880022E0-3779-483F-B44E-36619555631E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3" creationId="{5C2A1926-53D9-4251-BE90-01C310B41116}"/>
          </ac:spMkLst>
        </pc:spChg>
        <pc:spChg chg="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4" creationId="{FCB0D985-59ED-4A71-99CB-71CBEE367B3A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5" creationId="{68928281-952F-48A0-A384-AC11866A2B99}"/>
          </ac:spMkLst>
        </pc:spChg>
        <pc:spChg chg="del mod ord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6" creationId="{1756080D-4A8A-49FE-B688-2314910396F8}"/>
          </ac:spMkLst>
        </pc:spChg>
        <pc:spChg chg="add mod">
          <ac:chgData name="Bruce Herring" userId="da3c994283af7ec4" providerId="LiveId" clId="{80B68918-53EC-4555-906F-394AD1D21BF7}" dt="2020-08-06T14:44:17.376" v="4634" actId="1076"/>
          <ac:spMkLst>
            <pc:docMk/>
            <pc:sldMk cId="4159983706" sldId="356"/>
            <ac:spMk id="6" creationId="{D8D7C060-B0F4-49A8-A82A-25251B388570}"/>
          </ac:spMkLst>
        </pc:spChg>
        <pc:spChg chg="del">
          <ac:chgData name="Bruce Herring" userId="da3c994283af7ec4" providerId="LiveId" clId="{80B68918-53EC-4555-906F-394AD1D21BF7}" dt="2020-08-02T20:08:04.057" v="2090" actId="700"/>
          <ac:spMkLst>
            <pc:docMk/>
            <pc:sldMk cId="4159983706" sldId="356"/>
            <ac:spMk id="7" creationId="{DB46C845-C203-433A-AD47-BCB1F277D2D3}"/>
          </ac:spMkLst>
        </pc:spChg>
        <pc:spChg chg="add mod ord">
          <ac:chgData name="Bruce Herring" userId="da3c994283af7ec4" providerId="LiveId" clId="{80B68918-53EC-4555-906F-394AD1D21BF7}" dt="2020-08-07T13:55:02.726" v="5945" actId="20577"/>
          <ac:spMkLst>
            <pc:docMk/>
            <pc:sldMk cId="4159983706" sldId="356"/>
            <ac:spMk id="8" creationId="{B6876AFD-AD3F-4065-BED8-7B5683F6FBF9}"/>
          </ac:spMkLst>
        </pc:spChg>
        <pc:spChg chg="add mod ord">
          <ac:chgData name="Bruce Herring" userId="da3c994283af7ec4" providerId="LiveId" clId="{80B68918-53EC-4555-906F-394AD1D21BF7}" dt="2020-08-07T14:02:45.309" v="7052" actId="404"/>
          <ac:spMkLst>
            <pc:docMk/>
            <pc:sldMk cId="4159983706" sldId="356"/>
            <ac:spMk id="9" creationId="{A624B694-D6FD-4A33-8E51-8C0C387C8DE6}"/>
          </ac:spMkLst>
        </pc:spChg>
        <pc:spChg chg="add del mod ord">
          <ac:chgData name="Bruce Herring" userId="da3c994283af7ec4" providerId="LiveId" clId="{80B68918-53EC-4555-906F-394AD1D21BF7}" dt="2020-08-06T14:42:59.072" v="4613" actId="478"/>
          <ac:spMkLst>
            <pc:docMk/>
            <pc:sldMk cId="4159983706" sldId="356"/>
            <ac:spMk id="10" creationId="{1EDB8A60-BF44-460A-B010-C7EE321AA0BD}"/>
          </ac:spMkLst>
        </pc:spChg>
        <pc:spChg chg="add mod ord">
          <ac:chgData name="Bruce Herring" userId="da3c994283af7ec4" providerId="LiveId" clId="{80B68918-53EC-4555-906F-394AD1D21BF7}" dt="2020-08-07T14:02:59.049" v="7054" actId="113"/>
          <ac:spMkLst>
            <pc:docMk/>
            <pc:sldMk cId="4159983706" sldId="356"/>
            <ac:spMk id="11" creationId="{D11BC979-68A1-440A-98B2-DEF5DD8542B9}"/>
          </ac:spMkLst>
        </pc:spChg>
        <pc:spChg chg="add mod">
          <ac:chgData name="Bruce Herring" userId="da3c994283af7ec4" providerId="LiveId" clId="{80B68918-53EC-4555-906F-394AD1D21BF7}" dt="2020-08-06T14:44:31.809" v="4641" actId="20577"/>
          <ac:spMkLst>
            <pc:docMk/>
            <pc:sldMk cId="4159983706" sldId="356"/>
            <ac:spMk id="13" creationId="{91CD6311-5A73-45AA-8389-FFEAE371A9BB}"/>
          </ac:spMkLst>
        </pc:spChg>
        <pc:picChg chg="add mod">
          <ac:chgData name="Bruce Herring" userId="da3c994283af7ec4" providerId="LiveId" clId="{80B68918-53EC-4555-906F-394AD1D21BF7}" dt="2020-08-06T14:43:35.655" v="4624" actId="692"/>
          <ac:picMkLst>
            <pc:docMk/>
            <pc:sldMk cId="4159983706" sldId="356"/>
            <ac:picMk id="5" creationId="{AF5AC728-9C7E-4350-9540-5D2C8C6C72F7}"/>
          </ac:picMkLst>
        </pc:picChg>
        <pc:cxnChg chg="add mod">
          <ac:chgData name="Bruce Herring" userId="da3c994283af7ec4" providerId="LiveId" clId="{80B68918-53EC-4555-906F-394AD1D21BF7}" dt="2020-08-06T14:44:47.670" v="4643" actId="208"/>
          <ac:cxnSpMkLst>
            <pc:docMk/>
            <pc:sldMk cId="4159983706" sldId="356"/>
            <ac:cxnSpMk id="15" creationId="{38AA9C54-FC9E-407B-9988-B08A7F9D7052}"/>
          </ac:cxnSpMkLst>
        </pc:cxnChg>
      </pc:sldChg>
      <pc:sldChg chg="addSp delSp modSp new mod modClrScheme chgLayout">
        <pc:chgData name="Bruce Herring" userId="da3c994283af7ec4" providerId="LiveId" clId="{80B68918-53EC-4555-906F-394AD1D21BF7}" dt="2020-08-06T14:01:43.736" v="4453" actId="1076"/>
        <pc:sldMkLst>
          <pc:docMk/>
          <pc:sldMk cId="1095573799" sldId="357"/>
        </pc:sldMkLst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2" creationId="{ED3D8416-E55A-4FCC-8E3A-8B9B1E4B2457}"/>
          </ac:spMkLst>
        </pc:spChg>
        <pc:spChg chg="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3" creationId="{E5EE9929-E19E-4687-B863-1937248D244A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4" creationId="{B78A254F-1F2E-4D0B-A8C9-7ED9A8499EDF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5" creationId="{EFD976AD-E1A6-45C3-A9D0-656BEA56D965}"/>
          </ac:spMkLst>
        </pc:spChg>
        <pc:spChg chg="del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6" creationId="{4075FCF8-33CF-457B-8572-7320EDBE498E}"/>
          </ac:spMkLst>
        </pc:spChg>
        <pc:spChg chg="add mod ord">
          <ac:chgData name="Bruce Herring" userId="da3c994283af7ec4" providerId="LiveId" clId="{80B68918-53EC-4555-906F-394AD1D21BF7}" dt="2020-08-06T13:57:55.505" v="4407" actId="20577"/>
          <ac:spMkLst>
            <pc:docMk/>
            <pc:sldMk cId="1095573799" sldId="357"/>
            <ac:spMk id="7" creationId="{9555850C-AD22-41C4-B257-78876251726E}"/>
          </ac:spMkLst>
        </pc:spChg>
        <pc:spChg chg="add del mod ord">
          <ac:chgData name="Bruce Herring" userId="da3c994283af7ec4" providerId="LiveId" clId="{80B68918-53EC-4555-906F-394AD1D21BF7}" dt="2020-08-02T20:29:58.310" v="2342" actId="948"/>
          <ac:spMkLst>
            <pc:docMk/>
            <pc:sldMk cId="1095573799" sldId="357"/>
            <ac:spMk id="8" creationId="{10AFB953-E6B1-43BD-ACB7-BE310560F03C}"/>
          </ac:spMkLst>
        </pc:spChg>
        <pc:spChg chg="add del mod ord">
          <ac:chgData name="Bruce Herring" userId="da3c994283af7ec4" providerId="LiveId" clId="{80B68918-53EC-4555-906F-394AD1D21BF7}" dt="2020-08-06T13:58:02.450" v="4408" actId="478"/>
          <ac:spMkLst>
            <pc:docMk/>
            <pc:sldMk cId="1095573799" sldId="357"/>
            <ac:spMk id="9" creationId="{18763FAC-BE44-4E95-84B8-3C7B4258E40C}"/>
          </ac:spMkLst>
        </pc:spChg>
        <pc:spChg chg="add del mod ord">
          <ac:chgData name="Bruce Herring" userId="da3c994283af7ec4" providerId="LiveId" clId="{80B68918-53EC-4555-906F-394AD1D21BF7}" dt="2020-08-02T20:28:51.691" v="2241" actId="478"/>
          <ac:spMkLst>
            <pc:docMk/>
            <pc:sldMk cId="1095573799" sldId="357"/>
            <ac:spMk id="10" creationId="{FB0DEF53-FFE9-4750-BEC1-01586750FE69}"/>
          </ac:spMkLst>
        </pc:spChg>
        <pc:spChg chg="add mod ord">
          <ac:chgData name="Bruce Herring" userId="da3c994283af7ec4" providerId="LiveId" clId="{80B68918-53EC-4555-906F-394AD1D21BF7}" dt="2020-08-02T20:27:40.257" v="2106" actId="700"/>
          <ac:spMkLst>
            <pc:docMk/>
            <pc:sldMk cId="1095573799" sldId="357"/>
            <ac:spMk id="11" creationId="{3F91E302-462F-4F4B-AF68-79DAF2E423D6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2" creationId="{0FB529DF-31EB-491F-9696-D8FC7D512C3C}"/>
          </ac:spMkLst>
        </pc:spChg>
        <pc:spChg chg="add del mod">
          <ac:chgData name="Bruce Herring" userId="da3c994283af7ec4" providerId="LiveId" clId="{80B68918-53EC-4555-906F-394AD1D21BF7}" dt="2020-08-02T20:28:47.928" v="2240" actId="478"/>
          <ac:spMkLst>
            <pc:docMk/>
            <pc:sldMk cId="1095573799" sldId="357"/>
            <ac:spMk id="13" creationId="{30265088-BEEC-4FB3-9304-B591298A40D9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3" creationId="{BF5C293D-09B7-410F-9484-8E166909E152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4" creationId="{ADBA272D-79CE-4AFF-9525-7555829C4EEF}"/>
          </ac:spMkLst>
        </pc:spChg>
        <pc:spChg chg="mod">
          <ac:chgData name="Bruce Herring" userId="da3c994283af7ec4" providerId="LiveId" clId="{80B68918-53EC-4555-906F-394AD1D21BF7}" dt="2020-08-06T14:01:32.099" v="4452" actId="404"/>
          <ac:spMkLst>
            <pc:docMk/>
            <pc:sldMk cId="1095573799" sldId="357"/>
            <ac:spMk id="15" creationId="{5A68C087-3B4B-46FA-B85C-430F1B28F934}"/>
          </ac:spMkLst>
        </pc:spChg>
        <pc:spChg chg="mod">
          <ac:chgData name="Bruce Herring" userId="da3c994283af7ec4" providerId="LiveId" clId="{80B68918-53EC-4555-906F-394AD1D21BF7}" dt="2020-08-06T14:01:14.749" v="4451" actId="403"/>
          <ac:spMkLst>
            <pc:docMk/>
            <pc:sldMk cId="1095573799" sldId="357"/>
            <ac:spMk id="16" creationId="{9769E74B-D4F9-49BE-BE78-834D16426F3D}"/>
          </ac:spMkLst>
        </pc:spChg>
        <pc:grpChg chg="add mod">
          <ac:chgData name="Bruce Herring" userId="da3c994283af7ec4" providerId="LiveId" clId="{80B68918-53EC-4555-906F-394AD1D21BF7}" dt="2020-08-06T14:01:43.736" v="4453" actId="1076"/>
          <ac:grpSpMkLst>
            <pc:docMk/>
            <pc:sldMk cId="1095573799" sldId="357"/>
            <ac:grpSpMk id="10" creationId="{1C06731F-CEB5-493A-BB00-65139FED6D52}"/>
          </ac:grpSpMkLst>
        </pc:grpChg>
        <pc:picChg chg="add mod">
          <ac:chgData name="Bruce Herring" userId="da3c994283af7ec4" providerId="LiveId" clId="{80B68918-53EC-4555-906F-394AD1D21BF7}" dt="2020-08-06T13:59:39.197" v="4414" actId="1076"/>
          <ac:picMkLst>
            <pc:docMk/>
            <pc:sldMk cId="1095573799" sldId="357"/>
            <ac:picMk id="1026" creationId="{C24CF3E0-D406-45C7-B167-D7E33EE74B05}"/>
          </ac:picMkLst>
        </pc:picChg>
      </pc:sldChg>
      <pc:sldChg chg="addSp delSp modSp new mod">
        <pc:chgData name="Bruce Herring" userId="da3c994283af7ec4" providerId="LiveId" clId="{80B68918-53EC-4555-906F-394AD1D21BF7}" dt="2020-08-06T14:25:50.874" v="4475" actId="1076"/>
        <pc:sldMkLst>
          <pc:docMk/>
          <pc:sldMk cId="742437250" sldId="358"/>
        </pc:sldMkLst>
        <pc:spChg chg="mod">
          <ac:chgData name="Bruce Herring" userId="da3c994283af7ec4" providerId="LiveId" clId="{80B68918-53EC-4555-906F-394AD1D21BF7}" dt="2020-08-06T14:02:31.491" v="4471" actId="20577"/>
          <ac:spMkLst>
            <pc:docMk/>
            <pc:sldMk cId="742437250" sldId="358"/>
            <ac:spMk id="2" creationId="{8BD78168-342E-4443-BD10-5CB86249E706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3" creationId="{01CA11CE-77BF-41DB-9A9B-D0989C34AD6F}"/>
          </ac:spMkLst>
        </pc:spChg>
        <pc:spChg chg="del">
          <ac:chgData name="Bruce Herring" userId="da3c994283af7ec4" providerId="LiveId" clId="{80B68918-53EC-4555-906F-394AD1D21BF7}" dt="2020-08-06T14:02:40.742" v="4473" actId="478"/>
          <ac:spMkLst>
            <pc:docMk/>
            <pc:sldMk cId="742437250" sldId="358"/>
            <ac:spMk id="5" creationId="{B34A335C-2BF3-43A9-A99F-4C0B3F273259}"/>
          </ac:spMkLst>
        </pc:spChg>
        <pc:spChg chg="del">
          <ac:chgData name="Bruce Herring" userId="da3c994283af7ec4" providerId="LiveId" clId="{80B68918-53EC-4555-906F-394AD1D21BF7}" dt="2020-08-02T20:30:51.992" v="2433" actId="478"/>
          <ac:spMkLst>
            <pc:docMk/>
            <pc:sldMk cId="742437250" sldId="358"/>
            <ac:spMk id="6" creationId="{BFC57FD8-AA78-47EA-A505-07A1AC3D276F}"/>
          </ac:spMkLst>
        </pc:spChg>
        <pc:spChg chg="add del mod">
          <ac:chgData name="Bruce Herring" userId="da3c994283af7ec4" providerId="LiveId" clId="{80B68918-53EC-4555-906F-394AD1D21BF7}" dt="2020-08-02T20:30:48.001" v="2432" actId="478"/>
          <ac:spMkLst>
            <pc:docMk/>
            <pc:sldMk cId="742437250" sldId="358"/>
            <ac:spMk id="9" creationId="{D1625785-8E97-4BB6-BD2E-14F3AD0CC2F9}"/>
          </ac:spMkLst>
        </pc:spChg>
        <pc:spChg chg="add del mod">
          <ac:chgData name="Bruce Herring" userId="da3c994283af7ec4" providerId="LiveId" clId="{80B68918-53EC-4555-906F-394AD1D21BF7}" dt="2020-08-02T20:31:04.778" v="2435"/>
          <ac:spMkLst>
            <pc:docMk/>
            <pc:sldMk cId="742437250" sldId="358"/>
            <ac:spMk id="10" creationId="{49C9D4BD-999E-45BD-AB34-ECF8F8B30D2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0" creationId="{DA6DFC35-10ED-48FA-A02C-FBD813550F13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1" creationId="{14ABE9BA-AF33-4F60-AB39-B335B4B4D389}"/>
          </ac:spMkLst>
        </pc:spChg>
        <pc:spChg chg="add mod">
          <ac:chgData name="Bruce Herring" userId="da3c994283af7ec4" providerId="LiveId" clId="{80B68918-53EC-4555-906F-394AD1D21BF7}" dt="2020-08-06T14:02:37.741" v="4472" actId="1076"/>
          <ac:spMkLst>
            <pc:docMk/>
            <pc:sldMk cId="742437250" sldId="358"/>
            <ac:spMk id="12" creationId="{308B2FAC-489B-4AC0-B282-A1FFAD97A607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3" creationId="{33D1C611-859B-4B24-91A7-9913F7CC469E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4" creationId="{8E00CB90-26D9-41D0-893E-9D3C76865778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5" creationId="{E52C316D-0907-4FFD-B5BD-3DF28D4E5F04}"/>
          </ac:spMkLst>
        </pc:spChg>
        <pc:spChg chg="mod">
          <ac:chgData name="Bruce Herring" userId="da3c994283af7ec4" providerId="LiveId" clId="{80B68918-53EC-4555-906F-394AD1D21BF7}" dt="2020-08-06T14:25:47.375" v="4474"/>
          <ac:spMkLst>
            <pc:docMk/>
            <pc:sldMk cId="742437250" sldId="358"/>
            <ac:spMk id="16" creationId="{033BC67E-1D5D-467D-9AC7-18C804227851}"/>
          </ac:spMkLst>
        </pc:spChg>
        <pc:grpChg chg="add mod">
          <ac:chgData name="Bruce Herring" userId="da3c994283af7ec4" providerId="LiveId" clId="{80B68918-53EC-4555-906F-394AD1D21BF7}" dt="2020-08-06T14:25:50.874" v="4475" actId="1076"/>
          <ac:grpSpMkLst>
            <pc:docMk/>
            <pc:sldMk cId="742437250" sldId="358"/>
            <ac:grpSpMk id="9" creationId="{B7B39981-FDA8-42AC-A90B-4B21D86CE5BE}"/>
          </ac:grpSpMkLst>
        </pc:grpChg>
      </pc:sldChg>
      <pc:sldChg chg="addSp delSp modSp new mod">
        <pc:chgData name="Bruce Herring" userId="da3c994283af7ec4" providerId="LiveId" clId="{80B68918-53EC-4555-906F-394AD1D21BF7}" dt="2020-08-06T14:26:27.310" v="4495"/>
        <pc:sldMkLst>
          <pc:docMk/>
          <pc:sldMk cId="1096975736" sldId="359"/>
        </pc:sldMkLst>
        <pc:spChg chg="mod">
          <ac:chgData name="Bruce Herring" userId="da3c994283af7ec4" providerId="LiveId" clId="{80B68918-53EC-4555-906F-394AD1D21BF7}" dt="2020-08-06T14:26:03.824" v="4493" actId="20577"/>
          <ac:spMkLst>
            <pc:docMk/>
            <pc:sldMk cId="1096975736" sldId="359"/>
            <ac:spMk id="2" creationId="{EB2565A6-755E-4828-A1DC-6A184D73A676}"/>
          </ac:spMkLst>
        </pc:spChg>
        <pc:spChg chg="mod">
          <ac:chgData name="Bruce Herring" userId="da3c994283af7ec4" providerId="LiveId" clId="{80B68918-53EC-4555-906F-394AD1D21BF7}" dt="2020-08-02T20:33:30.013" v="2725" actId="948"/>
          <ac:spMkLst>
            <pc:docMk/>
            <pc:sldMk cId="1096975736" sldId="359"/>
            <ac:spMk id="3" creationId="{13495393-0D90-46E5-B1B7-5B96BAA6609B}"/>
          </ac:spMkLst>
        </pc:spChg>
        <pc:spChg chg="del">
          <ac:chgData name="Bruce Herring" userId="da3c994283af7ec4" providerId="LiveId" clId="{80B68918-53EC-4555-906F-394AD1D21BF7}" dt="2020-08-06T14:26:06.653" v="4494" actId="478"/>
          <ac:spMkLst>
            <pc:docMk/>
            <pc:sldMk cId="1096975736" sldId="359"/>
            <ac:spMk id="5" creationId="{28B30954-82E7-481D-9CD4-11DEC939D496}"/>
          </ac:spMkLst>
        </pc:spChg>
        <pc:spChg chg="del">
          <ac:chgData name="Bruce Herring" userId="da3c994283af7ec4" providerId="LiveId" clId="{80B68918-53EC-4555-906F-394AD1D21BF7}" dt="2020-08-02T20:32:06.631" v="2505" actId="478"/>
          <ac:spMkLst>
            <pc:docMk/>
            <pc:sldMk cId="1096975736" sldId="359"/>
            <ac:spMk id="6" creationId="{38CC04F8-25DF-44FC-A04F-A83D5DE3B371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9" creationId="{BFC6CA4A-8CF4-48EF-A76B-05A97997575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0" creationId="{B7E7E074-EF63-4BC0-9160-F3FBFEFAB69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1" creationId="{32FF2AAE-5350-43F9-88CE-2B8C0C857677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2" creationId="{21033A97-1D5F-48AF-AEFF-A18495BF91A9}"/>
          </ac:spMkLst>
        </pc:spChg>
        <pc:spChg chg="mod">
          <ac:chgData name="Bruce Herring" userId="da3c994283af7ec4" providerId="LiveId" clId="{80B68918-53EC-4555-906F-394AD1D21BF7}" dt="2020-08-06T14:26:27.310" v="4495"/>
          <ac:spMkLst>
            <pc:docMk/>
            <pc:sldMk cId="1096975736" sldId="359"/>
            <ac:spMk id="13" creationId="{FD04025A-7E4F-4C67-B3BC-E2BC514BF5C6}"/>
          </ac:spMkLst>
        </pc:spChg>
        <pc:grpChg chg="add mod">
          <ac:chgData name="Bruce Herring" userId="da3c994283af7ec4" providerId="LiveId" clId="{80B68918-53EC-4555-906F-394AD1D21BF7}" dt="2020-08-06T14:26:27.310" v="4495"/>
          <ac:grpSpMkLst>
            <pc:docMk/>
            <pc:sldMk cId="1096975736" sldId="359"/>
            <ac:grpSpMk id="8" creationId="{F58019B8-3C0E-4BA8-B117-36E0E394C129}"/>
          </ac:grpSpMkLst>
        </pc:grpChg>
      </pc:sldChg>
      <pc:sldChg chg="addSp delSp modSp new mod modClrScheme chgLayout">
        <pc:chgData name="Bruce Herring" userId="da3c994283af7ec4" providerId="LiveId" clId="{80B68918-53EC-4555-906F-394AD1D21BF7}" dt="2020-08-03T15:24:33.010" v="4112" actId="20577"/>
        <pc:sldMkLst>
          <pc:docMk/>
          <pc:sldMk cId="124529616" sldId="360"/>
        </pc:sldMkLst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2" creationId="{334CFC61-E036-4588-A68D-C1F23B41932A}"/>
          </ac:spMkLst>
        </pc:spChg>
        <pc:spChg chg="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3" creationId="{A708B5B8-1EFA-4BF5-8F21-E9009B2DA118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4" creationId="{72783163-A547-49C9-B3F4-A9F0BEE8E4F9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5" creationId="{5D9D153F-5AC9-4566-8654-9F99F2586EBB}"/>
          </ac:spMkLst>
        </pc:spChg>
        <pc:spChg chg="del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6" creationId="{C0EC611E-7D1C-4DEE-97D0-2EFC491C08B0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7" creationId="{1DDDAD29-63B8-4360-9EE8-07AA831D0C06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8" creationId="{657DFAC1-53F4-48FB-AB12-AF1C1D1CC3F4}"/>
          </ac:spMkLst>
        </pc:spChg>
        <pc:spChg chg="add mod ord">
          <ac:chgData name="Bruce Herring" userId="da3c994283af7ec4" providerId="LiveId" clId="{80B68918-53EC-4555-906F-394AD1D21BF7}" dt="2020-08-03T15:24:33.010" v="4112" actId="20577"/>
          <ac:spMkLst>
            <pc:docMk/>
            <pc:sldMk cId="124529616" sldId="360"/>
            <ac:spMk id="9" creationId="{10447129-3A79-4911-865D-A4EF34DBF294}"/>
          </ac:spMkLst>
        </pc:spChg>
        <pc:spChg chg="add mod ord">
          <ac:chgData name="Bruce Herring" userId="da3c994283af7ec4" providerId="LiveId" clId="{80B68918-53EC-4555-906F-394AD1D21BF7}" dt="2020-08-03T15:23:57.854" v="4004" actId="700"/>
          <ac:spMkLst>
            <pc:docMk/>
            <pc:sldMk cId="124529616" sldId="360"/>
            <ac:spMk id="10" creationId="{8893612D-FBBF-4890-9810-F852BBD360E2}"/>
          </ac:spMkLst>
        </pc:spChg>
      </pc:sldChg>
    </pc:docChg>
  </pc:docChgLst>
  <pc:docChgLst>
    <pc:chgData name="Bruce Herring" userId="da3c994283af7ec4" providerId="LiveId" clId="{067BECA3-8F55-4362-969E-EE83DEE362B8}"/>
    <pc:docChg chg="delSld modSld">
      <pc:chgData name="Bruce Herring" userId="da3c994283af7ec4" providerId="LiveId" clId="{067BECA3-8F55-4362-969E-EE83DEE362B8}" dt="2020-08-29T14:06:46.580" v="6" actId="20577"/>
      <pc:docMkLst>
        <pc:docMk/>
      </pc:docMkLst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0" sldId="256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0" sldId="257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171923815" sldId="264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038763886" sldId="278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0" sldId="279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2987844707" sldId="280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223490625" sldId="309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280174531" sldId="317"/>
        </pc:sldMkLst>
      </pc:sldChg>
      <pc:sldChg chg="modNotesTx">
        <pc:chgData name="Bruce Herring" userId="da3c994283af7ec4" providerId="LiveId" clId="{067BECA3-8F55-4362-969E-EE83DEE362B8}" dt="2020-08-29T14:06:46.580" v="6" actId="20577"/>
        <pc:sldMkLst>
          <pc:docMk/>
          <pc:sldMk cId="2721345438" sldId="334"/>
        </pc:sldMkLst>
      </pc:sldChg>
      <pc:sldChg chg="modNotesTx">
        <pc:chgData name="Bruce Herring" userId="da3c994283af7ec4" providerId="LiveId" clId="{067BECA3-8F55-4362-969E-EE83DEE362B8}" dt="2020-08-29T14:06:42.936" v="5" actId="20577"/>
        <pc:sldMkLst>
          <pc:docMk/>
          <pc:sldMk cId="2103368791" sldId="335"/>
        </pc:sldMkLst>
      </pc:sldChg>
      <pc:sldChg chg="modNotesTx">
        <pc:chgData name="Bruce Herring" userId="da3c994283af7ec4" providerId="LiveId" clId="{067BECA3-8F55-4362-969E-EE83DEE362B8}" dt="2020-08-29T14:06:40.504" v="4" actId="20577"/>
        <pc:sldMkLst>
          <pc:docMk/>
          <pc:sldMk cId="3468852758" sldId="336"/>
        </pc:sldMkLst>
      </pc:sldChg>
      <pc:sldChg chg="modNotesTx">
        <pc:chgData name="Bruce Herring" userId="da3c994283af7ec4" providerId="LiveId" clId="{067BECA3-8F55-4362-969E-EE83DEE362B8}" dt="2020-08-29T14:06:37.735" v="3" actId="20577"/>
        <pc:sldMkLst>
          <pc:docMk/>
          <pc:sldMk cId="2204875236" sldId="337"/>
        </pc:sldMkLst>
      </pc:sldChg>
      <pc:sldChg chg="del">
        <pc:chgData name="Bruce Herring" userId="da3c994283af7ec4" providerId="LiveId" clId="{067BECA3-8F55-4362-969E-EE83DEE362B8}" dt="2020-08-29T14:06:32.503" v="1" actId="47"/>
        <pc:sldMkLst>
          <pc:docMk/>
          <pc:sldMk cId="2753181989" sldId="338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379826219" sldId="348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1467218858" sldId="349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577070211" sldId="350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1316138974" sldId="351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814126817" sldId="352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4250875439" sldId="353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272001772" sldId="354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3308033305" sldId="355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4159983706" sldId="356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1095573799" sldId="357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742437250" sldId="358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1096975736" sldId="359"/>
        </pc:sldMkLst>
      </pc:sldChg>
      <pc:sldChg chg="modNotesTx">
        <pc:chgData name="Bruce Herring" userId="da3c994283af7ec4" providerId="LiveId" clId="{067BECA3-8F55-4362-969E-EE83DEE362B8}" dt="2020-08-29T14:06:35.296" v="2" actId="20577"/>
        <pc:sldMkLst>
          <pc:docMk/>
          <pc:sldMk cId="124529616" sldId="360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2210466806" sldId="361"/>
        </pc:sldMkLst>
      </pc:sldChg>
      <pc:sldChg chg="del">
        <pc:chgData name="Bruce Herring" userId="da3c994283af7ec4" providerId="LiveId" clId="{067BECA3-8F55-4362-969E-EE83DEE362B8}" dt="2020-08-29T14:06:27.795" v="0" actId="47"/>
        <pc:sldMkLst>
          <pc:docMk/>
          <pc:sldMk cId="2538161272" sldId="362"/>
        </pc:sldMkLst>
      </pc:sldChg>
      <pc:sldMasterChg chg="delSldLayout">
        <pc:chgData name="Bruce Herring" userId="da3c994283af7ec4" providerId="LiveId" clId="{067BECA3-8F55-4362-969E-EE83DEE362B8}" dt="2020-08-29T14:06:32.503" v="1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067BECA3-8F55-4362-969E-EE83DEE362B8}" dt="2020-08-29T14:06:27.795" v="0" actId="47"/>
          <pc:sldLayoutMkLst>
            <pc:docMk/>
            <pc:sldMasterMk cId="0" sldId="2147483660"/>
            <pc:sldLayoutMk cId="0" sldId="2147483648"/>
          </pc:sldLayoutMkLst>
        </pc:sldLayoutChg>
        <pc:sldLayoutChg chg="del">
          <pc:chgData name="Bruce Herring" userId="da3c994283af7ec4" providerId="LiveId" clId="{067BECA3-8F55-4362-969E-EE83DEE362B8}" dt="2020-08-29T14:06:27.795" v="0" actId="47"/>
          <pc:sldLayoutMkLst>
            <pc:docMk/>
            <pc:sldMasterMk cId="0" sldId="2147483660"/>
            <pc:sldLayoutMk cId="0" sldId="2147483652"/>
          </pc:sldLayoutMkLst>
        </pc:sldLayoutChg>
        <pc:sldLayoutChg chg="del">
          <pc:chgData name="Bruce Herring" userId="da3c994283af7ec4" providerId="LiveId" clId="{067BECA3-8F55-4362-969E-EE83DEE362B8}" dt="2020-08-29T14:06:32.503" v="1" actId="47"/>
          <pc:sldLayoutMkLst>
            <pc:docMk/>
            <pc:sldMasterMk cId="0" sldId="2147483660"/>
            <pc:sldLayoutMk cId="0" sldId="2147483655"/>
          </pc:sldLayoutMkLst>
        </pc:sldLayoutChg>
        <pc:sldLayoutChg chg="del">
          <pc:chgData name="Bruce Herring" userId="da3c994283af7ec4" providerId="LiveId" clId="{067BECA3-8F55-4362-969E-EE83DEE362B8}" dt="2020-08-29T14:06:27.795" v="0" actId="47"/>
          <pc:sldLayoutMkLst>
            <pc:docMk/>
            <pc:sldMasterMk cId="0" sldId="2147483660"/>
            <pc:sldLayoutMk cId="0" sldId="2147483659"/>
          </pc:sldLayoutMkLst>
        </pc:sldLayoutChg>
      </pc:sldMasterChg>
    </pc:docChg>
  </pc:docChgLst>
  <pc:docChgLst>
    <pc:chgData name="Bruce Herring" userId="da3c994283af7ec4" providerId="LiveId" clId="{578D4AC4-23DF-4BB2-973C-5AFC132A8C90}"/>
    <pc:docChg chg="undo custSel addSld delSld modSld sldOrd">
      <pc:chgData name="Bruce Herring" userId="da3c994283af7ec4" providerId="LiveId" clId="{578D4AC4-23DF-4BB2-973C-5AFC132A8C90}" dt="2020-05-27T13:41:32.830" v="5224" actId="20577"/>
      <pc:docMkLst>
        <pc:docMk/>
      </pc:docMkLst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171923815" sldId="26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69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0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1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2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3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4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5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6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2076723522" sldId="277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3038763886" sldId="278"/>
        </pc:sldMkLst>
      </pc:sldChg>
      <pc:sldChg chg="del">
        <pc:chgData name="Bruce Herring" userId="da3c994283af7ec4" providerId="LiveId" clId="{578D4AC4-23DF-4BB2-973C-5AFC132A8C90}" dt="2020-05-26T22:02:20.716" v="3036" actId="47"/>
        <pc:sldMkLst>
          <pc:docMk/>
          <pc:sldMk cId="0" sldId="279"/>
        </pc:sldMkLst>
      </pc:sldChg>
      <pc:sldChg chg="addSp delSp modSp new mod modClrScheme chgLayout">
        <pc:chgData name="Bruce Herring" userId="da3c994283af7ec4" providerId="LiveId" clId="{578D4AC4-23DF-4BB2-973C-5AFC132A8C90}" dt="2020-05-26T21:20:32.092" v="1412" actId="207"/>
        <pc:sldMkLst>
          <pc:docMk/>
          <pc:sldMk cId="1436370870" sldId="287"/>
        </pc:sldMkLst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2" creationId="{EDAD577C-CB08-41E8-856E-E029A69962D6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3" creationId="{BAC5DA2C-C0E0-4EA1-A3B5-A0749A00C4EA}"/>
          </ac:spMkLst>
        </pc:spChg>
        <pc:spChg chg="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4" creationId="{F42AC2B9-8DF4-49CC-AC02-329DDBA4D600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5" creationId="{A4A3F6A0-564B-4D62-9180-C686E4BDF36E}"/>
          </ac:spMkLst>
        </pc:spChg>
        <pc:spChg chg="del mod ord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6" creationId="{E1116F4C-E80F-4DA5-BDA6-93430E813555}"/>
          </ac:spMkLst>
        </pc:spChg>
        <pc:spChg chg="del">
          <ac:chgData name="Bruce Herring" userId="da3c994283af7ec4" providerId="LiveId" clId="{578D4AC4-23DF-4BB2-973C-5AFC132A8C90}" dt="2020-05-26T19:39:52.425" v="1" actId="700"/>
          <ac:spMkLst>
            <pc:docMk/>
            <pc:sldMk cId="1436370870" sldId="287"/>
            <ac:spMk id="7" creationId="{33AE130F-1EA4-468E-8601-A869306F2D48}"/>
          </ac:spMkLst>
        </pc:spChg>
        <pc:spChg chg="add mod ord">
          <ac:chgData name="Bruce Herring" userId="da3c994283af7ec4" providerId="LiveId" clId="{578D4AC4-23DF-4BB2-973C-5AFC132A8C90}" dt="2020-05-26T19:40:18.010" v="22" actId="20577"/>
          <ac:spMkLst>
            <pc:docMk/>
            <pc:sldMk cId="1436370870" sldId="287"/>
            <ac:spMk id="8" creationId="{E836077E-02FE-4B7B-9959-FDAB5121A4D3}"/>
          </ac:spMkLst>
        </pc:spChg>
        <pc:spChg chg="add mod ord">
          <ac:chgData name="Bruce Herring" userId="da3c994283af7ec4" providerId="LiveId" clId="{578D4AC4-23DF-4BB2-973C-5AFC132A8C90}" dt="2020-05-26T21:08:36.989" v="1158" actId="122"/>
          <ac:spMkLst>
            <pc:docMk/>
            <pc:sldMk cId="1436370870" sldId="287"/>
            <ac:spMk id="9" creationId="{EE95BC4B-B173-439E-8467-6F446C873B91}"/>
          </ac:spMkLst>
        </pc:spChg>
        <pc:spChg chg="add mod ord">
          <ac:chgData name="Bruce Herring" userId="da3c994283af7ec4" providerId="LiveId" clId="{578D4AC4-23DF-4BB2-973C-5AFC132A8C90}" dt="2020-05-26T19:55:27.265" v="804" actId="20577"/>
          <ac:spMkLst>
            <pc:docMk/>
            <pc:sldMk cId="1436370870" sldId="287"/>
            <ac:spMk id="10" creationId="{AB1DB484-7985-4854-8226-6D6AAAE7D536}"/>
          </ac:spMkLst>
        </pc:spChg>
        <pc:spChg chg="add mod ord">
          <ac:chgData name="Bruce Herring" userId="da3c994283af7ec4" providerId="LiveId" clId="{578D4AC4-23DF-4BB2-973C-5AFC132A8C90}" dt="2020-05-26T21:14:44.408" v="1352" actId="20577"/>
          <ac:spMkLst>
            <pc:docMk/>
            <pc:sldMk cId="1436370870" sldId="287"/>
            <ac:spMk id="11" creationId="{58D93387-67E6-475B-9C2F-7D8F61312173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2" creationId="{2B5A9E26-9C4A-4A41-A4BD-2ABA5D6B5549}"/>
          </ac:spMkLst>
        </pc:spChg>
        <pc:spChg chg="add mod">
          <ac:chgData name="Bruce Herring" userId="da3c994283af7ec4" providerId="LiveId" clId="{578D4AC4-23DF-4BB2-973C-5AFC132A8C90}" dt="2020-05-26T21:07:22.189" v="1138"/>
          <ac:spMkLst>
            <pc:docMk/>
            <pc:sldMk cId="1436370870" sldId="287"/>
            <ac:spMk id="13" creationId="{4043D2CD-3C8E-48AA-B6CB-AAA7A63BACE1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4" creationId="{F1192CE3-CA55-4B78-93C1-7CB814EDD13B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5" creationId="{0DD2169B-95E2-4513-AB28-0602FF7A08BA}"/>
          </ac:spMkLst>
        </pc:spChg>
        <pc:spChg chg="add mod">
          <ac:chgData name="Bruce Herring" userId="da3c994283af7ec4" providerId="LiveId" clId="{578D4AC4-23DF-4BB2-973C-5AFC132A8C90}" dt="2020-05-26T19:55:39.266" v="829" actId="1036"/>
          <ac:spMkLst>
            <pc:docMk/>
            <pc:sldMk cId="1436370870" sldId="287"/>
            <ac:spMk id="16" creationId="{5F2A7E34-4310-40D9-A2C0-60EECDD7C1FD}"/>
          </ac:spMkLst>
        </pc:spChg>
        <pc:spChg chg="add mod">
          <ac:chgData name="Bruce Herring" userId="da3c994283af7ec4" providerId="LiveId" clId="{578D4AC4-23DF-4BB2-973C-5AFC132A8C90}" dt="2020-05-26T21:20:22.147" v="1411" actId="208"/>
          <ac:spMkLst>
            <pc:docMk/>
            <pc:sldMk cId="1436370870" sldId="287"/>
            <ac:spMk id="27" creationId="{1648CAAD-D286-4172-A8F8-737B5DBFC649}"/>
          </ac:spMkLst>
        </pc:spChg>
        <pc:spChg chg="add mod">
          <ac:chgData name="Bruce Herring" userId="da3c994283af7ec4" providerId="LiveId" clId="{578D4AC4-23DF-4BB2-973C-5AFC132A8C90}" dt="2020-05-26T21:20:00.993" v="1408" actId="208"/>
          <ac:spMkLst>
            <pc:docMk/>
            <pc:sldMk cId="1436370870" sldId="287"/>
            <ac:spMk id="28" creationId="{0A62837A-AE54-4EA5-8930-1EA95BF5CE11}"/>
          </ac:spMkLst>
        </pc:spChg>
        <pc:spChg chg="add mod">
          <ac:chgData name="Bruce Herring" userId="da3c994283af7ec4" providerId="LiveId" clId="{578D4AC4-23DF-4BB2-973C-5AFC132A8C90}" dt="2020-05-26T21:08:42.115" v="1159" actId="122"/>
          <ac:spMkLst>
            <pc:docMk/>
            <pc:sldMk cId="1436370870" sldId="287"/>
            <ac:spMk id="29" creationId="{DDD812F9-E82A-4304-8CC7-C394B82A09D7}"/>
          </ac:spMkLst>
        </pc:spChg>
        <pc:spChg chg="add mod">
          <ac:chgData name="Bruce Herring" userId="da3c994283af7ec4" providerId="LiveId" clId="{578D4AC4-23DF-4BB2-973C-5AFC132A8C90}" dt="2020-05-26T21:09:36.733" v="1230" actId="1037"/>
          <ac:spMkLst>
            <pc:docMk/>
            <pc:sldMk cId="1436370870" sldId="287"/>
            <ac:spMk id="30" creationId="{8C1F46F5-6575-4281-AE35-5E52F4F58CDC}"/>
          </ac:spMkLst>
        </pc:spChg>
        <pc:spChg chg="add mod">
          <ac:chgData name="Bruce Herring" userId="da3c994283af7ec4" providerId="LiveId" clId="{578D4AC4-23DF-4BB2-973C-5AFC132A8C90}" dt="2020-05-26T21:09:31.059" v="1229" actId="1037"/>
          <ac:spMkLst>
            <pc:docMk/>
            <pc:sldMk cId="1436370870" sldId="287"/>
            <ac:spMk id="31" creationId="{FAB3334F-681E-4AD0-BA83-B00F8F357E58}"/>
          </ac:spMkLst>
        </pc:spChg>
        <pc:spChg chg="add mod">
          <ac:chgData name="Bruce Herring" userId="da3c994283af7ec4" providerId="LiveId" clId="{578D4AC4-23DF-4BB2-973C-5AFC132A8C90}" dt="2020-05-26T21:14:40.521" v="1350" actId="14100"/>
          <ac:spMkLst>
            <pc:docMk/>
            <pc:sldMk cId="1436370870" sldId="287"/>
            <ac:spMk id="40" creationId="{CF1A020B-BE15-4328-9ED8-376C1696723A}"/>
          </ac:spMkLst>
        </pc:spChg>
        <pc:spChg chg="add mod">
          <ac:chgData name="Bruce Herring" userId="da3c994283af7ec4" providerId="LiveId" clId="{578D4AC4-23DF-4BB2-973C-5AFC132A8C90}" dt="2020-05-26T21:13:10.707" v="1305" actId="14100"/>
          <ac:spMkLst>
            <pc:docMk/>
            <pc:sldMk cId="1436370870" sldId="287"/>
            <ac:spMk id="41" creationId="{E982B3BE-3170-470E-843E-3D8210870126}"/>
          </ac:spMkLst>
        </pc:spChg>
        <pc:spChg chg="add mod">
          <ac:chgData name="Bruce Herring" userId="da3c994283af7ec4" providerId="LiveId" clId="{578D4AC4-23DF-4BB2-973C-5AFC132A8C90}" dt="2020-05-26T21:15:31.636" v="1372" actId="20577"/>
          <ac:spMkLst>
            <pc:docMk/>
            <pc:sldMk cId="1436370870" sldId="287"/>
            <ac:spMk id="44" creationId="{E9323BDE-2117-49F9-996D-DF774D801446}"/>
          </ac:spMkLst>
        </pc:spChg>
        <pc:spChg chg="add mod">
          <ac:chgData name="Bruce Herring" userId="da3c994283af7ec4" providerId="LiveId" clId="{578D4AC4-23DF-4BB2-973C-5AFC132A8C90}" dt="2020-05-26T21:15:24.869" v="1370" actId="1037"/>
          <ac:spMkLst>
            <pc:docMk/>
            <pc:sldMk cId="1436370870" sldId="287"/>
            <ac:spMk id="46" creationId="{B3A9F5AD-3A0E-41FF-9FDF-2C6359DB111A}"/>
          </ac:spMkLst>
        </pc:spChg>
        <pc:spChg chg="add mod">
          <ac:chgData name="Bruce Herring" userId="da3c994283af7ec4" providerId="LiveId" clId="{578D4AC4-23DF-4BB2-973C-5AFC132A8C90}" dt="2020-05-26T21:20:32.092" v="1412" actId="207"/>
          <ac:spMkLst>
            <pc:docMk/>
            <pc:sldMk cId="1436370870" sldId="287"/>
            <ac:spMk id="49" creationId="{E9F77BFC-3844-4D98-B4CF-E09763CA7978}"/>
          </ac:spMkLst>
        </pc:sp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18" creationId="{3656F567-A11A-479A-94EE-6CBA30B4A55C}"/>
          </ac:cxnSpMkLst>
        </pc:cxnChg>
        <pc:cxnChg chg="add mod">
          <ac:chgData name="Bruce Herring" userId="da3c994283af7ec4" providerId="LiveId" clId="{578D4AC4-23DF-4BB2-973C-5AFC132A8C90}" dt="2020-05-26T19:55:39.266" v="829" actId="1036"/>
          <ac:cxnSpMkLst>
            <pc:docMk/>
            <pc:sldMk cId="1436370870" sldId="287"/>
            <ac:cxnSpMk id="22" creationId="{75CEE9A5-CCEE-42B7-8715-A9F24634A134}"/>
          </ac:cxnSpMkLst>
        </pc:cxnChg>
        <pc:cxnChg chg="add mod">
          <ac:chgData name="Bruce Herring" userId="da3c994283af7ec4" providerId="LiveId" clId="{578D4AC4-23DF-4BB2-973C-5AFC132A8C90}" dt="2020-05-26T21:20:16.223" v="1410" actId="208"/>
          <ac:cxnSpMkLst>
            <pc:docMk/>
            <pc:sldMk cId="1436370870" sldId="287"/>
            <ac:cxnSpMk id="33" creationId="{20ED98AA-EF88-46EB-9FD3-A660FCCB1DE4}"/>
          </ac:cxnSpMkLst>
        </pc:cxnChg>
        <pc:cxnChg chg="add mod">
          <ac:chgData name="Bruce Herring" userId="da3c994283af7ec4" providerId="LiveId" clId="{578D4AC4-23DF-4BB2-973C-5AFC132A8C90}" dt="2020-05-26T21:10:46.856" v="1240" actId="1582"/>
          <ac:cxnSpMkLst>
            <pc:docMk/>
            <pc:sldMk cId="1436370870" sldId="287"/>
            <ac:cxnSpMk id="35" creationId="{D755FEC0-8ED6-40EE-AD75-30A1F090ECC6}"/>
          </ac:cxnSpMkLst>
        </pc:cxnChg>
        <pc:cxnChg chg="add mod">
          <ac:chgData name="Bruce Herring" userId="da3c994283af7ec4" providerId="LiveId" clId="{578D4AC4-23DF-4BB2-973C-5AFC132A8C90}" dt="2020-05-26T21:20:07.804" v="1409" actId="208"/>
          <ac:cxnSpMkLst>
            <pc:docMk/>
            <pc:sldMk cId="1436370870" sldId="287"/>
            <ac:cxnSpMk id="37" creationId="{00FFB010-6AFB-4838-AF6D-7442D6572D49}"/>
          </ac:cxnSpMkLst>
        </pc:cxnChg>
        <pc:cxnChg chg="add mod">
          <ac:chgData name="Bruce Herring" userId="da3c994283af7ec4" providerId="LiveId" clId="{578D4AC4-23DF-4BB2-973C-5AFC132A8C90}" dt="2020-05-26T21:11:42.531" v="1246" actId="1582"/>
          <ac:cxnSpMkLst>
            <pc:docMk/>
            <pc:sldMk cId="1436370870" sldId="287"/>
            <ac:cxnSpMk id="39" creationId="{F8BA439E-F647-423A-B232-06D1A3B5A0D2}"/>
          </ac:cxnSpMkLst>
        </pc:cxnChg>
        <pc:cxnChg chg="add mod">
          <ac:chgData name="Bruce Herring" userId="da3c994283af7ec4" providerId="LiveId" clId="{578D4AC4-23DF-4BB2-973C-5AFC132A8C90}" dt="2020-05-26T21:14:40.521" v="1350" actId="14100"/>
          <ac:cxnSpMkLst>
            <pc:docMk/>
            <pc:sldMk cId="1436370870" sldId="287"/>
            <ac:cxnSpMk id="43" creationId="{1F09F5E9-8E42-4AAA-9FE9-58A51581E8BE}"/>
          </ac:cxnSpMkLst>
        </pc:cxnChg>
        <pc:cxnChg chg="add mod">
          <ac:chgData name="Bruce Herring" userId="da3c994283af7ec4" providerId="LiveId" clId="{578D4AC4-23DF-4BB2-973C-5AFC132A8C90}" dt="2020-05-26T21:16:01.079" v="1375" actId="1582"/>
          <ac:cxnSpMkLst>
            <pc:docMk/>
            <pc:sldMk cId="1436370870" sldId="287"/>
            <ac:cxnSpMk id="48" creationId="{E0A8A3FC-C295-4231-9CCD-26D2440D98E9}"/>
          </ac:cxnSpMkLst>
        </pc:cxnChg>
      </pc:sldChg>
      <pc:sldChg chg="addSp delSp modSp add mod">
        <pc:chgData name="Bruce Herring" userId="da3c994283af7ec4" providerId="LiveId" clId="{578D4AC4-23DF-4BB2-973C-5AFC132A8C90}" dt="2020-05-26T21:30:54.744" v="1719" actId="1076"/>
        <pc:sldMkLst>
          <pc:docMk/>
          <pc:sldMk cId="986854924" sldId="288"/>
        </pc:sldMkLst>
        <pc:spChg chg="mod">
          <ac:chgData name="Bruce Herring" userId="da3c994283af7ec4" providerId="LiveId" clId="{578D4AC4-23DF-4BB2-973C-5AFC132A8C90}" dt="2020-05-26T21:24:31.398" v="1496" actId="14100"/>
          <ac:spMkLst>
            <pc:docMk/>
            <pc:sldMk cId="986854924" sldId="288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1:25:58.940" v="1659" actId="20577"/>
          <ac:spMkLst>
            <pc:docMk/>
            <pc:sldMk cId="986854924" sldId="288"/>
            <ac:spMk id="12" creationId="{C58FC92A-808E-4F77-8AE3-5A4D1100DD13}"/>
          </ac:spMkLst>
        </pc:spChg>
        <pc:spChg chg="mod">
          <ac:chgData name="Bruce Herring" userId="da3c994283af7ec4" providerId="LiveId" clId="{578D4AC4-23DF-4BB2-973C-5AFC132A8C90}" dt="2020-05-26T21:30:44.999" v="1718" actId="14100"/>
          <ac:spMkLst>
            <pc:docMk/>
            <pc:sldMk cId="986854924" sldId="288"/>
            <ac:spMk id="13" creationId="{1F0A1909-EB2F-49D8-9405-CA2036BB52C1}"/>
          </ac:spMkLst>
        </pc:spChg>
        <pc:spChg chg="del">
          <ac:chgData name="Bruce Herring" userId="da3c994283af7ec4" providerId="LiveId" clId="{578D4AC4-23DF-4BB2-973C-5AFC132A8C90}" dt="2020-05-26T21:30:09.699" v="1675" actId="478"/>
          <ac:spMkLst>
            <pc:docMk/>
            <pc:sldMk cId="986854924" sldId="288"/>
            <ac:spMk id="15" creationId="{713AC58E-FC64-4292-ACDE-57BABC6A8DE2}"/>
          </ac:spMkLst>
        </pc:spChg>
        <pc:picChg chg="add mod">
          <ac:chgData name="Bruce Herring" userId="da3c994283af7ec4" providerId="LiveId" clId="{578D4AC4-23DF-4BB2-973C-5AFC132A8C90}" dt="2020-05-26T21:30:54.744" v="1719" actId="1076"/>
          <ac:picMkLst>
            <pc:docMk/>
            <pc:sldMk cId="986854924" sldId="288"/>
            <ac:picMk id="2" creationId="{F4CFB996-418B-4C11-A16E-0109DDE53F88}"/>
          </ac:picMkLst>
        </pc:picChg>
        <pc:picChg chg="del">
          <ac:chgData name="Bruce Herring" userId="da3c994283af7ec4" providerId="LiveId" clId="{578D4AC4-23DF-4BB2-973C-5AFC132A8C90}" dt="2020-05-26T21:29:59.525" v="1674" actId="478"/>
          <ac:picMkLst>
            <pc:docMk/>
            <pc:sldMk cId="986854924" sldId="288"/>
            <ac:picMk id="14" creationId="{694AF232-B821-494A-B2A8-B068AE0F2A8A}"/>
          </ac:picMkLst>
        </pc:picChg>
        <pc:picChg chg="del">
          <ac:chgData name="Bruce Herring" userId="da3c994283af7ec4" providerId="LiveId" clId="{578D4AC4-23DF-4BB2-973C-5AFC132A8C90}" dt="2020-05-26T21:26:06.488" v="1660" actId="478"/>
          <ac:picMkLst>
            <pc:docMk/>
            <pc:sldMk cId="986854924" sldId="288"/>
            <ac:picMk id="16" creationId="{CDED5211-3744-451F-8F2E-5924322AE536}"/>
          </ac:picMkLst>
        </pc:picChg>
        <pc:picChg chg="del">
          <ac:chgData name="Bruce Herring" userId="da3c994283af7ec4" providerId="LiveId" clId="{578D4AC4-23DF-4BB2-973C-5AFC132A8C90}" dt="2020-05-26T21:29:09.582" v="1664" actId="478"/>
          <ac:picMkLst>
            <pc:docMk/>
            <pc:sldMk cId="986854924" sldId="288"/>
            <ac:picMk id="17" creationId="{FD36F356-4914-4FA0-B1BA-9667B2DADD49}"/>
          </ac:picMkLst>
        </pc:picChg>
      </pc:sldChg>
      <pc:sldChg chg="addSp delSp modSp new mod ord modClrScheme chgLayout">
        <pc:chgData name="Bruce Herring" userId="da3c994283af7ec4" providerId="LiveId" clId="{578D4AC4-23DF-4BB2-973C-5AFC132A8C90}" dt="2020-05-26T21:53:57.612" v="2841" actId="14100"/>
        <pc:sldMkLst>
          <pc:docMk/>
          <pc:sldMk cId="3733211557" sldId="289"/>
        </pc:sldMkLst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2" creationId="{3C33B7DF-CE73-46D6-B1D7-B448D934BB9A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3" creationId="{8A80787F-48B7-415E-AEDC-B204F81D0946}"/>
          </ac:spMkLst>
        </pc:spChg>
        <pc:spChg chg="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4" creationId="{38450A92-E985-4F59-B0B4-1AD35646282C}"/>
          </ac:spMkLst>
        </pc:spChg>
        <pc:spChg chg="del mod ord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5" creationId="{F262C8C2-DF47-42DB-A769-1AC796F24C2B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6" creationId="{E6F64E62-6269-4EAF-A89A-F602E59A900C}"/>
          </ac:spMkLst>
        </pc:spChg>
        <pc:spChg chg="del">
          <ac:chgData name="Bruce Herring" userId="da3c994283af7ec4" providerId="LiveId" clId="{578D4AC4-23DF-4BB2-973C-5AFC132A8C90}" dt="2020-05-26T21:38:35.459" v="1721" actId="700"/>
          <ac:spMkLst>
            <pc:docMk/>
            <pc:sldMk cId="3733211557" sldId="289"/>
            <ac:spMk id="7" creationId="{0919DB2F-4E87-4B49-BB78-298A2CC9EB2E}"/>
          </ac:spMkLst>
        </pc:spChg>
        <pc:spChg chg="add mod ord">
          <ac:chgData name="Bruce Herring" userId="da3c994283af7ec4" providerId="LiveId" clId="{578D4AC4-23DF-4BB2-973C-5AFC132A8C90}" dt="2020-05-26T21:39:52.646" v="1730" actId="20577"/>
          <ac:spMkLst>
            <pc:docMk/>
            <pc:sldMk cId="3733211557" sldId="289"/>
            <ac:spMk id="8" creationId="{EBADEE04-2FF0-461B-B7B4-0DBA7F7CA6D6}"/>
          </ac:spMkLst>
        </pc:spChg>
        <pc:spChg chg="add mod ord">
          <ac:chgData name="Bruce Herring" userId="da3c994283af7ec4" providerId="LiveId" clId="{578D4AC4-23DF-4BB2-973C-5AFC132A8C90}" dt="2020-05-26T21:52:45.829" v="2801" actId="20577"/>
          <ac:spMkLst>
            <pc:docMk/>
            <pc:sldMk cId="3733211557" sldId="289"/>
            <ac:spMk id="9" creationId="{AC83F1D1-5B49-4AF8-B637-8E0CABB78448}"/>
          </ac:spMkLst>
        </pc:spChg>
        <pc:spChg chg="add mod ord">
          <ac:chgData name="Bruce Herring" userId="da3c994283af7ec4" providerId="LiveId" clId="{578D4AC4-23DF-4BB2-973C-5AFC132A8C90}" dt="2020-05-26T21:49:49.652" v="2349" actId="20577"/>
          <ac:spMkLst>
            <pc:docMk/>
            <pc:sldMk cId="3733211557" sldId="289"/>
            <ac:spMk id="10" creationId="{26FF47C7-E7C6-40D4-B28E-EA162D2C463F}"/>
          </ac:spMkLst>
        </pc:spChg>
        <pc:spChg chg="add mod">
          <ac:chgData name="Bruce Herring" userId="da3c994283af7ec4" providerId="LiveId" clId="{578D4AC4-23DF-4BB2-973C-5AFC132A8C90}" dt="2020-05-26T21:53:57.612" v="2841" actId="14100"/>
          <ac:spMkLst>
            <pc:docMk/>
            <pc:sldMk cId="3733211557" sldId="289"/>
            <ac:spMk id="11" creationId="{C3A659DA-476A-4A48-B89C-FB9CBA955AFF}"/>
          </ac:spMkLst>
        </pc:spChg>
      </pc:sldChg>
      <pc:sldChg chg="addSp delSp modSp add mod">
        <pc:chgData name="Bruce Herring" userId="da3c994283af7ec4" providerId="LiveId" clId="{578D4AC4-23DF-4BB2-973C-5AFC132A8C90}" dt="2020-05-26T22:01:57.940" v="3035" actId="14100"/>
        <pc:sldMkLst>
          <pc:docMk/>
          <pc:sldMk cId="1605780709" sldId="290"/>
        </pc:sldMkLst>
        <pc:spChg chg="mod">
          <ac:chgData name="Bruce Herring" userId="da3c994283af7ec4" providerId="LiveId" clId="{578D4AC4-23DF-4BB2-973C-5AFC132A8C90}" dt="2020-05-26T22:00:39.738" v="3020" actId="1076"/>
          <ac:spMkLst>
            <pc:docMk/>
            <pc:sldMk cId="1605780709" sldId="290"/>
            <ac:spMk id="7" creationId="{3F5F40DF-2606-47B8-915F-EEE52FB76D48}"/>
          </ac:spMkLst>
        </pc:spChg>
        <pc:spChg chg="mod">
          <ac:chgData name="Bruce Herring" userId="da3c994283af7ec4" providerId="LiveId" clId="{578D4AC4-23DF-4BB2-973C-5AFC132A8C90}" dt="2020-05-26T22:01:57.940" v="3035" actId="14100"/>
          <ac:spMkLst>
            <pc:docMk/>
            <pc:sldMk cId="1605780709" sldId="290"/>
            <ac:spMk id="12" creationId="{C58FC92A-808E-4F77-8AE3-5A4D1100DD13}"/>
          </ac:spMkLst>
        </pc:spChg>
        <pc:spChg chg="del">
          <ac:chgData name="Bruce Herring" userId="da3c994283af7ec4" providerId="LiveId" clId="{578D4AC4-23DF-4BB2-973C-5AFC132A8C90}" dt="2020-05-26T22:01:15.819" v="3028" actId="478"/>
          <ac:spMkLst>
            <pc:docMk/>
            <pc:sldMk cId="1605780709" sldId="290"/>
            <ac:spMk id="13" creationId="{1F0A1909-EB2F-49D8-9405-CA2036BB52C1}"/>
          </ac:spMkLst>
        </pc:spChg>
        <pc:picChg chg="del">
          <ac:chgData name="Bruce Herring" userId="da3c994283af7ec4" providerId="LiveId" clId="{578D4AC4-23DF-4BB2-973C-5AFC132A8C90}" dt="2020-05-26T22:00:24.304" v="3016" actId="478"/>
          <ac:picMkLst>
            <pc:docMk/>
            <pc:sldMk cId="1605780709" sldId="290"/>
            <ac:picMk id="2" creationId="{F4CFB996-418B-4C11-A16E-0109DDE53F88}"/>
          </ac:picMkLst>
        </pc:picChg>
        <pc:picChg chg="add mod">
          <ac:chgData name="Bruce Herring" userId="da3c994283af7ec4" providerId="LiveId" clId="{578D4AC4-23DF-4BB2-973C-5AFC132A8C90}" dt="2020-05-26T22:01:52.364" v="3034" actId="1076"/>
          <ac:picMkLst>
            <pc:docMk/>
            <pc:sldMk cId="1605780709" sldId="290"/>
            <ac:picMk id="4" creationId="{2AD99E13-E83C-449E-A6CD-E742E02AD390}"/>
          </ac:picMkLst>
        </pc:picChg>
      </pc:sldChg>
      <pc:sldChg chg="addSp delSp modSp new mod modClrScheme chgLayout">
        <pc:chgData name="Bruce Herring" userId="da3c994283af7ec4" providerId="LiveId" clId="{578D4AC4-23DF-4BB2-973C-5AFC132A8C90}" dt="2020-05-27T12:52:13.781" v="3544" actId="20577"/>
        <pc:sldMkLst>
          <pc:docMk/>
          <pc:sldMk cId="2417846364" sldId="291"/>
        </pc:sldMkLst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2" creationId="{0FF9F9E5-3D7F-46B4-BA3D-0220597DBA7F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3" creationId="{22988268-CB02-4100-9768-8C36D3983C6E}"/>
          </ac:spMkLst>
        </pc:spChg>
        <pc:spChg chg="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4" creationId="{79A9223F-8325-44E6-BB81-D066AED43C38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5" creationId="{C1778C0D-D2D2-42B9-B1CD-B06050A8BD66}"/>
          </ac:spMkLst>
        </pc:spChg>
        <pc:spChg chg="del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6" creationId="{7FC7670B-2BCB-43C8-AA39-B543BA3D27CF}"/>
          </ac:spMkLst>
        </pc:spChg>
        <pc:spChg chg="del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7" creationId="{FDB46593-6DEB-4AA7-99A2-9EA84FD54984}"/>
          </ac:spMkLst>
        </pc:spChg>
        <pc:spChg chg="add mod ord">
          <ac:chgData name="Bruce Herring" userId="da3c994283af7ec4" providerId="LiveId" clId="{578D4AC4-23DF-4BB2-973C-5AFC132A8C90}" dt="2020-05-27T12:48:02.648" v="3048" actId="20577"/>
          <ac:spMkLst>
            <pc:docMk/>
            <pc:sldMk cId="2417846364" sldId="291"/>
            <ac:spMk id="8" creationId="{B3138980-62B3-4B40-9E78-22CB535E5285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9" creationId="{8B052C47-9D86-440A-8FD1-54C3EF55EBA1}"/>
          </ac:spMkLst>
        </pc:spChg>
        <pc:spChg chg="add mod ord">
          <ac:chgData name="Bruce Herring" userId="da3c994283af7ec4" providerId="LiveId" clId="{578D4AC4-23DF-4BB2-973C-5AFC132A8C90}" dt="2020-05-27T12:52:13.781" v="3544" actId="20577"/>
          <ac:spMkLst>
            <pc:docMk/>
            <pc:sldMk cId="2417846364" sldId="291"/>
            <ac:spMk id="10" creationId="{7A46B6EB-0561-4F0D-A2A7-4397591AB6B1}"/>
          </ac:spMkLst>
        </pc:spChg>
        <pc:spChg chg="add mod ord">
          <ac:chgData name="Bruce Herring" userId="da3c994283af7ec4" providerId="LiveId" clId="{578D4AC4-23DF-4BB2-973C-5AFC132A8C90}" dt="2020-05-27T12:47:36.025" v="3038" actId="700"/>
          <ac:spMkLst>
            <pc:docMk/>
            <pc:sldMk cId="2417846364" sldId="291"/>
            <ac:spMk id="11" creationId="{63C3B211-268C-48B9-A35C-9990DAC555B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54.645" v="5164" actId="700"/>
        <pc:sldMkLst>
          <pc:docMk/>
          <pc:sldMk cId="3890323778" sldId="292"/>
        </pc:sldMkLst>
        <pc:spChg chg="del mod ord">
          <ac:chgData name="Bruce Herring" userId="da3c994283af7ec4" providerId="LiveId" clId="{578D4AC4-23DF-4BB2-973C-5AFC132A8C90}" dt="2020-05-27T12:54:55.468" v="3546" actId="700"/>
          <ac:spMkLst>
            <pc:docMk/>
            <pc:sldMk cId="3890323778" sldId="292"/>
            <ac:spMk id="2" creationId="{68FFD284-6D8B-404E-AE1E-47B4A867E8DB}"/>
          </ac:spMkLst>
        </pc:spChg>
        <pc:spChg chg="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3" creationId="{DA7662DB-B0BE-4411-8A2E-6B6C6661E859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4" creationId="{B9C6AF98-0AC2-45E5-8604-B4E293B5D746}"/>
          </ac:spMkLst>
        </pc:spChg>
        <pc:spChg chg="add del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5" creationId="{E20F0CFC-29AF-4C63-AB9D-2A5620517DB6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6" creationId="{65D92070-71ED-4CFB-916A-98CEA1D8939E}"/>
          </ac:spMkLst>
        </pc:spChg>
        <pc:spChg chg="add mod ord">
          <ac:chgData name="Bruce Herring" userId="da3c994283af7ec4" providerId="LiveId" clId="{578D4AC4-23DF-4BB2-973C-5AFC132A8C90}" dt="2020-05-27T13:39:54.645" v="5164" actId="700"/>
          <ac:spMkLst>
            <pc:docMk/>
            <pc:sldMk cId="3890323778" sldId="292"/>
            <ac:spMk id="7" creationId="{88C7BE48-A285-4ED1-BF99-EA42DF20C68D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9:41.064" v="5163" actId="700"/>
        <pc:sldMkLst>
          <pc:docMk/>
          <pc:sldMk cId="1486859587" sldId="293"/>
        </pc:sldMkLst>
        <pc:spChg chg="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2" creationId="{8F91D0F1-1490-4CD5-ADB8-415DAB430E3E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3" creationId="{F66C13DC-76E3-4B4E-ACC6-FA19D36C93A5}"/>
          </ac:spMkLst>
        </pc:spChg>
        <pc:spChg chg="del mod ord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4" creationId="{461AE834-A8F9-49EF-B0F1-1E30D391DAB2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5" creationId="{9D16FA2B-CC73-43B8-9889-6D533000BC9D}"/>
          </ac:spMkLst>
        </pc:spChg>
        <pc:spChg chg="del">
          <ac:chgData name="Bruce Herring" userId="da3c994283af7ec4" providerId="LiveId" clId="{578D4AC4-23DF-4BB2-973C-5AFC132A8C90}" dt="2020-05-27T12:55:23.353" v="3561" actId="700"/>
          <ac:spMkLst>
            <pc:docMk/>
            <pc:sldMk cId="1486859587" sldId="293"/>
            <ac:spMk id="6" creationId="{2F25C5A3-0966-411B-8833-E834EBEABACC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7" creationId="{94747222-789A-485A-8867-248DF9AAA906}"/>
          </ac:spMkLst>
        </pc:spChg>
        <pc:spChg chg="add del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8" creationId="{8C9D49B6-9743-44B9-BDFF-A448663947F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9" creationId="{97EECDD0-9B84-4F95-83C3-703531423A12}"/>
          </ac:spMkLst>
        </pc:spChg>
        <pc:spChg chg="add mod ord">
          <ac:chgData name="Bruce Herring" userId="da3c994283af7ec4" providerId="LiveId" clId="{578D4AC4-23DF-4BB2-973C-5AFC132A8C90}" dt="2020-05-27T13:39:41.064" v="5163" actId="700"/>
          <ac:spMkLst>
            <pc:docMk/>
            <pc:sldMk cId="1486859587" sldId="293"/>
            <ac:spMk id="10" creationId="{CB0B2A8F-DD50-4F87-B80A-293E5FED470A}"/>
          </ac:spMkLst>
        </pc:spChg>
      </pc:sldChg>
      <pc:sldChg chg="addSp delSp modSp new del mod modClrScheme chgLayout">
        <pc:chgData name="Bruce Herring" userId="da3c994283af7ec4" providerId="LiveId" clId="{578D4AC4-23DF-4BB2-973C-5AFC132A8C90}" dt="2020-05-27T12:58:44.915" v="3581" actId="47"/>
        <pc:sldMkLst>
          <pc:docMk/>
          <pc:sldMk cId="710811568" sldId="294"/>
        </pc:sldMkLst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2" creationId="{FF878285-F7C3-4BC7-A0D7-0846BCC416BA}"/>
          </ac:spMkLst>
        </pc:spChg>
        <pc:spChg chg="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3" creationId="{D688BD57-0068-4454-B8FB-5F44993F16B1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4" creationId="{BB9C898B-18E8-4DB5-ACAF-DE7E86883484}"/>
          </ac:spMkLst>
        </pc:spChg>
        <pc:spChg chg="del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5" creationId="{2A049C05-47F1-4C15-8E6D-BF8BE8F5E89A}"/>
          </ac:spMkLst>
        </pc:spChg>
        <pc:spChg chg="del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6" creationId="{25B3E21A-679C-4914-85C0-0A8ED434FA10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7" creationId="{855A527E-2BE1-40FA-8CB7-D3ED70C08357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8" creationId="{2AE02058-7F20-4BF9-A274-A030A5CFFF6A}"/>
          </ac:spMkLst>
        </pc:spChg>
        <pc:spChg chg="add mod ord">
          <ac:chgData name="Bruce Herring" userId="da3c994283af7ec4" providerId="LiveId" clId="{578D4AC4-23DF-4BB2-973C-5AFC132A8C90}" dt="2020-05-27T12:56:09.400" v="3580" actId="700"/>
          <ac:spMkLst>
            <pc:docMk/>
            <pc:sldMk cId="710811568" sldId="294"/>
            <ac:spMk id="9" creationId="{47A28457-8FE2-4F70-AAE7-1BBD372870C9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36:36.174" v="5145" actId="1038"/>
        <pc:sldMkLst>
          <pc:docMk/>
          <pc:sldMk cId="1825159714" sldId="294"/>
        </pc:sldMkLst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2" creationId="{D797E210-FCFE-484F-BA4B-92984B7375E8}"/>
          </ac:spMkLst>
        </pc:spChg>
        <pc:spChg chg="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3" creationId="{88283A53-F185-4699-90F0-713025280B27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4" creationId="{92978D9D-A412-41C0-8673-20C856251B18}"/>
          </ac:spMkLst>
        </pc:spChg>
        <pc:spChg chg="del mod ord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5" creationId="{4D5D0C3F-282D-4E57-B74E-3D873B15D552}"/>
          </ac:spMkLst>
        </pc:spChg>
        <pc:spChg chg="del">
          <ac:chgData name="Bruce Herring" userId="da3c994283af7ec4" providerId="LiveId" clId="{578D4AC4-23DF-4BB2-973C-5AFC132A8C90}" dt="2020-05-27T13:08:04.020" v="3583" actId="700"/>
          <ac:spMkLst>
            <pc:docMk/>
            <pc:sldMk cId="1825159714" sldId="294"/>
            <ac:spMk id="6" creationId="{37A2EF17-BC49-4368-A1F1-42B9712607E3}"/>
          </ac:spMkLst>
        </pc:spChg>
        <pc:spChg chg="add mod ord">
          <ac:chgData name="Bruce Herring" userId="da3c994283af7ec4" providerId="LiveId" clId="{578D4AC4-23DF-4BB2-973C-5AFC132A8C90}" dt="2020-05-27T13:16:25.494" v="4527" actId="313"/>
          <ac:spMkLst>
            <pc:docMk/>
            <pc:sldMk cId="1825159714" sldId="294"/>
            <ac:spMk id="7" creationId="{3107607D-E5C9-4086-A7D6-C765A0AFE205}"/>
          </ac:spMkLst>
        </pc:spChg>
        <pc:spChg chg="add mod ord">
          <ac:chgData name="Bruce Herring" userId="da3c994283af7ec4" providerId="LiveId" clId="{578D4AC4-23DF-4BB2-973C-5AFC132A8C90}" dt="2020-05-27T13:16:13.770" v="4526" actId="20577"/>
          <ac:spMkLst>
            <pc:docMk/>
            <pc:sldMk cId="1825159714" sldId="294"/>
            <ac:spMk id="8" creationId="{C5209408-E934-40FA-8E12-6ABBDAD1D88E}"/>
          </ac:spMkLst>
        </pc:spChg>
        <pc:spChg chg="add del mod ord">
          <ac:chgData name="Bruce Herring" userId="da3c994283af7ec4" providerId="LiveId" clId="{578D4AC4-23DF-4BB2-973C-5AFC132A8C90}" dt="2020-05-27T13:16:53.060" v="4528" actId="478"/>
          <ac:spMkLst>
            <pc:docMk/>
            <pc:sldMk cId="1825159714" sldId="294"/>
            <ac:spMk id="9" creationId="{4834C8B4-90D6-4F8A-96D3-C7F81921A51C}"/>
          </ac:spMkLst>
        </pc:spChg>
        <pc:spChg chg="add del mod">
          <ac:chgData name="Bruce Herring" userId="da3c994283af7ec4" providerId="LiveId" clId="{578D4AC4-23DF-4BB2-973C-5AFC132A8C90}" dt="2020-05-27T13:31:59.005" v="5003" actId="478"/>
          <ac:spMkLst>
            <pc:docMk/>
            <pc:sldMk cId="1825159714" sldId="294"/>
            <ac:spMk id="24" creationId="{3825D3EA-7E63-4634-922A-EA4EAA91E250}"/>
          </ac:spMkLst>
        </pc:spChg>
        <pc:spChg chg="add mod">
          <ac:chgData name="Bruce Herring" userId="da3c994283af7ec4" providerId="LiveId" clId="{578D4AC4-23DF-4BB2-973C-5AFC132A8C90}" dt="2020-05-27T13:32:51.373" v="5069" actId="1076"/>
          <ac:spMkLst>
            <pc:docMk/>
            <pc:sldMk cId="1825159714" sldId="294"/>
            <ac:spMk id="25" creationId="{39AE47BA-108F-4C48-A70E-561E4285299E}"/>
          </ac:spMkLst>
        </pc:spChg>
        <pc:spChg chg="add del mod">
          <ac:chgData name="Bruce Herring" userId="da3c994283af7ec4" providerId="LiveId" clId="{578D4AC4-23DF-4BB2-973C-5AFC132A8C90}" dt="2020-05-27T13:35:53.395" v="5101" actId="11529"/>
          <ac:spMkLst>
            <pc:docMk/>
            <pc:sldMk cId="1825159714" sldId="294"/>
            <ac:spMk id="26" creationId="{D43F8126-9482-4441-A1EE-969425A0C46D}"/>
          </ac:spMkLst>
        </pc:spChg>
        <pc:spChg chg="add del mod ord">
          <ac:chgData name="Bruce Herring" userId="da3c994283af7ec4" providerId="LiveId" clId="{578D4AC4-23DF-4BB2-973C-5AFC132A8C90}" dt="2020-05-27T13:35:50.585" v="5097"/>
          <ac:spMkLst>
            <pc:docMk/>
            <pc:sldMk cId="1825159714" sldId="294"/>
            <ac:spMk id="27" creationId="{5A51EBE8-07FF-4C2F-A31E-50A3E7376479}"/>
          </ac:spMkLst>
        </pc:s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0" creationId="{2C9925A2-CC4C-4F5A-8C30-65E597C6D04E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1" creationId="{01E21728-4353-4658-BD8F-C13A8AD07D20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2" creationId="{E1525746-9E73-4B78-8ABA-00A448A9331F}"/>
          </ac:grpSpMkLst>
        </pc:grpChg>
        <pc:grpChg chg="add mod">
          <ac:chgData name="Bruce Herring" userId="da3c994283af7ec4" providerId="LiveId" clId="{578D4AC4-23DF-4BB2-973C-5AFC132A8C90}" dt="2020-05-27T13:36:36.174" v="5145" actId="1038"/>
          <ac:grpSpMkLst>
            <pc:docMk/>
            <pc:sldMk cId="1825159714" sldId="294"/>
            <ac:grpSpMk id="23" creationId="{A9133416-873C-434D-8F14-20B759E2369B}"/>
          </ac:grpSpMkLst>
        </pc:grp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1" creationId="{70F7DC1E-6CE1-47DC-936E-64FBF1C2087C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2" creationId="{4792A177-AC47-406D-A84F-E8B7DFDE7847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4" creationId="{506B0C3B-FBE7-4B7E-93E6-D795D7CD92CE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5" creationId="{72CA487C-A5EE-4A39-BAEC-3226236A0C1D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6" creationId="{EF209AE8-D3B4-4718-A69A-94FB71857148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7" creationId="{1797DDF1-0EAA-4A76-90CC-B7C059881BE0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8" creationId="{DA596CD1-C312-4B95-B5A2-1A949F1F8085}"/>
          </ac:cxnSpMkLst>
        </pc:cxnChg>
        <pc:cxnChg chg="add mod">
          <ac:chgData name="Bruce Herring" userId="da3c994283af7ec4" providerId="LiveId" clId="{578D4AC4-23DF-4BB2-973C-5AFC132A8C90}" dt="2020-05-27T13:33:31.774" v="5071" actId="208"/>
          <ac:cxnSpMkLst>
            <pc:docMk/>
            <pc:sldMk cId="1825159714" sldId="294"/>
            <ac:cxnSpMk id="19" creationId="{CF26A11D-7EF6-4CF4-B5F1-0AF147EF204F}"/>
          </ac:cxnSpMkLst>
        </pc:cxnChg>
      </pc:sldChg>
      <pc:sldChg chg="addSp delSp modSp new mod modClrScheme chgLayout">
        <pc:chgData name="Bruce Herring" userId="da3c994283af7ec4" providerId="LiveId" clId="{578D4AC4-23DF-4BB2-973C-5AFC132A8C90}" dt="2020-05-27T13:30:55.892" v="5001" actId="207"/>
        <pc:sldMkLst>
          <pc:docMk/>
          <pc:sldMk cId="1797619654" sldId="295"/>
        </pc:sldMkLst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2" creationId="{DE274604-84D0-4974-BCB9-0E5E6034955D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3" creationId="{FB2A1103-8266-49FB-AC0F-26CBADEE9C9E}"/>
          </ac:spMkLst>
        </pc:spChg>
        <pc:spChg chg="del 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4" creationId="{731EC3B4-B817-4387-90D5-45E5EC2CDEED}"/>
          </ac:spMkLst>
        </pc:spChg>
        <pc:spChg chg="mod ord">
          <ac:chgData name="Bruce Herring" userId="da3c994283af7ec4" providerId="LiveId" clId="{578D4AC4-23DF-4BB2-973C-5AFC132A8C90}" dt="2020-05-27T13:25:46.628" v="4653" actId="700"/>
          <ac:spMkLst>
            <pc:docMk/>
            <pc:sldMk cId="1797619654" sldId="295"/>
            <ac:spMk id="5" creationId="{333706E5-B98F-4610-8C71-6B6AFC7CB65C}"/>
          </ac:spMkLst>
        </pc:spChg>
        <pc:spChg chg="add mod ord">
          <ac:chgData name="Bruce Herring" userId="da3c994283af7ec4" providerId="LiveId" clId="{578D4AC4-23DF-4BB2-973C-5AFC132A8C90}" dt="2020-05-27T13:26:00.386" v="4664" actId="20577"/>
          <ac:spMkLst>
            <pc:docMk/>
            <pc:sldMk cId="1797619654" sldId="295"/>
            <ac:spMk id="6" creationId="{6CED8268-AEB5-4C64-B4A0-D26F2E87D357}"/>
          </ac:spMkLst>
        </pc:spChg>
        <pc:spChg chg="add mod ord">
          <ac:chgData name="Bruce Herring" userId="da3c994283af7ec4" providerId="LiveId" clId="{578D4AC4-23DF-4BB2-973C-5AFC132A8C90}" dt="2020-05-27T13:28:57.874" v="4976" actId="1076"/>
          <ac:spMkLst>
            <pc:docMk/>
            <pc:sldMk cId="1797619654" sldId="295"/>
            <ac:spMk id="7" creationId="{12A07966-487B-4821-AE39-1EE5A357C7B0}"/>
          </ac:spMkLst>
        </pc:spChg>
        <pc:spChg chg="add mod ord">
          <ac:chgData name="Bruce Herring" userId="da3c994283af7ec4" providerId="LiveId" clId="{578D4AC4-23DF-4BB2-973C-5AFC132A8C90}" dt="2020-05-27T13:28:16.377" v="4915" actId="20577"/>
          <ac:spMkLst>
            <pc:docMk/>
            <pc:sldMk cId="1797619654" sldId="295"/>
            <ac:spMk id="8" creationId="{E2C6157C-343D-4877-8523-328EC14E2197}"/>
          </ac:spMkLst>
        </pc:spChg>
        <pc:spChg chg="add del mod ord">
          <ac:chgData name="Bruce Herring" userId="da3c994283af7ec4" providerId="LiveId" clId="{578D4AC4-23DF-4BB2-973C-5AFC132A8C90}" dt="2020-05-27T13:29:26.953" v="4980" actId="478"/>
          <ac:spMkLst>
            <pc:docMk/>
            <pc:sldMk cId="1797619654" sldId="295"/>
            <ac:spMk id="9" creationId="{06FAC926-8045-4323-ABE2-3FB85F96A0DF}"/>
          </ac:spMkLst>
        </pc:spChg>
        <pc:spChg chg="add mod">
          <ac:chgData name="Bruce Herring" userId="da3c994283af7ec4" providerId="LiveId" clId="{578D4AC4-23DF-4BB2-973C-5AFC132A8C90}" dt="2020-05-27T13:30:55.892" v="5001" actId="207"/>
          <ac:spMkLst>
            <pc:docMk/>
            <pc:sldMk cId="1797619654" sldId="295"/>
            <ac:spMk id="10" creationId="{3FC79BE0-FB78-4F3E-84BC-51A2AA7EC1D6}"/>
          </ac:spMkLst>
        </pc:spChg>
      </pc:sldChg>
      <pc:sldChg chg="addSp delSp modSp add mod modClrScheme chgLayout">
        <pc:chgData name="Bruce Herring" userId="da3c994283af7ec4" providerId="LiveId" clId="{578D4AC4-23DF-4BB2-973C-5AFC132A8C90}" dt="2020-05-27T13:39:18.843" v="5162" actId="478"/>
        <pc:sldMkLst>
          <pc:docMk/>
          <pc:sldMk cId="1751981766" sldId="296"/>
        </pc:sldMkLst>
        <pc:spChg chg="add del mod">
          <ac:chgData name="Bruce Herring" userId="da3c994283af7ec4" providerId="LiveId" clId="{578D4AC4-23DF-4BB2-973C-5AFC132A8C90}" dt="2020-05-27T13:38:11.915" v="5156" actId="478"/>
          <ac:spMkLst>
            <pc:docMk/>
            <pc:sldMk cId="1751981766" sldId="296"/>
            <ac:spMk id="3" creationId="{7442C8B6-B842-41CD-B495-6142A38F0D98}"/>
          </ac:spMkLst>
        </pc:spChg>
        <pc:spChg chg="add del mod ord">
          <ac:chgData name="Bruce Herring" userId="da3c994283af7ec4" providerId="LiveId" clId="{578D4AC4-23DF-4BB2-973C-5AFC132A8C90}" dt="2020-05-27T13:39:08.140" v="5160" actId="478"/>
          <ac:spMkLst>
            <pc:docMk/>
            <pc:sldMk cId="1751981766" sldId="296"/>
            <ac:spMk id="4" creationId="{3B375387-E814-4909-888C-B058890DD700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5" creationId="{333706E5-B98F-4610-8C71-6B6AFC7CB65C}"/>
          </ac:spMkLst>
        </pc:spChg>
        <pc:spChg chg="mod ord">
          <ac:chgData name="Bruce Herring" userId="da3c994283af7ec4" providerId="LiveId" clId="{578D4AC4-23DF-4BB2-973C-5AFC132A8C90}" dt="2020-05-27T13:38:37.270" v="5157" actId="700"/>
          <ac:spMkLst>
            <pc:docMk/>
            <pc:sldMk cId="1751981766" sldId="296"/>
            <ac:spMk id="6" creationId="{6CED8268-AEB5-4C64-B4A0-D26F2E87D357}"/>
          </ac:spMkLst>
        </pc:spChg>
        <pc:spChg chg="del mod">
          <ac:chgData name="Bruce Herring" userId="da3c994283af7ec4" providerId="LiveId" clId="{578D4AC4-23DF-4BB2-973C-5AFC132A8C90}" dt="2020-05-27T13:38:07.276" v="5155" actId="478"/>
          <ac:spMkLst>
            <pc:docMk/>
            <pc:sldMk cId="1751981766" sldId="296"/>
            <ac:spMk id="7" creationId="{12A07966-487B-4821-AE39-1EE5A357C7B0}"/>
          </ac:spMkLst>
        </pc:spChg>
        <pc:spChg chg="del mod ord">
          <ac:chgData name="Bruce Herring" userId="da3c994283af7ec4" providerId="LiveId" clId="{578D4AC4-23DF-4BB2-973C-5AFC132A8C90}" dt="2020-05-27T13:39:18.843" v="5162" actId="478"/>
          <ac:spMkLst>
            <pc:docMk/>
            <pc:sldMk cId="1751981766" sldId="296"/>
            <ac:spMk id="8" creationId="{E2C6157C-343D-4877-8523-328EC14E2197}"/>
          </ac:spMkLst>
        </pc:spChg>
        <pc:spChg chg="add mod ord">
          <ac:chgData name="Bruce Herring" userId="da3c994283af7ec4" providerId="LiveId" clId="{578D4AC4-23DF-4BB2-973C-5AFC132A8C90}" dt="2020-05-27T13:39:04.251" v="5159"/>
          <ac:spMkLst>
            <pc:docMk/>
            <pc:sldMk cId="1751981766" sldId="296"/>
            <ac:spMk id="9" creationId="{1F84C6EF-5A21-4AD5-8092-011B9EDF2CA8}"/>
          </ac:spMkLst>
        </pc:spChg>
        <pc:spChg chg="mod">
          <ac:chgData name="Bruce Herring" userId="da3c994283af7ec4" providerId="LiveId" clId="{578D4AC4-23DF-4BB2-973C-5AFC132A8C90}" dt="2020-05-27T13:39:14.077" v="5161" actId="1076"/>
          <ac:spMkLst>
            <pc:docMk/>
            <pc:sldMk cId="1751981766" sldId="296"/>
            <ac:spMk id="10" creationId="{3FC79BE0-FB78-4F3E-84BC-51A2AA7EC1D6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29.361" v="5177" actId="20577"/>
        <pc:sldMkLst>
          <pc:docMk/>
          <pc:sldMk cId="3411387600" sldId="297"/>
        </pc:sldMkLst>
        <pc:spChg chg="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2" creationId="{1F4FFBB5-C755-432C-8577-3CCDC7CAD8DE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3" creationId="{8BC9B0FA-181D-42E1-89A9-D3F1D71D45A1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4" creationId="{6423922E-6384-4893-BC94-5BACE8D658A2}"/>
          </ac:spMkLst>
        </pc:spChg>
        <pc:spChg chg="del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5" creationId="{67466699-7A7E-4238-976C-814FFB355827}"/>
          </ac:spMkLst>
        </pc:spChg>
        <pc:spChg chg="del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6" creationId="{977E7EB5-229F-4FA7-BFFF-AAC0086CC2DE}"/>
          </ac:spMkLst>
        </pc:spChg>
        <pc:spChg chg="add mod ord">
          <ac:chgData name="Bruce Herring" userId="da3c994283af7ec4" providerId="LiveId" clId="{578D4AC4-23DF-4BB2-973C-5AFC132A8C90}" dt="2020-05-27T13:40:29.361" v="5177" actId="20577"/>
          <ac:spMkLst>
            <pc:docMk/>
            <pc:sldMk cId="3411387600" sldId="297"/>
            <ac:spMk id="7" creationId="{6259D6F6-8616-4B12-8C51-F33947787869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8" creationId="{7010471C-8BAC-41C8-949A-DD2EFC369C2D}"/>
          </ac:spMkLst>
        </pc:spChg>
        <pc:spChg chg="add mod ord">
          <ac:chgData name="Bruce Herring" userId="da3c994283af7ec4" providerId="LiveId" clId="{578D4AC4-23DF-4BB2-973C-5AFC132A8C90}" dt="2020-05-27T13:40:22.543" v="5166" actId="700"/>
          <ac:spMkLst>
            <pc:docMk/>
            <pc:sldMk cId="3411387600" sldId="297"/>
            <ac:spMk id="9" creationId="{1B13AA1F-ADA5-4386-BA85-569A6F4A60A5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0:43.197" v="5188" actId="20577"/>
        <pc:sldMkLst>
          <pc:docMk/>
          <pc:sldMk cId="3040108725" sldId="298"/>
        </pc:sldMkLst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2" creationId="{C41AF358-688B-4070-8BDE-05C1DAF36627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3" creationId="{18489365-CB6B-49FD-A219-9EF9FC3AB6DA}"/>
          </ac:spMkLst>
        </pc:spChg>
        <pc:spChg chg="del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4" creationId="{61A04659-7CE6-44F3-B0F8-A05CE37CBDDA}"/>
          </ac:spMkLst>
        </pc:spChg>
        <pc:spChg chg="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5" creationId="{6487F7B8-DA2F-4BF4-BACE-D5884AD1A1DD}"/>
          </ac:spMkLst>
        </pc:spChg>
        <pc:spChg chg="add mod ord">
          <ac:chgData name="Bruce Herring" userId="da3c994283af7ec4" providerId="LiveId" clId="{578D4AC4-23DF-4BB2-973C-5AFC132A8C90}" dt="2020-05-27T13:40:43.197" v="5188" actId="20577"/>
          <ac:spMkLst>
            <pc:docMk/>
            <pc:sldMk cId="3040108725" sldId="298"/>
            <ac:spMk id="6" creationId="{F7A51B40-7021-4537-956E-F58035FC0375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7" creationId="{C76386FA-241D-4260-8DC2-76B547A53B6B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8" creationId="{F5E63AC4-B1C3-46D8-BA91-AA3AD2417E5D}"/>
          </ac:spMkLst>
        </pc:spChg>
        <pc:spChg chg="add mod ord">
          <ac:chgData name="Bruce Herring" userId="da3c994283af7ec4" providerId="LiveId" clId="{578D4AC4-23DF-4BB2-973C-5AFC132A8C90}" dt="2020-05-27T13:40:39.177" v="5179" actId="700"/>
          <ac:spMkLst>
            <pc:docMk/>
            <pc:sldMk cId="3040108725" sldId="298"/>
            <ac:spMk id="9" creationId="{C2C79708-1F2B-4AFC-BEC4-56B29BD44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10.465" v="5214" actId="5793"/>
        <pc:sldMkLst>
          <pc:docMk/>
          <pc:sldMk cId="3327603457" sldId="299"/>
        </pc:sldMkLst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2" creationId="{813A08DB-4BE1-4F21-BAB7-3F0FA07CCE54}"/>
          </ac:spMkLst>
        </pc:spChg>
        <pc:spChg chg="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3" creationId="{17006B13-9B32-42EB-8AC0-7D3E95D7B34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4" creationId="{0BF29352-EFA7-45A5-8E2C-FAAE09BF6CEE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5" creationId="{9E6B4371-5057-411A-AFF7-D7D565CA8B74}"/>
          </ac:spMkLst>
        </pc:spChg>
        <pc:spChg chg="del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6" creationId="{68B2B93C-348F-4B30-831B-20DA74577858}"/>
          </ac:spMkLst>
        </pc:spChg>
        <pc:spChg chg="add mod ord">
          <ac:chgData name="Bruce Herring" userId="da3c994283af7ec4" providerId="LiveId" clId="{578D4AC4-23DF-4BB2-973C-5AFC132A8C90}" dt="2020-05-27T13:41:00.822" v="5201" actId="20577"/>
          <ac:spMkLst>
            <pc:docMk/>
            <pc:sldMk cId="3327603457" sldId="299"/>
            <ac:spMk id="7" creationId="{B915A535-E91D-48B2-9656-F4B483567CC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8" creationId="{B0F5B41E-736A-4CB8-802F-2398D750871A}"/>
          </ac:spMkLst>
        </pc:spChg>
        <pc:spChg chg="add mod ord">
          <ac:chgData name="Bruce Herring" userId="da3c994283af7ec4" providerId="LiveId" clId="{578D4AC4-23DF-4BB2-973C-5AFC132A8C90}" dt="2020-05-27T13:40:55.599" v="5190" actId="700"/>
          <ac:spMkLst>
            <pc:docMk/>
            <pc:sldMk cId="3327603457" sldId="299"/>
            <ac:spMk id="9" creationId="{C5D6154B-7130-426D-A362-4FDDC64527F4}"/>
          </ac:spMkLst>
        </pc:spChg>
        <pc:spChg chg="add mod ord">
          <ac:chgData name="Bruce Herring" userId="da3c994283af7ec4" providerId="LiveId" clId="{578D4AC4-23DF-4BB2-973C-5AFC132A8C90}" dt="2020-05-27T13:41:10.465" v="5214" actId="5793"/>
          <ac:spMkLst>
            <pc:docMk/>
            <pc:sldMk cId="3327603457" sldId="299"/>
            <ac:spMk id="10" creationId="{9D15379C-2E6D-413E-BE15-13F6C716C3B7}"/>
          </ac:spMkLst>
        </pc:spChg>
      </pc:sldChg>
      <pc:sldChg chg="addSp delSp modSp new mod modClrScheme chgLayout">
        <pc:chgData name="Bruce Herring" userId="da3c994283af7ec4" providerId="LiveId" clId="{578D4AC4-23DF-4BB2-973C-5AFC132A8C90}" dt="2020-05-27T13:41:32.830" v="5224" actId="20577"/>
        <pc:sldMkLst>
          <pc:docMk/>
          <pc:sldMk cId="591681277" sldId="300"/>
        </pc:sldMkLst>
        <pc:spChg chg="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2" creationId="{8D025A12-54EE-4B58-AE2C-E2E94F7E35C3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3" creationId="{295518F4-46F9-4650-A8EB-33746F16DEAA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4" creationId="{0A0F2518-26B9-4D10-97E4-13184A9A98A5}"/>
          </ac:spMkLst>
        </pc:spChg>
        <pc:spChg chg="del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5" creationId="{A2E0295E-87EF-427F-9033-96BDF9B725C7}"/>
          </ac:spMkLst>
        </pc:spChg>
        <pc:spChg chg="del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6" creationId="{4BF68F64-F8CD-4C1B-8EBE-AACDD45523B9}"/>
          </ac:spMkLst>
        </pc:spChg>
        <pc:spChg chg="add mod ord">
          <ac:chgData name="Bruce Herring" userId="da3c994283af7ec4" providerId="LiveId" clId="{578D4AC4-23DF-4BB2-973C-5AFC132A8C90}" dt="2020-05-27T13:41:32.830" v="5224" actId="20577"/>
          <ac:spMkLst>
            <pc:docMk/>
            <pc:sldMk cId="591681277" sldId="300"/>
            <ac:spMk id="7" creationId="{5013893C-D022-44E3-8672-65C07903FF4D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8" creationId="{45970EFB-628D-4440-A90A-55EF69C637D7}"/>
          </ac:spMkLst>
        </pc:spChg>
        <pc:spChg chg="add mod ord">
          <ac:chgData name="Bruce Herring" userId="da3c994283af7ec4" providerId="LiveId" clId="{578D4AC4-23DF-4BB2-973C-5AFC132A8C90}" dt="2020-05-27T13:41:29.266" v="5216" actId="700"/>
          <ac:spMkLst>
            <pc:docMk/>
            <pc:sldMk cId="591681277" sldId="300"/>
            <ac:spMk id="9" creationId="{25900108-75D9-465C-8028-D4A126840B52}"/>
          </ac:spMkLst>
        </pc:spChg>
      </pc:sldChg>
      <pc:sldMasterChg chg="delSldLayout">
        <pc:chgData name="Bruce Herring" userId="da3c994283af7ec4" providerId="LiveId" clId="{578D4AC4-23DF-4BB2-973C-5AFC132A8C90}" dt="2020-05-26T22:02:20.716" v="3036" actId="47"/>
        <pc:sldMasterMkLst>
          <pc:docMk/>
          <pc:sldMasterMk cId="0" sldId="2147483660"/>
        </pc:sldMasterMkLst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49"/>
          </pc:sldLayoutMkLst>
        </pc:sldLayoutChg>
        <pc:sldLayoutChg chg="del">
          <pc:chgData name="Bruce Herring" userId="da3c994283af7ec4" providerId="LiveId" clId="{578D4AC4-23DF-4BB2-973C-5AFC132A8C90}" dt="2020-05-26T22:02:20.716" v="3036" actId="47"/>
          <pc:sldLayoutMkLst>
            <pc:docMk/>
            <pc:sldMasterMk cId="0" sldId="2147483660"/>
            <pc:sldLayoutMk cId="0" sldId="2147483653"/>
          </pc:sldLayoutMkLst>
        </pc:sldLayoutChg>
      </pc:sldMasterChg>
    </pc:docChg>
  </pc:docChgLst>
  <pc:docChgLst>
    <pc:chgData name="Guest User" providerId="Windows Live" clId="Web-{1ABD10E7-B858-4480-8CB2-AB5272E7C9C4}"/>
    <pc:docChg chg="">
      <pc:chgData name="Guest User" userId="" providerId="Windows Live" clId="Web-{1ABD10E7-B858-4480-8CB2-AB5272E7C9C4}" dt="2020-08-13T19:55:16.543" v="1"/>
      <pc:docMkLst>
        <pc:docMk/>
      </pc:docMkLst>
      <pc:sldChg chg="addCm">
        <pc:chgData name="Guest User" userId="" providerId="Windows Live" clId="Web-{1ABD10E7-B858-4480-8CB2-AB5272E7C9C4}" dt="2020-08-13T19:55:16.543" v="1"/>
        <pc:sldMkLst>
          <pc:docMk/>
          <pc:sldMk cId="0" sldId="256"/>
        </pc:sldMkLst>
      </pc:sldChg>
      <pc:sldChg chg="addCm">
        <pc:chgData name="Guest User" userId="" providerId="Windows Live" clId="Web-{1ABD10E7-B858-4480-8CB2-AB5272E7C9C4}" dt="2020-08-13T19:47:15.494" v="0"/>
        <pc:sldMkLst>
          <pc:docMk/>
          <pc:sldMk cId="2987844707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06a89678f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906a89678f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81baff58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81baff58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735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3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6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1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 userDrawn="1"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26ED4D-CB1C-490D-A1E1-1F43F5BB7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2847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F265BE9-D3A6-426D-8F04-BC8D3544F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60" y="30699"/>
            <a:ext cx="8449236" cy="63610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60" y="884286"/>
            <a:ext cx="8449236" cy="4156822"/>
          </a:xfrm>
        </p:spPr>
        <p:txBody>
          <a:bodyPr/>
          <a:lstStyle>
            <a:lvl1pPr marL="274316" indent="-274316">
              <a:buSzPct val="90000"/>
              <a:buFont typeface="Calibri" panose="020F0502020204030204" pitchFamily="34" charset="0"/>
              <a:buChar char="●"/>
              <a:defRPr sz="2200"/>
            </a:lvl1pPr>
            <a:lvl2pPr marL="640072" indent="-274316">
              <a:buSzPct val="90000"/>
              <a:buFont typeface="Courier New" panose="02070309020205020404" pitchFamily="49" charset="0"/>
              <a:buChar char="o"/>
              <a:defRPr sz="2000"/>
            </a:lvl2pPr>
            <a:lvl3pPr marL="857240" indent="-171448">
              <a:buFont typeface="Wingdings" panose="05000000000000000000" pitchFamily="2" charset="2"/>
              <a:buChar char="§"/>
              <a:defRPr sz="1600"/>
            </a:lvl3pPr>
            <a:lvl4pPr marL="1200135" indent="-171448">
              <a:buFont typeface="Calibri" panose="020F0502020204030204" pitchFamily="34" charset="0"/>
              <a:buChar char="▫"/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40660" y="690167"/>
            <a:ext cx="8449236" cy="0"/>
          </a:xfrm>
          <a:prstGeom prst="line">
            <a:avLst/>
          </a:prstGeom>
          <a:ln w="63500" cmpd="thickThin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9155431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155431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155431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9155431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155431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155431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9155431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9155431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9155431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9155431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155431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9155431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9155431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9155431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9155431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8"/>
          </p:nvPr>
        </p:nvSpPr>
        <p:spPr>
          <a:xfrm>
            <a:off x="9155431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9155431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9155431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31"/>
          </p:nvPr>
        </p:nvSpPr>
        <p:spPr>
          <a:xfrm>
            <a:off x="9155431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32"/>
          </p:nvPr>
        </p:nvSpPr>
        <p:spPr>
          <a:xfrm>
            <a:off x="9155431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9155431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tx2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-2811780" y="150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35"/>
          </p:nvPr>
        </p:nvSpPr>
        <p:spPr>
          <a:xfrm>
            <a:off x="-2811780" y="218981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-2811780" y="443452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-2811780" y="666804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38"/>
          </p:nvPr>
        </p:nvSpPr>
        <p:spPr>
          <a:xfrm>
            <a:off x="-2811780" y="88428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-2811780" y="1128365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40"/>
          </p:nvPr>
        </p:nvSpPr>
        <p:spPr>
          <a:xfrm>
            <a:off x="-2811780" y="1366143"/>
            <a:ext cx="2811780" cy="411480"/>
          </a:xfrm>
        </p:spPr>
        <p:txBody>
          <a:bodyPr>
            <a:noAutofit/>
          </a:bodyPr>
          <a:lstStyle>
            <a:lvl1pPr marL="0" indent="0" algn="l">
              <a:buNone/>
              <a:defRPr sz="2250" b="1">
                <a:solidFill>
                  <a:schemeClr val="accent1"/>
                </a:solidFill>
                <a:latin typeface="Ink Free" panose="03080402000500000000" pitchFamily="66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-2811780" y="160379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-2811780" y="1841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43"/>
          </p:nvPr>
        </p:nvSpPr>
        <p:spPr>
          <a:xfrm>
            <a:off x="-2811780" y="2072525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-2811780" y="230876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-2811780" y="253444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-2811780" y="27587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-2811780" y="29817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-2811780" y="3212404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-2811780" y="34367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-2811780" y="366795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-2811780" y="39117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3"/>
          <p:cNvSpPr>
            <a:spLocks noGrp="1"/>
          </p:cNvSpPr>
          <p:nvPr>
            <p:ph type="body" sz="quarter" idx="52"/>
          </p:nvPr>
        </p:nvSpPr>
        <p:spPr>
          <a:xfrm>
            <a:off x="-2811780" y="414859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53"/>
          </p:nvPr>
        </p:nvSpPr>
        <p:spPr>
          <a:xfrm>
            <a:off x="-2811780" y="4372928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3"/>
          <p:cNvSpPr>
            <a:spLocks noGrp="1"/>
          </p:cNvSpPr>
          <p:nvPr>
            <p:ph type="body" sz="quarter" idx="54"/>
          </p:nvPr>
        </p:nvSpPr>
        <p:spPr>
          <a:xfrm>
            <a:off x="-2811780" y="459178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54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6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2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1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4" dur="1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0" dur="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6" dur="1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2" dur="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8" dur="1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E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4" dur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0" dur="1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6" dur="1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1"/>
                                    </p:cond>
                                  </p:endCondLst>
                                  <p:iterate type="lt">
                                    <p:tmPct val="47368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2" dur="1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1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0" dur="1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477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76" dur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8" dur="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4" dur="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0" dur="1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2" dur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18" dur="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4" dur="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0" dur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6" dur="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2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8" dur="1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4" dur="1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presetID="59" presetClass="entr"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8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9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D95E00"/>
                      </p:to>
                    </p:animClr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0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1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2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47368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5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5D4777"/>
                      </p:to>
                    </p:animClr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3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4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5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9579" y="119976"/>
            <a:ext cx="7795203" cy="577081"/>
          </a:xfr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82" y="768629"/>
            <a:ext cx="8534400" cy="3864096"/>
          </a:xfrm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00382" y="736560"/>
            <a:ext cx="8534400" cy="0"/>
          </a:xfrm>
          <a:prstGeom prst="line">
            <a:avLst/>
          </a:prstGeom>
          <a:ln w="63500" cap="flat" cmpd="thickThin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9E005-6282-4152-AB94-772455BFE1A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-2811780" y="7686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9EEFA362-ED68-4DEE-94B9-33B158E87D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-2811780" y="999577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4483CD5E-A1BE-4F93-9140-201BCBE691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-2811780" y="123582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88BEC4-40AA-40F7-BD90-F4CA153CDE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-2811780" y="1461492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A41F398-4589-44C9-9F23-EBFF7153E1C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-2811780" y="1685829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B8EC14A-49DE-434E-A863-D2E57068DC1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-2811780" y="1908843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146FE06-6814-425C-A873-57178417627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-2811780" y="2139456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B160F8F8-9CA2-4E3E-954D-8BE9083A9F5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-2811780" y="2363793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DD556109-E884-4D55-9F00-BE189E79033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-2811780" y="259501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97380D5-1982-420E-8F30-598E70C4B57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-2811780" y="283878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3FCB4C8-B4F1-402B-93FA-BFB886BBFBE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-2811780" y="3075643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20B8BB-7398-4EA1-8C95-274B13172C4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-2811780" y="3299980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3E32910-16F2-4DB6-BEE8-24A205F815D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-2811780" y="3518841"/>
            <a:ext cx="2811780" cy="4114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77240" y="109654"/>
            <a:ext cx="632813" cy="578798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66000">
                <a:schemeClr val="accent1">
                  <a:lumMod val="0"/>
                  <a:lumOff val="100000"/>
                </a:schemeClr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>
            <a:solidFill>
              <a:schemeClr val="tx2">
                <a:lumMod val="75000"/>
              </a:schemeClr>
            </a:solidFill>
          </a:ln>
          <a:scene3d>
            <a:camera prst="orthographicFront"/>
            <a:lightRig rig="threePt" dir="t">
              <a:rot lat="0" lon="0" rev="0"/>
            </a:lightRig>
          </a:scene3d>
          <a:sp3d extrusionH="101600" prstMaterial="matte">
            <a:bevelT w="0" h="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Rectangle 25"/>
          <p:cNvSpPr/>
          <p:nvPr/>
        </p:nvSpPr>
        <p:spPr>
          <a:xfrm>
            <a:off x="387394" y="97590"/>
            <a:ext cx="444674" cy="57708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300" b="1" cap="none" spc="0" dirty="0">
                <a:ln w="22225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803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1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2" dur="1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4" dur="1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1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4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19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0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1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2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9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3" presetClass="emph" presetSubtype="2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iterate type="lt">
                    <p:tmPct val="10000"/>
                  </p:iterate>
                  <p:childTnLst>
                    <p:animClr clrSpc="rgb" dir="cw">
                      <p:cBhvr override="childStyle">
                        <p:cTn dur="10" fill="hold"/>
                        <p:tgtEl>
                          <p:spTgt spid="23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tx1"/>
                      </p:to>
                    </p:animClr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ow Col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22145" y="4922423"/>
            <a:ext cx="486758" cy="20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E3B8-DF77-4CB3-931D-65B2788C6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675" y="1316038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5D9AC1-6F21-4836-ABF3-FF7D53E9C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90538" y="1320512"/>
            <a:ext cx="4141787" cy="3662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72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0" y="4946700"/>
            <a:ext cx="422031" cy="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E3EE8A-2562-4243-B6CE-21828E1DC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625" y="501650"/>
            <a:ext cx="4165600" cy="4430713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620A92-EA5D-41B8-8D78-3CD5A24CCD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2677044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8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0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90" y="1051373"/>
            <a:ext cx="5491163" cy="2139553"/>
          </a:xfrm>
        </p:spPr>
        <p:txBody>
          <a:bodyPr anchor="b">
            <a:noAutofit/>
          </a:bodyPr>
          <a:lstStyle>
            <a:lvl1pPr>
              <a:defRPr sz="7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Day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0" y="3211165"/>
            <a:ext cx="5491163" cy="112514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Week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65060" y="1051370"/>
            <a:ext cx="2355056" cy="3284934"/>
          </a:xfrm>
        </p:spPr>
        <p:txBody>
          <a:bodyPr anchor="ctr"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5860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2" r:id="rId3"/>
    <p:sldLayoutId id="2147483654" r:id="rId4"/>
    <p:sldLayoutId id="2147483656" r:id="rId5"/>
    <p:sldLayoutId id="2147483657" r:id="rId6"/>
    <p:sldLayoutId id="2147483658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375" name="Google Shape;375;p41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77" name="Google Shape;377;p41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11413" y="12223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311413" y="3844210"/>
            <a:ext cx="37065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200" err="1">
                <a:latin typeface="Consolas" panose="020B0609020204030204" pitchFamily="49" charset="0"/>
              </a:rPr>
              <a:t>draw_shape</a:t>
            </a:r>
            <a:r>
              <a:rPr lang="en-US" sz="1200">
                <a:latin typeface="Consolas" panose="020B0609020204030204" pitchFamily="49" charset="0"/>
              </a:rPr>
              <a:t> ("r", "r", 250, 175, 100, 80)</a:t>
            </a:r>
          </a:p>
          <a:p>
            <a:pPr marL="0" indent="0">
              <a:buNone/>
            </a:pPr>
            <a:r>
              <a:rPr lang="en-US" sz="1200" err="1">
                <a:latin typeface="Consolas" panose="020B0609020204030204" pitchFamily="49" charset="0"/>
              </a:rPr>
              <a:t>draw_shape</a:t>
            </a:r>
            <a:r>
              <a:rPr lang="en-US" sz="1200">
                <a:latin typeface="Consolas" panose="020B0609020204030204" pitchFamily="49" charset="0"/>
              </a:rPr>
              <a:t> ("c", "g", 100, 240, 60)</a:t>
            </a:r>
          </a:p>
          <a:p>
            <a:pPr marL="0" indent="0">
              <a:buNone/>
            </a:pPr>
            <a:r>
              <a:rPr lang="en-US" sz="1200" err="1">
                <a:latin typeface="Consolas" panose="020B0609020204030204" pitchFamily="49" charset="0"/>
              </a:rPr>
              <a:t>draw_shape</a:t>
            </a:r>
            <a:r>
              <a:rPr lang="en-US" sz="1200">
                <a:latin typeface="Consolas" panose="020B0609020204030204" pitchFamily="49" charset="0"/>
              </a:rPr>
              <a:t> ("t", "b", 35, 55, 100)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1F66-DE06-4879-9D5E-2A26869401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25" y="122236"/>
            <a:ext cx="4165600" cy="4810127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200" dirty="0"/>
              <a:t>This week we will introduce the Turtle drawing environment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It is very primitive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No support for drawing shapes except circles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For this week's problem, we would like to create a set of utility functions to make drawing in turtle simpler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The supported shapes will be: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Rectangle (length and width)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Circle (radius)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Equilateral Triangle (length of base)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Additionally we want to use the more conventional upper-left coordinate system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0, 0 is the upper, left-most point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Increasing X moves to the right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Increasing Y moves down</a:t>
            </a:r>
          </a:p>
          <a:p>
            <a:pPr>
              <a:spcAft>
                <a:spcPts val="0"/>
              </a:spcAft>
            </a:pPr>
            <a:r>
              <a:rPr lang="en-US" sz="1200" dirty="0"/>
              <a:t>The top-level functions will include:</a:t>
            </a:r>
          </a:p>
          <a:p>
            <a:pPr lvl="1">
              <a:spcAft>
                <a:spcPts val="0"/>
              </a:spcAft>
            </a:pPr>
            <a:r>
              <a:rPr lang="en-US" sz="1100" dirty="0"/>
              <a:t> </a:t>
            </a:r>
            <a:r>
              <a:rPr lang="en-US" sz="1100" dirty="0" err="1"/>
              <a:t>draw_shape</a:t>
            </a:r>
            <a:r>
              <a:rPr lang="en-US" sz="1100" dirty="0"/>
              <a:t> (shape, color code, x, y, l, w)</a:t>
            </a:r>
          </a:p>
          <a:p>
            <a:pPr lvl="2">
              <a:spcAft>
                <a:spcPts val="0"/>
              </a:spcAft>
            </a:pPr>
            <a:r>
              <a:rPr lang="en-US" sz="1050" dirty="0"/>
              <a:t>shape and color code will be one-character strings</a:t>
            </a:r>
          </a:p>
          <a:p>
            <a:pPr lvl="1">
              <a:spcAft>
                <a:spcPts val="0"/>
              </a:spcAft>
            </a:pPr>
            <a:r>
              <a:rPr lang="en-US" sz="1100" dirty="0" err="1"/>
              <a:t>goto</a:t>
            </a:r>
            <a:r>
              <a:rPr lang="en-US" sz="1100" dirty="0"/>
              <a:t> (x, y)</a:t>
            </a:r>
          </a:p>
          <a:p>
            <a:pPr lvl="2">
              <a:spcAft>
                <a:spcPts val="0"/>
              </a:spcAft>
            </a:pPr>
            <a:r>
              <a:rPr lang="en-US" sz="1050" dirty="0"/>
              <a:t>moves to given point in the new coordinate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D83AA-8B54-440A-9531-CF9B25D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90" y="955337"/>
            <a:ext cx="2504746" cy="2693871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uiExpand="1" build="p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90C96-A31C-41EC-A3F4-866AF87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D63D6-D18E-4E55-B1C6-4E80ED42A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8BCA-C72D-4CE6-8C7D-0E65B0D0CFD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33375" y="3412569"/>
            <a:ext cx="3706500" cy="855119"/>
          </a:xfrm>
        </p:spPr>
        <p:txBody>
          <a:bodyPr/>
          <a:lstStyle/>
          <a:p>
            <a:r>
              <a:rPr lang="en-US" dirty="0">
                <a:latin typeface="Merriweather" panose="020B0604020202020204" charset="0"/>
              </a:rPr>
              <a:t>Everything at this point will be using the upper-left coordinate system and the 400x400 drawing area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A354C0-7E35-4DC8-A1A8-CC4B5276E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4" y="943919"/>
            <a:ext cx="3706499" cy="2355093"/>
          </a:xfrm>
        </p:spPr>
        <p:txBody>
          <a:bodyPr/>
          <a:lstStyle/>
          <a:p>
            <a:r>
              <a:rPr lang="en-US" dirty="0"/>
              <a:t>Determine 4 test cases for checking if a rectangle will fit within the drawing area</a:t>
            </a:r>
          </a:p>
          <a:p>
            <a:pPr lvl="1"/>
            <a:r>
              <a:rPr lang="en-US" dirty="0"/>
              <a:t>You are given the upper left coordinate and the length and height of the rectangle</a:t>
            </a:r>
          </a:p>
          <a:p>
            <a:pPr>
              <a:spcBef>
                <a:spcPts val="600"/>
              </a:spcBef>
            </a:pPr>
            <a:r>
              <a:rPr lang="en-US" dirty="0"/>
              <a:t>Two tests should be at a valid location</a:t>
            </a:r>
          </a:p>
          <a:p>
            <a:pPr>
              <a:spcBef>
                <a:spcPts val="600"/>
              </a:spcBef>
            </a:pPr>
            <a:r>
              <a:rPr lang="en-US" dirty="0"/>
              <a:t>Two tests should use valid starting points that result in a portion of the rectangle going out of bounds</a:t>
            </a:r>
          </a:p>
          <a:p>
            <a:endParaRPr lang="en-US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F5804F-4AB5-4663-AB8D-960314CD74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03250" lvl="1" indent="0">
              <a:buNone/>
            </a:pPr>
            <a:r>
              <a:rPr lang="en-US" sz="1300" dirty="0"/>
              <a:t>goto0,0, length 400, height 400</a:t>
            </a:r>
          </a:p>
          <a:p>
            <a:pPr marL="603250" lvl="1" indent="0">
              <a:buNone/>
            </a:pPr>
            <a:r>
              <a:rPr lang="en-US" sz="1300" dirty="0"/>
              <a:t>goto375, 400, length 50, height 100</a:t>
            </a:r>
          </a:p>
          <a:p>
            <a:pPr marL="603250" lvl="1" indent="0">
              <a:buNone/>
            </a:pPr>
            <a:r>
              <a:rPr lang="en-US" sz="1300" dirty="0" err="1"/>
              <a:t>Goto</a:t>
            </a:r>
            <a:r>
              <a:rPr lang="en-US" sz="1300" dirty="0"/>
              <a:t> 25, 10, length 100, height 400</a:t>
            </a:r>
          </a:p>
          <a:p>
            <a:pPr marL="603250" lvl="1" indent="0">
              <a:buNone/>
            </a:pPr>
            <a:r>
              <a:rPr lang="en-US" sz="1300" dirty="0" err="1"/>
              <a:t>Goto</a:t>
            </a:r>
            <a:r>
              <a:rPr lang="en-US" sz="1300" dirty="0"/>
              <a:t> 399,399, length 500, length 10</a:t>
            </a:r>
          </a:p>
          <a:p>
            <a:pPr marL="603250" lvl="1" indent="0">
              <a:buNone/>
            </a:pPr>
            <a:endParaRPr lang="en-US" sz="13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239B7B-0607-4636-AFD9-C24F9F163B23}"/>
              </a:ext>
            </a:extLst>
          </p:cNvPr>
          <p:cNvSpPr txBox="1">
            <a:spLocks/>
          </p:cNvSpPr>
          <p:nvPr/>
        </p:nvSpPr>
        <p:spPr>
          <a:xfrm>
            <a:off x="311724" y="4357209"/>
            <a:ext cx="3706500" cy="6381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erriweather" panose="020B0604020202020204" charset="0"/>
              </a:rPr>
              <a:t>Example: Start (100, 100), Length 100, Height 200 – draws a valid rectangle</a:t>
            </a:r>
          </a:p>
        </p:txBody>
      </p:sp>
    </p:spTree>
    <p:extLst>
      <p:ext uri="{BB962C8B-B14F-4D97-AF65-F5344CB8AC3E}">
        <p14:creationId xmlns:p14="http://schemas.microsoft.com/office/powerpoint/2010/main" val="272134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5D159-A213-4A0F-A099-2FAD35B6F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509E6-DBCF-4AC4-B7C9-D9533087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6F1EBC-0F2F-4666-B8C0-EB3B05842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400" dirty="0"/>
              <a:t>Def </a:t>
            </a:r>
            <a:r>
              <a:rPr lang="en-US" sz="1400" dirty="0" err="1"/>
              <a:t>draw_shapefit</a:t>
            </a:r>
            <a:r>
              <a:rPr lang="en-US" sz="1400" dirty="0"/>
              <a:t>():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if </a:t>
            </a:r>
            <a:r>
              <a:rPr lang="en-US" sz="1100" dirty="0" err="1">
                <a:latin typeface="Lucida Console" panose="020B0609040504020204" pitchFamily="49" charset="0"/>
              </a:rPr>
              <a:t>get_x</a:t>
            </a:r>
            <a:r>
              <a:rPr lang="en-US" sz="1100" dirty="0">
                <a:latin typeface="Lucida Console" panose="020B0609040504020204" pitchFamily="49" charset="0"/>
              </a:rPr>
              <a:t>() &lt; 0 then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</a:t>
            </a:r>
            <a:r>
              <a:rPr lang="en-US" sz="1100" dirty="0" err="1">
                <a:latin typeface="Lucida Console" panose="020B0609040504020204" pitchFamily="49" charset="0"/>
              </a:rPr>
              <a:t>get_y</a:t>
            </a:r>
            <a:r>
              <a:rPr lang="en-US" sz="1100" dirty="0">
                <a:latin typeface="Lucida Console" panose="020B0609040504020204" pitchFamily="49" charset="0"/>
              </a:rPr>
              <a:t>() &lt; 0 then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( </a:t>
            </a:r>
            <a:r>
              <a:rPr lang="en-US" sz="1100" dirty="0" err="1">
                <a:latin typeface="Lucida Console" panose="020B0609040504020204" pitchFamily="49" charset="0"/>
              </a:rPr>
              <a:t>get_x</a:t>
            </a:r>
            <a:r>
              <a:rPr lang="en-US" sz="1100" dirty="0">
                <a:latin typeface="Lucida Console" panose="020B0609040504020204" pitchFamily="49" charset="0"/>
              </a:rPr>
              <a:t>() + </a:t>
            </a:r>
            <a:r>
              <a:rPr lang="en-US" sz="1100" dirty="0" err="1">
                <a:latin typeface="Lucida Console" panose="020B0609040504020204" pitchFamily="49" charset="0"/>
              </a:rPr>
              <a:t>lengthx</a:t>
            </a:r>
            <a:r>
              <a:rPr lang="en-US" sz="1100" dirty="0">
                <a:latin typeface="Lucida Console" panose="020B0609040504020204" pitchFamily="49" charset="0"/>
              </a:rPr>
              <a:t>) &gt; MAX_X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( () + lengthy) &gt; MAX_X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else: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print(“The shape fits”)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2DC87-21EF-4B85-B11D-383FABAF1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278143"/>
            <a:ext cx="3706499" cy="1674233"/>
          </a:xfrm>
        </p:spPr>
        <p:txBody>
          <a:bodyPr/>
          <a:lstStyle/>
          <a:p>
            <a:r>
              <a:rPr lang="en-US" sz="1400" dirty="0"/>
              <a:t>Write the algorithm to determine if a rectangle will fit within the bounding box</a:t>
            </a:r>
          </a:p>
          <a:p>
            <a:pPr lvl="1"/>
            <a:r>
              <a:rPr lang="en-US" sz="1300" dirty="0"/>
              <a:t>You are given the starting upper-left coordinate and the length and height of the rectangle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30DB98-7D86-4E94-BC6C-67D31216967B}"/>
              </a:ext>
            </a:extLst>
          </p:cNvPr>
          <p:cNvSpPr/>
          <p:nvPr/>
        </p:nvSpPr>
        <p:spPr>
          <a:xfrm>
            <a:off x="5192226" y="2943857"/>
            <a:ext cx="3706500" cy="20028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F2E8F-4D62-4FE2-8060-865291245D47}"/>
              </a:ext>
            </a:extLst>
          </p:cNvPr>
          <p:cNvSpPr/>
          <p:nvPr/>
        </p:nvSpPr>
        <p:spPr>
          <a:xfrm>
            <a:off x="6162571" y="3240741"/>
            <a:ext cx="1765808" cy="141759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49E9E-19B2-4ABB-8477-8C5DAD8E39E0}"/>
              </a:ext>
            </a:extLst>
          </p:cNvPr>
          <p:cNvSpPr/>
          <p:nvPr/>
        </p:nvSpPr>
        <p:spPr>
          <a:xfrm>
            <a:off x="7303246" y="3739251"/>
            <a:ext cx="861203" cy="412053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F413D3C-6B4D-4539-ADCB-7F6BD92697C7}"/>
              </a:ext>
            </a:extLst>
          </p:cNvPr>
          <p:cNvSpPr/>
          <p:nvPr/>
        </p:nvSpPr>
        <p:spPr>
          <a:xfrm>
            <a:off x="6162571" y="3285639"/>
            <a:ext cx="1027952" cy="586501"/>
          </a:xfrm>
          <a:prstGeom prst="cloudCallout">
            <a:avLst>
              <a:gd name="adj1" fmla="val 59400"/>
              <a:gd name="adj2" fmla="val 51947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Did I fit?</a:t>
            </a:r>
          </a:p>
        </p:txBody>
      </p:sp>
    </p:spTree>
    <p:extLst>
      <p:ext uri="{BB962C8B-B14F-4D97-AF65-F5344CB8AC3E}">
        <p14:creationId xmlns:p14="http://schemas.microsoft.com/office/powerpoint/2010/main" val="21033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6EF9E-4173-4A79-AD65-2CF25E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52403-B852-445E-88E8-89A23C5E1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A853-FE51-48F1-BC31-F40634D1F2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Should we allow negative values for length and height?</a:t>
            </a:r>
          </a:p>
          <a:p>
            <a:r>
              <a:rPr lang="en-US" sz="1400" dirty="0"/>
              <a:t>List at least two pros and cons for allowing it. 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ECACD0-015E-4C46-BE9B-86591BA4DE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200" dirty="0"/>
              <a:t>Pros:</a:t>
            </a:r>
          </a:p>
          <a:p>
            <a:pPr marL="374650" indent="-228600">
              <a:buFont typeface="+mj-lt"/>
              <a:buAutoNum type="arabicPeriod"/>
            </a:pPr>
            <a:r>
              <a:rPr lang="en-US" sz="1200" dirty="0"/>
              <a:t>Inverts the shape horizontally or vertically if we want to draw backwards than forward</a:t>
            </a:r>
          </a:p>
          <a:p>
            <a:pPr marL="374650" indent="-228600">
              <a:buFont typeface="+mj-lt"/>
              <a:buAutoNum type="arabicPeriod"/>
            </a:pPr>
            <a:endParaRPr lang="en-US" sz="1200" dirty="0"/>
          </a:p>
          <a:p>
            <a:pPr marL="374650" indent="-228600">
              <a:buFont typeface="+mj-lt"/>
              <a:buAutoNum type="arabicPeriod"/>
            </a:pPr>
            <a:endParaRPr lang="en-US" sz="1200" dirty="0"/>
          </a:p>
          <a:p>
            <a:pPr marL="374650" indent="-228600">
              <a:buFont typeface="+mj-lt"/>
              <a:buAutoNum type="arabicPeriod"/>
            </a:pPr>
            <a:r>
              <a:rPr lang="en-US" sz="1200" dirty="0"/>
              <a:t>Can support any coordinates</a:t>
            </a:r>
          </a:p>
          <a:p>
            <a:pPr marL="488950" indent="-342900">
              <a:buFont typeface="+mj-lt"/>
              <a:buAutoNum type="arabicPeriod"/>
            </a:pPr>
            <a:endParaRPr lang="en-US" sz="1200" dirty="0"/>
          </a:p>
          <a:p>
            <a:pPr marL="488950" indent="-342900">
              <a:buFont typeface="+mj-lt"/>
              <a:buAutoNum type="arabicPeriod"/>
            </a:pPr>
            <a:endParaRPr lang="en-US" sz="1200" dirty="0"/>
          </a:p>
          <a:p>
            <a:pPr marL="488950" indent="-342900">
              <a:buFont typeface="+mj-lt"/>
              <a:buAutoNum type="arabicPeriod"/>
            </a:pPr>
            <a:endParaRPr lang="en-US" sz="1200" dirty="0"/>
          </a:p>
          <a:p>
            <a:pPr marL="146050" indent="0">
              <a:buNone/>
            </a:pPr>
            <a:r>
              <a:rPr lang="en-US" sz="1200" dirty="0"/>
              <a:t>Cons:</a:t>
            </a:r>
          </a:p>
          <a:p>
            <a:pPr marL="374650" indent="-228600">
              <a:buFont typeface="+mj-lt"/>
              <a:buAutoNum type="arabicPeriod"/>
            </a:pPr>
            <a:r>
              <a:rPr lang="en-US" sz="1200" dirty="0"/>
              <a:t>. </a:t>
            </a:r>
            <a:r>
              <a:rPr lang="en-US" sz="1200" dirty="0" err="1"/>
              <a:t>Unconventinal</a:t>
            </a:r>
            <a:endParaRPr lang="en-US" sz="1200" dirty="0"/>
          </a:p>
          <a:p>
            <a:pPr marL="374650" indent="-228600">
              <a:buFont typeface="+mj-lt"/>
              <a:buAutoNum type="arabicPeriod"/>
            </a:pPr>
            <a:endParaRPr lang="en-US" sz="1200" dirty="0"/>
          </a:p>
          <a:p>
            <a:pPr marL="374650" indent="-228600">
              <a:buFont typeface="+mj-lt"/>
              <a:buAutoNum type="arabicPeriod"/>
            </a:pPr>
            <a:endParaRPr lang="en-US" sz="1200" dirty="0"/>
          </a:p>
          <a:p>
            <a:pPr marL="374650" indent="-228600">
              <a:buFont typeface="+mj-lt"/>
              <a:buAutoNum type="arabicPeriod"/>
            </a:pPr>
            <a:r>
              <a:rPr lang="en-US" sz="1200" dirty="0"/>
              <a:t>. Could be confusing for the user</a:t>
            </a:r>
          </a:p>
        </p:txBody>
      </p:sp>
      <p:pic>
        <p:nvPicPr>
          <p:cNvPr id="9" name="Google Shape;519;p37">
            <a:extLst>
              <a:ext uri="{FF2B5EF4-FFF2-40B4-BE49-F238E27FC236}">
                <a16:creationId xmlns:a16="http://schemas.microsoft.com/office/drawing/2014/main" id="{2150DD9E-F3C4-419E-B066-A9C6CE3F51F8}"/>
              </a:ext>
            </a:extLst>
          </p:cNvPr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082" y="3460462"/>
            <a:ext cx="1504525" cy="15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ED0EBEC4-8C14-4865-85E5-A45C014D0F95}"/>
              </a:ext>
            </a:extLst>
          </p:cNvPr>
          <p:cNvSpPr/>
          <p:nvPr/>
        </p:nvSpPr>
        <p:spPr>
          <a:xfrm>
            <a:off x="399095" y="2704345"/>
            <a:ext cx="1395506" cy="1081741"/>
          </a:xfrm>
          <a:prstGeom prst="cloudCallout">
            <a:avLst>
              <a:gd name="adj1" fmla="val 47060"/>
              <a:gd name="adj2" fmla="val 50898"/>
            </a:avLst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erriweather" panose="020B0604020202020204" charset="0"/>
              </a:rPr>
              <a:t>-8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45EF4CA5-561F-4478-A8AA-8A5240B6A3A0}"/>
              </a:ext>
            </a:extLst>
          </p:cNvPr>
          <p:cNvSpPr/>
          <p:nvPr/>
        </p:nvSpPr>
        <p:spPr>
          <a:xfrm>
            <a:off x="2459316" y="2561319"/>
            <a:ext cx="1482875" cy="1081741"/>
          </a:xfrm>
          <a:prstGeom prst="cloudCallout">
            <a:avLst>
              <a:gd name="adj1" fmla="val -50550"/>
              <a:gd name="adj2" fmla="val 5200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Merriweather" panose="020B0604020202020204" charset="0"/>
              </a:rPr>
              <a:t>-8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E0E75839-C624-40C8-A89A-D251948971D8}"/>
              </a:ext>
            </a:extLst>
          </p:cNvPr>
          <p:cNvSpPr/>
          <p:nvPr/>
        </p:nvSpPr>
        <p:spPr>
          <a:xfrm>
            <a:off x="2814915" y="2737221"/>
            <a:ext cx="759012" cy="687385"/>
          </a:xfrm>
          <a:prstGeom prst="noSmoking">
            <a:avLst>
              <a:gd name="adj" fmla="val 10022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E2DD62-7B76-4690-A745-DEEF58443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A3E2-9754-43BA-B630-76D8B48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F30B52-56A7-421F-B254-6996FD7AA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03250" lvl="1" indent="0">
              <a:buNone/>
            </a:pPr>
            <a:r>
              <a:rPr lang="en-US" sz="1300" dirty="0" err="1"/>
              <a:t>goto</a:t>
            </a:r>
            <a:r>
              <a:rPr lang="en-US" sz="1300" dirty="0"/>
              <a:t>(100,150), length -200 height -150</a:t>
            </a:r>
          </a:p>
          <a:p>
            <a:pPr marL="603250" lvl="1" indent="0">
              <a:buNone/>
            </a:pPr>
            <a:r>
              <a:rPr lang="en-US" sz="1300"/>
              <a:t>goto </a:t>
            </a:r>
            <a:r>
              <a:rPr lang="en-US" sz="1300" dirty="0"/>
              <a:t>(100,100), length -500, height -100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F76F4-E158-4D4D-B15A-EA17A216E1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2226" y="1139025"/>
            <a:ext cx="3706499" cy="3391140"/>
          </a:xfrm>
        </p:spPr>
        <p:txBody>
          <a:bodyPr/>
          <a:lstStyle/>
          <a:p>
            <a:r>
              <a:rPr lang="en-US" sz="1400" dirty="0"/>
              <a:t>Since turtle allows negative values, we should support that for our drawing program</a:t>
            </a:r>
          </a:p>
          <a:p>
            <a:r>
              <a:rPr lang="en-US" sz="1400" dirty="0"/>
              <a:t>Write 2 test cases for drawing a rectangle using a negative length and height</a:t>
            </a:r>
          </a:p>
          <a:p>
            <a:pPr lvl="1"/>
            <a:r>
              <a:rPr lang="en-US" sz="1300" dirty="0"/>
              <a:t>One test case should draw a rectangle within the bounding box</a:t>
            </a:r>
          </a:p>
          <a:p>
            <a:pPr lvl="1"/>
            <a:r>
              <a:rPr lang="en-US" sz="1300" dirty="0"/>
              <a:t>One test case should draw a rectangle with a valid starting point that does not stay within the bounding box when drawn</a:t>
            </a:r>
          </a:p>
        </p:txBody>
      </p:sp>
    </p:spTree>
    <p:extLst>
      <p:ext uri="{BB962C8B-B14F-4D97-AF65-F5344CB8AC3E}">
        <p14:creationId xmlns:p14="http://schemas.microsoft.com/office/powerpoint/2010/main" val="220487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DDAD29-63B8-4360-9EE8-07AA831D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8B5B8-1EFA-4BF5-8F21-E9009B2DA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447129-3A79-4911-865D-A4EF34DBF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26" y="1147058"/>
            <a:ext cx="3706499" cy="1046307"/>
          </a:xfrm>
        </p:spPr>
        <p:txBody>
          <a:bodyPr/>
          <a:lstStyle/>
          <a:p>
            <a:r>
              <a:rPr lang="en-US" sz="1400" dirty="0"/>
              <a:t>Modify your algorithm from problem 2 to work correctly with negative length and height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FB95-F2D2-4E5B-8682-6EC1662CD4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400" dirty="0"/>
              <a:t>Def </a:t>
            </a:r>
            <a:r>
              <a:rPr lang="en-US" sz="1400" dirty="0" err="1"/>
              <a:t>draw_shapefit</a:t>
            </a:r>
            <a:r>
              <a:rPr lang="en-US" sz="1400" dirty="0"/>
              <a:t>():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if </a:t>
            </a:r>
            <a:r>
              <a:rPr lang="en-US" sz="1100" dirty="0" err="1">
                <a:latin typeface="Lucida Console" panose="020B0609040504020204" pitchFamily="49" charset="0"/>
              </a:rPr>
              <a:t>get_x</a:t>
            </a:r>
            <a:r>
              <a:rPr lang="en-US" sz="1100" dirty="0">
                <a:latin typeface="Lucida Console" panose="020B0609040504020204" pitchFamily="49" charset="0"/>
              </a:rPr>
              <a:t>() &gt; 0 then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</a:t>
            </a:r>
            <a:r>
              <a:rPr lang="en-US" sz="1100" dirty="0" err="1">
                <a:latin typeface="Lucida Console" panose="020B0609040504020204" pitchFamily="49" charset="0"/>
              </a:rPr>
              <a:t>get_y</a:t>
            </a:r>
            <a:r>
              <a:rPr lang="en-US" sz="1100" dirty="0">
                <a:latin typeface="Lucida Console" panose="020B0609040504020204" pitchFamily="49" charset="0"/>
              </a:rPr>
              <a:t>() &gt; 0 then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( </a:t>
            </a:r>
            <a:r>
              <a:rPr lang="en-US" sz="1100" dirty="0" err="1">
                <a:latin typeface="Lucida Console" panose="020B0609040504020204" pitchFamily="49" charset="0"/>
              </a:rPr>
              <a:t>get_x</a:t>
            </a:r>
            <a:r>
              <a:rPr lang="en-US" sz="1100" dirty="0">
                <a:latin typeface="Lucida Console" panose="020B0609040504020204" pitchFamily="49" charset="0"/>
              </a:rPr>
              <a:t>() + </a:t>
            </a:r>
            <a:r>
              <a:rPr lang="en-US" sz="1100" dirty="0" err="1">
                <a:latin typeface="Lucida Console" panose="020B0609040504020204" pitchFamily="49" charset="0"/>
              </a:rPr>
              <a:t>lengthx</a:t>
            </a:r>
            <a:r>
              <a:rPr lang="en-US" sz="1100" dirty="0">
                <a:latin typeface="Lucida Console" panose="020B0609040504020204" pitchFamily="49" charset="0"/>
              </a:rPr>
              <a:t>) &lt; MAX_X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>
                <a:latin typeface="Lucida Console" panose="020B0609040504020204" pitchFamily="49" charset="0"/>
              </a:rPr>
              <a:t>elif</a:t>
            </a:r>
            <a:r>
              <a:rPr lang="en-US" sz="1100" dirty="0">
                <a:latin typeface="Lucida Console" panose="020B0609040504020204" pitchFamily="49" charset="0"/>
              </a:rPr>
              <a:t>: ( () + lengthy) &lt; MAX_X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return None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else:</a:t>
            </a:r>
          </a:p>
          <a:p>
            <a:pPr marL="14605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print(“The shape fits”)</a:t>
            </a:r>
          </a:p>
          <a:p>
            <a:pPr marL="14605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F765-6431-4B97-8862-4A4CC112F844}"/>
              </a:ext>
            </a:extLst>
          </p:cNvPr>
          <p:cNvSpPr/>
          <p:nvPr/>
        </p:nvSpPr>
        <p:spPr>
          <a:xfrm>
            <a:off x="311725" y="2830304"/>
            <a:ext cx="3706500" cy="200284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B118A-003E-41F2-A43C-27D857F5BFB4}"/>
              </a:ext>
            </a:extLst>
          </p:cNvPr>
          <p:cNvSpPr/>
          <p:nvPr/>
        </p:nvSpPr>
        <p:spPr>
          <a:xfrm>
            <a:off x="1282070" y="3127188"/>
            <a:ext cx="1765808" cy="1417594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</a:rPr>
              <a:t>           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9B954F-DE4C-4A58-94CC-567005F81399}"/>
              </a:ext>
            </a:extLst>
          </p:cNvPr>
          <p:cNvSpPr/>
          <p:nvPr/>
        </p:nvSpPr>
        <p:spPr>
          <a:xfrm>
            <a:off x="1140202" y="3972112"/>
            <a:ext cx="861203" cy="412053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1A3DC658-E3CE-4418-9280-234E393FCCB6}"/>
              </a:ext>
            </a:extLst>
          </p:cNvPr>
          <p:cNvSpPr/>
          <p:nvPr/>
        </p:nvSpPr>
        <p:spPr>
          <a:xfrm>
            <a:off x="542851" y="3224994"/>
            <a:ext cx="1027952" cy="586501"/>
          </a:xfrm>
          <a:prstGeom prst="cloudCallout">
            <a:avLst>
              <a:gd name="adj1" fmla="val 46609"/>
              <a:gd name="adj2" fmla="val 70289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</a:rPr>
              <a:t>Did I fit?</a:t>
            </a:r>
          </a:p>
        </p:txBody>
      </p:sp>
      <p:sp>
        <p:nvSpPr>
          <p:cNvPr id="20" name="Callout: Left Arrow 19">
            <a:extLst>
              <a:ext uri="{FF2B5EF4-FFF2-40B4-BE49-F238E27FC236}">
                <a16:creationId xmlns:a16="http://schemas.microsoft.com/office/drawing/2014/main" id="{EAA34E31-A6B4-4D26-B677-003391B0E01D}"/>
              </a:ext>
            </a:extLst>
          </p:cNvPr>
          <p:cNvSpPr/>
          <p:nvPr/>
        </p:nvSpPr>
        <p:spPr>
          <a:xfrm>
            <a:off x="2001405" y="3845859"/>
            <a:ext cx="802291" cy="2525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337"/>
            </a:avLst>
          </a:prstGeom>
          <a:noFill/>
          <a:ln w="127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accent6">
                    <a:lumMod val="25000"/>
                  </a:schemeClr>
                </a:solidFill>
              </a:rPr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124529616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26325</TotalTime>
  <Words>831</Words>
  <Application>Microsoft Office PowerPoint</Application>
  <PresentationFormat>On-screen Show (16:9)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Consolas</vt:lpstr>
      <vt:lpstr>Ink Free</vt:lpstr>
      <vt:lpstr>Lucida Console</vt:lpstr>
      <vt:lpstr>Courier New</vt:lpstr>
      <vt:lpstr>Wingdings</vt:lpstr>
      <vt:lpstr>Arial</vt:lpstr>
      <vt:lpstr>Calibri</vt:lpstr>
      <vt:lpstr>Merriweather</vt:lpstr>
      <vt:lpstr>Roboto</vt:lpstr>
      <vt:lpstr>Paradigm</vt:lpstr>
      <vt:lpstr>Problem Solving Session</vt:lpstr>
      <vt:lpstr>Problem Statement</vt:lpstr>
      <vt:lpstr>Problem 1</vt:lpstr>
      <vt:lpstr>Problem 2</vt:lpstr>
      <vt:lpstr>Problem 3</vt:lpstr>
      <vt:lpstr>Problem 4</vt:lpstr>
      <vt:lpstr>Problem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</dc:title>
  <cp:lastModifiedBy>Jin Moon (RIT Student)</cp:lastModifiedBy>
  <cp:revision>35</cp:revision>
  <dcterms:modified xsi:type="dcterms:W3CDTF">2020-09-04T20:31:29Z</dcterms:modified>
</cp:coreProperties>
</file>