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Merriweather" panose="020B0604020202020204" charset="0"/>
      <p:regular r:id="rId13"/>
      <p:bold r:id="rId14"/>
      <p:italic r:id="rId15"/>
      <p:boldItalic r:id="rId16"/>
    </p:embeddedFont>
    <p:embeddedFont>
      <p:font typeface="Robo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96F7EE-A5B8-4C1A-9FF9-AA30295FD5E1}">
  <a:tblStyle styleId="{6396F7EE-A5B8-4C1A-9FF9-AA30295FD5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6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b674427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b674427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b0956d2b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b0956d2b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Course Assistants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3" name="Google Shape;73;p13"/>
          <p:cNvSpPr txBox="1"/>
          <p:nvPr/>
        </p:nvSpPr>
        <p:spPr>
          <a:xfrm>
            <a:off x="311700" y="1505700"/>
            <a:ext cx="41280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The remainder of today’s class will comprise the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problem solving session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PSS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divide you into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teams of 3 or 4 students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Each team will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work together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to solve the following problems over the course of </a:t>
            </a:r>
            <a:r>
              <a:rPr lang="en" sz="1300" b="1" i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20-30 minutes</a:t>
            </a: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may work on paper, a white board, or digitally as determined by your instructor.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</a:pPr>
            <a:r>
              <a:rPr lang="en"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 will submit your solution by pushing it to GitHub before the end of class.</a:t>
            </a:r>
            <a:endParaRPr sz="11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Your instructor will go over the solution before the end of class.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If there is any time remaining, you will begin work on your homework assignment.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46446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next_row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turtle.right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(90)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turtle.forward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(PIXEL_SIZE)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turtle.left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(90)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2"/>
          </p:nvPr>
        </p:nvSpPr>
        <p:spPr>
          <a:xfrm>
            <a:off x="315425" y="1209975"/>
            <a:ext cx="3706500" cy="6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will move the turtle from its current location so that it is positioned to begin drawing pixels in the next row.</a:t>
            </a:r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82" name="Google Shape;82;p14"/>
          <p:cNvGrpSpPr/>
          <p:nvPr/>
        </p:nvGrpSpPr>
        <p:grpSpPr>
          <a:xfrm>
            <a:off x="379375" y="2558275"/>
            <a:ext cx="3571200" cy="1448400"/>
            <a:chOff x="379375" y="2024875"/>
            <a:chExt cx="3571200" cy="1448400"/>
          </a:xfrm>
        </p:grpSpPr>
        <p:sp>
          <p:nvSpPr>
            <p:cNvPr id="83" name="Google Shape;83;p14"/>
            <p:cNvSpPr/>
            <p:nvPr/>
          </p:nvSpPr>
          <p:spPr>
            <a:xfrm>
              <a:off x="379375" y="2024875"/>
              <a:ext cx="3571200" cy="1448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838375" y="21879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1167644" y="21879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1494615" y="21879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1823884" y="21879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5400000">
              <a:off x="746509" y="2431583"/>
              <a:ext cx="204300" cy="176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14"/>
          <p:cNvSpPr txBox="1"/>
          <p:nvPr/>
        </p:nvSpPr>
        <p:spPr>
          <a:xfrm>
            <a:off x="396875" y="1990225"/>
            <a:ext cx="3571200" cy="435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pixart.next_row()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>
            <a:off x="5188525" y="3485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2"/>
          </p:nvPr>
        </p:nvSpPr>
        <p:spPr>
          <a:xfrm>
            <a:off x="5192225" y="981375"/>
            <a:ext cx="37065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 uses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/>
              <a:t> loop to draw sequence of red pixels. The number of pixels should be provided as an argument.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136222" y="266213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sequence_pixel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pixelno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while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pixelno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&lt;8: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pixart.draw_pixel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(color)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pixelno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+= 1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Main():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pixart.draw_pixel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(red)</a:t>
            </a:r>
          </a:p>
          <a:p>
            <a:pPr lvl="0"/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Main()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98" name="Google Shape;98;p15"/>
          <p:cNvGrpSpPr/>
          <p:nvPr/>
        </p:nvGrpSpPr>
        <p:grpSpPr>
          <a:xfrm>
            <a:off x="5256175" y="2482075"/>
            <a:ext cx="3571200" cy="1448400"/>
            <a:chOff x="5256175" y="2329675"/>
            <a:chExt cx="3571200" cy="1448400"/>
          </a:xfrm>
        </p:grpSpPr>
        <p:sp>
          <p:nvSpPr>
            <p:cNvPr id="99" name="Google Shape;99;p15"/>
            <p:cNvSpPr/>
            <p:nvPr/>
          </p:nvSpPr>
          <p:spPr>
            <a:xfrm>
              <a:off x="5256175" y="2329675"/>
              <a:ext cx="3571200" cy="1448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571517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04444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37141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670068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701796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734723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767420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8003474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 rot="5400000">
              <a:off x="8228890" y="2409413"/>
              <a:ext cx="204300" cy="176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5"/>
          <p:cNvSpPr txBox="1"/>
          <p:nvPr/>
        </p:nvSpPr>
        <p:spPr>
          <a:xfrm>
            <a:off x="5273675" y="1914025"/>
            <a:ext cx="3571200" cy="435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pixart.red_pixels(</a:t>
            </a:r>
            <a:r>
              <a:rPr lang="en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2"/>
          </p:nvPr>
        </p:nvSpPr>
        <p:spPr>
          <a:xfrm>
            <a:off x="315425" y="1133775"/>
            <a:ext cx="3706500" cy="8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a function that returns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/>
              <a:t> if a string is a palindrome,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/>
              <a:t> otherwise. Consider at least the cases in the table below.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sldNum" idx="12"/>
          </p:nvPr>
        </p:nvSpPr>
        <p:spPr>
          <a:xfrm>
            <a:off x="8472458" y="471973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84675" y="156139"/>
            <a:ext cx="4443900" cy="456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palindrome():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118" name="Google Shape;118;p16"/>
          <p:cNvGraphicFramePr/>
          <p:nvPr/>
        </p:nvGraphicFramePr>
        <p:xfrm>
          <a:off x="315425" y="2017575"/>
          <a:ext cx="3746950" cy="2773470"/>
        </p:xfrm>
        <a:graphic>
          <a:graphicData uri="http://schemas.openxmlformats.org/drawingml/2006/table">
            <a:tbl>
              <a:tblPr>
                <a:noFill/>
                <a:tableStyleId>{6396F7EE-A5B8-4C1A-9FF9-AA30295FD5E1}</a:tableStyleId>
              </a:tblPr>
              <a:tblGrid>
                <a:gridCol w="1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Input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Result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 (empty string)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"abcba"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"abcab"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red_and_black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number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while number &gt;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if 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88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Write a function that, given a number of columns, draws that number of pixels alternating between red and black.</a:t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5256175" y="2786875"/>
            <a:ext cx="3571200" cy="1448400"/>
            <a:chOff x="5256175" y="2329675"/>
            <a:chExt cx="3571200" cy="1448400"/>
          </a:xfrm>
        </p:grpSpPr>
        <p:sp>
          <p:nvSpPr>
            <p:cNvPr id="128" name="Google Shape;128;p17"/>
            <p:cNvSpPr/>
            <p:nvPr/>
          </p:nvSpPr>
          <p:spPr>
            <a:xfrm>
              <a:off x="5256175" y="2329675"/>
              <a:ext cx="3571200" cy="1448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71517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044444" y="2492750"/>
              <a:ext cx="325200" cy="325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37141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00684" y="2492750"/>
              <a:ext cx="325200" cy="325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701796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7347234" y="2492750"/>
              <a:ext cx="325200" cy="325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767420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 rot="5400000">
              <a:off x="7901919" y="2409413"/>
              <a:ext cx="204300" cy="176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5273675" y="2218825"/>
            <a:ext cx="3571200" cy="4359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pixart.red_and_black(</a:t>
            </a:r>
            <a:r>
              <a:rPr lang="en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1182410" y="2320485"/>
            <a:ext cx="1803300" cy="520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311725" y="119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5</a:t>
            </a:r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6446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 def draw_pixel():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num = 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while num &lt; len(colortonum):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if character = “0”: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draw_pixel(“black”)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elif character == “1”: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draw_pixel(“White”)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elif character == “2”: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Consolas"/>
                <a:ea typeface="Consolas"/>
                <a:cs typeface="Consolas"/>
                <a:sym typeface="Consolas"/>
              </a:rPr>
              <a:t>		draw_pixel(“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red”)</a:t>
            </a:r>
            <a:endParaRPr lang="en" sz="12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46" name="Google Shape;146;p18"/>
          <p:cNvGraphicFramePr/>
          <p:nvPr/>
        </p:nvGraphicFramePr>
        <p:xfrm>
          <a:off x="245200" y="2921625"/>
          <a:ext cx="3669600" cy="2011500"/>
        </p:xfrm>
        <a:graphic>
          <a:graphicData uri="http://schemas.openxmlformats.org/drawingml/2006/table">
            <a:tbl>
              <a:tblPr>
                <a:noFill/>
                <a:tableStyleId>{6396F7EE-A5B8-4C1A-9FF9-AA30295FD5E1}</a:tableStyleId>
              </a:tblPr>
              <a:tblGrid>
                <a:gridCol w="122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Input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Color String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FFFF"/>
                          </a:solidFill>
                        </a:rPr>
                        <a:t>Color</a:t>
                      </a:r>
                      <a:endParaRPr sz="10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'black'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'white'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'red'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'yellow'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'orange'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315425" y="600375"/>
            <a:ext cx="3706500" cy="12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your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pixart</a:t>
            </a:r>
            <a:r>
              <a:rPr lang="en"/>
              <a:t> module includes a function for each of the colors in the table below. Write a function that, given a string of digits, will draw a sequence of pixels of the corresponding colors, e.g.</a:t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1266000" y="2409150"/>
            <a:ext cx="1627990" cy="325200"/>
            <a:chOff x="5715175" y="2492750"/>
            <a:chExt cx="1627990" cy="325200"/>
          </a:xfrm>
        </p:grpSpPr>
        <p:sp>
          <p:nvSpPr>
            <p:cNvPr id="149" name="Google Shape;149;p18"/>
            <p:cNvSpPr/>
            <p:nvPr/>
          </p:nvSpPr>
          <p:spPr>
            <a:xfrm>
              <a:off x="5715175" y="2492750"/>
              <a:ext cx="325200" cy="325200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044444" y="2492750"/>
              <a:ext cx="325200" cy="325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6371415" y="2492750"/>
              <a:ext cx="325200" cy="325200"/>
            </a:xfrm>
            <a:prstGeom prst="rect">
              <a:avLst/>
            </a:prstGeom>
            <a:solidFill>
              <a:srgbClr val="FF99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6700684" y="2492750"/>
              <a:ext cx="325200" cy="325200"/>
            </a:xfrm>
            <a:prstGeom prst="rect">
              <a:avLst/>
            </a:pr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7017965" y="2492750"/>
              <a:ext cx="325200" cy="325200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8"/>
          <p:cNvSpPr txBox="1"/>
          <p:nvPr/>
        </p:nvSpPr>
        <p:spPr>
          <a:xfrm>
            <a:off x="379375" y="1948200"/>
            <a:ext cx="3571200" cy="325200"/>
          </a:xfrm>
          <a:prstGeom prst="rect">
            <a:avLst/>
          </a:prstGeom>
          <a:solidFill>
            <a:srgbClr val="000000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pixart.draw_pixels(</a:t>
            </a:r>
            <a:r>
              <a:rPr lang="en" sz="1200">
                <a:solidFill>
                  <a:srgbClr val="E69886"/>
                </a:solidFill>
                <a:latin typeface="Consolas"/>
                <a:ea typeface="Consolas"/>
                <a:cs typeface="Consolas"/>
                <a:sym typeface="Consolas"/>
              </a:rPr>
              <a:t>'34402'</a:t>
            </a:r>
            <a:r>
              <a:rPr lang="en" sz="12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560</Words>
  <Application>Microsoft Office PowerPoint</Application>
  <PresentationFormat>On-screen Show (16:9)</PresentationFormat>
  <Paragraphs>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Merriweather</vt:lpstr>
      <vt:lpstr>Consolas</vt:lpstr>
      <vt:lpstr>Roboto</vt:lpstr>
      <vt:lpstr>Arial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  <vt:lpstr>Problem Solving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Jin Moon (RIT Student)</cp:lastModifiedBy>
  <cp:revision>5</cp:revision>
  <dcterms:modified xsi:type="dcterms:W3CDTF">2020-09-07T20:29:05Z</dcterms:modified>
</cp:coreProperties>
</file>