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Merriweather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0956d2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0956d2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count_lines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(filename):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file = open(filename)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count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for line in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count +=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print(count)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return count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2"/>
          </p:nvPr>
        </p:nvSpPr>
        <p:spPr>
          <a:xfrm>
            <a:off x="315425" y="1209975"/>
            <a:ext cx="37065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that, given a file name, counts and returns the number of lines in the file.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311725" y="1929335"/>
            <a:ext cx="3706500" cy="960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count_lines("a_file.txt")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127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5192225" y="981375"/>
            <a:ext cx="37065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that, given a filename, counts the number of words in the file. There may be more than one word per line. Some lines may be blank.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90458" y="99617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count_words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(filename):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file = open(filename)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words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filename.split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word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for word in words: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word +=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print(word)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264725" y="2081735"/>
            <a:ext cx="3706500" cy="960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count_words("a_file.txt")</a:t>
            </a:r>
            <a:endParaRPr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29465</a:t>
            </a:r>
            <a:endParaRPr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b="1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b="1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5425" y="1133775"/>
            <a:ext cx="37065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that, given an input filename and an output filename, copies the contents of the first file by reading it line-by-line and writing it out to the second file.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4572000" y="307614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output(filename,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outputfilename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for line in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output(print(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line.strip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()),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outputfilename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l="12334" r="15914"/>
          <a:stretch/>
        </p:blipFill>
        <p:spPr>
          <a:xfrm>
            <a:off x="678275" y="2338275"/>
            <a:ext cx="3059250" cy="23983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5192225" y="752775"/>
            <a:ext cx="3706500" cy="31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a file contains comma-separated values that represent student grades.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 a function that, given the name of one such CSV file, a first name, and a last name, searches the file for the correct student, calculates, and returns their lab average (grades in columns 2-9).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student does not exist, 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/>
              <a:t>.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245275" y="86683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average(filename, first, last):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with open(filename) as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for line in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fields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line.strip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().split(“,”)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if fields[0] ==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last_name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and fields[1] ==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first_name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sum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for I in range(8)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sum+= float(fields[i+2])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return sum/8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166393" y="3910535"/>
            <a:ext cx="3706500" cy="960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lab_average("grades.csv", "Endre", "Foell")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90.5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lab_average("grades.csv", "Han", "Solo")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000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000"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287225" y="1506350"/>
            <a:ext cx="3373500" cy="3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last name,first name,#,#,#,#,#,...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5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315425" y="600375"/>
            <a:ext cx="3706500" cy="23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you are continuing to work with the CSV file format described in the previous activity.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that, given a filename, first name, and last name, plots the student’s grades on a graph 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plotter</a:t>
            </a:r>
            <a:r>
              <a:rPr lang="en"/>
              <a:t> module.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10425" y="1506350"/>
            <a:ext cx="3373500" cy="3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last name,first name,#,#,#,#,#,...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plot_grades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(filename, first, last):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with open(filename) as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for line in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	fields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line.strip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().split(“,”)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if fields[0] ==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last_name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and fields[1] ==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field_count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(fields)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plotter.init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first_name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, “Grade”, “score”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for I in range(2,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field_count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plotter.add_data_point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(float[fields[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plotter.plot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625" y="2912175"/>
            <a:ext cx="2201090" cy="1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758</Words>
  <Application>Microsoft Office PowerPoint</Application>
  <PresentationFormat>On-screen Show (16:9)</PresentationFormat>
  <Paragraphs>86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Consolas</vt:lpstr>
      <vt:lpstr>Roboto</vt:lpstr>
      <vt:lpstr>Arial</vt:lpstr>
      <vt:lpstr>Merriweather</vt:lpstr>
      <vt:lpstr>Paradigm</vt:lpstr>
      <vt:lpstr>Problem Solving Session</vt:lpstr>
      <vt:lpstr>Problem Solving 1</vt:lpstr>
      <vt:lpstr>Problem Solving 2</vt:lpstr>
      <vt:lpstr>Problem Solving 3</vt:lpstr>
      <vt:lpstr>Problem Solving 4</vt:lpstr>
      <vt:lpstr>Problem Solving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Jin Moon (RIT Student)</cp:lastModifiedBy>
  <cp:revision>14</cp:revision>
  <dcterms:modified xsi:type="dcterms:W3CDTF">2020-09-14T21:26:35Z</dcterms:modified>
</cp:coreProperties>
</file>