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Merriweather" panose="020B0604020202020204" charset="0"/>
      <p:regular r:id="rId13"/>
      <p:bold r:id="rId14"/>
      <p:italic r:id="rId15"/>
      <p:boldItalic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reymond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51FFD1-661B-4144-9175-EB48E2F4D01A}">
  <a:tblStyle styleId="{D351FFD1-661B-4144-9175-EB48E2F4D0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8" y="18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9-02T21:13:44.215" idx="1">
    <p:pos x="3270" y="522"/>
    <p:text>This sentence was definitely unclear. maybe change the font for the first word sequence or maybe have a different variable name like 'seq' or something.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9-03T22:12:36.283" idx="2">
    <p:pos x="196" y="123"/>
    <p:text>Overall I see this one taking a while. Theres just a lot of things to keep track of and the amount of tabs required is not fun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b6744271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b6744271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222470a82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222470a82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b6744271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b6744271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b6744271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b6744271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0956d2b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0956d2b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b0956d2b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b0956d2b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125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1" name="Google Shape;21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4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3154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3"/>
          </p:nvPr>
        </p:nvSpPr>
        <p:spPr>
          <a:xfrm>
            <a:off x="3154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4840017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4839900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5264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01275" y="500925"/>
            <a:ext cx="4166400" cy="44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51922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51922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Session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4294967295"/>
          </p:nvPr>
        </p:nvSpPr>
        <p:spPr>
          <a:xfrm>
            <a:off x="4759575" y="3528444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participation is a significant part of your grade (20%). This includes in class activities and the problem solving session.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4294967295"/>
          </p:nvPr>
        </p:nvSpPr>
        <p:spPr>
          <a:xfrm>
            <a:off x="4759575" y="4315619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Course Assistants will grade your participation by verifying that you pushed your solutions before the end of the class period each day.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574" y="1386736"/>
            <a:ext cx="3706500" cy="2035232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3" name="Google Shape;73;p13"/>
          <p:cNvSpPr txBox="1"/>
          <p:nvPr/>
        </p:nvSpPr>
        <p:spPr>
          <a:xfrm>
            <a:off x="311700" y="1505700"/>
            <a:ext cx="4128000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remainder of today’s class will comprise the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problem solving session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PSS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divide you into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teams of 3 or 4 students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Each team will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work together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to solve the following problems over the course of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20-30 minutes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may work on paper, a white board, or digitally as determined by your instructor.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will submit your solution by pushing it to GitHub before the end of class.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go over the solution before the end of class.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there is any time remaining, you will begin work on your homework assignment.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1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2"/>
          </p:nvPr>
        </p:nvSpPr>
        <p:spPr>
          <a:xfrm>
            <a:off x="315425" y="1209975"/>
            <a:ext cx="3706500" cy="6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the code below, write the expected output for each of the inputs to the right.</a:t>
            </a: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311725" y="1929306"/>
            <a:ext cx="3706500" cy="2798100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20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crazy_output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x = </a:t>
            </a:r>
            <a:r>
              <a:rPr lang="en" sz="120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"Type something: "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 dirty="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int_x = </a:t>
            </a:r>
            <a:r>
              <a:rPr lang="en" sz="1200" dirty="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"You entered an integer:"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int_x)</a:t>
            </a: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 dirty="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except </a:t>
            </a:r>
            <a:r>
              <a:rPr lang="en" sz="1200" dirty="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ValueError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dirty="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float_x = </a:t>
            </a:r>
            <a:r>
              <a:rPr lang="en" sz="1200" dirty="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20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"You entered a float:"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float_x)</a:t>
            </a: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dirty="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20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"The third character is:"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x[</a:t>
            </a:r>
            <a:r>
              <a:rPr lang="en" sz="1200" dirty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82" name="Google Shape;82;p14"/>
          <p:cNvGraphicFramePr/>
          <p:nvPr>
            <p:extLst>
              <p:ext uri="{D42A27DB-BD31-4B8C-83A1-F6EECF244321}">
                <p14:modId xmlns:p14="http://schemas.microsoft.com/office/powerpoint/2010/main" val="91538196"/>
              </p:ext>
            </p:extLst>
          </p:nvPr>
        </p:nvGraphicFramePr>
        <p:xfrm>
          <a:off x="4572000" y="718300"/>
          <a:ext cx="4209500" cy="4307355"/>
        </p:xfrm>
        <a:graphic>
          <a:graphicData uri="http://schemas.openxmlformats.org/drawingml/2006/table">
            <a:tbl>
              <a:tblPr>
                <a:noFill/>
                <a:tableStyleId>{D351FFD1-661B-4144-9175-EB48E2F4D01A}</a:tableStyleId>
              </a:tblPr>
              <a:tblGrid>
                <a:gridCol w="123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</a:rPr>
                        <a:t>User Enters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</a:rPr>
                        <a:t>Expected Output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"1"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Int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"12.34"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ValueError</a:t>
                      </a:r>
                      <a:r>
                        <a:rPr lang="en-US" dirty="0"/>
                        <a:t>, try float(x)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12.34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Float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"abc"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ValueError</a:t>
                      </a:r>
                      <a:r>
                        <a:rPr lang="en-US" dirty="0"/>
                        <a:t>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&gt; Third character is C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3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"-1"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-1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3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"ab"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ValueError</a:t>
                      </a:r>
                      <a:r>
                        <a:rPr lang="en-US" dirty="0"/>
                        <a:t> string is too long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 = a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 = b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? = c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5188525" y="1961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2</a:t>
            </a: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2"/>
          </p:nvPr>
        </p:nvSpPr>
        <p:spPr>
          <a:xfrm>
            <a:off x="5192225" y="828975"/>
            <a:ext cx="3706500" cy="26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function that declares a parameter named sequence that may be any sequence.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/>
              <a:t> loop to print all of the elements in the sequence on a single line, separated by spaces.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the function is called with a value that is not a sequence (e.g.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/>
              <a:t> or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/>
              <a:t>), Python will raise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TypeError</a:t>
            </a:r>
            <a:r>
              <a:rPr lang="en"/>
              <a:t> when trying to use it with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/>
              <a:t> loop. Handle this error without crashing and print an informative message.</a:t>
            </a:r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128100" y="209760"/>
            <a:ext cx="4443900" cy="456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print_sequence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try: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	for value in sequence: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		print(value)	except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TypeError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	print(“invalid sequence”)</a:t>
            </a:r>
          </a:p>
        </p:txBody>
      </p:sp>
      <p:sp>
        <p:nvSpPr>
          <p:cNvPr id="91" name="Google Shape;91;p15"/>
          <p:cNvSpPr txBox="1"/>
          <p:nvPr/>
        </p:nvSpPr>
        <p:spPr>
          <a:xfrm>
            <a:off x="5156825" y="3456375"/>
            <a:ext cx="3777300" cy="1132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print_sequence(range(1, 11))</a:t>
            </a:r>
            <a:endParaRPr sz="1200" dirty="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1 2 3 4 5 6 7 8 9 10</a:t>
            </a:r>
            <a:endParaRPr sz="1200" dirty="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print_sequence(137)</a:t>
            </a:r>
            <a:endParaRPr sz="1200" dirty="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Not a sequence: 137</a:t>
            </a:r>
            <a:endParaRPr sz="1200" dirty="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1200" b="1" dirty="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endParaRPr sz="1200" dirty="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311725" y="1961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3</a:t>
            </a: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2"/>
          </p:nvPr>
        </p:nvSpPr>
        <p:spPr>
          <a:xfrm>
            <a:off x="315425" y="828975"/>
            <a:ext cx="3706500" cy="20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 a number between 1 and 10. Write a function that gives the user 3 chances to guess that number. If the user fails to guess the number after 3 chances, raise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ValueError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Challenge: If the user enters a value that is not a number or a number that is out of range, raise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ValueError</a:t>
            </a:r>
            <a:r>
              <a:rPr lang="en"/>
              <a:t>. </a:t>
            </a:r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72458" y="471973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1"/>
          </p:nvPr>
        </p:nvSpPr>
        <p:spPr>
          <a:xfrm>
            <a:off x="4568475" y="348525"/>
            <a:ext cx="4166400" cy="4432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Def guess():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guessnumber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= 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attempt = 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while True: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number = input(“guess a number”)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if attempt != 0: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	if number !=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guessnumber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		print(“wrong number”)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		attempt -=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	else: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		print(“Guessed the right number!”)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return False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else: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raise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ValueError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(“Used all attempts!”)</a:t>
            </a:r>
          </a:p>
        </p:txBody>
      </p:sp>
      <p:sp>
        <p:nvSpPr>
          <p:cNvPr id="100" name="Google Shape;100;p16"/>
          <p:cNvSpPr txBox="1"/>
          <p:nvPr/>
        </p:nvSpPr>
        <p:spPr>
          <a:xfrm>
            <a:off x="305475" y="2958400"/>
            <a:ext cx="3777300" cy="1662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Guess a number between 1 and 10: 5</a:t>
            </a:r>
            <a:endParaRPr sz="12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Wrong! You have 2 guesses left.</a:t>
            </a:r>
            <a:endParaRPr sz="12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Guess a number between 1 and 10: 3</a:t>
            </a:r>
            <a:endParaRPr sz="12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Wrong! You have 1 guesses left.</a:t>
            </a:r>
            <a:endParaRPr sz="12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Guess a number between 1 and 10: 7</a:t>
            </a:r>
            <a:endParaRPr sz="12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Wrong! You have 0 guesses left.</a:t>
            </a:r>
            <a:endParaRPr sz="12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ValueError: Out of guesses!</a:t>
            </a:r>
            <a:endParaRPr sz="12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5264725" y="1961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4</a:t>
            </a: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2"/>
          </p:nvPr>
        </p:nvSpPr>
        <p:spPr>
          <a:xfrm>
            <a:off x="5192225" y="752775"/>
            <a:ext cx="3706500" cy="1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function that prompts the user to enter a filename, and then opens and returns the file.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may assume that, if the file cannot be opened, it does not exist. Continue prompting the user until they enter a valid filename.</a:t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263875" y="156000"/>
            <a:ext cx="4443900" cy="456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open_file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while true: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	try: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		filename = input(“enter a filename:”)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		file = open(filename)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		return file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	except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FIleNotFoundError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		print(“file does not exist)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5166400" y="2386525"/>
            <a:ext cx="3706500" cy="1303500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open_file()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Enter filename: foo.txt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File does not exist. Try again.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Enter filename: bar.txt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File does not exist. Try again.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Enter filename: real.txt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1000" b="1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endParaRPr sz="1000" b="1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311725" y="4247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5</a:t>
            </a: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2"/>
          </p:nvPr>
        </p:nvSpPr>
        <p:spPr>
          <a:xfrm>
            <a:off x="315425" y="1133775"/>
            <a:ext cx="3706500" cy="21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Trying to access a character in a string using an invalid index causes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IndexError</a:t>
            </a:r>
            <a:r>
              <a:rPr lang="en"/>
              <a:t>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advantage of this fact to write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/>
              <a:t> loop that prints each character in a string on a separate line without checking the length of the string and without crashing the program.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Challenge: Return the length of the string.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4568475" y="348525"/>
            <a:ext cx="4166400" cy="4432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print_characters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(string):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index =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try: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                   while True: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                      print(string[index])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                      index +=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except: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IndexError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         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return index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		</a:t>
            </a:r>
          </a:p>
        </p:txBody>
      </p:sp>
      <p:sp>
        <p:nvSpPr>
          <p:cNvPr id="118" name="Google Shape;118;p18"/>
          <p:cNvSpPr txBox="1"/>
          <p:nvPr/>
        </p:nvSpPr>
        <p:spPr>
          <a:xfrm>
            <a:off x="311725" y="3418850"/>
            <a:ext cx="3706500" cy="1285800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length = print_chars("abc")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print(length)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1000" b="1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endParaRPr sz="1000" b="1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951</Words>
  <Application>Microsoft Office PowerPoint</Application>
  <PresentationFormat>On-screen Show (16:9)</PresentationFormat>
  <Paragraphs>131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Roboto</vt:lpstr>
      <vt:lpstr>Consolas</vt:lpstr>
      <vt:lpstr>Merriweather</vt:lpstr>
      <vt:lpstr>Paradigm</vt:lpstr>
      <vt:lpstr>Problem Solving Session</vt:lpstr>
      <vt:lpstr>Problem Solving 1</vt:lpstr>
      <vt:lpstr>Problem Solving 2</vt:lpstr>
      <vt:lpstr>Problem Solving 3</vt:lpstr>
      <vt:lpstr>Problem Solving 4</vt:lpstr>
      <vt:lpstr>Problem Solving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Session</dc:title>
  <cp:lastModifiedBy>Jin Moon (RIT Student)</cp:lastModifiedBy>
  <cp:revision>9</cp:revision>
  <dcterms:modified xsi:type="dcterms:W3CDTF">2020-09-16T20:25:19Z</dcterms:modified>
</cp:coreProperties>
</file>