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BA1C6-1E1D-47E5-9884-DE12C16433D2}">
  <a:tblStyle styleId="{497BA1C6-1E1D-47E5-9884-DE12C1643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532775" y="144950"/>
            <a:ext cx="4436400" cy="451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 </a:t>
            </a:r>
            <a:r>
              <a:rPr lang="en-US" dirty="0" err="1"/>
              <a:t>section_average</a:t>
            </a:r>
            <a:r>
              <a:rPr lang="en-US" dirty="0"/>
              <a:t>(filename, section, </a:t>
            </a:r>
            <a:r>
              <a:rPr lang="en-US" dirty="0" err="1"/>
              <a:t>grade_item</a:t>
            </a:r>
            <a:r>
              <a:rPr lang="en-US" dirty="0"/>
              <a:t>):</a:t>
            </a:r>
          </a:p>
          <a:p>
            <a:r>
              <a:rPr lang="en-US" dirty="0"/>
              <a:t>	with open(filename) as file:</a:t>
            </a:r>
          </a:p>
          <a:p>
            <a:r>
              <a:rPr lang="en-US" dirty="0"/>
              <a:t>	count = 0</a:t>
            </a:r>
          </a:p>
          <a:p>
            <a:r>
              <a:rPr lang="en-US" dirty="0"/>
              <a:t>	sum = 0</a:t>
            </a:r>
          </a:p>
          <a:p>
            <a:r>
              <a:rPr lang="en-US" dirty="0"/>
              <a:t>	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r>
              <a:rPr lang="en-US" dirty="0"/>
              <a:t>	for record in reader:</a:t>
            </a:r>
          </a:p>
          <a:p>
            <a:r>
              <a:rPr lang="en-US" dirty="0"/>
              <a:t>		if record[1] == section:</a:t>
            </a:r>
          </a:p>
          <a:p>
            <a:r>
              <a:rPr lang="en-US" dirty="0"/>
              <a:t>		    grade=record[</a:t>
            </a:r>
            <a:r>
              <a:rPr lang="en-US" dirty="0" err="1"/>
              <a:t>grade_item</a:t>
            </a:r>
            <a:r>
              <a:rPr lang="en-US" dirty="0"/>
              <a:t>]</a:t>
            </a:r>
          </a:p>
          <a:p>
            <a:r>
              <a:rPr lang="en-US" dirty="0"/>
              <a:t>		    sum += grade</a:t>
            </a:r>
          </a:p>
          <a:p>
            <a:r>
              <a:rPr lang="en-US" dirty="0"/>
              <a:t>   		    count += 1</a:t>
            </a:r>
          </a:p>
          <a:p>
            <a:r>
              <a:rPr lang="en-US" dirty="0"/>
              <a:t>	return sum/count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Consolas"/>
              </a:rPr>
              <a:t>		</a:t>
            </a:r>
            <a:endParaRPr dirty="0">
              <a:sym typeface="Consola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5425" y="1057575"/>
            <a:ext cx="3706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Assume that you have a CSV file in the format shown below (were # indicates a grade item). Note that the student’s name is a single, quoted field.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a function that, given a filename, a section number, and a grade item will print the class average on the grade item for just that section.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10425" y="21921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“Last, First”,Section,#,#,#,#,#,...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11725" y="3571250"/>
            <a:ext cx="3706500" cy="8250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section_avg("graces.csv", 4, 12)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Section Average: 83.76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2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188525" y="4247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5192225" y="1057575"/>
            <a:ext cx="37065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Rewrite the code below so that it uses Python’s csv module to process the data.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name_and_address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(filename):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with open(filename) as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reader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csv.reader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print(record[0],record[1])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156825" y="1876425"/>
            <a:ext cx="3777300" cy="149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name_and_address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(filename)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csv_file: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(csv_file)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line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csv_file: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record = line.split()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(record[</a:t>
            </a:r>
            <a:r>
              <a:rPr lang="en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], record[</a:t>
            </a:r>
            <a:r>
              <a:rPr lang="en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315425" y="828975"/>
            <a:ext cx="37065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example names in the list below. Work with your team to come up with regular expressions to match the descriptions on the right.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05475" y="1913025"/>
            <a:ext cx="3777300" cy="249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"Tsiatsos, III, Shamella"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"Myrman, Carlyne"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"Standeven, Markeith"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"Adan, IV, Marciano"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"Pelphrey, Ruven"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"Schneiderman, Trenee"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"Hick, Kateland"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"Blackie, II, Percival"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"Stueber, Jazzman"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"Vanderberg, Ileana"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1" name="Google Shape;101;p16"/>
          <p:cNvGraphicFramePr/>
          <p:nvPr>
            <p:extLst>
              <p:ext uri="{D42A27DB-BD31-4B8C-83A1-F6EECF244321}">
                <p14:modId xmlns:p14="http://schemas.microsoft.com/office/powerpoint/2010/main" val="286406024"/>
              </p:ext>
            </p:extLst>
          </p:nvPr>
        </p:nvGraphicFramePr>
        <p:xfrm>
          <a:off x="4572000" y="366225"/>
          <a:ext cx="4262425" cy="4386750"/>
        </p:xfrm>
        <a:graphic>
          <a:graphicData uri="http://schemas.openxmlformats.org/drawingml/2006/table">
            <a:tbl>
              <a:tblPr>
                <a:noFill/>
                <a:tableStyleId>{497BA1C6-1E1D-47E5-9884-DE12C16433D2}</a:tableStyleId>
              </a:tblPr>
              <a:tblGrid>
                <a:gridCol w="42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Names containing a “t” or “T” anywhere in the name.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[tT]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Last names beginning with “S”.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^[S]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First or last names beginning with “P”.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P[a-z]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Match a given first and last name.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L</a:t>
                      </a:r>
                      <a:r>
                        <a:rPr lang="en" sz="1200" b="1" dirty="0"/>
                        <a:t>ast + first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Come up with one of your own.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[ , ]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22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first name, and last name, prints the full name and section number of the matching student. Assume the file is in the same format that you used previously. 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72775" y="267511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print_name_and_section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(filename, first, last):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with open(filename) as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next(file)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reader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csv.reader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record in reader: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  if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re.findall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(“last + “.*” + first”, record[0]: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print(record[0],”is in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section”,record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1])</a:t>
            </a: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64725" y="2079625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“Last, First”,Section,#,#,#,#,#,...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733</Words>
  <Application>Microsoft Office PowerPoint</Application>
  <PresentationFormat>On-screen Show (16:9)</PresentationFormat>
  <Paragraphs>83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Merriweather</vt:lpstr>
      <vt:lpstr>Consolas</vt:lpstr>
      <vt:lpstr>Roboto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11</cp:revision>
  <dcterms:modified xsi:type="dcterms:W3CDTF">2020-09-18T20:26:53Z</dcterms:modified>
</cp:coreProperties>
</file>