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20B0604020202020204" charset="-79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66A3B8-7601-4565-A817-7660BF5C3522}">
  <a:tblStyle styleId="{F266A3B8-7601-4565-A817-7660BF5C3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6197d5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6197d5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 the name of each of your problem solving team members here.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Do not forget to </a:t>
            </a:r>
            <a:r>
              <a:rPr lang="en" b="1" i="1" dirty="0">
                <a:solidFill>
                  <a:srgbClr val="FF0000"/>
                </a:solidFill>
              </a:rPr>
              <a:t>add every team member’s name</a:t>
            </a:r>
            <a:r>
              <a:rPr lang="en" dirty="0"/>
              <a:t>! Your instructor (or course assistant) may or may not use this to determine whether or not you participated in the problem solving session.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3770850645"/>
              </p:ext>
            </p:extLst>
          </p:nvPr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{F266A3B8-7601-4565-A817-7660BF5C3522}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Adil Dar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Robbie Dyson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664025" y="355650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array_utils_range_array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(1,6)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add_to_all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an_array,amount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index=0):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if index &gt;=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raise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(“Must be greater than 0”)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[index]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[index]+amount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add_to_all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(an_array,amount,index+1)	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313575" y="1222300"/>
            <a:ext cx="37065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a recursive function that at least declares parameters for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an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(you may add additional parameters).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function should add the amount to each value in the array.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625" y="2890572"/>
            <a:ext cx="3706500" cy="12624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print(an_array)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[3, 4, 2, 5, 1]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add_to_all(an_array, 5)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print(an_array)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[8, 9, 7, 10, 6]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200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 b="1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90458" y="28995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reverse(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a_string,index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if index ==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a_string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return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reversed = reverse(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a_string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index+1) +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a_string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[index]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return reversed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51160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the function below so that it uses </a:t>
            </a:r>
            <a:r>
              <a:rPr lang="en" i="1"/>
              <a:t>recursion </a:t>
            </a:r>
            <a:r>
              <a:rPr lang="en"/>
              <a:t>rather than a loop.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112425" y="2181650"/>
            <a:ext cx="3706500" cy="14766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a_string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reversed = 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endParaRPr sz="12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(a_string)):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reversed = a_string[i] + reversed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reversed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15425" y="2397775"/>
            <a:ext cx="3706500" cy="2390100"/>
          </a:xfrm>
          <a:prstGeom prst="rect">
            <a:avLst/>
          </a:prstGeom>
          <a:solidFill>
            <a:srgbClr val="274E13"/>
          </a:solidFill>
          <a:ln w="76200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91650" y="2653578"/>
            <a:ext cx="3434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where N&lt;0 is undefined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F(1) = 0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F(2) = 1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= F(n-1) + F(N-2)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Fibonacci Sequence is described by the recursive mathematical formula shown below. Examine the formula and then answer the questions to the right.</a:t>
            </a:r>
            <a:endParaRPr sz="1400"/>
          </a:p>
        </p:txBody>
      </p:sp>
      <p:graphicFrame>
        <p:nvGraphicFramePr>
          <p:cNvPr id="110" name="Google Shape;110;p17"/>
          <p:cNvGraphicFramePr/>
          <p:nvPr>
            <p:extLst>
              <p:ext uri="{D42A27DB-BD31-4B8C-83A1-F6EECF244321}">
                <p14:modId xmlns:p14="http://schemas.microsoft.com/office/powerpoint/2010/main" val="1956618543"/>
              </p:ext>
            </p:extLst>
          </p:nvPr>
        </p:nvGraphicFramePr>
        <p:xfrm>
          <a:off x="4679425" y="262725"/>
          <a:ext cx="4218600" cy="4723230"/>
        </p:xfrm>
        <a:graphic>
          <a:graphicData uri="http://schemas.openxmlformats.org/drawingml/2006/table">
            <a:tbl>
              <a:tblPr>
                <a:noFill/>
                <a:tableStyleId>{F266A3B8-7601-4565-A817-7660BF5C3522}</a:tableStyleId>
              </a:tblPr>
              <a:tblGrid>
                <a:gridCol w="42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Assume you are writing a naive implementation. Write the function signature (name &amp; parameters).</a:t>
                      </a:r>
                      <a:endParaRPr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def fibonnachi(n)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Which part(s) of the formula would be the </a:t>
                      </a:r>
                      <a:r>
                        <a:rPr lang="en" sz="1000" b="1" i="1" dirty="0"/>
                        <a:t>base case(s)</a:t>
                      </a:r>
                      <a:r>
                        <a:rPr lang="en" sz="1000" dirty="0"/>
                        <a:t> in your implementation?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f(n) is less than 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F(1) = 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F(2) = 1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Which part(s) of the formula would be the </a:t>
                      </a:r>
                      <a:r>
                        <a:rPr lang="en" sz="1000" b="1" i="1" dirty="0"/>
                        <a:t>recursive case(s)</a:t>
                      </a:r>
                      <a:r>
                        <a:rPr lang="en" sz="1000" dirty="0"/>
                        <a:t> in your implementation?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f(n) = f(n-1) + f(n-2)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63875" y="1349450"/>
            <a:ext cx="4443900" cy="337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test_fibonnachi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n =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expected = 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actual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fibonnachi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assert_equals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fibbonachi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test”, expected, actual)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5116025" y="828975"/>
            <a:ext cx="37065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Fibonacci Sequence is described by the recursive mathematical formula shown below. Assume that you are using TDD to write a function that provides a naive implementation of the formula.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Write at least one test that you would use to verify that your implementation was correct.</a:t>
            </a:r>
            <a:endParaRPr sz="1100"/>
          </a:p>
        </p:txBody>
      </p:sp>
      <p:sp>
        <p:nvSpPr>
          <p:cNvPr id="119" name="Google Shape;119;p18"/>
          <p:cNvSpPr txBox="1"/>
          <p:nvPr/>
        </p:nvSpPr>
        <p:spPr>
          <a:xfrm>
            <a:off x="5116025" y="2397775"/>
            <a:ext cx="3706500" cy="2390100"/>
          </a:xfrm>
          <a:prstGeom prst="rect">
            <a:avLst/>
          </a:prstGeom>
          <a:solidFill>
            <a:srgbClr val="274E13"/>
          </a:solidFill>
          <a:ln w="76200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292250" y="2653578"/>
            <a:ext cx="3434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where N&lt;0 is undefined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F(1) = 0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F(2) = 1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= F(n-1) + F(N-2)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63875" y="256057"/>
            <a:ext cx="4443900" cy="90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Begin by working out the first 10 numbers in the sequence: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0,1,1,2,3,5,8,13,21,34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space to the right to write the </a:t>
            </a:r>
            <a:r>
              <a:rPr lang="en" i="1"/>
              <a:t>minimal</a:t>
            </a:r>
            <a:r>
              <a:rPr lang="en"/>
              <a:t> code required to pass the test that you wrote in the previous problem.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68475" y="310875"/>
            <a:ext cx="4166400" cy="4469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fibbonachi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if n &lt; 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return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if n =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return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if n =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return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fibonnachi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(n-1) +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fibonnachi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(n-2)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5425" y="2016775"/>
            <a:ext cx="3706500" cy="2390100"/>
          </a:xfrm>
          <a:prstGeom prst="rect">
            <a:avLst/>
          </a:prstGeom>
          <a:solidFill>
            <a:srgbClr val="274E13"/>
          </a:solidFill>
          <a:ln w="76200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91650" y="2272578"/>
            <a:ext cx="3434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where N&lt;0 is undefined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F(1) = 0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F(2) = 1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= F(n-1) + F(N-2)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905</Words>
  <Application>Microsoft Office PowerPoint</Application>
  <PresentationFormat>On-screen Show (16:9)</PresentationFormat>
  <Paragraphs>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Merriweather</vt:lpstr>
      <vt:lpstr>Roboto</vt:lpstr>
      <vt:lpstr>Arial</vt:lpstr>
      <vt:lpstr>Consolas</vt:lpstr>
      <vt:lpstr>Amatic SC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9</cp:revision>
  <dcterms:modified xsi:type="dcterms:W3CDTF">2020-09-23T20:27:02Z</dcterms:modified>
</cp:coreProperties>
</file>