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21A742-84BB-4E77-992A-BC6B66F6F354}">
  <a:tblStyle styleId="{1921A742-84BB-4E77-992A-BC6B66F6F3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>
            <p:extLst>
              <p:ext uri="{D42A27DB-BD31-4B8C-83A1-F6EECF244321}">
                <p14:modId xmlns:p14="http://schemas.microsoft.com/office/powerpoint/2010/main" val="1259473598"/>
              </p:ext>
            </p:extLst>
          </p:nvPr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{1921A742-84BB-4E77-992A-BC6B66F6F354}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Byruce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Hofstorm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11700" y="828975"/>
            <a:ext cx="3706500" cy="26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that a </a:t>
            </a:r>
            <a:r>
              <a:rPr lang="en" sz="1200" b="1" i="1"/>
              <a:t>comparator </a:t>
            </a:r>
            <a:r>
              <a:rPr lang="en" sz="1200"/>
              <a:t>is a special function that, given two values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200"/>
              <a:t> and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00"/>
              <a:t>, returns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/>
              <a:t> if a comes before b and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/>
              <a:t> otherwise.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used comparators to change the way that binary search looked for values in an array. We can also use comparators to change the way that sorting algorithms order elements!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aseline="-2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the space to the right, write a comparator that always places even numbers before odd numbers. Otherwise, compare the values in increasing order.</a:t>
            </a:r>
            <a:endParaRPr sz="120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72000" y="265517"/>
            <a:ext cx="4443900" cy="439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even_before_odds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a,b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if a % 2 == 0: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return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else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return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even_before_odds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a,b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if a%2: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if b%2: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return a&lt;b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return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if b%2: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return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	return a&lt;b</a:t>
            </a:r>
          </a:p>
        </p:txBody>
      </p:sp>
      <p:sp>
        <p:nvSpPr>
          <p:cNvPr id="91" name="Google Shape;91;p15"/>
          <p:cNvSpPr txBox="1"/>
          <p:nvPr/>
        </p:nvSpPr>
        <p:spPr>
          <a:xfrm>
            <a:off x="315425" y="3519225"/>
            <a:ext cx="3706500" cy="13830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evens_before_odds(100, 5)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evens_before_odds(5, 500)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evens_before_odds(5, 7)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evens_before_odds(4, 2)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5116025" y="1209975"/>
            <a:ext cx="37065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shift()</a:t>
            </a:r>
            <a:r>
              <a:rPr lang="en" dirty="0"/>
              <a:t> and insertion_sort() functions that implement the insertion sort algorithm.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Rewrite both functions to use a comparator when comparing values.</a:t>
            </a: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183825" y="196175"/>
            <a:ext cx="4443900" cy="178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shift(arr, index):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while index &gt; 0 and arr[index] &lt; arr[index-1]: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swap(an_array, index, index-1)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index -=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def insertion_sort(an_array):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for index in range(1, len(an_array)):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shift(an_array, index)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83825" y="2086646"/>
            <a:ext cx="4443900" cy="247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comparator(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a,b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if a &gt; b: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return a &gt; 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return b &gt;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shift(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arr,index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while comparator(index,0) and comparator(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[index],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[index-1])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swap(an_array,index,index-1)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index-= 1</a:t>
            </a:r>
          </a:p>
        </p:txBody>
      </p:sp>
      <p:sp>
        <p:nvSpPr>
          <p:cNvPr id="2" name="Google Shape;100;p16">
            <a:extLst>
              <a:ext uri="{FF2B5EF4-FFF2-40B4-BE49-F238E27FC236}">
                <a16:creationId xmlns:a16="http://schemas.microsoft.com/office/drawing/2014/main" id="{7C59F693-966F-4190-B16D-6355852A054F}"/>
              </a:ext>
            </a:extLst>
          </p:cNvPr>
          <p:cNvSpPr txBox="1"/>
          <p:nvPr/>
        </p:nvSpPr>
        <p:spPr>
          <a:xfrm>
            <a:off x="4051340" y="3115852"/>
            <a:ext cx="5092660" cy="197738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In class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Def shift(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arr,index,comparator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	while index &gt; 0 and comparator(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[index],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[index-1]):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	swap(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an_array,index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, index-1)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	index-=1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insertion_sort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an_array,comparator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	for index in range(1,len(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)):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	shift(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an_array,index,comparator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315425" y="981375"/>
            <a:ext cx="37065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new sorting algorithm that iterates over the indexes in an array, looking for elements that are out of order.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does this by comparing the element at each index to element at the next index. If the two elements are out of order, they are swapped.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a loop that would iterate over an array </a:t>
            </a:r>
            <a:r>
              <a:rPr lang="en" i="1"/>
              <a:t>once</a:t>
            </a:r>
            <a:r>
              <a:rPr lang="en"/>
              <a:t>, swapping elements whenever it finds two that are out of order.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for a CA or your instructor to review your work before you continue to the next problem.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527225" y="305675"/>
            <a:ext cx="4443900" cy="435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outoforder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num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in range(num):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For I in range(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)-1):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[i+1]: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swap(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[i+1])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5192225" y="1057575"/>
            <a:ext cx="37065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tables to the left to indicate the final position of all of the elements after running the loop that you wrote in the previous exercise.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answer the question at the bottom.</a:t>
            </a:r>
            <a:endParaRPr/>
          </a:p>
        </p:txBody>
      </p:sp>
      <p:graphicFrame>
        <p:nvGraphicFramePr>
          <p:cNvPr id="116" name="Google Shape;116;p18"/>
          <p:cNvGraphicFramePr/>
          <p:nvPr>
            <p:extLst>
              <p:ext uri="{D42A27DB-BD31-4B8C-83A1-F6EECF244321}">
                <p14:modId xmlns:p14="http://schemas.microsoft.com/office/powerpoint/2010/main" val="130231711"/>
              </p:ext>
            </p:extLst>
          </p:nvPr>
        </p:nvGraphicFramePr>
        <p:xfrm>
          <a:off x="253300" y="342600"/>
          <a:ext cx="4277550" cy="792420"/>
        </p:xfrm>
        <a:graphic>
          <a:graphicData uri="http://schemas.openxmlformats.org/drawingml/2006/table">
            <a:tbl>
              <a:tblPr>
                <a:noFill/>
                <a:tableStyleId>{1921A742-84BB-4E77-992A-BC6B66F6F354}</a:tableStyleId>
              </a:tblPr>
              <a:tblGrid>
                <a:gridCol w="6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Before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After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Google Shape;117;p18"/>
          <p:cNvGraphicFramePr/>
          <p:nvPr>
            <p:extLst>
              <p:ext uri="{D42A27DB-BD31-4B8C-83A1-F6EECF244321}">
                <p14:modId xmlns:p14="http://schemas.microsoft.com/office/powerpoint/2010/main" val="4249059085"/>
              </p:ext>
            </p:extLst>
          </p:nvPr>
        </p:nvGraphicFramePr>
        <p:xfrm>
          <a:off x="253300" y="1357025"/>
          <a:ext cx="4277550" cy="792420"/>
        </p:xfrm>
        <a:graphic>
          <a:graphicData uri="http://schemas.openxmlformats.org/drawingml/2006/table">
            <a:tbl>
              <a:tblPr>
                <a:noFill/>
                <a:tableStyleId>{1921A742-84BB-4E77-992A-BC6B66F6F354}</a:tableStyleId>
              </a:tblPr>
              <a:tblGrid>
                <a:gridCol w="6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Before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After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Google Shape;118;p18"/>
          <p:cNvGraphicFramePr/>
          <p:nvPr>
            <p:extLst>
              <p:ext uri="{D42A27DB-BD31-4B8C-83A1-F6EECF244321}">
                <p14:modId xmlns:p14="http://schemas.microsoft.com/office/powerpoint/2010/main" val="2554525930"/>
              </p:ext>
            </p:extLst>
          </p:nvPr>
        </p:nvGraphicFramePr>
        <p:xfrm>
          <a:off x="253300" y="2371450"/>
          <a:ext cx="4277550" cy="792420"/>
        </p:xfrm>
        <a:graphic>
          <a:graphicData uri="http://schemas.openxmlformats.org/drawingml/2006/table">
            <a:tbl>
              <a:tblPr>
                <a:noFill/>
                <a:tableStyleId>{1921A742-84BB-4E77-992A-BC6B66F6F354}</a:tableStyleId>
              </a:tblPr>
              <a:tblGrid>
                <a:gridCol w="68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Before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After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" name="Google Shape;119;p18"/>
          <p:cNvSpPr txBox="1"/>
          <p:nvPr/>
        </p:nvSpPr>
        <p:spPr>
          <a:xfrm>
            <a:off x="253375" y="3385875"/>
            <a:ext cx="4277400" cy="127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oboto"/>
                <a:ea typeface="Roboto"/>
                <a:cs typeface="Roboto"/>
                <a:sym typeface="Roboto"/>
              </a:rPr>
              <a:t>If the length of an array is N, how many swaps are needed in a single iteration in the worst case?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oboto"/>
                <a:ea typeface="Roboto"/>
                <a:cs typeface="Roboto"/>
                <a:sym typeface="Roboto"/>
              </a:rPr>
              <a:t>6 times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315425" y="752775"/>
            <a:ext cx="3706500" cy="2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be clear that a single pass over an array will not be sufficient to sort the entire array in most cases.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the algorithm that you wrote previously so that it iterates over the array more than once.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times will be sufficient? How will you know when the array is sorted and it’s safe to stop?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Swapped =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While swapped: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swapped = 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for I in range(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)-1):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if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[i+1]: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swapped =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swap(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[i+1])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1117</Words>
  <Application>Microsoft Office PowerPoint</Application>
  <PresentationFormat>On-screen Show (16:9)</PresentationFormat>
  <Paragraphs>168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Merriweather</vt:lpstr>
      <vt:lpstr>Arial</vt:lpstr>
      <vt:lpstr>Roboto</vt:lpstr>
      <vt:lpstr>Consolas</vt:lpstr>
      <vt:lpstr>Paradigm</vt:lpstr>
      <vt:lpstr>Problem Solving Session</vt:lpstr>
      <vt:lpstr>Problem Solving Team Members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Jin Moon (RIT Student)</cp:lastModifiedBy>
  <cp:revision>8</cp:revision>
  <dcterms:modified xsi:type="dcterms:W3CDTF">2020-09-28T20:24:28Z</dcterms:modified>
</cp:coreProperties>
</file>