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5" r:id="rId3"/>
    <p:sldId id="369" r:id="rId4"/>
    <p:sldId id="376" r:id="rId5"/>
    <p:sldId id="377" r:id="rId6"/>
    <p:sldId id="374" r:id="rId7"/>
    <p:sldId id="3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by St. Jacques" initials="BJ" lastIdx="6" clrIdx="0">
    <p:extLst>
      <p:ext uri="{19B8F6BF-5375-455C-9EA6-DF929625EA0E}">
        <p15:presenceInfo xmlns:p15="http://schemas.microsoft.com/office/powerpoint/2012/main" userId="f4a78f595efa0b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1CA2A-4D12-420E-8374-C87CB17B14C6}" v="5" dt="2020-09-26T12:03:14.316"/>
    <p1510:client id="{AB9E6135-01F1-41CB-BA75-3C629C45F7BB}" v="1" dt="2020-09-27T02:07:0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40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5851CA2A-4D12-420E-8374-C87CB17B14C6}"/>
    <pc:docChg chg="custSel addSld delSld modSld">
      <pc:chgData name="Bruce Herring" userId="da3c994283af7ec4" providerId="LiveId" clId="{5851CA2A-4D12-420E-8374-C87CB17B14C6}" dt="2020-09-26T11:41:40.988" v="3" actId="1592"/>
      <pc:docMkLst>
        <pc:docMk/>
      </pc:docMkLst>
      <pc:sldChg chg="modSp add del delCm modCm">
        <pc:chgData name="Bruce Herring" userId="da3c994283af7ec4" providerId="LiveId" clId="{5851CA2A-4D12-420E-8374-C87CB17B14C6}" dt="2020-09-26T11:41:40.988" v="3" actId="1592"/>
        <pc:sldMkLst>
          <pc:docMk/>
          <pc:sldMk cId="4159299198" sldId="365"/>
        </pc:sldMkLst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2" creationId="{FDBB2FB1-DC5A-4966-9EDE-3B8E7FA0E357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4" creationId="{84DCB139-1EA1-4018-B266-A9DFA7074904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5" creationId="{B7F52A42-5AD5-4CA9-946F-B1607316CF7A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15" creationId="{55A0672E-713A-4E50-9060-DD40E0B14D31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17" creationId="{B19EC632-52CA-4875-9A88-9034C49F21AD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19" creationId="{DEABE3B9-FE05-4A15-AD95-1E476E0AE79D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21" creationId="{577DA7C6-5BD9-4E11-A560-04E41B7A74F5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23" creationId="{492CD8D7-A75A-474C-83E0-B5B8EE2F50D6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25" creationId="{BBD35F52-2530-48EB-80CF-F41AEAE44892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27" creationId="{CFF5D285-2C3F-42C3-AF13-ADE6B2BB4E07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29" creationId="{1214443C-A017-444E-B613-1F0D0947E590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31" creationId="{1D23F44D-CC5C-47D0-BBA9-38EA697E6DE6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33" creationId="{1DBA83DB-274B-4ECE-802E-A2C5BB2C9055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35" creationId="{87D5D944-011C-4A25-A44A-52089830672B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37" creationId="{252EAD69-8C96-4CF1-88CD-F987C3814F9C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39" creationId="{F486A725-8DF3-402B-98D9-A6C011CE9DF1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41" creationId="{121130FF-C5D2-4353-AB5A-63FDD06BE549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43" creationId="{5EB43372-EF37-43F5-BF30-2B7DA00B61A0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45" creationId="{C2AD54B2-43A1-4099-A5C9-72E544FD7722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47" creationId="{84FCA1A6-FC54-4340-B891-DD90CACB6DBE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49" creationId="{CC8B9845-9A8F-4B49-B6F4-AACE5DCF0C5D}"/>
          </ac:graphicFrameMkLst>
        </pc:graphicFrameChg>
        <pc:graphicFrameChg chg="mod">
          <ac:chgData name="Bruce Herring" userId="da3c994283af7ec4" providerId="LiveId" clId="{5851CA2A-4D12-420E-8374-C87CB17B14C6}" dt="2020-09-26T11:41:21.632" v="0"/>
          <ac:graphicFrameMkLst>
            <pc:docMk/>
            <pc:sldMk cId="4159299198" sldId="365"/>
            <ac:graphicFrameMk id="51" creationId="{0E344A98-DC18-4254-BE6B-B9C72C65DA5B}"/>
          </ac:graphicFrameMkLst>
        </pc:graphicFrameChg>
      </pc:sldChg>
      <pc:sldChg chg="add del">
        <pc:chgData name="Bruce Herring" userId="da3c994283af7ec4" providerId="LiveId" clId="{5851CA2A-4D12-420E-8374-C87CB17B14C6}" dt="2020-09-26T11:41:29.957" v="1"/>
        <pc:sldMkLst>
          <pc:docMk/>
          <pc:sldMk cId="1455951626" sldId="369"/>
        </pc:sldMkLst>
      </pc:sldChg>
      <pc:sldChg chg="add del">
        <pc:chgData name="Bruce Herring" userId="da3c994283af7ec4" providerId="LiveId" clId="{5851CA2A-4D12-420E-8374-C87CB17B14C6}" dt="2020-09-26T11:41:29.957" v="1"/>
        <pc:sldMkLst>
          <pc:docMk/>
          <pc:sldMk cId="2923728163" sldId="376"/>
        </pc:sldMkLst>
      </pc:sldChg>
    </pc:docChg>
  </pc:docChgLst>
  <pc:docChgLst>
    <pc:chgData name="Bruce Herring" userId="da3c994283af7ec4" providerId="LiveId" clId="{AB9E6135-01F1-41CB-BA75-3C629C45F7BB}"/>
    <pc:docChg chg="undo custSel addSld delSld modSld">
      <pc:chgData name="Bruce Herring" userId="da3c994283af7ec4" providerId="LiveId" clId="{AB9E6135-01F1-41CB-BA75-3C629C45F7BB}" dt="2020-09-27T02:08:31.693" v="106" actId="20577"/>
      <pc:docMkLst>
        <pc:docMk/>
      </pc:docMkLst>
      <pc:sldChg chg="modSp add del mod">
        <pc:chgData name="Bruce Herring" userId="da3c994283af7ec4" providerId="LiveId" clId="{AB9E6135-01F1-41CB-BA75-3C629C45F7BB}" dt="2020-09-27T02:08:31.693" v="106" actId="20577"/>
        <pc:sldMkLst>
          <pc:docMk/>
          <pc:sldMk cId="3995990587" sldId="374"/>
        </pc:sldMkLst>
        <pc:spChg chg="mod">
          <ac:chgData name="Bruce Herring" userId="da3c994283af7ec4" providerId="LiveId" clId="{AB9E6135-01F1-41CB-BA75-3C629C45F7BB}" dt="2020-09-27T02:07:49.689" v="42" actId="1036"/>
          <ac:spMkLst>
            <pc:docMk/>
            <pc:sldMk cId="3995990587" sldId="374"/>
            <ac:spMk id="7" creationId="{13B3FAF0-6B16-454B-842C-0EBD9A823900}"/>
          </ac:spMkLst>
        </pc:spChg>
        <pc:spChg chg="mod">
          <ac:chgData name="Bruce Herring" userId="da3c994283af7ec4" providerId="LiveId" clId="{AB9E6135-01F1-41CB-BA75-3C629C45F7BB}" dt="2020-09-27T02:08:31.693" v="106" actId="20577"/>
          <ac:spMkLst>
            <pc:docMk/>
            <pc:sldMk cId="3995990587" sldId="374"/>
            <ac:spMk id="8" creationId="{BA436989-1655-43D4-ABB3-4CA35F195DE5}"/>
          </ac:spMkLst>
        </pc:spChg>
        <pc:graphicFrameChg chg="mod">
          <ac:chgData name="Bruce Herring" userId="da3c994283af7ec4" providerId="LiveId" clId="{AB9E6135-01F1-41CB-BA75-3C629C45F7BB}" dt="2020-09-27T02:07:49.689" v="42" actId="1036"/>
          <ac:graphicFrameMkLst>
            <pc:docMk/>
            <pc:sldMk cId="3995990587" sldId="374"/>
            <ac:graphicFrameMk id="2" creationId="{44B59725-7096-4B20-8BB8-FC054459FAB3}"/>
          </ac:graphicFrameMkLst>
        </pc:graphicFrameChg>
      </pc:sldChg>
      <pc:sldChg chg="modSp add mod">
        <pc:chgData name="Bruce Herring" userId="da3c994283af7ec4" providerId="LiveId" clId="{AB9E6135-01F1-41CB-BA75-3C629C45F7BB}" dt="2020-09-27T02:07:56.282" v="62" actId="1036"/>
        <pc:sldMkLst>
          <pc:docMk/>
          <pc:sldMk cId="685365357" sldId="377"/>
        </pc:sldMkLst>
        <pc:spChg chg="mod">
          <ac:chgData name="Bruce Herring" userId="da3c994283af7ec4" providerId="LiveId" clId="{AB9E6135-01F1-41CB-BA75-3C629C45F7BB}" dt="2020-09-27T02:07:56.282" v="62" actId="1036"/>
          <ac:spMkLst>
            <pc:docMk/>
            <pc:sldMk cId="685365357" sldId="377"/>
            <ac:spMk id="6" creationId="{6E13FD74-5DF5-4FDD-9783-38C94F3341D6}"/>
          </ac:spMkLst>
        </pc:spChg>
        <pc:spChg chg="mod">
          <ac:chgData name="Bruce Herring" userId="da3c994283af7ec4" providerId="LiveId" clId="{AB9E6135-01F1-41CB-BA75-3C629C45F7BB}" dt="2020-09-27T02:07:56.282" v="62" actId="1036"/>
          <ac:spMkLst>
            <pc:docMk/>
            <pc:sldMk cId="685365357" sldId="377"/>
            <ac:spMk id="7" creationId="{55C952F8-8349-45F6-9AD7-899B48BE7F37}"/>
          </ac:spMkLst>
        </pc:spChg>
        <pc:graphicFrameChg chg="mod">
          <ac:chgData name="Bruce Herring" userId="da3c994283af7ec4" providerId="LiveId" clId="{AB9E6135-01F1-41CB-BA75-3C629C45F7BB}" dt="2020-09-27T02:07:56.282" v="62" actId="1036"/>
          <ac:graphicFrameMkLst>
            <pc:docMk/>
            <pc:sldMk cId="685365357" sldId="377"/>
            <ac:graphicFrameMk id="23" creationId="{492CD8D7-A75A-474C-83E0-B5B8EE2F50D6}"/>
          </ac:graphicFrameMkLst>
        </pc:graphicFrameChg>
      </pc:sldChg>
      <pc:sldChg chg="del">
        <pc:chgData name="Bruce Herring" userId="da3c994283af7ec4" providerId="LiveId" clId="{AB9E6135-01F1-41CB-BA75-3C629C45F7BB}" dt="2020-09-27T02:06:49.553" v="0" actId="47"/>
        <pc:sldMkLst>
          <pc:docMk/>
          <pc:sldMk cId="2862761535" sldId="377"/>
        </pc:sldMkLst>
      </pc:sldChg>
      <pc:sldChg chg="modSp add mod">
        <pc:chgData name="Bruce Herring" userId="da3c994283af7ec4" providerId="LiveId" clId="{AB9E6135-01F1-41CB-BA75-3C629C45F7BB}" dt="2020-09-27T02:08:12.188" v="104" actId="1036"/>
        <pc:sldMkLst>
          <pc:docMk/>
          <pc:sldMk cId="1360479130" sldId="378"/>
        </pc:sldMkLst>
        <pc:spChg chg="mod">
          <ac:chgData name="Bruce Herring" userId="da3c994283af7ec4" providerId="LiveId" clId="{AB9E6135-01F1-41CB-BA75-3C629C45F7BB}" dt="2020-09-27T02:08:12.188" v="104" actId="1036"/>
          <ac:spMkLst>
            <pc:docMk/>
            <pc:sldMk cId="1360479130" sldId="378"/>
            <ac:spMk id="2" creationId="{AFF63B2C-6C1C-4ADA-85B0-A2A8F4BC2816}"/>
          </ac:spMkLst>
        </pc:spChg>
        <pc:spChg chg="mod">
          <ac:chgData name="Bruce Herring" userId="da3c994283af7ec4" providerId="LiveId" clId="{AB9E6135-01F1-41CB-BA75-3C629C45F7BB}" dt="2020-09-27T02:08:12.188" v="104" actId="1036"/>
          <ac:spMkLst>
            <pc:docMk/>
            <pc:sldMk cId="1360479130" sldId="378"/>
            <ac:spMk id="3" creationId="{91202DF5-4577-48AF-9ED4-DDEF358811F1}"/>
          </ac:spMkLst>
        </pc:spChg>
        <pc:graphicFrameChg chg="mod">
          <ac:chgData name="Bruce Herring" userId="da3c994283af7ec4" providerId="LiveId" clId="{AB9E6135-01F1-41CB-BA75-3C629C45F7BB}" dt="2020-09-27T02:08:12.188" v="104" actId="1036"/>
          <ac:graphicFrameMkLst>
            <pc:docMk/>
            <pc:sldMk cId="1360479130" sldId="378"/>
            <ac:graphicFrameMk id="23" creationId="{EBEF26F7-467B-49E0-91B0-C06C76B251EE}"/>
          </ac:graphicFrameMkLst>
        </pc:graphicFrameChg>
      </pc:sldChg>
      <pc:sldChg chg="del">
        <pc:chgData name="Bruce Herring" userId="da3c994283af7ec4" providerId="LiveId" clId="{AB9E6135-01F1-41CB-BA75-3C629C45F7BB}" dt="2020-09-27T02:06:49.553" v="0" actId="47"/>
        <pc:sldMkLst>
          <pc:docMk/>
          <pc:sldMk cId="2413490087" sldId="378"/>
        </pc:sldMkLst>
      </pc:sldChg>
      <pc:sldChg chg="del">
        <pc:chgData name="Bruce Herring" userId="da3c994283af7ec4" providerId="LiveId" clId="{AB9E6135-01F1-41CB-BA75-3C629C45F7BB}" dt="2020-09-27T02:06:49.553" v="0" actId="47"/>
        <pc:sldMkLst>
          <pc:docMk/>
          <pc:sldMk cId="3406158181" sldId="3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5C6F-2C26-4528-B359-8E59BE125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DA6E1-59A5-4355-A58F-C6BF767AF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287F-AA5F-45F4-9690-D2BEFC06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105D-08B3-407F-A827-5F5B94EF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63D2-75FF-42B6-ADAD-003967FA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8518-5C52-4DC1-AB44-0359ED38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CBB19-4386-473B-A6FC-3B35EAAA8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B5F1-1AF7-4F58-BB65-1796F22C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55F6-96F4-4C75-9D32-3A1B14FA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35D4-D4E7-4484-A62B-DF96EC1F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5EB13-A04B-49A6-8ED6-9DC8F73E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7C5E5-F572-4792-94DE-CDD741F31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5E8A-4D43-4A8C-B80C-058215AD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A647-F558-41E7-91E4-67FB62F5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79CF-FF70-44F0-AEA5-F447A3C3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22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67" y="0"/>
            <a:ext cx="5755867" cy="651603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35" y="551276"/>
            <a:ext cx="49420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20567" y="5452867"/>
            <a:ext cx="4942000" cy="107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5" y="1529412"/>
            <a:ext cx="4941999" cy="379612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367" y="162982"/>
            <a:ext cx="5554133" cy="6413503"/>
          </a:xfrm>
        </p:spPr>
        <p:txBody>
          <a:bodyPr/>
          <a:lstStyle>
            <a:lvl1pPr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33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496193" y="6563231"/>
            <a:ext cx="649011" cy="276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567" y="1754718"/>
            <a:ext cx="5522383" cy="4883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051" y="1760683"/>
            <a:ext cx="5522383" cy="4883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865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453356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/>
          <p:nvPr/>
        </p:nvSpPr>
        <p:spPr>
          <a:xfrm>
            <a:off x="6453200" y="0"/>
            <a:ext cx="5755867" cy="651603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" y="6595600"/>
            <a:ext cx="562708" cy="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922967" y="667900"/>
            <a:ext cx="49420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922967" y="5452867"/>
            <a:ext cx="4942000" cy="107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167" y="668868"/>
            <a:ext cx="5554133" cy="5907617"/>
          </a:xfrm>
        </p:spPr>
        <p:txBody>
          <a:bodyPr/>
          <a:lstStyle>
            <a:lvl1pPr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22969" y="1704191"/>
            <a:ext cx="4941999" cy="3569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29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233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213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644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807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D06D-DA54-485F-8755-D522186A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9913-0B11-49ED-AAB1-B7F592D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C9FF-A049-4B4C-81B0-20E8502F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31A5-5F6D-46C7-97F6-BB2FAEB5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661F-C59E-4BB8-BEEF-0FE8A148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1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392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8270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4" y="1401832"/>
            <a:ext cx="7321551" cy="2852737"/>
          </a:xfrm>
        </p:spPr>
        <p:txBody>
          <a:bodyPr anchor="b">
            <a:noAutofit/>
          </a:bodyPr>
          <a:lstStyle>
            <a:lvl1pPr>
              <a:defRPr sz="9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4" y="4281553"/>
            <a:ext cx="7321551" cy="150018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20080" y="1401827"/>
            <a:ext cx="3140075" cy="4379912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6018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3" y="40932"/>
            <a:ext cx="11265648" cy="84814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13" y="1179048"/>
            <a:ext cx="11265648" cy="5542429"/>
          </a:xfrm>
        </p:spPr>
        <p:txBody>
          <a:bodyPr/>
          <a:lstStyle>
            <a:lvl1pPr marL="365746" indent="-365746">
              <a:buSzPct val="90000"/>
              <a:buFont typeface="Calibri" panose="020F0502020204030204" pitchFamily="34" charset="0"/>
              <a:buChar char="●"/>
              <a:defRPr sz="2933"/>
            </a:lvl1pPr>
            <a:lvl2pPr marL="853408" indent="-365746">
              <a:buSzPct val="90000"/>
              <a:buFont typeface="Courier New" panose="02070309020205020404" pitchFamily="49" charset="0"/>
              <a:buChar char="o"/>
              <a:defRPr sz="2667"/>
            </a:lvl2pPr>
            <a:lvl3pPr marL="1142958" indent="-228592">
              <a:buFont typeface="Wingdings" panose="05000000000000000000" pitchFamily="2" charset="2"/>
              <a:buChar char="§"/>
              <a:defRPr sz="2133"/>
            </a:lvl3pPr>
            <a:lvl4pPr marL="1600140" indent="-228592">
              <a:buFont typeface="Calibri" panose="020F0502020204030204" pitchFamily="34" charset="0"/>
              <a:buChar char="▫"/>
              <a:defRPr sz="1867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54213" y="920223"/>
            <a:ext cx="11265648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207241" y="200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207241" y="29197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2207241" y="5912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2207241" y="889072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2207241" y="117904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2207241" y="150448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207241" y="1821524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2207241" y="213839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2207241" y="2455436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12207241" y="276336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12207241" y="307835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2207241" y="3379253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2207241" y="36783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12207241" y="397572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12207241" y="428320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2207241" y="458232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12207241" y="489061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12207241" y="521563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12207241" y="553145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12207241" y="583057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12207241" y="612238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3749040" y="200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3749040" y="29197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3749040" y="5912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3749040" y="889072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3749040" y="117904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3749040" y="150448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3749040" y="1821524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3749040" y="213839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3749040" y="2455436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3749040" y="2763367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3749040" y="3078357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3749040" y="3379253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3749040" y="367836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3749040" y="397572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3749040" y="428320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3749040" y="458232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3749040" y="489061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3749040" y="521563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3749040" y="553145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3749040" y="583057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3749040" y="612238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4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marL="121917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87230" y="227233"/>
            <a:ext cx="1417999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7544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1_Custom layou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marL="121917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87230" y="227233"/>
            <a:ext cx="1417999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170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70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667-FD0E-4BF1-AECF-B4A2D4B1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8BCD0-DA18-4F1F-92F4-B9A8CAB0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E9B8-6E46-49F7-94C8-FD96BC9D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1591-3B54-434A-A3ED-02028148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C445-0931-47A6-8E51-FC7BA529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9678-BF70-4AAF-BC40-1427CD97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B08C-1A65-40E0-8C81-466FB203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A122D-C89F-4407-986C-45D2E6D3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9309-42F4-4459-BEC8-A2DDD551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A49BE-7217-42F6-88C3-02D44EAF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B1A4-6492-4A6C-990F-A45CD022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10FE-41D1-471D-947E-271302E9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71A5-908B-4E43-B0AC-275FF049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7BF12-9E93-4F92-920A-F4C176B5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2438E-0BA4-48B3-B208-40C9D2912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E1A90-8911-4A00-83A7-E2CB06434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B8AED-15A9-49E5-9DD2-C0ABB7DD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C402-2473-403A-8220-62204596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8194C-3EA9-4B0F-BD56-1C362214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3039-1DC6-4DB4-B6BD-80871432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F26F7-D728-45E6-9F94-75764B55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7D381-1D3A-47D0-A1D1-6BAFC3F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65CB-4276-4CFE-9128-845FE4A4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68438-33BA-40A2-A5C2-8E9A11FA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BFC40-0537-4CC8-A556-ED20C5C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0B528-C459-437F-AE4B-AF1A20B6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AA2D-1E8E-4B72-98B3-4ECE4A16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5C27-7BF5-4C98-8E15-C470ED8F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4E12-D51C-4A3B-89AF-440EBDD2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4B382-4A55-4C01-A8FC-724730B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1EA8C-BA29-4D64-83CB-B629AF8A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CED45-AEC9-407E-A165-E323604F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F4F5-E6FC-40F3-A34B-DACF804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F6206-DC41-4CE2-8ECE-F22C72B5E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CCDCD-D479-420E-A268-3FBBE370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E121B-EAFC-4C3D-9B4E-388A709F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F0A3-9B68-4475-92C9-BD284B9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1E7BB-399B-45F5-9370-D11C22BE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C25CC-7B94-498D-A0E9-7C631081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28BD-2760-42CF-AAD5-17F4126C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89D9-069A-436F-8162-1CE122FFC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506B-9DC7-4E85-B73E-562BDB2A19D6}" type="datetimeFigureOut">
              <a:rPr lang="en-US" smtClean="0"/>
              <a:t>Wed, Sep 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ACD8-B7F9-47A6-A8C4-EC036DDF5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3BB7-A2F3-4484-897B-4133BCF2F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D8C2-CA4F-41B9-A261-2A90476A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05660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13FD74-5DF5-4FDD-9783-38C94F33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C952F8-8349-45F6-9AD7-899B48BE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the Merge Sort diagram provided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9B9FC-858D-4159-9BF1-E10AD71F4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2DD50F2-A2AE-44C2-9EA8-D51D28EBBC8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7.2.3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BB2FB1-DC5A-4966-9EDE-3B8E7FA0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1074"/>
              </p:ext>
            </p:extLst>
          </p:nvPr>
        </p:nvGraphicFramePr>
        <p:xfrm>
          <a:off x="4255619" y="2663600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CB139-1EA1-4018-B266-A9DFA7074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52021"/>
              </p:ext>
            </p:extLst>
          </p:nvPr>
        </p:nvGraphicFramePr>
        <p:xfrm>
          <a:off x="7188171" y="2669121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F52A42-5AD5-4CA9-946F-B1607316C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97720"/>
              </p:ext>
            </p:extLst>
          </p:nvPr>
        </p:nvGraphicFramePr>
        <p:xfrm>
          <a:off x="4033571" y="3356819"/>
          <a:ext cx="1480720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0360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40360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A0672E-713A-4E50-9060-DD40E0B14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19426"/>
              </p:ext>
            </p:extLst>
          </p:nvPr>
        </p:nvGraphicFramePr>
        <p:xfrm>
          <a:off x="5761715" y="3363647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9EC632-52CA-4875-9A88-9034C49F2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03595"/>
              </p:ext>
            </p:extLst>
          </p:nvPr>
        </p:nvGraphicFramePr>
        <p:xfrm>
          <a:off x="4113211" y="4050037"/>
          <a:ext cx="646776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677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EABE3B9-FE05-4A15-AD95-1E476E0AE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88953"/>
              </p:ext>
            </p:extLst>
          </p:nvPr>
        </p:nvGraphicFramePr>
        <p:xfrm>
          <a:off x="7188171" y="3363647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7DA7C6-5BD9-4E11-A560-04E41B7A7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51281"/>
              </p:ext>
            </p:extLst>
          </p:nvPr>
        </p:nvGraphicFramePr>
        <p:xfrm>
          <a:off x="8694267" y="3365133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2CD8D7-A75A-474C-83E0-B5B8EE2F50D6}"/>
              </a:ext>
            </a:extLst>
          </p:cNvPr>
          <p:cNvGraphicFramePr>
            <a:graphicFrameLocks noGrp="1"/>
          </p:cNvGraphicFramePr>
          <p:nvPr/>
        </p:nvGraphicFramePr>
        <p:xfrm>
          <a:off x="4255619" y="1983125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BD35F52-2530-48EB-80CF-F41AEAE44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39742"/>
              </p:ext>
            </p:extLst>
          </p:nvPr>
        </p:nvGraphicFramePr>
        <p:xfrm>
          <a:off x="5009923" y="405003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F5D285-2C3F-42C3-AF13-ADE6B2BB4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3397"/>
              </p:ext>
            </p:extLst>
          </p:nvPr>
        </p:nvGraphicFramePr>
        <p:xfrm>
          <a:off x="5761715" y="4047761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14443C-A017-444E-B613-1F0D0947E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61346"/>
              </p:ext>
            </p:extLst>
          </p:nvPr>
        </p:nvGraphicFramePr>
        <p:xfrm>
          <a:off x="6516019" y="4047761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D23F44D-CC5C-47D0-BBA9-38EA697E6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07957"/>
              </p:ext>
            </p:extLst>
          </p:nvPr>
        </p:nvGraphicFramePr>
        <p:xfrm>
          <a:off x="7188171" y="4044109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DBA83DB-274B-4ECE-802E-A2C5BB2C9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53083"/>
              </p:ext>
            </p:extLst>
          </p:nvPr>
        </p:nvGraphicFramePr>
        <p:xfrm>
          <a:off x="7942475" y="4044109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7D5D944-011C-4A25-A44A-520898306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7847"/>
              </p:ext>
            </p:extLst>
          </p:nvPr>
        </p:nvGraphicFramePr>
        <p:xfrm>
          <a:off x="8694267" y="404920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52EAD69-8C96-4CF1-88CD-F987C3814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14426"/>
              </p:ext>
            </p:extLst>
          </p:nvPr>
        </p:nvGraphicFramePr>
        <p:xfrm>
          <a:off x="9448571" y="404920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486A725-8DF3-402B-98D9-A6C011CE9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1447"/>
              </p:ext>
            </p:extLst>
          </p:nvPr>
        </p:nvGraphicFramePr>
        <p:xfrm>
          <a:off x="4078592" y="4711294"/>
          <a:ext cx="1466074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33037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33037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21130FF-C5D2-4353-AB5A-63FDD06BE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67292"/>
              </p:ext>
            </p:extLst>
          </p:nvPr>
        </p:nvGraphicFramePr>
        <p:xfrm>
          <a:off x="5761051" y="4726696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EB43372-EF37-43F5-BF30-2B7DA00B6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82766"/>
              </p:ext>
            </p:extLst>
          </p:nvPr>
        </p:nvGraphicFramePr>
        <p:xfrm>
          <a:off x="7187507" y="4726696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2AD54B2-43A1-4099-A5C9-72E544FD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65741"/>
              </p:ext>
            </p:extLst>
          </p:nvPr>
        </p:nvGraphicFramePr>
        <p:xfrm>
          <a:off x="8693603" y="4728183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4FCA1A6-FC54-4340-B891-DD90CACB6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2625"/>
              </p:ext>
            </p:extLst>
          </p:nvPr>
        </p:nvGraphicFramePr>
        <p:xfrm>
          <a:off x="4254955" y="5414393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C8B9845-9A8F-4B49-B6F4-AACE5DCF0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17555"/>
              </p:ext>
            </p:extLst>
          </p:nvPr>
        </p:nvGraphicFramePr>
        <p:xfrm>
          <a:off x="7187507" y="5419915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0E344A98-DC18-4254-BE6B-B9C72C65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28171"/>
              </p:ext>
            </p:extLst>
          </p:nvPr>
        </p:nvGraphicFramePr>
        <p:xfrm>
          <a:off x="4255619" y="6101684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0232D75C-7F78-48AF-9BB5-73BF4CB77900}"/>
              </a:ext>
            </a:extLst>
          </p:cNvPr>
          <p:cNvSpPr txBox="1">
            <a:spLocks/>
          </p:cNvSpPr>
          <p:nvPr/>
        </p:nvSpPr>
        <p:spPr>
          <a:xfrm>
            <a:off x="487229" y="5606004"/>
            <a:ext cx="3338536" cy="719200"/>
          </a:xfrm>
          <a:prstGeom prst="rect">
            <a:avLst/>
          </a:prstGeom>
          <a:solidFill>
            <a:srgbClr val="FFF2CC"/>
          </a:solidFill>
          <a:ln w="19050">
            <a:solidFill>
              <a:srgbClr val="FF0000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r>
              <a:rPr lang="en-US" sz="1867" kern="0" dirty="0">
                <a:latin typeface="Merriweather" panose="020B0604020202020204" charset="0"/>
                <a:ea typeface="Meiryo" panose="020B0400000000000000" pitchFamily="34" charset="-128"/>
              </a:rPr>
              <a:t>See the </a:t>
            </a:r>
            <a:r>
              <a:rPr lang="en-US" sz="1867" kern="0" dirty="0">
                <a:latin typeface="Courier New" panose="02070309020205020404" pitchFamily="49" charset="0"/>
                <a:ea typeface="Meiryo" panose="020B0400000000000000" pitchFamily="34" charset="-128"/>
                <a:cs typeface="Courier New" panose="02070309020205020404" pitchFamily="49" charset="0"/>
              </a:rPr>
              <a:t>activities.pptx </a:t>
            </a:r>
            <a:r>
              <a:rPr lang="en-US" sz="1867" kern="0" dirty="0">
                <a:latin typeface="Merriweather" panose="020B0604020202020204" charset="0"/>
                <a:ea typeface="Meiryo" panose="020B0400000000000000" pitchFamily="34" charset="-128"/>
              </a:rPr>
              <a:t>file to enter your solution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DD73F92-F4BF-4A1D-AA4B-FD438CBB6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3" r="11222"/>
          <a:stretch/>
        </p:blipFill>
        <p:spPr bwMode="auto">
          <a:xfrm>
            <a:off x="447208" y="2523777"/>
            <a:ext cx="3418579" cy="240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E9E27D-34DA-49C0-8679-BC3422C3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Number of Elements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B384CF-1863-4B81-99EB-C6E3026E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113" y="919963"/>
            <a:ext cx="8648000" cy="1023323"/>
          </a:xfrm>
        </p:spPr>
        <p:txBody>
          <a:bodyPr/>
          <a:lstStyle/>
          <a:p>
            <a:r>
              <a:rPr lang="en-US" dirty="0"/>
              <a:t>Complete the merge sort diagram provided below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Remember the rules for splitting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58D3AD-7C70-4EBC-8904-2B60DDF420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9A571B2-58B1-496D-8444-106DBD6DA98C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7.2.5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5CF565-9930-4B17-BF68-EFCF95CFC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39433"/>
              </p:ext>
            </p:extLst>
          </p:nvPr>
        </p:nvGraphicFramePr>
        <p:xfrm>
          <a:off x="4383117" y="2663600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22505-3626-48D5-B5DA-C242F1AE8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70486"/>
              </p:ext>
            </p:extLst>
          </p:nvPr>
        </p:nvGraphicFramePr>
        <p:xfrm>
          <a:off x="7315669" y="2669121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30263A-80D8-4012-BA5F-4013058CD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37668"/>
              </p:ext>
            </p:extLst>
          </p:nvPr>
        </p:nvGraphicFramePr>
        <p:xfrm>
          <a:off x="4383117" y="3356819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F077D9-D6C6-4954-942F-82A8A0EE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02256"/>
              </p:ext>
            </p:extLst>
          </p:nvPr>
        </p:nvGraphicFramePr>
        <p:xfrm>
          <a:off x="5889213" y="3363647"/>
          <a:ext cx="1415304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0765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0765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04DABC-5F5E-4A02-B36B-D7934A8AD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07392"/>
              </p:ext>
            </p:extLst>
          </p:nvPr>
        </p:nvGraphicFramePr>
        <p:xfrm>
          <a:off x="4383117" y="405003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EDC3B90-F594-4290-882B-B18C3470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75239"/>
              </p:ext>
            </p:extLst>
          </p:nvPr>
        </p:nvGraphicFramePr>
        <p:xfrm>
          <a:off x="7315669" y="3363647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626CBE1-6965-4B2C-A795-0CBA8594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83791"/>
              </p:ext>
            </p:extLst>
          </p:nvPr>
        </p:nvGraphicFramePr>
        <p:xfrm>
          <a:off x="8663218" y="3365133"/>
          <a:ext cx="1417220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08610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08610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861DC5F-C6B4-44B9-B147-854CB32FB1AE}"/>
              </a:ext>
            </a:extLst>
          </p:cNvPr>
          <p:cNvGraphicFramePr>
            <a:graphicFrameLocks noGrp="1"/>
          </p:cNvGraphicFramePr>
          <p:nvPr/>
        </p:nvGraphicFramePr>
        <p:xfrm>
          <a:off x="4383117" y="1983125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0430EF-04D0-4CA5-8F8F-BD38B9E6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9869"/>
              </p:ext>
            </p:extLst>
          </p:nvPr>
        </p:nvGraphicFramePr>
        <p:xfrm>
          <a:off x="5137421" y="405003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083FBC6-A419-4774-9781-2C108A01B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46495"/>
              </p:ext>
            </p:extLst>
          </p:nvPr>
        </p:nvGraphicFramePr>
        <p:xfrm>
          <a:off x="5889213" y="4047761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E0709E3-C3F0-4446-B40A-A3911BA66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59367"/>
              </p:ext>
            </p:extLst>
          </p:nvPr>
        </p:nvGraphicFramePr>
        <p:xfrm>
          <a:off x="6550213" y="4047761"/>
          <a:ext cx="597672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767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7042563-A98A-4A07-8A3E-B91CCCAA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03512"/>
              </p:ext>
            </p:extLst>
          </p:nvPr>
        </p:nvGraphicFramePr>
        <p:xfrm>
          <a:off x="7315669" y="4044109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3FA3E61-59C2-4A78-92E2-050FB29AE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72184"/>
              </p:ext>
            </p:extLst>
          </p:nvPr>
        </p:nvGraphicFramePr>
        <p:xfrm>
          <a:off x="8069973" y="4044109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8237933-0B1C-4DA5-8C76-692D6102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78696"/>
              </p:ext>
            </p:extLst>
          </p:nvPr>
        </p:nvGraphicFramePr>
        <p:xfrm>
          <a:off x="8821764" y="4049207"/>
          <a:ext cx="595093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5093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781FBB4-B899-4995-957C-5888B83A2C95}"/>
              </a:ext>
            </a:extLst>
          </p:cNvPr>
          <p:cNvGraphicFramePr>
            <a:graphicFrameLocks noGrp="1"/>
          </p:cNvGraphicFramePr>
          <p:nvPr/>
        </p:nvGraphicFramePr>
        <p:xfrm>
          <a:off x="9576069" y="404920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750A870-2AED-4EBC-9596-250914A68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22532"/>
              </p:ext>
            </p:extLst>
          </p:nvPr>
        </p:nvGraphicFramePr>
        <p:xfrm>
          <a:off x="4382453" y="4719868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4D4664A-CF0E-4E4C-9614-CC0E94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32186"/>
              </p:ext>
            </p:extLst>
          </p:nvPr>
        </p:nvGraphicFramePr>
        <p:xfrm>
          <a:off x="5797114" y="4726696"/>
          <a:ext cx="1426456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1322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228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23ADEDE-ABF7-4679-80B5-2FD14056B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80596"/>
              </p:ext>
            </p:extLst>
          </p:nvPr>
        </p:nvGraphicFramePr>
        <p:xfrm>
          <a:off x="7315005" y="4726696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5908015-5634-4156-8178-68CCEEAB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12492"/>
              </p:ext>
            </p:extLst>
          </p:nvPr>
        </p:nvGraphicFramePr>
        <p:xfrm>
          <a:off x="8821101" y="4728183"/>
          <a:ext cx="1417220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08610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08610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CAD1DFE-696F-4CC9-AC71-119D002A6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70806"/>
              </p:ext>
            </p:extLst>
          </p:nvPr>
        </p:nvGraphicFramePr>
        <p:xfrm>
          <a:off x="4382453" y="5414393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D997E8E-7329-4DDE-93DD-BCD0DF66B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03823"/>
              </p:ext>
            </p:extLst>
          </p:nvPr>
        </p:nvGraphicFramePr>
        <p:xfrm>
          <a:off x="7315005" y="5419915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68D948C-3FB9-491F-BCAF-03FF572F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0179"/>
              </p:ext>
            </p:extLst>
          </p:nvPr>
        </p:nvGraphicFramePr>
        <p:xfrm>
          <a:off x="4383116" y="6101684"/>
          <a:ext cx="5780062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84459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42229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42229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642229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642229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642229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642229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  <a:gridCol w="642229">
                  <a:extLst>
                    <a:ext uri="{9D8B030D-6E8A-4147-A177-3AD203B41FA5}">
                      <a16:colId xmlns:a16="http://schemas.microsoft.com/office/drawing/2014/main" val="2124629437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248D83D-0A0A-42B4-9041-0EEF5566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3" y="2554879"/>
            <a:ext cx="3330613" cy="24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5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3B2C-6C1C-4ADA-85B0-A2A8F4BC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 Sorted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2DF5-4577-48AF-9ED4-DDEF3588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3300" y="935795"/>
            <a:ext cx="8648000" cy="903125"/>
          </a:xfrm>
        </p:spPr>
        <p:txBody>
          <a:bodyPr/>
          <a:lstStyle/>
          <a:p>
            <a:r>
              <a:rPr lang="en-US" dirty="0"/>
              <a:t>Complete the following merge sort diagram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Make note of how many steps it took to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601A-3176-4B54-B301-91F7CCAFAD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n" kern="0">
              <a:solidFill>
                <a:srgbClr val="666666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41D99F-F8C8-4F38-8A13-3BB1E2F22EDF}"/>
              </a:ext>
            </a:extLst>
          </p:cNvPr>
          <p:cNvGraphicFramePr>
            <a:graphicFrameLocks noGrp="1"/>
          </p:cNvGraphicFramePr>
          <p:nvPr/>
        </p:nvGraphicFramePr>
        <p:xfrm>
          <a:off x="4255619" y="2663600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18A106-B23F-4829-8A54-61AE39ECB9B8}"/>
              </a:ext>
            </a:extLst>
          </p:cNvPr>
          <p:cNvGraphicFramePr>
            <a:graphicFrameLocks noGrp="1"/>
          </p:cNvGraphicFramePr>
          <p:nvPr/>
        </p:nvGraphicFramePr>
        <p:xfrm>
          <a:off x="7188171" y="2669121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AEF459-A31A-4B88-9859-35D2070BDB1A}"/>
              </a:ext>
            </a:extLst>
          </p:cNvPr>
          <p:cNvGraphicFramePr>
            <a:graphicFrameLocks noGrp="1"/>
          </p:cNvGraphicFramePr>
          <p:nvPr/>
        </p:nvGraphicFramePr>
        <p:xfrm>
          <a:off x="4255619" y="3356819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A64916-4C34-4EFC-80BB-6C2B9CB1E17C}"/>
              </a:ext>
            </a:extLst>
          </p:cNvPr>
          <p:cNvGraphicFramePr>
            <a:graphicFrameLocks noGrp="1"/>
          </p:cNvGraphicFramePr>
          <p:nvPr/>
        </p:nvGraphicFramePr>
        <p:xfrm>
          <a:off x="5761715" y="3363647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585EC47-2D29-45E1-9E26-4FE4AEF2B7CA}"/>
              </a:ext>
            </a:extLst>
          </p:cNvPr>
          <p:cNvGraphicFramePr>
            <a:graphicFrameLocks noGrp="1"/>
          </p:cNvGraphicFramePr>
          <p:nvPr/>
        </p:nvGraphicFramePr>
        <p:xfrm>
          <a:off x="4255619" y="405003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6F6917E-A61C-4BB1-85DC-38D97AAAB67D}"/>
              </a:ext>
            </a:extLst>
          </p:cNvPr>
          <p:cNvGraphicFramePr>
            <a:graphicFrameLocks noGrp="1"/>
          </p:cNvGraphicFramePr>
          <p:nvPr/>
        </p:nvGraphicFramePr>
        <p:xfrm>
          <a:off x="7188171" y="3363647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828D1B-D920-48F1-9DAC-B73703DAF777}"/>
              </a:ext>
            </a:extLst>
          </p:cNvPr>
          <p:cNvGraphicFramePr>
            <a:graphicFrameLocks noGrp="1"/>
          </p:cNvGraphicFramePr>
          <p:nvPr/>
        </p:nvGraphicFramePr>
        <p:xfrm>
          <a:off x="8694267" y="3365133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EF26F7-467B-49E0-91B0-C06C76B251EE}"/>
              </a:ext>
            </a:extLst>
          </p:cNvPr>
          <p:cNvGraphicFramePr>
            <a:graphicFrameLocks noGrp="1"/>
          </p:cNvGraphicFramePr>
          <p:nvPr/>
        </p:nvGraphicFramePr>
        <p:xfrm>
          <a:off x="4255619" y="1983125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D0BF2F-ECFC-4780-98F3-F92339AE96AB}"/>
              </a:ext>
            </a:extLst>
          </p:cNvPr>
          <p:cNvGraphicFramePr>
            <a:graphicFrameLocks noGrp="1"/>
          </p:cNvGraphicFramePr>
          <p:nvPr/>
        </p:nvGraphicFramePr>
        <p:xfrm>
          <a:off x="5009923" y="405003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49B933F-6CB5-4C72-B569-6F2EA2B9E149}"/>
              </a:ext>
            </a:extLst>
          </p:cNvPr>
          <p:cNvGraphicFramePr>
            <a:graphicFrameLocks noGrp="1"/>
          </p:cNvGraphicFramePr>
          <p:nvPr/>
        </p:nvGraphicFramePr>
        <p:xfrm>
          <a:off x="5761715" y="4047761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20C7087-8FD6-4E36-87B1-03EDBA22FB84}"/>
              </a:ext>
            </a:extLst>
          </p:cNvPr>
          <p:cNvGraphicFramePr>
            <a:graphicFrameLocks noGrp="1"/>
          </p:cNvGraphicFramePr>
          <p:nvPr/>
        </p:nvGraphicFramePr>
        <p:xfrm>
          <a:off x="6516019" y="4047761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D357635-0254-4695-9AF7-19F0C7C049CD}"/>
              </a:ext>
            </a:extLst>
          </p:cNvPr>
          <p:cNvGraphicFramePr>
            <a:graphicFrameLocks noGrp="1"/>
          </p:cNvGraphicFramePr>
          <p:nvPr/>
        </p:nvGraphicFramePr>
        <p:xfrm>
          <a:off x="7188171" y="4044109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54B6BCF-69E8-4394-A43F-A9AB9B983632}"/>
              </a:ext>
            </a:extLst>
          </p:cNvPr>
          <p:cNvGraphicFramePr>
            <a:graphicFrameLocks noGrp="1"/>
          </p:cNvGraphicFramePr>
          <p:nvPr/>
        </p:nvGraphicFramePr>
        <p:xfrm>
          <a:off x="7942475" y="4044109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C9B474F-1D35-4842-BA0D-698D626D6B3D}"/>
              </a:ext>
            </a:extLst>
          </p:cNvPr>
          <p:cNvGraphicFramePr>
            <a:graphicFrameLocks noGrp="1"/>
          </p:cNvGraphicFramePr>
          <p:nvPr/>
        </p:nvGraphicFramePr>
        <p:xfrm>
          <a:off x="8694267" y="404920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D678116-4831-4B12-83F0-BABCD83D2805}"/>
              </a:ext>
            </a:extLst>
          </p:cNvPr>
          <p:cNvGraphicFramePr>
            <a:graphicFrameLocks noGrp="1"/>
          </p:cNvGraphicFramePr>
          <p:nvPr/>
        </p:nvGraphicFramePr>
        <p:xfrm>
          <a:off x="9448571" y="4049207"/>
          <a:ext cx="504368" cy="452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4368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222745F-15E9-4E23-BAD1-15DF98F0EECF}"/>
              </a:ext>
            </a:extLst>
          </p:cNvPr>
          <p:cNvGraphicFramePr>
            <a:graphicFrameLocks noGrp="1"/>
          </p:cNvGraphicFramePr>
          <p:nvPr/>
        </p:nvGraphicFramePr>
        <p:xfrm>
          <a:off x="4254955" y="4719868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C34E58A-F51D-42DB-8A09-DAE8D9805310}"/>
              </a:ext>
            </a:extLst>
          </p:cNvPr>
          <p:cNvGraphicFramePr>
            <a:graphicFrameLocks noGrp="1"/>
          </p:cNvGraphicFramePr>
          <p:nvPr/>
        </p:nvGraphicFramePr>
        <p:xfrm>
          <a:off x="5761051" y="4726696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9D6D43B-371E-40AF-A3EE-4129DAAFB4DA}"/>
              </a:ext>
            </a:extLst>
          </p:cNvPr>
          <p:cNvGraphicFramePr>
            <a:graphicFrameLocks noGrp="1"/>
          </p:cNvGraphicFramePr>
          <p:nvPr/>
        </p:nvGraphicFramePr>
        <p:xfrm>
          <a:off x="7187507" y="4726696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C20DD1A-9680-4D4E-B78F-75B59F1642B9}"/>
              </a:ext>
            </a:extLst>
          </p:cNvPr>
          <p:cNvGraphicFramePr>
            <a:graphicFrameLocks noGrp="1"/>
          </p:cNvGraphicFramePr>
          <p:nvPr/>
        </p:nvGraphicFramePr>
        <p:xfrm>
          <a:off x="8693603" y="4728183"/>
          <a:ext cx="1258672" cy="543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9336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29336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8DA71FE-D6D4-4651-BE80-81D2EE10A017}"/>
              </a:ext>
            </a:extLst>
          </p:cNvPr>
          <p:cNvGraphicFramePr>
            <a:graphicFrameLocks noGrp="1"/>
          </p:cNvGraphicFramePr>
          <p:nvPr/>
        </p:nvGraphicFramePr>
        <p:xfrm>
          <a:off x="4254955" y="5414393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B41B83-B44F-4673-8868-EF21CAB1C10B}"/>
              </a:ext>
            </a:extLst>
          </p:cNvPr>
          <p:cNvGraphicFramePr>
            <a:graphicFrameLocks noGrp="1"/>
          </p:cNvGraphicFramePr>
          <p:nvPr/>
        </p:nvGraphicFramePr>
        <p:xfrm>
          <a:off x="7187507" y="5419915"/>
          <a:ext cx="2764768" cy="543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91192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691192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</a:tblGrid>
              <a:tr h="541952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553FF43-9932-4241-B076-49D40C20E903}"/>
              </a:ext>
            </a:extLst>
          </p:cNvPr>
          <p:cNvGraphicFramePr>
            <a:graphicFrameLocks noGrp="1"/>
          </p:cNvGraphicFramePr>
          <p:nvPr/>
        </p:nvGraphicFramePr>
        <p:xfrm>
          <a:off x="4255619" y="6101684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C6159D5-AFBB-4A44-8435-2F8B8B2E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3" y="2651432"/>
            <a:ext cx="3012657" cy="22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54843D7-251A-4448-A723-B1C01E7E21D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7.2.9</a:t>
            </a:r>
          </a:p>
        </p:txBody>
      </p:sp>
    </p:spTree>
    <p:extLst>
      <p:ext uri="{BB962C8B-B14F-4D97-AF65-F5344CB8AC3E}">
        <p14:creationId xmlns:p14="http://schemas.microsoft.com/office/powerpoint/2010/main" val="29237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13FD74-5DF5-4FDD-9783-38C94F33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300" y="584605"/>
            <a:ext cx="8648000" cy="1136000"/>
          </a:xfrm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C952F8-8349-45F6-9AD7-899B48BE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3300" y="1720605"/>
            <a:ext cx="8648000" cy="656099"/>
          </a:xfrm>
        </p:spPr>
        <p:txBody>
          <a:bodyPr/>
          <a:lstStyle/>
          <a:p>
            <a:r>
              <a:rPr lang="en-US" dirty="0"/>
              <a:t>Complete the Quicksort diagram provided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9B9FC-858D-4159-9BF1-E10AD71F4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2DD50F2-A2AE-44C2-9EA8-D51D28EBBC8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7.3.2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2CD8D7-A75A-474C-83E0-B5B8EE2F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75464"/>
              </p:ext>
            </p:extLst>
          </p:nvPr>
        </p:nvGraphicFramePr>
        <p:xfrm>
          <a:off x="4255619" y="2471263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D0870B80-1533-4DEA-8726-9DD001ED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3" y="2554879"/>
            <a:ext cx="3330613" cy="24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6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B3FAF0-6B16-454B-842C-0EBD9A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300" y="1038368"/>
            <a:ext cx="8648000" cy="1136000"/>
          </a:xfrm>
        </p:spPr>
        <p:txBody>
          <a:bodyPr/>
          <a:lstStyle/>
          <a:p>
            <a:r>
              <a:rPr lang="en-US" dirty="0"/>
              <a:t>Duplicates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436989-1655-43D4-ABB3-4CA35F19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3300" y="2174368"/>
            <a:ext cx="8648000" cy="1528800"/>
          </a:xfrm>
        </p:spPr>
        <p:txBody>
          <a:bodyPr/>
          <a:lstStyle/>
          <a:p>
            <a:r>
              <a:rPr lang="en-US" dirty="0"/>
              <a:t>Complete the quicksort diagram provided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77C39-6404-4FEE-BCA4-5E5506F04E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9FE77A8-DABC-4404-A1FF-7DDD128B6371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7.3.6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B59725-7096-4B20-8BB8-FC054459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86138"/>
              </p:ext>
            </p:extLst>
          </p:nvPr>
        </p:nvGraphicFramePr>
        <p:xfrm>
          <a:off x="4255619" y="2925026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2DF5578-0882-478D-AC3D-DB075848B667}"/>
              </a:ext>
            </a:extLst>
          </p:cNvPr>
          <p:cNvSpPr txBox="1">
            <a:spLocks/>
          </p:cNvSpPr>
          <p:nvPr/>
        </p:nvSpPr>
        <p:spPr>
          <a:xfrm>
            <a:off x="218860" y="2601776"/>
            <a:ext cx="3054441" cy="975083"/>
          </a:xfrm>
          <a:prstGeom prst="rect">
            <a:avLst/>
          </a:prstGeom>
          <a:solidFill>
            <a:srgbClr val="FFF2CC"/>
          </a:solidFill>
          <a:ln w="19050">
            <a:solidFill>
              <a:srgbClr val="FF0000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67" dirty="0">
                <a:latin typeface="Merriweather" panose="020B0604020202020204" charset="0"/>
              </a:rPr>
              <a:t>The quicksort algorithm works with duplicate values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979D1FF-138D-4F9A-AD24-D93D7B1BBD4B}"/>
              </a:ext>
            </a:extLst>
          </p:cNvPr>
          <p:cNvSpPr txBox="1">
            <a:spLocks/>
          </p:cNvSpPr>
          <p:nvPr/>
        </p:nvSpPr>
        <p:spPr>
          <a:xfrm>
            <a:off x="218858" y="3773876"/>
            <a:ext cx="3054441" cy="975083"/>
          </a:xfrm>
          <a:prstGeom prst="rect">
            <a:avLst/>
          </a:prstGeom>
          <a:solidFill>
            <a:srgbClr val="FFF2CC"/>
          </a:solidFill>
          <a:ln w="19050">
            <a:solidFill>
              <a:srgbClr val="FF0000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67" dirty="0">
                <a:latin typeface="Merriweather" panose="020B0604020202020204" charset="0"/>
              </a:rPr>
              <a:t>For the same array, add all pivot value to it and mark them all as pivot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53E3994-2C75-41CB-B7C6-63F590BF74AC}"/>
              </a:ext>
            </a:extLst>
          </p:cNvPr>
          <p:cNvSpPr txBox="1">
            <a:spLocks/>
          </p:cNvSpPr>
          <p:nvPr/>
        </p:nvSpPr>
        <p:spPr>
          <a:xfrm>
            <a:off x="218857" y="4945976"/>
            <a:ext cx="3054441" cy="975083"/>
          </a:xfrm>
          <a:prstGeom prst="rect">
            <a:avLst/>
          </a:prstGeom>
          <a:solidFill>
            <a:srgbClr val="FFF2CC"/>
          </a:solidFill>
          <a:ln w="19050">
            <a:solidFill>
              <a:srgbClr val="FF0000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67" dirty="0">
                <a:latin typeface="Merriweather" panose="020B0604020202020204" charset="0"/>
              </a:rPr>
              <a:t>For all other values, partition works the same as normal</a:t>
            </a:r>
          </a:p>
        </p:txBody>
      </p:sp>
    </p:spTree>
    <p:extLst>
      <p:ext uri="{BB962C8B-B14F-4D97-AF65-F5344CB8AC3E}">
        <p14:creationId xmlns:p14="http://schemas.microsoft.com/office/powerpoint/2010/main" val="39959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3B2C-6C1C-4ADA-85B0-A2A8F4BC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300" y="790858"/>
            <a:ext cx="8648000" cy="1136000"/>
          </a:xfrm>
        </p:spPr>
        <p:txBody>
          <a:bodyPr/>
          <a:lstStyle/>
          <a:p>
            <a:r>
              <a:rPr lang="en-US" dirty="0"/>
              <a:t>Already Sorted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2DF5-4577-48AF-9ED4-DDEF3588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3300" y="1630186"/>
            <a:ext cx="8648000" cy="903125"/>
          </a:xfrm>
        </p:spPr>
        <p:txBody>
          <a:bodyPr/>
          <a:lstStyle/>
          <a:p>
            <a:r>
              <a:rPr lang="en-US" dirty="0"/>
              <a:t>Complete the following quicksort diagram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Make note of how many steps it took to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601A-3176-4B54-B301-91F7CCAFAD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397567-C35D-4D2C-A7F7-C60A94ADF09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79487" y="227233"/>
            <a:ext cx="1606759" cy="719200"/>
          </a:xfrm>
        </p:spPr>
        <p:txBody>
          <a:bodyPr/>
          <a:lstStyle/>
          <a:p>
            <a:r>
              <a:rPr lang="en-US" dirty="0"/>
              <a:t>7.3.9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EF26F7-467B-49E0-91B0-C06C76B25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9681"/>
              </p:ext>
            </p:extLst>
          </p:nvPr>
        </p:nvGraphicFramePr>
        <p:xfrm>
          <a:off x="4255619" y="2677516"/>
          <a:ext cx="5708680" cy="452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585">
                  <a:extLst>
                    <a:ext uri="{9D8B030D-6E8A-4147-A177-3AD203B41FA5}">
                      <a16:colId xmlns:a16="http://schemas.microsoft.com/office/drawing/2014/main" val="48398605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6237786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117717389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569747875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864047086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2401360228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1938293104"/>
                    </a:ext>
                  </a:extLst>
                </a:gridCol>
                <a:gridCol w="713585">
                  <a:extLst>
                    <a:ext uri="{9D8B030D-6E8A-4147-A177-3AD203B41FA5}">
                      <a16:colId xmlns:a16="http://schemas.microsoft.com/office/drawing/2014/main" val="359046549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15</a:t>
                      </a: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33025"/>
                  </a:ext>
                </a:extLst>
              </a:tr>
            </a:tbl>
          </a:graphicData>
        </a:graphic>
      </p:graphicFrame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7FA48B-63B4-4533-89CA-7FEB744CEB10}"/>
              </a:ext>
            </a:extLst>
          </p:cNvPr>
          <p:cNvSpPr txBox="1">
            <a:spLocks/>
          </p:cNvSpPr>
          <p:nvPr/>
        </p:nvSpPr>
        <p:spPr>
          <a:xfrm>
            <a:off x="218860" y="2601776"/>
            <a:ext cx="3054441" cy="975083"/>
          </a:xfrm>
          <a:prstGeom prst="rect">
            <a:avLst/>
          </a:prstGeom>
          <a:solidFill>
            <a:srgbClr val="FFF2CC"/>
          </a:solidFill>
          <a:ln w="19050">
            <a:solidFill>
              <a:srgbClr val="FF0000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67" dirty="0">
                <a:latin typeface="Merriweather" panose="020B0604020202020204" charset="0"/>
              </a:rPr>
              <a:t>An already sorted list is a common edge case for sorting algorithms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4758CFD-E102-496C-BAF6-BF8B6BF6ED08}"/>
              </a:ext>
            </a:extLst>
          </p:cNvPr>
          <p:cNvSpPr txBox="1">
            <a:spLocks/>
          </p:cNvSpPr>
          <p:nvPr/>
        </p:nvSpPr>
        <p:spPr>
          <a:xfrm>
            <a:off x="218860" y="3971086"/>
            <a:ext cx="3054441" cy="720009"/>
          </a:xfrm>
          <a:prstGeom prst="rect">
            <a:avLst/>
          </a:prstGeom>
          <a:solidFill>
            <a:srgbClr val="FFF2CC"/>
          </a:solidFill>
          <a:ln w="19050">
            <a:solidFill>
              <a:srgbClr val="FF0000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67" dirty="0">
                <a:latin typeface="Merriweather" panose="020B0604020202020204" charset="0"/>
              </a:rPr>
              <a:t>Let's see how well quicksort handles it</a:t>
            </a:r>
          </a:p>
        </p:txBody>
      </p:sp>
    </p:spTree>
    <p:extLst>
      <p:ext uri="{BB962C8B-B14F-4D97-AF65-F5344CB8AC3E}">
        <p14:creationId xmlns:p14="http://schemas.microsoft.com/office/powerpoint/2010/main" val="136047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288</Words>
  <Application>Microsoft Office PowerPoint</Application>
  <PresentationFormat>Widescreen</PresentationFormat>
  <Paragraphs>170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Ink Free</vt:lpstr>
      <vt:lpstr>Merriweather</vt:lpstr>
      <vt:lpstr>Roboto</vt:lpstr>
      <vt:lpstr>Wingdings</vt:lpstr>
      <vt:lpstr>Office Theme</vt:lpstr>
      <vt:lpstr>Paradigm</vt:lpstr>
      <vt:lpstr>Your Turn</vt:lpstr>
      <vt:lpstr>Odd Number of Elements</vt:lpstr>
      <vt:lpstr>Already Sorted</vt:lpstr>
      <vt:lpstr>Your Turn</vt:lpstr>
      <vt:lpstr>Duplicates</vt:lpstr>
      <vt:lpstr>Already Sorted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Turn</dc:title>
  <dc:creator>Bruce Herring</dc:creator>
  <cp:lastModifiedBy>Jin Moon (RIT Student)</cp:lastModifiedBy>
  <cp:revision>4</cp:revision>
  <dcterms:created xsi:type="dcterms:W3CDTF">2020-09-26T11:41:00Z</dcterms:created>
  <dcterms:modified xsi:type="dcterms:W3CDTF">2020-10-01T03:52:13Z</dcterms:modified>
</cp:coreProperties>
</file>