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3"/>
  </p:notesMasterIdLst>
  <p:sldIdLst>
    <p:sldId id="793" r:id="rId3"/>
    <p:sldId id="780" r:id="rId4"/>
    <p:sldId id="781" r:id="rId5"/>
    <p:sldId id="782" r:id="rId6"/>
    <p:sldId id="783" r:id="rId7"/>
    <p:sldId id="787" r:id="rId8"/>
    <p:sldId id="613" r:id="rId9"/>
    <p:sldId id="784" r:id="rId10"/>
    <p:sldId id="790" r:id="rId11"/>
    <p:sldId id="789" r:id="rId12"/>
    <p:sldId id="786" r:id="rId13"/>
    <p:sldId id="785" r:id="rId14"/>
    <p:sldId id="621" r:id="rId15"/>
    <p:sldId id="623" r:id="rId16"/>
    <p:sldId id="791" r:id="rId17"/>
    <p:sldId id="625" r:id="rId18"/>
    <p:sldId id="624" r:id="rId19"/>
    <p:sldId id="626" r:id="rId20"/>
    <p:sldId id="629" r:id="rId21"/>
    <p:sldId id="630" r:id="rId22"/>
    <p:sldId id="631" r:id="rId23"/>
    <p:sldId id="796" r:id="rId24"/>
    <p:sldId id="632" r:id="rId25"/>
    <p:sldId id="593" r:id="rId26"/>
    <p:sldId id="594" r:id="rId27"/>
    <p:sldId id="598" r:id="rId28"/>
    <p:sldId id="599" r:id="rId29"/>
    <p:sldId id="792" r:id="rId30"/>
    <p:sldId id="596" r:id="rId31"/>
    <p:sldId id="588" r:id="rId32"/>
  </p:sldIdLst>
  <p:sldSz cx="12192000" cy="6858000"/>
  <p:notesSz cx="7010400" cy="92964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99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120DD-2B1E-43A6-AAAF-0FFF8ABA3999}" v="2" dt="2020-09-24T08:53:44.865"/>
    <p1510:client id="{1FA8B2E4-2912-47F8-A310-CEE57F32506C}" v="1" dt="2020-09-24T07:13:56.738"/>
    <p1510:client id="{9BD75BF6-11F1-4C4F-A768-CBCB117806A0}" v="284" dt="2020-09-24T07:07:48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dong Xiao" userId="S::pengdong.xiao@digipen.edu::8ebd7437-9907-43f3-b512-a9d7ca10c82e" providerId="AD" clId="Web-{0E7120DD-2B1E-43A6-AAAF-0FFF8ABA3999}"/>
    <pc:docChg chg="delSld">
      <pc:chgData name="Pengdong Xiao" userId="S::pengdong.xiao@digipen.edu::8ebd7437-9907-43f3-b512-a9d7ca10c82e" providerId="AD" clId="Web-{0E7120DD-2B1E-43A6-AAAF-0FFF8ABA3999}" dt="2020-09-24T08:53:44.865" v="1"/>
      <pc:docMkLst>
        <pc:docMk/>
      </pc:docMkLst>
      <pc:sldChg chg="del">
        <pc:chgData name="Pengdong Xiao" userId="S::pengdong.xiao@digipen.edu::8ebd7437-9907-43f3-b512-a9d7ca10c82e" providerId="AD" clId="Web-{0E7120DD-2B1E-43A6-AAAF-0FFF8ABA3999}" dt="2020-09-24T08:53:38.124" v="0"/>
        <pc:sldMkLst>
          <pc:docMk/>
          <pc:sldMk cId="963959761" sldId="794"/>
        </pc:sldMkLst>
      </pc:sldChg>
      <pc:sldChg chg="del">
        <pc:chgData name="Pengdong Xiao" userId="S::pengdong.xiao@digipen.edu::8ebd7437-9907-43f3-b512-a9d7ca10c82e" providerId="AD" clId="Web-{0E7120DD-2B1E-43A6-AAAF-0FFF8ABA3999}" dt="2020-09-24T08:53:44.865" v="1"/>
        <pc:sldMkLst>
          <pc:docMk/>
          <pc:sldMk cId="484576037" sldId="795"/>
        </pc:sldMkLst>
      </pc:sldChg>
    </pc:docChg>
  </pc:docChgLst>
  <pc:docChgLst>
    <pc:chgData name="Pengdong Xiao" userId="S::pengdong.xiao@digipen.edu::8ebd7437-9907-43f3-b512-a9d7ca10c82e" providerId="AD" clId="Web-{9BD75BF6-11F1-4C4F-A768-CBCB117806A0}"/>
    <pc:docChg chg="addSld delSld modSld sldOrd addMainMaster">
      <pc:chgData name="Pengdong Xiao" userId="S::pengdong.xiao@digipen.edu::8ebd7437-9907-43f3-b512-a9d7ca10c82e" providerId="AD" clId="Web-{9BD75BF6-11F1-4C4F-A768-CBCB117806A0}" dt="2020-09-24T07:07:48.664" v="275" actId="20577"/>
      <pc:docMkLst>
        <pc:docMk/>
      </pc:docMkLst>
      <pc:sldChg chg="del">
        <pc:chgData name="Pengdong Xiao" userId="S::pengdong.xiao@digipen.edu::8ebd7437-9907-43f3-b512-a9d7ca10c82e" providerId="AD" clId="Web-{9BD75BF6-11F1-4C4F-A768-CBCB117806A0}" dt="2020-09-24T07:04:47.583" v="251"/>
        <pc:sldMkLst>
          <pc:docMk/>
          <pc:sldMk cId="868482947" sldId="269"/>
        </pc:sldMkLst>
      </pc:sldChg>
      <pc:sldChg chg="modSp">
        <pc:chgData name="Pengdong Xiao" userId="S::pengdong.xiao@digipen.edu::8ebd7437-9907-43f3-b512-a9d7ca10c82e" providerId="AD" clId="Web-{9BD75BF6-11F1-4C4F-A768-CBCB117806A0}" dt="2020-09-24T06:15:44.622" v="234" actId="1076"/>
        <pc:sldMkLst>
          <pc:docMk/>
          <pc:sldMk cId="3962741755" sldId="631"/>
        </pc:sldMkLst>
        <pc:spChg chg="mod">
          <ac:chgData name="Pengdong Xiao" userId="S::pengdong.xiao@digipen.edu::8ebd7437-9907-43f3-b512-a9d7ca10c82e" providerId="AD" clId="Web-{9BD75BF6-11F1-4C4F-A768-CBCB117806A0}" dt="2020-09-24T06:15:44.622" v="234" actId="1076"/>
          <ac:spMkLst>
            <pc:docMk/>
            <pc:sldMk cId="3962741755" sldId="631"/>
            <ac:spMk id="3" creationId="{00000000-0000-0000-0000-000000000000}"/>
          </ac:spMkLst>
        </pc:spChg>
      </pc:sldChg>
      <pc:sldChg chg="del">
        <pc:chgData name="Pengdong Xiao" userId="S::pengdong.xiao@digipen.edu::8ebd7437-9907-43f3-b512-a9d7ca10c82e" providerId="AD" clId="Web-{9BD75BF6-11F1-4C4F-A768-CBCB117806A0}" dt="2020-09-24T03:45:16.617" v="28"/>
        <pc:sldMkLst>
          <pc:docMk/>
          <pc:sldMk cId="830605173" sldId="661"/>
        </pc:sldMkLst>
      </pc:sldChg>
      <pc:sldChg chg="del">
        <pc:chgData name="Pengdong Xiao" userId="S::pengdong.xiao@digipen.edu::8ebd7437-9907-43f3-b512-a9d7ca10c82e" providerId="AD" clId="Web-{9BD75BF6-11F1-4C4F-A768-CBCB117806A0}" dt="2020-09-24T03:45:16.632" v="29"/>
        <pc:sldMkLst>
          <pc:docMk/>
          <pc:sldMk cId="2404055770" sldId="663"/>
        </pc:sldMkLst>
      </pc:sldChg>
      <pc:sldChg chg="del">
        <pc:chgData name="Pengdong Xiao" userId="S::pengdong.xiao@digipen.edu::8ebd7437-9907-43f3-b512-a9d7ca10c82e" providerId="AD" clId="Web-{9BD75BF6-11F1-4C4F-A768-CBCB117806A0}" dt="2020-09-24T03:45:16.601" v="27"/>
        <pc:sldMkLst>
          <pc:docMk/>
          <pc:sldMk cId="3490412755" sldId="776"/>
        </pc:sldMkLst>
      </pc:sldChg>
      <pc:sldChg chg="del">
        <pc:chgData name="Pengdong Xiao" userId="S::pengdong.xiao@digipen.edu::8ebd7437-9907-43f3-b512-a9d7ca10c82e" providerId="AD" clId="Web-{9BD75BF6-11F1-4C4F-A768-CBCB117806A0}" dt="2020-09-24T07:04:50.802" v="252"/>
        <pc:sldMkLst>
          <pc:docMk/>
          <pc:sldMk cId="3099188476" sldId="777"/>
        </pc:sldMkLst>
      </pc:sldChg>
      <pc:sldChg chg="del">
        <pc:chgData name="Pengdong Xiao" userId="S::pengdong.xiao@digipen.edu::8ebd7437-9907-43f3-b512-a9d7ca10c82e" providerId="AD" clId="Web-{9BD75BF6-11F1-4C4F-A768-CBCB117806A0}" dt="2020-09-24T07:04:56.287" v="253"/>
        <pc:sldMkLst>
          <pc:docMk/>
          <pc:sldMk cId="1473493590" sldId="778"/>
        </pc:sldMkLst>
      </pc:sldChg>
      <pc:sldChg chg="del">
        <pc:chgData name="Pengdong Xiao" userId="S::pengdong.xiao@digipen.edu::8ebd7437-9907-43f3-b512-a9d7ca10c82e" providerId="AD" clId="Web-{9BD75BF6-11F1-4C4F-A768-CBCB117806A0}" dt="2020-09-24T07:04:56.490" v="254"/>
        <pc:sldMkLst>
          <pc:docMk/>
          <pc:sldMk cId="965342831" sldId="779"/>
        </pc:sldMkLst>
      </pc:sldChg>
      <pc:sldChg chg="modSp">
        <pc:chgData name="Pengdong Xiao" userId="S::pengdong.xiao@digipen.edu::8ebd7437-9907-43f3-b512-a9d7ca10c82e" providerId="AD" clId="Web-{9BD75BF6-11F1-4C4F-A768-CBCB117806A0}" dt="2020-09-24T07:07:48.664" v="275" actId="20577"/>
        <pc:sldMkLst>
          <pc:docMk/>
          <pc:sldMk cId="1768021403" sldId="786"/>
        </pc:sldMkLst>
        <pc:spChg chg="mod">
          <ac:chgData name="Pengdong Xiao" userId="S::pengdong.xiao@digipen.edu::8ebd7437-9907-43f3-b512-a9d7ca10c82e" providerId="AD" clId="Web-{9BD75BF6-11F1-4C4F-A768-CBCB117806A0}" dt="2020-09-24T07:07:48.664" v="275" actId="20577"/>
          <ac:spMkLst>
            <pc:docMk/>
            <pc:sldMk cId="1768021403" sldId="786"/>
            <ac:spMk id="2" creationId="{00000000-0000-0000-0000-000000000000}"/>
          </ac:spMkLst>
        </pc:spChg>
      </pc:sldChg>
      <pc:sldChg chg="modSp add ord">
        <pc:chgData name="Pengdong Xiao" userId="S::pengdong.xiao@digipen.edu::8ebd7437-9907-43f3-b512-a9d7ca10c82e" providerId="AD" clId="Web-{9BD75BF6-11F1-4C4F-A768-CBCB117806A0}" dt="2020-09-24T03:44:05.304" v="24" actId="20577"/>
        <pc:sldMkLst>
          <pc:docMk/>
          <pc:sldMk cId="1091924416" sldId="793"/>
        </pc:sldMkLst>
        <pc:spChg chg="mod">
          <ac:chgData name="Pengdong Xiao" userId="S::pengdong.xiao@digipen.edu::8ebd7437-9907-43f3-b512-a9d7ca10c82e" providerId="AD" clId="Web-{9BD75BF6-11F1-4C4F-A768-CBCB117806A0}" dt="2020-09-24T03:44:05.304" v="24" actId="20577"/>
          <ac:spMkLst>
            <pc:docMk/>
            <pc:sldMk cId="1091924416" sldId="793"/>
            <ac:spMk id="3" creationId="{00000000-0000-0000-0000-000000000000}"/>
          </ac:spMkLst>
        </pc:spChg>
      </pc:sldChg>
      <pc:sldChg chg="addSp delSp modSp add replId">
        <pc:chgData name="Pengdong Xiao" userId="S::pengdong.xiao@digipen.edu::8ebd7437-9907-43f3-b512-a9d7ca10c82e" providerId="AD" clId="Web-{9BD75BF6-11F1-4C4F-A768-CBCB117806A0}" dt="2020-09-24T03:57:26.450" v="205" actId="1076"/>
        <pc:sldMkLst>
          <pc:docMk/>
          <pc:sldMk cId="963959761" sldId="794"/>
        </pc:sldMkLst>
        <pc:spChg chg="mod">
          <ac:chgData name="Pengdong Xiao" userId="S::pengdong.xiao@digipen.edu::8ebd7437-9907-43f3-b512-a9d7ca10c82e" providerId="AD" clId="Web-{9BD75BF6-11F1-4C4F-A768-CBCB117806A0}" dt="2020-09-24T03:52:07.244" v="59" actId="1076"/>
          <ac:spMkLst>
            <pc:docMk/>
            <pc:sldMk cId="963959761" sldId="794"/>
            <ac:spMk id="2" creationId="{05774B9C-C702-454C-8FC5-B208187728FD}"/>
          </ac:spMkLst>
        </pc:spChg>
        <pc:spChg chg="del mod">
          <ac:chgData name="Pengdong Xiao" userId="S::pengdong.xiao@digipen.edu::8ebd7437-9907-43f3-b512-a9d7ca10c82e" providerId="AD" clId="Web-{9BD75BF6-11F1-4C4F-A768-CBCB117806A0}" dt="2020-09-24T03:49:25.446" v="41"/>
          <ac:spMkLst>
            <pc:docMk/>
            <pc:sldMk cId="963959761" sldId="794"/>
            <ac:spMk id="3" creationId="{65F1797D-17F4-4F16-9E8F-D97CF9FAA8BF}"/>
          </ac:spMkLst>
        </pc:spChg>
        <pc:spChg chg="add del mod">
          <ac:chgData name="Pengdong Xiao" userId="S::pengdong.xiao@digipen.edu::8ebd7437-9907-43f3-b512-a9d7ca10c82e" providerId="AD" clId="Web-{9BD75BF6-11F1-4C4F-A768-CBCB117806A0}" dt="2020-09-24T03:49:28.884" v="42"/>
          <ac:spMkLst>
            <pc:docMk/>
            <pc:sldMk cId="963959761" sldId="794"/>
            <ac:spMk id="5" creationId="{D0378168-9786-4C68-9931-1E737147013D}"/>
          </ac:spMkLst>
        </pc:spChg>
        <pc:spChg chg="add mod">
          <ac:chgData name="Pengdong Xiao" userId="S::pengdong.xiao@digipen.edu::8ebd7437-9907-43f3-b512-a9d7ca10c82e" providerId="AD" clId="Web-{9BD75BF6-11F1-4C4F-A768-CBCB117806A0}" dt="2020-09-24T03:57:26.450" v="205" actId="1076"/>
          <ac:spMkLst>
            <pc:docMk/>
            <pc:sldMk cId="963959761" sldId="794"/>
            <ac:spMk id="9" creationId="{B05A8943-255F-47A5-A800-B5213DF3EEFA}"/>
          </ac:spMkLst>
        </pc:spChg>
        <pc:picChg chg="add del mod">
          <ac:chgData name="Pengdong Xiao" userId="S::pengdong.xiao@digipen.edu::8ebd7437-9907-43f3-b512-a9d7ca10c82e" providerId="AD" clId="Web-{9BD75BF6-11F1-4C4F-A768-CBCB117806A0}" dt="2020-09-24T03:51:27.885" v="49"/>
          <ac:picMkLst>
            <pc:docMk/>
            <pc:sldMk cId="963959761" sldId="794"/>
            <ac:picMk id="6" creationId="{B110F0C5-893B-43BB-9331-9CB9767C8C04}"/>
          </ac:picMkLst>
        </pc:picChg>
        <pc:picChg chg="add del mod">
          <ac:chgData name="Pengdong Xiao" userId="S::pengdong.xiao@digipen.edu::8ebd7437-9907-43f3-b512-a9d7ca10c82e" providerId="AD" clId="Web-{9BD75BF6-11F1-4C4F-A768-CBCB117806A0}" dt="2020-09-24T03:55:09.027" v="187"/>
          <ac:picMkLst>
            <pc:docMk/>
            <pc:sldMk cId="963959761" sldId="794"/>
            <ac:picMk id="7" creationId="{CABA6F09-2CEB-44C8-97E9-DCA17CA91F26}"/>
          </ac:picMkLst>
        </pc:picChg>
        <pc:picChg chg="add mod">
          <ac:chgData name="Pengdong Xiao" userId="S::pengdong.xiao@digipen.edu::8ebd7437-9907-43f3-b512-a9d7ca10c82e" providerId="AD" clId="Web-{9BD75BF6-11F1-4C4F-A768-CBCB117806A0}" dt="2020-09-24T03:57:19.309" v="204" actId="1076"/>
          <ac:picMkLst>
            <pc:docMk/>
            <pc:sldMk cId="963959761" sldId="794"/>
            <ac:picMk id="10" creationId="{9AE43182-834C-4574-A0A1-98A91DAA34B9}"/>
          </ac:picMkLst>
        </pc:picChg>
      </pc:sldChg>
      <pc:sldChg chg="addSp modSp add replId">
        <pc:chgData name="Pengdong Xiao" userId="S::pengdong.xiao@digipen.edu::8ebd7437-9907-43f3-b512-a9d7ca10c82e" providerId="AD" clId="Web-{9BD75BF6-11F1-4C4F-A768-CBCB117806A0}" dt="2020-09-24T03:53:29.073" v="97" actId="1076"/>
        <pc:sldMkLst>
          <pc:docMk/>
          <pc:sldMk cId="484576037" sldId="795"/>
        </pc:sldMkLst>
        <pc:spChg chg="mod">
          <ac:chgData name="Pengdong Xiao" userId="S::pengdong.xiao@digipen.edu::8ebd7437-9907-43f3-b512-a9d7ca10c82e" providerId="AD" clId="Web-{9BD75BF6-11F1-4C4F-A768-CBCB117806A0}" dt="2020-09-24T03:51:54.291" v="57" actId="20577"/>
          <ac:spMkLst>
            <pc:docMk/>
            <pc:sldMk cId="484576037" sldId="795"/>
            <ac:spMk id="2" creationId="{05774B9C-C702-454C-8FC5-B208187728FD}"/>
          </ac:spMkLst>
        </pc:spChg>
        <pc:spChg chg="add mod">
          <ac:chgData name="Pengdong Xiao" userId="S::pengdong.xiao@digipen.edu::8ebd7437-9907-43f3-b512-a9d7ca10c82e" providerId="AD" clId="Web-{9BD75BF6-11F1-4C4F-A768-CBCB117806A0}" dt="2020-09-24T03:53:29.073" v="97" actId="1076"/>
          <ac:spMkLst>
            <pc:docMk/>
            <pc:sldMk cId="484576037" sldId="795"/>
            <ac:spMk id="3" creationId="{6151CCC9-D95C-42B1-8A29-3228A6442658}"/>
          </ac:spMkLst>
        </pc:spChg>
      </pc:sldChg>
      <pc:sldChg chg="modSp add replId">
        <pc:chgData name="Pengdong Xiao" userId="S::pengdong.xiao@digipen.edu::8ebd7437-9907-43f3-b512-a9d7ca10c82e" providerId="AD" clId="Web-{9BD75BF6-11F1-4C4F-A768-CBCB117806A0}" dt="2020-09-24T06:15:23.263" v="232" actId="20577"/>
        <pc:sldMkLst>
          <pc:docMk/>
          <pc:sldMk cId="1720001957" sldId="796"/>
        </pc:sldMkLst>
        <pc:spChg chg="mod">
          <ac:chgData name="Pengdong Xiao" userId="S::pengdong.xiao@digipen.edu::8ebd7437-9907-43f3-b512-a9d7ca10c82e" providerId="AD" clId="Web-{9BD75BF6-11F1-4C4F-A768-CBCB117806A0}" dt="2020-09-24T06:15:23.263" v="232" actId="20577"/>
          <ac:spMkLst>
            <pc:docMk/>
            <pc:sldMk cId="1720001957" sldId="796"/>
            <ac:spMk id="3" creationId="{00000000-0000-0000-0000-000000000000}"/>
          </ac:spMkLst>
        </pc:spChg>
      </pc:sldChg>
      <pc:sldChg chg="addSp delSp modSp add replId">
        <pc:chgData name="Pengdong Xiao" userId="S::pengdong.xiao@digipen.edu::8ebd7437-9907-43f3-b512-a9d7ca10c82e" providerId="AD" clId="Web-{9BD75BF6-11F1-4C4F-A768-CBCB117806A0}" dt="2020-09-24T06:24:32.358" v="250" actId="1076"/>
        <pc:sldMkLst>
          <pc:docMk/>
          <pc:sldMk cId="1275774987" sldId="797"/>
        </pc:sldMkLst>
        <pc:spChg chg="mod">
          <ac:chgData name="Pengdong Xiao" userId="S::pengdong.xiao@digipen.edu::8ebd7437-9907-43f3-b512-a9d7ca10c82e" providerId="AD" clId="Web-{9BD75BF6-11F1-4C4F-A768-CBCB117806A0}" dt="2020-09-24T06:24:30.858" v="249" actId="1076"/>
          <ac:spMkLst>
            <pc:docMk/>
            <pc:sldMk cId="1275774987" sldId="797"/>
            <ac:spMk id="3" creationId="{6151CCC9-D95C-42B1-8A29-3228A6442658}"/>
          </ac:spMkLst>
        </pc:spChg>
        <pc:picChg chg="add mod">
          <ac:chgData name="Pengdong Xiao" userId="S::pengdong.xiao@digipen.edu::8ebd7437-9907-43f3-b512-a9d7ca10c82e" providerId="AD" clId="Web-{9BD75BF6-11F1-4C4F-A768-CBCB117806A0}" dt="2020-09-24T06:24:32.358" v="250" actId="1076"/>
          <ac:picMkLst>
            <pc:docMk/>
            <pc:sldMk cId="1275774987" sldId="797"/>
            <ac:picMk id="4" creationId="{24D337E4-50AA-4975-B0D3-3D3957FAB1F2}"/>
          </ac:picMkLst>
        </pc:picChg>
        <pc:picChg chg="del">
          <ac:chgData name="Pengdong Xiao" userId="S::pengdong.xiao@digipen.edu::8ebd7437-9907-43f3-b512-a9d7ca10c82e" providerId="AD" clId="Web-{9BD75BF6-11F1-4C4F-A768-CBCB117806A0}" dt="2020-09-24T06:23:28.389" v="236"/>
          <ac:picMkLst>
            <pc:docMk/>
            <pc:sldMk cId="1275774987" sldId="797"/>
            <ac:picMk id="6" creationId="{B110F0C5-893B-43BB-9331-9CB9767C8C04}"/>
          </ac:picMkLst>
        </pc:picChg>
      </pc:sldChg>
      <pc:sldMasterChg chg="add addSldLayout">
        <pc:chgData name="Pengdong Xiao" userId="S::pengdong.xiao@digipen.edu::8ebd7437-9907-43f3-b512-a9d7ca10c82e" providerId="AD" clId="Web-{9BD75BF6-11F1-4C4F-A768-CBCB117806A0}" dt="2020-09-24T03:43:03.180" v="0"/>
        <pc:sldMasterMkLst>
          <pc:docMk/>
          <pc:sldMasterMk cId="1390579517" sldId="2147483660"/>
        </pc:sldMasterMkLst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3297513337" sldId="2147483661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4067711820" sldId="2147483662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3483255194" sldId="2147483663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674696010" sldId="2147483664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4015645831" sldId="2147483665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3841638590" sldId="2147483666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547096386" sldId="2147483667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820310829" sldId="2147483668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2599749358" sldId="2147483669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177552677" sldId="2147483670"/>
          </pc:sldLayoutMkLst>
        </pc:sldLayoutChg>
        <pc:sldLayoutChg chg="add">
          <pc:chgData name="Pengdong Xiao" userId="S::pengdong.xiao@digipen.edu::8ebd7437-9907-43f3-b512-a9d7ca10c82e" providerId="AD" clId="Web-{9BD75BF6-11F1-4C4F-A768-CBCB117806A0}" dt="2020-09-24T03:43:03.180" v="0"/>
          <pc:sldLayoutMkLst>
            <pc:docMk/>
            <pc:sldMasterMk cId="1390579517" sldId="2147483660"/>
            <pc:sldLayoutMk cId="3430596414" sldId="2147483671"/>
          </pc:sldLayoutMkLst>
        </pc:sldLayoutChg>
      </pc:sldMasterChg>
    </pc:docChg>
  </pc:docChgLst>
  <pc:docChgLst>
    <pc:chgData name="Pengdong Xiao" userId="S::pengdong.xiao@digipen.edu::8ebd7437-9907-43f3-b512-a9d7ca10c82e" providerId="AD" clId="Web-{1FA8B2E4-2912-47F8-A310-CEE57F32506C}"/>
    <pc:docChg chg="delSld">
      <pc:chgData name="Pengdong Xiao" userId="S::pengdong.xiao@digipen.edu::8ebd7437-9907-43f3-b512-a9d7ca10c82e" providerId="AD" clId="Web-{1FA8B2E4-2912-47F8-A310-CEE57F32506C}" dt="2020-09-24T07:13:56.738" v="0"/>
      <pc:docMkLst>
        <pc:docMk/>
      </pc:docMkLst>
      <pc:sldChg chg="del">
        <pc:chgData name="Pengdong Xiao" userId="S::pengdong.xiao@digipen.edu::8ebd7437-9907-43f3-b512-a9d7ca10c82e" providerId="AD" clId="Web-{1FA8B2E4-2912-47F8-A310-CEE57F32506C}" dt="2020-09-24T07:13:56.738" v="0"/>
        <pc:sldMkLst>
          <pc:docMk/>
          <pc:sldMk cId="1275774987" sldId="79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0T18:12:59.8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1530 1169 11744 0 0,'0'0'520'0'0,"0"0"112"0"0,0 0-504 0 0,0 0-128 0 0,0 0 0 0 0,10 0 0 0 0,-10 0-128 0 0,8 0-40 0 0,2 0-16 0 0,2 0 0 0 0,-4 0-320 0 0,2 4-64 0 0,-2-4-8 0 0,0 0-3776 0 0</inkml:trace>
  <inkml:trace contextRef="#ctx0" brushRef="#br0" timeOffset="1">1947 1146 3224 0 0,'0'0'143'0'0,"0"0"279"0"0,0 0 1070 0 0,-10-3 5088 0 0,-1 3-6341 0 0,7-1-86 0 0,-1 1 0 0 0,1 0 0 0 0,0 0 0 0 0,-1 0 0 0 0,1 1 0 0 0,0-1 0 0 0,0 1 1 0 0,-1 0-1 0 0,1 0 0 0 0,0 0 0 0 0,0 1 0 0 0,0 0 0 0 0,-3 1-153 0 0,-18 22 416 0 0,20-20-366 0 0,1-1 0 0 0,-1 1 1 0 0,0-1-1 0 0,0 0 0 0 0,0 0 1 0 0,-4 2-51 0 0,6-4 82 0 0,0 0 0 0 0,0 0 0 0 0,1 0 0 0 0,-1 0 0 0 0,0 1 0 0 0,1-1 0 0 0,0 1 0 0 0,-1 1-82 0 0,-6 5 344 0 0,-1 2 51 0 0,8-8-294 0 0,0 0 0 0 0,-1 0-1 0 0,1-1 1 0 0,-1 0 0 0 0,1 1-1 0 0,-3 0-100 0 0,-15 11 840 0 0,1 1 0 0 0,1 0 0 0 0,0 1 0 0 0,-13 17-840 0 0,24-26 186 0 0,2 0 0 0 0,-1 0-1 0 0,1 1 1 0 0,0 0-1 0 0,1 0 1 0 0,0 0 0 0 0,0 1-1 0 0,1-1 1 0 0,0 1-1 0 0,-2 8-185 0 0,1-4 0 0 0,0 0 0 0 0,-1 0 0 0 0,-4 6 0 0 0,-4 9 0 0 0,6-16 37 0 0,1-1 0 0 0,-1 1 0 0 0,-1-2 0 0 0,0 1 0 0 0,0-1 0 0 0,-2 1-37 0 0,-21 27 508 0 0,26-32-412 0 0,-5 7 91 0 0,0 1 0 0 0,1 0 0 0 0,1 1-1 0 0,0-1 1 0 0,-3 11-187 0 0,8-19 4 0 0,0 1-1 0 0,-1-1 1 0 0,0 0 0 0 0,0 0-1 0 0,0 0 1 0 0,-2 1-4 0 0,-10 15 58 0 0,4-7-26 0 0,-1 0 0 0 0,0 0 0 0 0,-1-1 0 0 0,-1-1 0 0 0,-9 6-32 0 0,-9 13 479 0 0,9-6-262 0 0,13-18-201 0 0,3 3-16 0 0,6 4 0 0 0,2-12 0 0 0,-1 0 0 0 0,1 0 0 0 0,0-1 0 0 0,-1 1 0 0 0,1 0 0 0 0,-1 0 0 0 0,0-1 0 0 0,0 1 0 0 0,0 0 0 0 0,-1 1 0 0 0,-5 10 46 0 0,0 0 0 0 0,-5 6-46 0 0,4-7 46 0 0,0 1 0 0 0,-2 7-46 0 0,-7 6 256 0 0,15-25-221 0 0,1 1 0 0 0,0-1 0 0 0,-1 0-1 0 0,0 1 1 0 0,0-1 0 0 0,1 0 0 0 0,-2 1-35 0 0,1-2 27 0 0,0 1-1 0 0,1 0 1 0 0,-1 0 0 0 0,1 0 0 0 0,-1 0 0 0 0,1 0 0 0 0,0 1 0 0 0,0-1-1 0 0,0 0 1 0 0,-1 2-27 0 0,2-1 38 0 0,1-3-37 0 0,-1 1 1 0 0,0 0-1 0 0,0-1 1 0 0,0 1 0 0 0,0 0-1 0 0,0-1 1 0 0,0 1-1 0 0,0 0 1 0 0,0-1-1 0 0,-1 1 1 0 0,1-1 0 0 0,0 1-1 0 0,0 0 1 0 0,0-1-1 0 0,-1 1 1 0 0,1-1-1 0 0,0 1 1 0 0,-1-1 0 0 0,1 1-1 0 0,0 0 1 0 0,-1-1-1 0 0,1 0 1 0 0,-1 1-1 0 0,1-1 1 0 0,-1 1 0 0 0,1-1-1 0 0,-1 1-1 0 0,-3 3 4 0 0,-6 15 56 0 0,-6 18 4 0 0,16-35-64 0 0,-1-1 0 0 0,1 1 0 0 0,-1-1 0 0 0,0 1 0 0 0,1-1 0 0 0,-1 0 0 0 0,0 1 0 0 0,0-1 0 0 0,0 0 0 0 0,0 0 0 0 0,0 0 0 0 0,-1 1 0 0 0,-3 5 0 0 0,-10 11 0 0 0,2-3 0 0 0,-8 10 0 0 0,-9 13 0 0 0,7-10 80 0 0,19-23-60 0 0,0-1 1 0 0,0 1-1 0 0,0 0 0 0 0,0 0 1 0 0,-1 3-21 0 0,-1 3 2 0 0,-1-1 0 0 0,0 0 1 0 0,-1 0-1 0 0,-1 1-2 0 0,3-4 1 0 0,-30 40 127 0 0,-14 25-128 0 0,40-55 63 0 0,1 0 1 0 0,0 1-1 0 0,-2 9-63 0 0,-6 11 2 0 0,-1 6 38 0 0,13-30-18 0 0,0-1 0 0 0,-1 0 0 0 0,0 0 0 0 0,-7 9-22 0 0,6-10 0 0 0,0 1 0 0 0,-3 7 0 0 0,-4 8 0 0 0,-1 5 4 0 0,11-24-10 0 0,1-1 0 0 0,-2 0 0 0 0,-3 7 6 0 0,3-6-2 0 0,0 0 1 0 0,0 0 0 0 0,1 1 0 0 0,-1 5 1 0 0,0-3 79 0 0,0-1 0 0 0,-5 10-79 0 0,5-13 29 0 0,1 0 1 0 0,0 1-1 0 0,0-1 0 0 0,1 1 1 0 0,0 0-1 0 0,1 0 0 0 0,-1 0 1 0 0,1 3-30 0 0,-23 126 314 0 0,2 5-314 0 0,18-115 0 0 0,3-15 0 0 0,-1 0 0 0 0,-3 11 0 0 0,2-10 0 0 0,1-1 0 0 0,1 1 0 0 0,-1 2 0 0 0,1-2 0 0 0,0 0 0 0 0,-1 0 0 0 0,-2 3 0 0 0,-11 34 200 0 0,1 1 0 0 0,0 20-200 0 0,5 5 64 0 0,-3 18 0 0 0,8-70-51 0 0,-2 1 0 0 0,-1-1 0 0 0,-1 0-1 0 0,-1-1 1 0 0,-3 3-13 0 0,7-16 13 0 0,1 0 32 0 0,0-1 1 0 0,1 1-1 0 0,0-1 1 0 0,1 1-1 0 0,-1 3-45 0 0,1 3 70 0 0,-1 8 36 0 0,-1 25-42 0 0,-3 4-64 0 0,7-47 0 0 0,0 0 0 0 0,0 0 0 0 0,0-1 0 0 0,-1 1 0 0 0,0-1 0 0 0,-2 5 0 0 0,-7 27 0 0 0,-10 44 224 0 0,17-68-161 0 0,-1 12 7 0 0,3-2-48 0 0,0-1-1 0 0,-2 0 0 0 0,-1 0 1 0 0,-1 0-1 0 0,-8 20-21 0 0,8-23 21 0 0,-3 6 20 0 0,-2-1-1 0 0,-6 11-40 0 0,4-8 231 0 0,-9 26-231 0 0,7-11 195 0 0,2 1 0 0 0,2 0-1 0 0,0 10-194 0 0,8-39 13 0 0,-1 9-15 0 0,3-15 2 0 0,0 1 0 0 0,-1-1 0 0 0,0 0 0 0 0,0 2 0 0 0,-4 13 0 0 0,2-7 0 0 0,0 4 0 0 0,-5 69 133 0 0,10-70-124 0 0,-1 5-8 0 0,-1 0 0 0 0,-3 16-1 0 0,4-32 0 0 0,-1 0 0 0 0,2-1 0 0 0,-1 1 0 0 0,1-1 0 0 0,0 1 0 0 0,1 24 0 0 0,7 87 64 0 0,-5-69-64 0 0,1 56 11 0 0,-6-73 45 0 0,0-18-11 0 0,1 0-1 0 0,0 0 1 0 0,2 0-1 0 0,2 14-44 0 0,3 8 86 0 0,0 15-86 0 0,5 32 61 0 0,-3-35 3 0 0,1 27-64 0 0,-5 5 64 0 0,-3 17-64 0 0,-1-80 28 0 0,1 1 0 0 0,2 5-28 0 0,-2-9 8 0 0,2 5 41 0 0,0-1 0 0 0,4 8-49 0 0,2 8 49 0 0,-1-1-28 0 0,3 10 75 0 0,5 45-96 0 0,-13-66 16 0 0,-2-12 8 0 0,-1 1 0 0 0,1 11-24 0 0,0 11 29 0 0,1-1 1 0 0,6 24-30 0 0,-5-31 5 0 0,9 34 59 0 0,0-2 0 0 0,-7-34-64 0 0,-4-19 0 0 0,-1 0 0 0 0,1 0 0 0 0,-1 0 0 0 0,0 0 0 0 0,0 4 0 0 0,7 167 64 0 0,-8 40-64 0 0,-5-150 0 0 0,2 41 64 0 0,2-101-64 0 0,1-1 0 0 0,-1 0 0 0 0,0 1 0 0 0,-1 1 0 0 0,-3 24 0 0 0,0 19 53 0 0,4-10-40 0 0,0-19-14 0 0,0-1 0 0 0,4 18 1 0 0,0 8 24 0 0,-2-28-4 0 0,0 1 0 0 0,3 5-20 0 0,1 48 64 0 0,-1-45-66 0 0,-4-18 5 0 0,2-1 0 0 0,-1 1 1 0 0,2-1-1 0 0,0 3-3 0 0,1 0 35 0 0,-1 0 1 0 0,0 1-1 0 0,1 8-35 0 0,-4-19 2 0 0,1 0-1 0 0,-1 0 1 0 0,1 0-1 0 0,0 0 1 0 0,0 0-1 0 0,0-1 1 0 0,0 1-1 0 0,0 0 1 0 0,1 1-2 0 0,-1-2-1 0 0,1 1 1 0 0,-1 0 0 0 0,0 0 0 0 0,0 0-1 0 0,0 0 1 0 0,0 0 0 0 0,0 1 0 0 0,-1-1-1 0 0,1 0 1 0 0,-1 1 0 0 0,3 9 0 0 0,-1 1 0 0 0,2-1 0 0 0,4 11 0 0 0,-4-10 0 0 0,1 1 0 0 0,-2-1 0 0 0,0 2 0 0 0,-1-9 0 0 0,-1-1 0 0 0,1 1 0 0 0,0 0 0 0 0,2 3 0 0 0,7 20 0 0 0,-7-12 0 0 0,1 0 0 0 0,7 14 0 0 0,5 19 0 0 0,-9-26 0 0 0,11 23 0 0 0,-3-6 0 0 0,-12-29 0 0 0,13 33 0 0 0,6 34 0 0 0,3 6 0 0 0,-19-66 0 0 0,-5-15 0 0 0,-1 0 0 0 0,1 0 0 0 0,-1-1 0 0 0,0 1 0 0 0,0 0 0 0 0,0 3 0 0 0,4 21-27 0 0,0 0 0 0 0,8 20 27 0 0,-4-13-38 0 0,13 49 242 0 0,-19-73-205 0 0,1-1-1 0 0,1 1 1 0 0,3 6 1 0 0,-3-7-27 0 0,12 29-158 0 0,-15-36 184 0 0,-1 0 1 0 0,0 0-1 0 0,0 0 1 0 0,0 1-1 0 0,-1-1 0 0 0,1 4 1 0 0,0-4 3 0 0,-1 1 0 0 0,1 0 1 0 0,0 0-1 0 0,0 0 0 0 0,0-1 0 0 0,1 3-3 0 0,1 0 38 0 0,0 0 0 0 0,-1 0 0 0 0,0 0 0 0 0,0 1 0 0 0,0 2-38 0 0,0-1 3 0 0,0 0-1 0 0,1 0 0 0 0,0-1 0 0 0,1 0 0 0 0,0 1 0 0 0,2 2-2 0 0,12 24-2 0 0,-11-18-27 0 0,1-1 0 0 0,1 0 1 0 0,0-1-1 0 0,1 0 0 0 0,3 4 29 0 0,9 17 80 0 0,-15-25-72 0 0,-1 0 0 0 0,-1 1 0 0 0,0-1 0 0 0,0 1 1 0 0,-1 0-1 0 0,1 6-8 0 0,9 22 15 0 0,-11-31-15 0 0,0 1 0 0 0,-1 0 0 0 0,1 8 0 0 0,-2-9 0 0 0,1 0 0 0 0,0 0 0 0 0,0-1 0 0 0,4 8 0 0 0,4 7 0 0 0,-2 0 0 0 0,3 10 0 0 0,1-7 0 0 0,-2-6 0 0 0,-8-15 0 0 0,0 0 0 0 0,1 1 0 0 0,0-1 0 0 0,-1-1 0 0 0,4 4 0 0 0,5 8 0 0 0,-5-6 0 0 0,0 0 0 0 0,-1 1 0 0 0,0 0 0 0 0,2 8 0 0 0,8 14 0 0 0,-9-20 0 0 0,-1 1 0 0 0,4 9 0 0 0,6 16 0 0 0,-8-23 0 0 0,-4-9 0 0 0,0 1 0 0 0,0-1 0 0 0,0 0 0 0 0,4 4 0 0 0,18 23 0 0 0,-7-8 0 0 0,4 5 0 0 0,-21-28 0 0 0,0 0 0 0 0,0-1 0 0 0,0 1 0 0 0,0 0 0 0 0,0-1 0 0 0,1 0 0 0 0,-1 1 0 0 0,0-1 0 0 0,2 2 0 0 0,-1-2 0 0 0,-1 1 0 0 0,1-1 0 0 0,0 1 0 0 0,-1 0 0 0 0,0-1 0 0 0,1 1 0 0 0,-1 0 0 0 0,0 0 0 0 0,21 32 0 0 0,-16-25 0 0 0,0-1 0 0 0,-1 1 0 0 0,4 8 0 0 0,4 3 0 0 0,0-2 0 0 0,-11-15 0 0 0,0 0 0 0 0,0-1 0 0 0,0 1 0 0 0,0 0 0 0 0,1-1 0 0 0,-1 1 0 0 0,3 0 0 0 0,-3-1 0 0 0,1 1 0 0 0,0 0 0 0 0,0-1 0 0 0,-1 1 0 0 0,0 0 0 0 0,2 2 0 0 0,2 7 0 0 0,1 1 0 0 0,-1 0 0 0 0,1 7 0 0 0,14 14 0 0 0,25 70 0 0 0,-39-88 0 0 0,-4-9 20 0 0,0-1-1 0 0,0 0 1 0 0,1 1-1 0 0,1 0-19 0 0,15 26 50 0 0,-12-18-112 0 0,-1 1 0 0 0,-1 1 1 0 0,0 0-1 0 0,-1 0 0 0 0,1 11 62 0 0,-1-8-6 0 0,-2-8 236 0 0,-2-8-252 0 0,-1 0 0 0 0,1-1 0 0 0,1 1 0 0 0,-1 0 0 0 0,0-1 0 0 0,1 1 0 0 0,2 2 22 0 0,0 10 41 0 0,-4-14-27 0 0,1 1-1 0 0,-1-1 1 0 0,1 1-1 0 0,0 0 1 0 0,0-1-1 0 0,0 0 1 0 0,0 1 0 0 0,0-1-1 0 0,0 1 1 0 0,1-1-1 0 0,-1 0 1 0 0,1 0-1 0 0,-1 0 1 0 0,3 2-14 0 0,2 2-59 0 0,15 24-208 0 0,-18-25 265 0 0,0-2 2 0 0,-2-3 0 0 0,0 1 0 0 0,-1-1 0 0 0,1 1 0 0 0,0-1 0 0 0,-1 1 0 0 0,1 0 0 0 0,-1-1 0 0 0,1 1 0 0 0,-1 0 0 0 0,1 0 0 0 0,-1-1 0 0 0,1 1 0 0 0,-1 0 0 0 0,0 0 0 0 0,0 0 0 0 0,1 0 0 0 0,-1 0 0 0 0,0 0 0 0 0,39 76 312 0 0,-35-67-321 0 0,4 6-197 0 0,2-3 259 0 0,-9-11-31 0 0,0 0 1 0 0,0-1-1 0 0,0 1 0 0 0,1 0 0 0 0,-1-1 1 0 0,0 1-1 0 0,1-1 0 0 0,1 1-22 0 0,0 0-3 0 0,-2-1-1 0 0,0 0 0 0 0,1 0 0 0 0,-1 0 0 0 0,0 0 0 0 0,0 0 0 0 0,0 0 0 0 0,0 0 0 0 0,0 0 0 0 0,-1 1 0 0 0,1-1 0 0 0,0 0 0 0 0,-1 1 0 0 0,1-1 0 0 0,0 0 0 0 0,-1 1 0 0 0,0-1 4 0 0,1 1-1 0 0,-1-1 1 0 0,1 0-1 0 0,-1 0 0 0 0,1 0 0 0 0,0 0 0 0 0,-1 0 0 0 0,1 0 0 0 0,0-1 1 0 0,0 1-1 0 0,0 0 0 0 0,0 0 0 0 0,-1 0 0 0 0,1-1 0 0 0,0 1 0 0 0,0 0 0 0 0,0-1 1 0 0,1 1-1 0 0,-1-1 1 0 0,5 4 2 0 0,29 31-2 0 0,-33-33 0 0 0,6 6 0 0 0,-5-4 0 0 0,-1-2 0 0 0,0 0 0 0 0,0 0 0 0 0,1 0 0 0 0,-1 0 0 0 0,1 0 0 0 0,-1-1 0 0 0,2 1 0 0 0,14 11 0 0 0,-12-10 1 0 0,-1 1 0 0 0,1-1 0 0 0,0 1 0 0 0,0-2-1 0 0,0 1 1 0 0,0-1 0 0 0,1 1 0 0 0,-1-2 0 0 0,0 1 0 0 0,1-1 0 0 0,0 0 0 0 0,3 0-1 0 0,3 3 40 0 0,-6-1-27 0 0,-1-2-13 0 0,19 3 0 0 0,10 4-11 0 0,-33-8 23 0 0,13 8-13 0 0,-9-3 1 0 0,-5-3 0 0 0,0-1 0 0 0,0 0 0 0 0,1 0 0 0 0,-1 0 0 0 0,0 1 0 0 0,1-1 0 0 0,-1-1 0 0 0,1 1 0 0 0,-1 0 0 0 0,1 0 0 0 0,0 0 0 0 0,1 0 0 0 0,44 14-291 0 0,-25-11 598 0 0,5 4-431 0 0,-22-6 52 0 0,20 4-60 0 0,-5-1 132 0 0,7 4 0 0 0,-18-6 0 0 0,1 0 0 0 0,0-1 0 0 0,0 0 0 0 0,-1 0 0 0 0,5-1 0 0 0,3-2 0 0 0,-15 2 0 0 0,16 2 0 0 0,-10-4 0 0 0,-6 1 0 0 0,-1-1 0 0 0,1 1 0 0 0,-1 0 0 0 0,1 0 0 0 0,0 0 0 0 0,-1 0 0 0 0,1 0 0 0 0,-1 1 0 0 0,1-1 0 0 0,-1 0 0 0 0,1 1 0 0 0,-1-1 0 0 0,1 1 0 0 0,-1 0 0 0 0,1-1 0 0 0,0 2 0 0 0,26 8 47 0 0,13 7 114 0 0,16 10-161 0 0,-55-26-9 0 0,0 0 1 0 0,0 0-1 0 0,-1 0 1 0 0,2 0-1 0 0,-1-1 0 0 0,0 1 1 0 0,0-1-1 0 0,0 1 0 0 0,0-1 1 0 0,0 0-1 0 0,0 0 0 0 0,2 0 10 0 0,3 0-50 0 0,1 1 3 0 0,32 6 180 0 0,-34-5-119 0 0,1-1 1 0 0,0 0-1 0 0,0 0 0 0 0,0-1 0 0 0,6 0-15 0 0,-6 0-24 0 0,1 0 0 0 0,0 1 0 0 0,-1 0 0 0 0,1 0 24 0 0,59 10-132 0 0,-21-2 132 0 0,-35-6 0 0 0,1 0 0 0 0,-1-1 0 0 0,8 1 0 0 0,-11-2 0 0 0,-5-1 0 0 0,0 0 0 0 0,0 1 0 0 0,-1-1 0 0 0,1 1 0 0 0,0 0 0 0 0,0 0 0 0 0,0 0 0 0 0,0 1 0 0 0,7 1 0 0 0,20 5 0 0 0,-11-5 0 0 0,0 0 0 0 0,0-1 0 0 0,11-1 0 0 0,17 2 0 0 0,-39-3 0 0 0,1 0 0 0 0,-1 1 0 0 0,1 0 0 0 0,5 2 0 0 0,3 0 0 0 0,91 15 216 0 0,-74-14-216 0 0,5 1 0 0 0,-35-4-23 0 0,1 0 1 0 0,-1-1-1 0 0,0 1 1 0 0,0-1-1 0 0,1 1 0 0 0,-1-1 1 0 0,3-1 22 0 0,17 1-47 0 0,-15 0 42 0 0,0 1 1 0 0,0 1 0 0 0,7 1 4 0 0,11 2 2 0 0,-15-4-2 0 0,12 2 0 0 0,0 1 0 0 0,1 0 0 0 0,19 8 0 0 0,-39-11 0 0 0,-1 0 0 0 0,1 0 0 0 0,0 0 0 0 0,-1 0 0 0 0,4-1 0 0 0,17 3 0 0 0,20 5 150 0 0,-30-5-53 0 0,-1 0 0 0 0,9 2-97 0 0,9 4-26 0 0,1-2 1 0 0,0-2-1 0 0,1-1 26 0 0,3 1-11 0 0,40-1 11 0 0,-35-3 44 0 0,42-3-44 0 0,-9 0 20 0 0,-23 0-20 0 0,18-5 0 0 0,-54 5 0 0 0,128-15 0 0 0,-76 6 0 0 0,15-5 0 0 0,-14 3 0 0 0,0 7 0 0 0,-48 3 0 0 0,-18 1 0 0 0,0 0 0 0 0,43-9 0 0 0,15-1 0 0 0,-22 5 0 0 0,-29 6 0 0 0,1-1 0 0 0,0 0 0 0 0,2-2 0 0 0,-1 1 0 0 0,1 1 0 0 0,-1 1 0 0 0,2 0 0 0 0,0-1 0 0 0,128-21 0 0 0,-110 17 0 0 0,16-1 0 0 0,5 2 0 0 0,44-7 0 0 0,-73 7 0 0 0,-10 1 0 0 0,1 1 0 0 0,9-1 0 0 0,86-9 0 0 0,-95 11 0 0 0,8 0 0 0 0,1 1 0 0 0,7 1 0 0 0,-17-1 0 0 0,-1 0 0 0 0,1-1 0 0 0,2-1 0 0 0,16-2 0 0 0,-16 2 0 0 0,-13 1 0 0 0,0 0 0 0 0,2 1 0 0 0,2 0 0 0 0,1 0 0 0 0,-1-1 0 0 0,0-1 0 0 0,6-1 0 0 0,-10 2 0 0 0,1 1 0 0 0,0 0 0 0 0,0 0 0 0 0,0 0 0 0 0,0 0 0 0 0,0 1 0 0 0,2-1 0 0 0,-2 1 0 0 0,10-4 0 0 0,-9 2 0 0 0,1 0 0 0 0,0 0 0 0 0,0 0 0 0 0,7 0 0 0 0,-7 1 0 0 0,0-1 0 0 0,0 1 0 0 0,-1-1 0 0 0,1 0 0 0 0,4-2 0 0 0,3 0 0 0 0,-9 4 0 0 0,-1-1 0 0 0,0 0 0 0 0,1 1 0 0 0,-1-1 0 0 0,0 0 0 0 0,1-1 0 0 0,-1 1 0 0 0,1-1 0 0 0,11-4 0 0 0,-13 5 0 0 0,1 0 0 0 0,-1 0 0 0 0,0 1 0 0 0,1-2 0 0 0,-1 1 0 0 0,0 0 0 0 0,0 0 0 0 0,0-1 0 0 0,0 1 0 0 0,0-1 0 0 0,1-1 0 0 0,7-4 0 0 0,28-9 0 0 0,-34 14-12 0 0,0 1 1 0 0,-1 0-1 0 0,1-1 0 0 0,0 1 0 0 0,0 0 1 0 0,0 1 11 0 0,0-1-17 0 0,-1 1 1 0 0,0-1 0 0 0,1 0 0 0 0,-1 0 0 0 0,0 0 0 0 0,0-1-1 0 0,0 1 1 0 0,0-1 0 0 0,1 0 16 0 0,1-1-15 0 0,0 0-1 0 0,-1 1 0 0 0,1 0 1 0 0,0 0-1 0 0,5-1 16 0 0,18-8-18 0 0,5-5 247 0 0,10-3-229 0 0,1 0 99 0 0,-5 4-99 0 0,-25 9-84 0 0,-13 6 77 0 0,-1 0 0 0 0,1 0 0 0 0,-1 0 0 0 0,1 0 0 0 0,-1-1 0 0 0,1 1 0 0 0,-1 0 0 0 0,1 0 0 0 0,-1-1 0 0 0,0 1 0 0 0,1 0 0 0 0,-1 0 0 0 0,1-1 0 0 0,-1 1 0 0 0,0-1 0 0 0,1 1 0 0 0,-1 0 0 0 0,0-1 0 0 0,1 1 0 0 0,-1-1 0 0 0,0 1 7 0 0,2-2 7 0 0,1-1 0 0 0,-1 1 0 0 0,1 0-1 0 0,0 0 1 0 0,0 0 0 0 0,-1 1 0 0 0,4-2-7 0 0,12-8 198 0 0,-5 0-181 0 0,-3 1-4 0 0,0 0 0 0 0,-1-1-1 0 0,0 0 1 0 0,-1-1 0 0 0,2-3-13 0 0,17-28 0 0 0,-23 35 0 0 0,-3 4 0 0 0,1 1 0 0 0,0-1 0 0 0,0 1 0 0 0,0 0 0 0 0,2-3 0 0 0,-3 5 2 0 0,0 0 1 0 0,0 0-1 0 0,0 0 1 0 0,-1 0-1 0 0,1 0 0 0 0,0 0 1 0 0,0 0-1 0 0,-1 0 0 0 0,1-1 1 0 0,-1 1-1 0 0,1 0 1 0 0,-1 0-1 0 0,0-1 0 0 0,1 1 1 0 0,-1 0-1 0 0,0-1 1 0 0,0 1-1 0 0,0-2-2 0 0,3-7 21 0 0,32-45-21 0 0,-25 38 0 0 0,6-8 0 0 0,6-5 0 0 0,38-36 277 0 0,-50 59-356 0 0,-9 6 72 0 0,1 0-1 0 0,0 0 1 0 0,0 0-1 0 0,-1 0 1 0 0,1-1-1 0 0,-1 1 1 0 0,1-1-1 0 0,-1 1 1 0 0,0-1-1 0 0,0 1 1 0 0,0-1-1 0 0,1 0 1 0 0,-1 1-1 0 0,-1-1 1 0 0,1 0-1 0 0,0 0 1 0 0,0 0 0 0 0,-1 0-1 0 0,1 0 8 0 0,5-15 0 0 0,1 1 0 0 0,0 0 0 0 0,9-12 0 0 0,-15 25 0 0 0,0 1 0 0 0,0-1 0 0 0,1 1 0 0 0,-1-1 0 0 0,1 1 0 0 0,-1 0 0 0 0,1-1 0 0 0,0 1 0 0 0,0 0 0 0 0,0 0 0 0 0,1 0 0 0 0,11-10 0 0 0,4-6 0 0 0,-11 10 0 0 0,0 1 0 0 0,0 1 0 0 0,1-1 0 0 0,2-1 0 0 0,1 0 0 0 0,-10 4 0 0 0,0 1 0 0 0,3-1 0 0 0,0 0 0 0 0,-1-1 0 0 0,0 1 0 0 0,0-1 0 0 0,0 0 0 0 0,0-1 0 0 0,8-14 0 0 0,50-96 0 0 0,-44 85 0 0 0,-15 28 0 0 0,-1 1 0 0 0,0-1 0 0 0,1 0 0 0 0,-1 0 0 0 0,0 0 0 0 0,0-3 0 0 0,4-9 0 0 0,-1 4 0 0 0,-4 10 0 0 0,1-1 0 0 0,0 0 0 0 0,-1 0 0 0 0,1 0 0 0 0,-1 0 0 0 0,1 0 0 0 0,-1 0 0 0 0,0 0 0 0 0,0-1 0 0 0,4-27 0 0 0,-4 27 0 0 0,0 0 0 0 0,0 0 0 0 0,1 1 0 0 0,-1-1 0 0 0,1 0 0 0 0,0 1 0 0 0,-1-1 0 0 0,1 0 0 0 0,1 1 0 0 0,-1-1 0 0 0,0 1 0 0 0,1-1 0 0 0,1-1 0 0 0,-1 2 0 0 0,-1-1 0 0 0,4-16 0 0 0,-4 14 0 0 0,7-12 0 0 0,-5 13 0 0 0,0-9 0 0 0,0 3 0 0 0,-2 2 0 0 0,7-16 0 0 0,23-45 0 0 0,-19 50 0 0 0,-10 17 0 0 0,-1 2 0 0 0,-1-1 0 0 0,1 1 0 0 0,-1 0 0 0 0,1-1 0 0 0,-1 1 0 0 0,0-1 0 0 0,1 1 0 0 0,-1-1 0 0 0,1 0 0 0 0,-1 1 0 0 0,0-1 0 0 0,0 1 0 0 0,1-1 0 0 0,-1 0 0 0 0,0 1 0 0 0,0-1 0 0 0,0 0 0 0 0,1 1 0 0 0,-1-1 0 0 0,0 0 0 0 0,0 1 0 0 0,0-1 0 0 0,-1-1 0 0 0,1 1 0 0 0,0 1 0 0 0,0-1 0 0 0,0 1 0 0 0,0-1 0 0 0,0 1 0 0 0,0-1 0 0 0,0 1 0 0 0,0-1 0 0 0,0 1 0 0 0,0-1 0 0 0,0 1 0 0 0,1-1 0 0 0,-1 1 0 0 0,0-1 0 0 0,0 1 0 0 0,0-1 0 0 0,1 1 0 0 0,-1-1 0 0 0,0 1 0 0 0,0-1 0 0 0,1 1 0 0 0,-1 0 0 0 0,0-1 0 0 0,1 1 0 0 0,-1-1 0 0 0,1 1 0 0 0,-1 0 0 0 0,9-19 0 0 0,-5 11 0 0 0,5-5 0 0 0,4-14 0 0 0,13-14 0 0 0,-9 11 0 0 0,-11 24 0 0 0,1-1 0 0 0,-6 5 0 0 0,1 0 0 0 0,0 0 0 0 0,0 0 0 0 0,-1-1 0 0 0,1 1 0 0 0,-1 0 0 0 0,1-1 0 0 0,-1 1 0 0 0,1-3 0 0 0,8-17 0 0 0,-6 16 0 0 0,4-18 0 0 0,-8 23 0 0 0,0-1 0 0 0,0 1 0 0 0,1 0 0 0 0,-1 0 0 0 0,0 0 0 0 0,0 0 0 0 0,1 0 0 0 0,-1 0 0 0 0,1 0 0 0 0,-1 0 0 0 0,1 1 0 0 0,-1-1 0 0 0,1 0 0 0 0,0 0 0 0 0,0 0 0 0 0,3-6 0 0 0,7-17 0 0 0,4-6 0 0 0,-15 29 0 0 0,0 0 0 0 0,0-1 0 0 0,0 1 0 0 0,1 0 0 0 0,-1 0 0 0 0,1 0 0 0 0,-1 0 0 0 0,1 0 0 0 0,-1 0 0 0 0,1 0 0 0 0,0 1 0 0 0,-1-1 0 0 0,1 0 0 0 0,0 0 0 0 0,0 0 0 0 0,-1 1 0 0 0,1-1 0 0 0,0 0 0 0 0,1 0 0 0 0,-2 1 0 0 0,0 0 0 0 0,1 0 0 0 0,-1-1 0 0 0,0 1 0 0 0,1 0 0 0 0,-1 0 0 0 0,0-1 0 0 0,0 1 0 0 0,1 0 0 0 0,-1 0 0 0 0,0-1 0 0 0,0 1 0 0 0,0 0 0 0 0,1-1 0 0 0,-1 1 0 0 0,0 0 0 0 0,0-1 0 0 0,0 1 0 0 0,0 0 0 0 0,0-1 0 0 0,0 1 0 0 0,1 0 0 0 0,-1-1 0 0 0,0 1 0 0 0,0 0 0 0 0,0-1 0 0 0,0 1 0 0 0,0-1 0 0 0,-1 1 0 0 0,1-1 0 0 0,1-3 0 0 0,0-1 0 0 0,0 0 0 0 0,1 1 0 0 0,0-1 0 0 0,0 0 0 0 0,2-4 0 0 0,0-10 0 0 0,-3 17 0 0 0,0-5 0 0 0,1 1 0 0 0,1 0 0 0 0,-1 0 0 0 0,1 0 0 0 0,0 0 0 0 0,4-6 0 0 0,10-14 0 0 0,-15 24 0 0 0,-1-1 0 0 0,0 1 0 0 0,1-1 0 0 0,-1 1 0 0 0,-1-1 0 0 0,1 1 0 0 0,0-1 0 0 0,-1 1 0 0 0,1-1 0 0 0,-1 1 0 0 0,0 1 0 0 0,1-1 0 0 0,-1 1 0 0 0,1-1 0 0 0,-1 1 0 0 0,1-1 0 0 0,-1 1 0 0 0,1 0 0 0 0,0-1 0 0 0,0 1 0 0 0,0-1 0 0 0,13-31 0 0 0,-5 16 0 0 0,-3 10 0 0 0,-8 0 19 0 0,2 6-5 0 0,0 0 1 0 0,0 0-1 0 0,-1-1 1 0 0,1 1 0 0 0,0 0-1 0 0,0 0 1 0 0,0 0-1 0 0,0 0 1 0 0,0 0 0 0 0,0 0-1 0 0,1 0 1 0 0,-1 0-1 0 0,0 0 1 0 0,0 0 0 0 0,1 0-1 0 0,-1 0 1 0 0,1 0-1 0 0,0-1-14 0 0,6-21 143 0 0,-6 19-143 0 0,0-1 0 0 0,0 1 0 0 0,1 0 0 0 0,0-1 0 0 0,0 1 0 0 0,0-1 0 0 0,2-2 0 0 0,1-6-75 0 0,-4 11 61 0 0,-1 1 0 0 0,1 0 0 0 0,0 0 0 0 0,-1-1-1 0 0,0 1 1 0 0,1 0 0 0 0,-1-1 0 0 0,0 1 0 0 0,1 0 0 0 0,-1-1-1 0 0,0 1 15 0 0,0 0 8 0 0,0 0-1 0 0,0 1 0 0 0,0-1 0 0 0,0 0 1 0 0,0 0-1 0 0,1 1 0 0 0,-1-1 0 0 0,0 0 0 0 0,0 1 1 0 0,1-1-1 0 0,-1 0 0 0 0,0 1 0 0 0,1-1 1 0 0,-1 0-1 0 0,1 1 0 0 0,-1-1 0 0 0,1 1 1 0 0,-1-1-1 0 0,1 0-7 0 0,14-18 93 0 0,-10 12-93 0 0,5-8 0 0 0,-7 13 0 0 0,-1 0 0 0 0,1 0 0 0 0,-1 0 0 0 0,0 0 0 0 0,0-1 0 0 0,0 1 0 0 0,1-3 0 0 0,6-4 0 0 0,-5 9 0 0 0,14-14 0 0 0,-13 8-91 0 0,-4 4 63 0 0,1 0 0 0 0,-1 0 1 0 0,1 0-1 0 0,-1 0 1 0 0,1 0-1 0 0,0 1 1 0 0,0-1-1 0 0,1 0 28 0 0,1 0-18 0 0,7-11 20 0 0,9-5 229 0 0,-20 17-227 0 0,1 0 1 0 0,0 0 0 0 0,0 0 0 0 0,0 0-1 0 0,0 0 1 0 0,0 1 0 0 0,0-1 0 0 0,0 0-1 0 0,0 0 1 0 0,0 1 0 0 0,1-1-5 0 0,10-8-267 0 0,1-4 251 0 0,-12 12 19 0 0,0-1-1 0 0,1 1 0 0 0,-1 0 1 0 0,1 0-1 0 0,-1-1 0 0 0,1 1 1 0 0,-1 0-1 0 0,1 0 0 0 0,0 0-2 0 0,-2 1 5 0 0,0 0-1 0 0,0 0 1 0 0,0 0 0 0 0,1 0-1 0 0,-1 0 1 0 0,0 0-1 0 0,0 0 1 0 0,0 0 0 0 0,0 0-1 0 0,0 0 1 0 0,1 0-1 0 0,-1-1 1 0 0,0 1-1 0 0,0 0 1 0 0,0 0 0 0 0,0 0-1 0 0,0 0 1 0 0,0 0-1 0 0,0 0 1 0 0,1-1-1 0 0,-1 1 1 0 0,0 0 0 0 0,0 0-1 0 0,0 0 1 0 0,0 0-1 0 0,0-1 1 0 0,0 1-1 0 0,0 0 1 0 0,0 0 0 0 0,0 0-1 0 0,0 0 1 0 0,0-1-1 0 0,0 1 1 0 0,0 0-1 0 0,0 0-4 0 0,0 0 5 0 0,0-1-1 0 0,0 1 0 0 0,0 0 0 0 0,0 0 0 0 0,0-1 1 0 0,0 1-1 0 0,0 0 0 0 0,0 0 0 0 0,0 0 0 0 0,0-1 1 0 0,0 1-1 0 0,0 0 0 0 0,0 0 0 0 0,0 0 1 0 0,1 0-1 0 0,-1-1 0 0 0,0 1 0 0 0,0 0 0 0 0,0 0 1 0 0,0 0-1 0 0,0 0 0 0 0,0-1 0 0 0,1 1 0 0 0,-1 0 1 0 0,0 0-1 0 0,0 0 0 0 0,0 0 0 0 0,1 0 1 0 0,-1 0-1 0 0,0 0 0 0 0,0-1-4 0 0,34-24-312 0 0,-26 18 312 0 0,14-15-31 0 0,-20 19 24 0 0,0 1 1 0 0,0 0-1 0 0,0-1 0 0 0,1 1 0 0 0,-1 1 0 0 0,3-3 7 0 0,39-26 0 0 0,-28 18 0 0 0,19-4 0 0 0,-28 12 0 0 0,20-11 0 0 0,-13 10 0 0 0,-6 2 0 0 0,23-16 0 0 0,11 0 0 0 0,-22 11 0 0 0,-5 2 0 0 0,0-1 0 0 0,4-3 0 0 0,-9 3 0 0 0,-9 6 0 0 0,0 0 0 0 0,0 0 0 0 0,0 0 0 0 0,1 1 0 0 0,-1-1 0 0 0,0 0 0 0 0,0 1 0 0 0,1-1 0 0 0,-1 1 0 0 0,0-1 0 0 0,1 1 0 0 0,0-1 0 0 0,6-2 0 0 0,4-8 0 0 0,-6 6 0 0 0,-1 1 0 0 0,-2 1 0 0 0,0 0 0 0 0,0 0 0 0 0,0 0 0 0 0,1 1 0 0 0,-1 0 0 0 0,1-1 0 0 0,3 0 0 0 0,-4 2 0 0 0,11-7 0 0 0,3-4 0 0 0,-15 9 0 0 0,0 1 0 0 0,21-10 0 0 0,-6 5 0 0 0,-3 3 0 0 0,-6 1 0 0 0,14-4 0 0 0,-1 0 0 0 0,-16 6 0 0 0,15-6 0 0 0,-7 2 0 0 0,-10 6 0 0 0,-2-1 0 0 0,-1 0 0 0 0,1 0 0 0 0,0 0 0 0 0,-1 0 0 0 0,1 1 0 0 0,0-1 0 0 0,-1 0 0 0 0,1 0 0 0 0,0 0 0 0 0,-1-1 0 0 0,1 1 0 0 0,0 0 0 0 0,-1 0 0 0 0,1 0 0 0 0,0 0 0 0 0,-1-1 0 0 0,1 1 0 0 0,0 0 0 0 0,-1-1 0 0 0,1 1 0 0 0,-1 0 0 0 0,1-1 0 0 0,13-4 0 0 0,-11 6 0 0 0,0-1 0 0 0,11-4 0 0 0,-11 2 0 0 0,13-4 0 0 0,-4 2 0 0 0,-1 0 0 0 0,1-1 0 0 0,3-2 0 0 0,16-8 0 0 0,17-10-2 0 0,-33 16 6 0 0,1 1 0 0 0,0 0 1 0 0,2 0-5 0 0,23-10 151 0 0,-34 14-110 0 0,1 0 0 0 0,0 0 0 0 0,-1 1 0 0 0,1 0 0 0 0,1 1 0 0 0,2-1-41 0 0,-1 2 0 0 0,0-1 0 0 0,0 0 0 0 0,-1-1 0 0 0,1 0 0 0 0,-1-1 0 0 0,3-1 0 0 0,28-15 0 0 0,15-6 0 0 0,-24 10 0 0 0,-20 12 0 0 0,0-1 0 0 0,0 0 0 0 0,-1 0 0 0 0,5-4 0 0 0,-4 2 0 0 0,1 1 0 0 0,0 0 0 0 0,2 0 0 0 0,-10 5 0 0 0,-1 0 0 0 0,0 0 0 0 0,0-1 0 0 0,0 1 0 0 0,0-1 0 0 0,0 0 0 0 0,0 1 0 0 0,0-2 0 0 0,5-2 0 0 0,49-31 0 0 0,-44 29 0 0 0,-4 3 0 0 0,-1 0 0 0 0,0-1 0 0 0,0 0 0 0 0,5-5 0 0 0,-4 2 0 0 0,1 2 0 0 0,-1-1 0 0 0,6-2 0 0 0,-1 1 0 0 0,77-42-307 0 0,-58 32 564 0 0,32-13-257 0 0,-32 16 42 0 0,92-43-42 0 0,23 3 0 0 0,-134 50-10 0 0,0 0 1 0 0,10-1 9 0 0,13-5-52 0 0,-5 0-66 0 0,25-10-85 0 0,-1-5 203 0 0,-1 3 0 0 0,-24 8 0 0 0,26-9 0 0 0,-25 14 49 0 0,-23 8-19 0 0,0-1 1 0 0,0 0 0 0 0,-1 0 0 0 0,1-1 0 0 0,-1 0 0 0 0,0 0 0 0 0,0-1 0 0 0,4-3-31 0 0,-8 5-21 0 0,1-1 0 0 0,-1 1-1 0 0,1 0 1 0 0,0 1 0 0 0,2-2 21 0 0,-2 2-32 0 0,0-1 1 0 0,0 0-1 0 0,0 0 1 0 0,-1 0-1 0 0,3-2 32 0 0,10-12 0 0 0,21-16 0 0 0,-14 13 0 0 0,-20 15 0 0 0,1 1 0 0 0,-1 0 0 0 0,1 0 0 0 0,1 1 0 0 0,-1-1 0 0 0,1 1 0 0 0,-3 1 0 0 0,0-1 0 0 0,1 0 0 0 0,-1 1 0 0 0,0-1 0 0 0,0 0 0 0 0,-1-1 0 0 0,1 1 0 0 0,15-16 0 0 0,38-32 0 0 0,-47 45 0 0 0,0-1 0 0 0,-1-1 0 0 0,0 0 0 0 0,0 0 0 0 0,-1-1 0 0 0,-3 6 0 0 0,-1-1 0 0 0,1 1 0 0 0,0 0 0 0 0,0 0 0 0 0,0 0 0 0 0,1 0 0 0 0,-1 0 0 0 0,1 1 0 0 0,-1-1 0 0 0,0 1 0 0 0,0-1 0 0 0,0-1 0 0 0,0 1 0 0 0,0 0 0 0 0,0-1 0 0 0,-2 1 0 0 0,1 1 0 0 0,0-1 0 0 0,-1 1 0 0 0,1 0 0 0 0,0 0 0 0 0,1 0 0 0 0,-1 0 0 0 0,1 0 0 0 0,-1 0 0 0 0,1 0 0 0 0,-1-1 0 0 0,1 1 0 0 0,-1-1 0 0 0,0 0 0 0 0,1-1 0 0 0,0 0 0 0 0,1 0 0 0 0,-1 1 0 0 0,1 0 0 0 0,1-1 0 0 0,17-13 0 0 0,68-63 112 0 0,-88 78-103 0 0,-1 0-4 0 0,0 0-1 0 0,-1 1 0 0 0,1-1 1 0 0,0 0-1 0 0,-1 0 1 0 0,0 0-1 0 0,1 0 1 0 0,-1 0-1 0 0,0-1 0 0 0,0 1 1 0 0,0 0-1 0 0,0-1 1 0 0,0 1-1 0 0,-1 0 1 0 0,1-1-1 0 0,-1 0-4 0 0,1 0 0 0 0,0 0 0 0 0,1 1 0 0 0,-1-1 0 0 0,0 0 0 0 0,1 1 0 0 0,0-1 0 0 0,1 0 0 0 0,-1 0 0 0 0,0 0 0 0 0,0 0 0 0 0,0 0 0 0 0,-1-1 0 0 0,1 1 0 0 0,0-2 0 0 0,0 0 0 0 0,0 0 0 0 0,0 0 0 0 0,1 0 0 0 0,0 1 0 0 0,0-1 0 0 0,0 1 0 0 0,0 0 0 0 0,4-4 0 0 0,-3 3 0 0 0,1 0 0 0 0,-1 0 0 0 0,0-1 0 0 0,-1 1 0 0 0,0-1 0 0 0,2-2 0 0 0,15-38 0 0 0,-7 19 0 0 0,6-20 0 0 0,-6 1 0 0 0,-3 13 0 0 0,-7 23 0 0 0,-1 1 0 0 0,2 0 0 0 0,3-8 0 0 0,-4 8 0 0 0,0 0 0 0 0,0 0 0 0 0,0 0 0 0 0,-1 0 0 0 0,-1-1 0 0 0,0 1 0 0 0,0-3 0 0 0,1-25 0 0 0,0 28 0 0 0,-2 0 0 0 0,1 0 0 0 0,-1 0 0 0 0,-1 0 0 0 0,0 0 0 0 0,-1-7 0 0 0,1 11 0 0 0,0 0 0 0 0,1-1 0 0 0,0 1 0 0 0,0 0 0 0 0,0 0 0 0 0,1-2 0 0 0,-1 3 0 0 0,0 0 0 0 0,1 0 0 0 0,-1-1 0 0 0,-1 1 0 0 0,1 0 0 0 0,-1 0 0 0 0,1 0 0 0 0,-1 0 0 0 0,-1-4 0 0 0,0 5 0 0 0,1-1 0 0 0,1 0 0 0 0,-1 0 0 0 0,0 0 0 0 0,1 0 0 0 0,0-1 0 0 0,-3-15 0 0 0,3 17 0 0 0,-1-1 0 0 0,1 1 0 0 0,0 0 0 0 0,0 0 0 0 0,0-1 0 0 0,0 1 0 0 0,0 0 0 0 0,1 0 0 0 0,0-3 0 0 0,0 3 0 0 0,0-1 0 0 0,-1 1 0 0 0,1-1 0 0 0,-1 1 0 0 0,0-1 0 0 0,0 1 0 0 0,0-1 0 0 0,-1 0 0 0 0,-2-24 0 0 0,1-1 0 0 0,1 0 0 0 0,2-21 0 0 0,0-2 0 0 0,-10-25 0 0 0,8 71 0 0 0,1-1 0 0 0,-1 0 0 0 0,-1 1 0 0 0,1-1 0 0 0,-2-1 0 0 0,-3-18 0 0 0,-1-3 0 0 0,7 25-7 0 0,-1 0 0 0 0,0 0 0 0 0,0 0-1 0 0,0 0 1 0 0,0 0 0 0 0,-2-3 7 0 0,-3-12-21 0 0,-1-6 21 0 0,5 19 0 0 0,0 0 0 0 0,0 0 0 0 0,1 0 0 0 0,0 0 0 0 0,0 0 0 0 0,0-2 0 0 0,1 0 10 0 0,-1 0 0 0 0,0 1-1 0 0,-1-1 1 0 0,0-1-10 0 0,0 1 10 0 0,1 0 1 0 0,-1 0-1 0 0,1 0 0 0 0,1-2-10 0 0,-1 8 0 0 0,1-1 0 0 0,0 1 0 0 0,-1-1 0 0 0,1 1 0 0 0,-1-1 0 0 0,0 1 0 0 0,0-2 0 0 0,-4-16 0 0 0,5 13 0 0 0,-1 0-1 0 0,-1-1 1 0 0,1 1 0 0 0,-1 0-1 0 0,0 0 1 0 0,-1 0 0 0 0,1 0-1 0 0,-2-1 1 0 0,0 0 4 0 0,1-1-1 0 0,0 0 0 0 0,1 1 1 0 0,-2-10-4 0 0,-5-16 57 0 0,7 28-47 0 0,0 1 0 0 0,1-1 0 0 0,-1 1 0 0 0,1-1 0 0 0,1 0 0 0 0,-1-2-10 0 0,0 3-16 0 0,1 0 0 0 0,-1 0 0 0 0,0 1 0 0 0,0-1 0 0 0,-1-1 16 0 0,-2-14-61 0 0,3 17 63 0 0,0-1 0 0 0,0 1 0 0 0,0 0 0 0 0,0-1 0 0 0,0 1 0 0 0,-1 0 0 0 0,0 0 0 0 0,1 0 0 0 0,-1 0 0 0 0,-2-1-2 0 0,2 1 4 0 0,0 0-1 0 0,0-1 1 0 0,0 1 0 0 0,1 0-1 0 0,-1-1 1 0 0,1 1 0 0 0,-1-1-1 0 0,1 1 1 0 0,0-1-4 0 0,-1-5 0 0 0,0 0 0 0 0,-1 0 0 0 0,-1 0 0 0 0,-1-3 0 0 0,-2-3 0 0 0,-5-22 0 0 0,4 20-21 0 0,0-1 1 0 0,2-1-1 0 0,-4-13 21 0 0,7 22-2 0 0,-2-5 2 0 0,-1 0-1 0 0,-1 0 0 0 0,-6-11 1 0 0,-4-7 13 0 0,8 18-10 0 0,1 0 1 0 0,-2 1 0 0 0,-9-11-4 0 0,9 11 9 0 0,0 1 0 0 0,0-2 0 0 0,-5-12-9 0 0,12 21-8 0 0,-1 1 0 0 0,1 0-1 0 0,-1 0 1 0 0,0 0 0 0 0,0 1-1 0 0,-1-2 9 0 0,0 2-5 0 0,1-1-1 0 0,0 0 0 0 0,0-1 0 0 0,-3-4 6 0 0,2 2 0 0 0,2 0 2 0 0,-2 0 0 0 0,1 1 0 0 0,-1 0 0 0 0,0 0 1 0 0,-3-3-3 0 0,-32-47 104 0 0,2-1-84 0 0,21 33 31 0 0,13 17-44 0 0,-1 1 1 0 0,0 1-1 0 0,-3-5-7 0 0,-12-10-16 0 0,-12-15-109 0 0,-1 2-1 0 0,-12-7 126 0 0,39 36 32 0 0,1-1-1 0 0,0 1 0 0 0,0-1 1 0 0,-3-5-32 0 0,4 5 35 0 0,-1 0 0 0 0,0 0 1 0 0,0 1-1 0 0,-4-5-35 0 0,2 4-7 0 0,0-1 1 0 0,0-1-1 0 0,1 1 1 0 0,0-1-1 0 0,1-1 1 0 0,0 1 6 0 0,-17-23-34 0 0,-12-18-31 0 0,23 33 37 0 0,0 1-1 0 0,0 0 1 0 0,-2 0-1 0 0,0 1 1 0 0,-7-5 28 0 0,7 6 0 0 0,0 0 0 0 0,0-1 0 0 0,1 0 0 0 0,-9-16 0 0 0,6 8 0 0 0,-15-14 0 0 0,23 28-8 0 0,1 0 0 0 0,0-1 0 0 0,1 0 0 0 0,-3-5 8 0 0,3 5-8 0 0,0-1 0 0 0,-1 1 0 0 0,0 1 0 0 0,-5-5 8 0 0,-36-49 0 0 0,37 48 0 0 0,9 11 0 0 0,-1 1 0 0 0,0-1 0 0 0,0 0 0 0 0,0 1 0 0 0,0-1 0 0 0,-2-1 0 0 0,-36-40 0 0 0,16 22 0 0 0,-16-20 0 0 0,19 19 0 0 0,0 2 0 0 0,-7-5 0 0 0,13 13 0 0 0,1-1 0 0 0,1 0 0 0 0,-2-4 0 0 0,-1 0 0 0 0,0 0 0 0 0,-5-3 0 0 0,-9-7-15 0 0,-3-2-34 0 0,-2 1 49 0 0,-7-9 0 0 0,13 10 0 0 0,7 9 0 0 0,0 1 0 0 0,-10-13 0 0 0,-5-1 0 0 0,28 23 0 0 0,-1 0 0 0 0,0 1 1 0 0,-1 0-1 0 0,0 0 0 0 0,0 2 0 0 0,-4-2 0 0 0,-18-13-12 0 0,24 16 3 0 0,0 1 0 0 0,0 0 0 0 0,0 0 1 0 0,-1 1-1 0 0,-6-2 9 0 0,-14-4-9 0 0,15 4-9 0 0,0 0 0 0 0,-11 0 18 0 0,-22-7-28 0 0,39 10 1 0 0,0 0 0 0 0,0 1-1 0 0,0 0 1 0 0,0 0 0 0 0,-1 1 0 0 0,1 0 0 0 0,-2 1 27 0 0,-13 0-66 0 0,13 0 67 0 0,1 0-1 0 0,0 0 1 0 0,-1 1-1 0 0,1 0 1 0 0,0 1-1 0 0,0 0 1 0 0,0 1-1 0 0,-4 2 0 0 0,-16 9 52 0 0,-26 17-52 0 0,38-20-21 0 0,0 1 0 0 0,1 0-1 0 0,-10 11 22 0 0,23-21 0 0 0,-15 14-6 0 0,8-8-8 0 0,0 1 0 0 0,0 0 0 0 0,1 1 0 0 0,1 0 0 0 0,-7 9 14 0 0,13-15-7 0 0,0-1 1 0 0,1 1-1 0 0,-1 0 0 0 0,1 0 1 0 0,0 0-1 0 0,0 0 0 0 0,0 0 1 0 0,1 0-1 0 0,-1 2 7 0 0,0 2-7 0 0,1-1 1 0 0,0 1-1 0 0,0 0 0 0 0,0 0 1 0 0,1 0-1 0 0,1 0 0 0 0,-1 0 1 0 0,1 0-1 0 0,1-1 0 0 0,0 1 1 0 0,0 0-1 0 0,3 5 7 0 0,8 17 0 0 0,1-2 0 0 0,2 0 0 0 0,1-1 0 0 0,1 0 0 0 0,3 0 0 0 0,-13-18 0 0 0,1 0 0 0 0,0 0 0 0 0,0-1 0 0 0,1 0 0 0 0,0-1 0 0 0,0 0 0 0 0,1 0 0 0 0,1-1 0 0 0,4 2 0 0 0,2-2 0 0 0,1 0 0 0 0,-1-1 0 0 0,1-1 0 0 0,0-1 0 0 0,11 1 0 0 0,-24-4 0 0 0,19 2 0 0 0,-1-1 0 0 0,1-2 0 0 0,15-1 0 0 0,2 0 0 0 0,36-2 0 0 0,-72 4 0 0 0,2-2 0 0 0,13-8 0 0 0,0-2 0 0 0,-17 8 4 0 0,0 0 0 0 0,-1 0 0 0 0,0 0 0 0 0,0-1 0 0 0,0 1 0 0 0,0-1 0 0 0,0 0 0 0 0,-1 0 0 0 0,1 0 0 0 0,-1 0 0 0 0,0 0 0 0 0,-1-1 0 0 0,1 1 0 0 0,-1 0 0 0 0,0-1 0 0 0,0 0-4 0 0,1-3 8 0 0,0-1 0 0 0,-1 1 0 0 0,0 0 0 0 0,-1-1 0 0 0,0 1 0 0 0,0-1 0 0 0,-1 1 0 0 0,-1-5-8 0 0,-2-13-18 0 0,-5-18-7 0 0,4 28 39 0 0,2 5-2 0 0,0 0 0 0 0,-1 1 0 0 0,0-1 0 0 0,-1 1 1 0 0,0 0-1 0 0,0 0 0 0 0,-4-4-12 0 0,0 3-2 0 0,3 2-11 0 0,-1 1 1 0 0,-1-1-1 0 0,-2-1 13 0 0,7 7-4 0 0,0 1 0 0 0,0 0 1 0 0,0 0-1 0 0,0 0 0 0 0,0 0 0 0 0,-1 0 0 0 0,1 1 0 0 0,-1-1 0 0 0,1 1 0 0 0,-1 0 0 0 0,-3-1 4 0 0,-1 1-27 0 0,-1 0-1 0 0,0 1 1 0 0,0 0-1 0 0,1 0 0 0 0,-1 1 1 0 0,0 0-1 0 0,0 1 1 0 0,1-1-1 0 0,-1 2 1 0 0,1-1-1 0 0,0 1 0 0 0,-1 1 1 0 0,1-1-1 0 0,1 1 1 0 0,-1 1-1 0 0,-5 3 28 0 0,8-4-3 0 0,0 1 0 0 0,1-1 0 0 0,0 1 1 0 0,0 0-1 0 0,-1 1 3 0 0,-9 11 2 0 0,13-15-6 0 0,-1 0 0 0 0,1 0 1 0 0,0 1-1 0 0,0-1 0 0 0,0 0 0 0 0,0 1 0 0 0,0-1 1 0 0,0 1-1 0 0,0-1 0 0 0,1 2 4 0 0,-8 20-26 0 0,4-16 14 0 0,0 1 0 0 0,1-1 1 0 0,1 1-1 0 0,-2 7 12 0 0,-3 11-17 0 0,5-12 17 0 0,7 15 0 0 0,-2-21-20 0 0,-2-7 14 0 0,0 1 1 0 0,0-1-1 0 0,0 1 1 0 0,-1-1 0 0 0,1 1-1 0 0,-1 0 1 0 0,1-1-1 0 0,-1 3 6 0 0,0-4 0 0 0,0 0 0 0 0,0 0 0 0 0,0 0 0 0 0,1 0 0 0 0,-1 0 0 0 0,0 0 0 0 0,0-1 0 0 0,1 1 0 0 0,-1 0 0 0 0,0 0 0 0 0,1 0 0 0 0,-1 0 0 0 0,1-1 0 0 0,-1 1 0 0 0,1 0 0 0 0,-1-1 0 0 0,1 1 0 0 0,0 0 0 0 0,-1-1 0 0 0,1 1 0 0 0,0-1 0 0 0,0 1 0 0 0,19 19 0 0 0,-8-8 0 0 0,-7-11 0 0 0,-2 0 0 0 0,3 2 5 0 0,1-1 0 0 0,-1 1 0 0 0,1-1 0 0 0,-1 0 0 0 0,1-1 0 0 0,0 1 0 0 0,-1-1-1 0 0,1-1 1 0 0,0 1 0 0 0,0-1 0 0 0,0-1 0 0 0,0 1 0 0 0,3-1-5 0 0,9-1 15 0 0,5-1 23 0 0,-17 1-28 0 0,-3 1-1 0 0,1 0 1 0 0,-1-1-1 0 0,1 0 0 0 0,-1 0 1 0 0,0 0-1 0 0,1 0 0 0 0,1-3-9 0 0,0 1 12 0 0,-1 0 0 0 0,0 0 0 0 0,0-1 0 0 0,0 0 0 0 0,0 0 0 0 0,-1 0 0 0 0,0-1-12 0 0,-1 3 7 0 0,-1 0-1 0 0,0-1 0 0 0,-1 1 1 0 0,1-1-1 0 0,-1 0 1 0 0,1 0-1 0 0,-1 1 1 0 0,-1-1-1 0 0,1 0 1 0 0,0 0-1 0 0,-1 0 1 0 0,0 0-1 0 0,0 0-6 0 0,0-3 0 0 0,0 1 0 0 0,-1 0 0 0 0,0 0 0 0 0,0-1 0 0 0,-1 1 0 0 0,0 0 0 0 0,0 0 0 0 0,0 1 0 0 0,0-1 0 0 0,-1 0 0 0 0,0 1 0 0 0,-1-1 0 0 0,1 1 0 0 0,-1 0 0 0 0,0 0 0 0 0,0 1 0 0 0,-1-1 0 0 0,0 0 0 0 0,-1-1 0 0 0,0 1 0 0 0,-1-1 0 0 0,1 1 0 0 0,-1 0 0 0 0,-1 0 0 0 0,1 1 0 0 0,-1 0 0 0 0,0 1 0 0 0,0-1 0 0 0,0 2 0 0 0,-7-3 0 0 0,-4 0-22 0 0,14 3 7 0 0,0 1 0 0 0,-1 0-1 0 0,1 0 1 0 0,0 0 0 0 0,0 1 0 0 0,-3 0 15 0 0,-23 0-83 0 0,0 2 0 0 0,0 2 0 0 0,1 0 0 0 0,-1 2 1 0 0,1 2-1 0 0,0 0 0 0 0,1 2 0 0 0,-20 10 83 0 0,-38 30 0 0 0,71-41 0 0 0,0 0 0 0 0,1 2 0 0 0,0 0 0 0 0,0 0 0 0 0,-10 12 0 0 0,2 1 0 0 0,1 2 0 0 0,-13 19 0 0 0,4 5-149 0 0,28-44 148 0 0,-1-1 0 0 0,1 1 0 0 0,1 0 0 0 0,-1-1 0 0 0,1 1 0 0 0,0 0 1 0 0,0 1-1 0 0,1-1 0 0 0,0 0 0 0 0,0 0 0 0 0,0 1 0 0 0,1 3 1 0 0,0-9 2 0 0,0 1 0 0 0,0 0 0 0 0,0-1 0 0 0,0 1 0 0 0,0 0 1 0 0,1-1-1 0 0,-1 1 0 0 0,1 0 0 0 0,-1-1 0 0 0,1 1 0 0 0,0-1 0 0 0,-1 1 0 0 0,1-1 0 0 0,0 0 0 0 0,0 1 0 0 0,0-1 0 0 0,0 0 1 0 0,1 1-3 0 0,2 3 15 0 0,0-1-4 0 0,0 0 0 0 0,0 0 0 0 0,1 0 0 0 0,-1-1 0 0 0,1 1 0 0 0,0-1 0 0 0,0 0 0 0 0,0-1 0 0 0,0 1 0 0 0,0-1 0 0 0,1 0 0 0 0,-1 0 0 0 0,1-1 0 0 0,4 2-11 0 0,3-1 23 0 0,-1-1 0 0 0,0 0-1 0 0,0 0 1 0 0,1-1 0 0 0,-1-1 0 0 0,5 0-23 0 0,10-4 45 0 0,0 0 1 0 0,-1-2-1 0 0,20-8-45 0 0,-34 10 9 0 0,0 0-1 0 0,0-1 1 0 0,-1 0 0 0 0,0-1-1 0 0,3-2-8 0 0,53-42 74 0 0,-38 28-52 0 0,4-11 31 0 0,-23 25-53 0 0,0-1 0 0 0,-1 0 0 0 0,0-1 0 0 0,-1 1 0 0 0,0-2 0 0 0,6-10 0 0 0,-5 7 7 0 0,-1-1 0 0 0,-1 1 0 0 0,0-1 1 0 0,-1-1-1 0 0,-1 1 0 0 0,-1-1 0 0 0,0 0 0 0 0,-1 0 0 0 0,-1-3-7 0 0,4-4 0 0 0,-5 21 0 0 0,0 0 0 0 0,0 0 0 0 0,-1-1 0 0 0,1 1 0 0 0,-1-1 0 0 0,0 1 0 0 0,1-1 0 0 0,3-115 0 0 0,-3 87 0 0 0,0 14 0 0 0,-1 0 0 0 0,-1 0 0 0 0,-1 0 0 0 0,-1-5 0 0 0,3 20 0 0 0,0-1 0 0 0,-1 1 0 0 0,1-1 0 0 0,1 1 0 0 0,-1-1 0 0 0,0 1 0 0 0,1-1 0 0 0,0 0 0 0 0,0 1 0 0 0,-1-1 0 0 0,1 0 0 0 0,-1 1 0 0 0,0-1 0 0 0,0 0 0 0 0,0 0 0 0 0,0-1 0 0 0,-3-9 0 0 0,1 1 0 0 0,-1-1 0 0 0,-3-9 0 0 0,5 19 0 0 0,0 0 0 0 0,0-1 0 0 0,1 1 0 0 0,0 0 0 0 0,-1-5 0 0 0,1 5 0 0 0,0-1 0 0 0,0 1 0 0 0,-1-1 0 0 0,1 1 0 0 0,-1 0 0 0 0,-1-3 0 0 0,-19-65 0 0 0,20 67 0 0 0,-1 1 0 0 0,1-1 0 0 0,1 1 0 0 0,-1-1 0 0 0,0-3 0 0 0,-2-16 0 0 0,-2-10 0 0 0,4 32 0 0 0,1-1 0 0 0,-1 1 0 0 0,1-1 0 0 0,0 1 0 0 0,0-1 0 0 0,0 0 0 0 0,0 0 0 0 0,-1-15 0 0 0,1 17 0 0 0,0 0 0 0 0,0 0-1 0 0,0 0 1 0 0,0 0 0 0 0,0-1 0 0 0,0 1 0 0 0,1 0-1 0 0,-1 0 1 0 0,0 0 0 0 0,1 0 0 0 0,-1 0 0 0 0,1 0-1 0 0,-1-1 1 0 0,1 1 1 0 0,0 0 0 0 0,-1-1 0 0 0,1 1 0 0 0,-1 0 0 0 0,0 0-1 0 0,1-1 1 0 0,-1 1 0 0 0,0 0 0 0 0,0-1 0 0 0,0 1 0 0 0,0 0-1 0 0,0 0 1 0 0,0-1 0 0 0,0 1 0 0 0,0 0 0 0 0,0-1-1 0 0,-3-8 9 0 0,1 1 0 0 0,-1 0 0 0 0,0-1 0 0 0,0 1-1 0 0,-1 0 1 0 0,-3-5-9 0 0,5 10 0 0 0,0 0 0 0 0,1-1 0 0 0,0 1 0 0 0,-1-1 0 0 0,2 1 0 0 0,-1-1 0 0 0,0 0 0 0 0,1 1 0 0 0,0-5 0 0 0,0-14 0 0 0,0 21 0 0 0,0 1 0 0 0,0-1 0 0 0,0 1 0 0 0,0-1 0 0 0,0 0 0 0 0,-1 1 0 0 0,1-1 0 0 0,0 1 0 0 0,-1-1 0 0 0,1 1 0 0 0,-1-1 0 0 0,0 1 0 0 0,1-1 0 0 0,-1 1 0 0 0,-1-1 0 0 0,-4-12 0 0 0,-7-12 0 0 0,6 22 0 0 0,7 4 0 0 0,-1-1 0 0 0,1 1 0 0 0,0 0 0 0 0,-1 0 0 0 0,1 0 0 0 0,0 0 0 0 0,-1-1 0 0 0,1 1 0 0 0,0 0 0 0 0,-1 0 0 0 0,1-1 0 0 0,0 1 0 0 0,-1 0 0 0 0,1-1 0 0 0,0 1 0 0 0,0 0 0 0 0,-1-1 0 0 0,1 1 0 0 0,0-1 0 0 0,0 1 0 0 0,0 0 0 0 0,0-1 0 0 0,0 1 0 0 0,-1 0 0 0 0,1-1 0 0 0,0 1 0 0 0,0-1 0 0 0,0 1 0 0 0,0-1 0 0 0,0 1 0 0 0,0 0 0 0 0,0-1 0 0 0,0-1 0 0 0,-12-17 11 0 0,12 17-9 0 0,-1 1 1 0 0,1-1 0 0 0,-1 0 0 0 0,0 0-1 0 0,0 1 1 0 0,0-1 0 0 0,0 0 0 0 0,0 1-1 0 0,0-1 1 0 0,0 1 0 0 0,0 0-1 0 0,-2-2-2 0 0,2 2 2 0 0,0 0-1 0 0,0 0 0 0 0,0 0 1 0 0,0-1-1 0 0,0 1 0 0 0,1 0 0 0 0,-1-1 1 0 0,0 1-1 0 0,0-1 0 0 0,1 1 1 0 0,-1-1-1 0 0,1 1 0 0 0,0-1 0 0 0,-1 1 1 0 0,1-1-1 0 0,0 0-1 0 0,-5-10 0 0 0,3 10 0 0 0,1 0 0 0 0,0 0 0 0 0,0 0 0 0 0,1 0 0 0 0,-1 0 0 0 0,0 0 0 0 0,1 0 0 0 0,-1 0 0 0 0,1 0 0 0 0,0-1 0 0 0,-6-20 0 0 0,-6 4 0 0 0,-15-21 0 0 0,14 22 0 0 0,-3-9 0 0 0,15 25 0 0 0,-1 0 0 0 0,1-1 0 0 0,0 1 0 0 0,-1-1 0 0 0,1 1 0 0 0,0-1 0 0 0,0 0 0 0 0,-7-15 0 0 0,8 18 0 0 0,0-1 0 0 0,-1 1 0 0 0,1-1 0 0 0,0 1 0 0 0,0 0 0 0 0,-1-1 0 0 0,1 1 0 0 0,0-1 0 0 0,-1 1 0 0 0,1 0 0 0 0,0-1 0 0 0,-1 1 0 0 0,1 0 0 0 0,0 0 0 0 0,-1-1 0 0 0,1 1 0 0 0,-1 0 0 0 0,1 0 0 0 0,-1 0 0 0 0,1-1 0 0 0,-1 1 0 0 0,1 0 0 0 0,0 0 0 0 0,-1 0 0 0 0,1 0 0 0 0,-3-1 0 0 0,-11-13 0 0 0,1 0 0 0 0,-11-15 0 0 0,18 21 0 0 0,-20-35 0 0 0,5 8 0 0 0,-1-3 64 0 0,-5-12-64 0 0,-2 6 14 0 0,8 11 11 0 0,1-1 0 0 0,-2-6-25 0 0,-11-10 0 0 0,24 35 0 0 0,0 1 0 0 0,0 0 0 0 0,-1 1 0 0 0,0 0 0 0 0,0 0 0 0 0,2-1 0 0 0,-5-8 0 0 0,-4-9-2 0 0,12 23 5 0 0,0-1 0 0 0,0 0 0 0 0,1-1 1 0 0,0 0-4 0 0,0 0 22 0 0,0 0 0 0 0,-1 0 1 0 0,-1 0-23 0 0,-14-32 50 0 0,14 21-50 0 0,5 15 0 0 0,-1 0 0 0 0,0 0 0 0 0,0 0 0 0 0,-1 0 0 0 0,-2-5 0 0 0,2 6 0 0 0,0-1 0 0 0,1 1 0 0 0,-1-1 0 0 0,1 0 0 0 0,1 0 0 0 0,-2-6 0 0 0,2 7 0 0 0,0 0 0 0 0,0 0 0 0 0,-1 0 0 0 0,1 1 0 0 0,-1-1 0 0 0,0 0 0 0 0,-1 1 0 0 0,1-1 0 0 0,-1 1 0 0 0,-1-2 0 0 0,2 4 0 0 0,0-1 0 0 0,0 0 0 0 0,0 0 0 0 0,0 0 0 0 0,1 0 0 0 0,0 0 0 0 0,-1 0 0 0 0,1-1 0 0 0,0 1 0 0 0,-1-1 0 0 0,1 0 0 0 0,-1 1 0 0 0,0-1 0 0 0,-2-2 0 0 0,0 0 0 0 0,0-2 0 0 0,1 1 0 0 0,0 0 0 0 0,-2-5 0 0 0,-1-4 0 0 0,-10-16 0 0 0,5 5 0 0 0,10 24 0 0 0,-1 0 0 0 0,1-1 0 0 0,0 0 0 0 0,0 1 0 0 0,0-1 0 0 0,0 1 0 0 0,1-4 0 0 0,-1 3 0 0 0,1 0 0 0 0,-1 0 0 0 0,0 0 0 0 0,0 0 0 0 0,-1 0 0 0 0,0-3 0 0 0,-1 2 0 0 0,0-1 0 0 0,1 0 0 0 0,-1 0 0 0 0,1 0 0 0 0,1 0 0 0 0,-1 0 0 0 0,0-6 0 0 0,2 11 0 0 0,0-1 0 0 0,0 1 0 0 0,0 0 0 0 0,0 0 0 0 0,0 0 0 0 0,0 0 0 0 0,-1 0 0 0 0,1-1 0 0 0,0 1 0 0 0,-1 0 0 0 0,1 0 0 0 0,-1 0 0 0 0,0 0 0 0 0,-8-23 0 0 0,3 8 0 0 0,0 0 0 0 0,-4-6 0 0 0,2 5 0 0 0,6 12 9 0 0,-1 1 1 0 0,0 0-1 0 0,1 0 0 0 0,-1 0 0 0 0,0 0 1 0 0,-2-1-10 0 0,1 1 15 0 0,1 0 1 0 0,-1-1-1 0 0,1 1 0 0 0,-2-4-15 0 0,-29-53-53 0 0,27 44 53 0 0,1-2 0 0 0,-20-23 64 0 0,22 35-64 0 0,-1 1 0 0 0,1 0 0 0 0,-1 0 0 0 0,-4-3 0 0 0,2 2-20 0 0,1 0 1 0 0,-1-1-1 0 0,1 0 0 0 0,1 0 1 0 0,0-1-1 0 0,-4-7 20 0 0,-9-15-42 0 0,9 17 42 0 0,-9-14 0 0 0,12 21 25 0 0,0-1 0 0 0,1 1 0 0 0,-4-8-25 0 0,5 6 26 0 0,-1 1-1 0 0,-1 0 1 0 0,-5-6-26 0 0,-5-6 0 0 0,1 0 0 0 0,-11-19 0 0 0,10 15 0 0 0,-9-20-9 0 0,17 29 4 0 0,0 1 0 0 0,-1 0 0 0 0,-2-1 5 0 0,-7-7-11 0 0,-26-25-106 0 0,-7 4 181 0 0,41 38-61 0 0,7 3-6 0 0,1 1 1 0 0,0 0-1 0 0,-1-1 0 0 0,1 1 0 0 0,0-1 1 0 0,0 0-1 0 0,-1-1 3 0 0,0 0 5 0 0,0 0 1 0 0,0 1-1 0 0,-1-1 1 0 0,1 1-1 0 0,-1 0 1 0 0,1 0-1 0 0,-3-1-5 0 0,-6-3 18 0 0,-4-5-17 0 0,9 8 1 0 0,1-1-1 0 0,0 0 0 0 0,0-1 1 0 0,0 0-1 0 0,-3-3-1 0 0,6 5 0 0 0,0 0 0 0 0,-1 0 0 0 0,1 0 0 0 0,0 1 0 0 0,-1-1 0 0 0,-1 0 0 0 0,-4-3 0 0 0,-23-16 0 0 0,26 19 0 0 0,0-1 0 0 0,0 0 0 0 0,0 0 0 0 0,-3-4 0 0 0,5 4-6 0 0,0 0 0 0 0,-1 0 0 0 0,1 1 0 0 0,-1-1 0 0 0,-2 0 6 0 0,4 2-4 0 0,0 0 0 0 0,-1 0 0 0 0,1-1-1 0 0,0 1 1 0 0,1-1 0 0 0,-1 1-1 0 0,0-1 1 0 0,-1-2 4 0 0,-9-7 0 0 0,4 5 0 0 0,-43-36 12 0 0,5 13-24 0 0,-18-7 24 0 0,-27-15-24 0 0,-11-19 12 0 0,89 62 0 0 0,0 0 0 0 0,-1 2 0 0 0,0-1 0 0 0,-5 0 0 0 0,0-4 0 0 0,18 10 0 0 0,0 0 0 0 0,0 1 0 0 0,0-1 0 0 0,0 1 0 0 0,-1 0 0 0 0,1 0 0 0 0,0 0 0 0 0,-1 0 0 0 0,1 0 0 0 0,-1 0 0 0 0,-1 0 0 0 0,-36-11-116 0 0,3 2 13 0 0,10 0 231 0 0,23 8-106 0 0,0 1 1 0 0,0-1 0 0 0,0 1-1 0 0,0 0 1 0 0,0 0-1 0 0,0 0 1 0 0,0 0-1 0 0,-2 1-22 0 0,3-1-6 0 0,0 1 0 0 0,0-1 0 0 0,0 1 0 0 0,0-1 0 0 0,0 0-1 0 0,0 0 1 0 0,1-1 0 0 0,-3 0 6 0 0,1 0-4 0 0,1 0 0 0 0,-1 1 0 0 0,0 0 0 0 0,0-1 0 0 0,1 1 0 0 0,-3 0 4 0 0,-3 0 0 0 0,1 0 0 0 0,0 0 0 0 0,1 0 0 0 0,-1-1 0 0 0,-1-1 0 0 0,-46-14 53 0 0,28 13-41 0 0,11 2-24 0 0,-18 1-127 0 0,29 2 111 0 0,0-1-1 0 0,-1 0 1 0 0,1-1 0 0 0,-1 1-1 0 0,1-1 1 0 0,-2-1 28 0 0,-34-9 68 0 0,-51-16 197 0 0,77 22-269 0 0,11 4-4 0 0,0 0 0 0 0,0-1 0 0 0,0 1 0 0 0,0-1 0 0 0,0 0 0 0 0,0 0-1 0 0,0 0 1 0 0,0-1 0 0 0,-1 0 8 0 0,-1-2 0 0 0,0 0 0 0 0,-1 1 0 0 0,0 0 0 0 0,0 1 0 0 0,0-1 0 0 0,-1 2 0 0 0,1-1 0 0 0,-1 1 0 0 0,-6-2 0 0 0,-7-2 0 0 0,6 0 0 0 0,-23-7 0 0 0,30 11 0 0 0,1-1 0 0 0,-1 0 0 0 0,0 0 0 0 0,1-1-1 0 0,-5-3 1 0 0,-13-6-11 0 0,11 5 16 0 0,0 2 0 0 0,-1 0 0 0 0,0 0 0 0 0,-1 1-5 0 0,-28-10 0 0 0,0 3-80 0 0,8 5 80 0 0,-20 0 0 0 0,-61-5-152 0 0,106 11 163 0 0,-1 0 0 0 0,0 1 0 0 0,-1 1-11 0 0,0 0 15 0 0,1-1 1 0 0,-11-2-16 0 0,-33 0 0 0 0,49 2 0 0 0,0 0 0 0 0,-1 0 0 0 0,1 0 0 0 0,-2 1 0 0 0,1 0 0 0 0,1 0 0 0 0,-1-1 0 0 0,0 0 0 0 0,-1-1 0 0 0,-51-4-9 0 0,0 3 0 0 0,-27 3 9 0 0,-4 0 7 0 0,-318 2-4 0 0,284 0-67 0 0,-57-3 64 0 0,155 1 0 0 0,0 2 0 0 0,-18 4 0 0 0,-3 1 0 0 0,-57 11 0 0 0,19 0 177 0 0,68-16-225 0 0,0 1 0 0 0,0 1 0 0 0,-15 7 48 0 0,-20 4-57 0 0,-58 15 57 0 0,82-24 0 0 0,-6 2 0 0 0,-19 8 0 0 0,-11 3 0 0 0,53-16 33 0 0,0 0 0 0 0,0 1 0 0 0,0 1 0 0 0,-5 3-33 0 0,-21 9 73 0 0,-1 4-235 0 0,7-4 203 0 0,-1 1 91 0 0,29-17-132 0 0,-1 1 0 0 0,1-1 0 0 0,0 1 0 0 0,0 0 0 0 0,0 0 0 0 0,-18 12 0 0 0,17-12 0 0 0,1 0 0 0 0,0 0 0 0 0,0 0 0 0 0,0 0 0 0 0,0 1 0 0 0,-15 11 0 0 0,-65 43-205 0 0,59-41 199 0 0,1 1 1 0 0,0 3 5 0 0,-9 2 3 0 0,25-19-8 0 0,0 1 1 0 0,1 1-1 0 0,-5 3 5 0 0,-9 9-22 0 0,14-13 17 0 0,1 0 0 0 0,1 0 0 0 0,-1 0-1 0 0,1 1 1 0 0,0 0 0 0 0,-2 3 5 0 0,2-3 0 0 0,0 0 0 0 0,-1 0 0 0 0,1-1 0 0 0,-1 0 0 0 0,-4 3 0 0 0,2-2 0 0 0,0 0 0 0 0,1 1 0 0 0,-7 8 0 0 0,9-10 0 0 0,-1 1 0 0 0,0-1 0 0 0,0 0 0 0 0,0 0 0 0 0,-7 3 0 0 0,-13 11 0 0 0,-35 31 117 0 0,40-34-104 0 0,16-12-13 0 0,0-1-1 0 0,1 1 1 0 0,-1 0-1 0 0,-3 3 1 0 0,-23 25-22 0 0,24-26 15 0 0,0 0 0 0 0,1 1 0 0 0,0 0 0 0 0,0 0 0 0 0,1 0 0 0 0,-1 2 7 0 0,-2 3 6 0 0,-1 0 1 0 0,0-1-1 0 0,-1 0 0 0 0,0 0 0 0 0,-5 3-6 0 0,-15 16 22 0 0,-9 3-22 0 0,-3-1-64 0 0,29-21 50 0 0,-1-1 0 0 0,0 0 0 0 0,-11 5 14 0 0,-14 9-11 0 0,25-16 11 0 0,12-7 0 0 0,-1 0 0 0 0,1 0 0 0 0,0 0 0 0 0,0 1 0 0 0,0-1 0 0 0,0 1 0 0 0,0-1 0 0 0,0 1 0 0 0,-1 0 0 0 0,-6 5 0 0 0,-1 0 0 0 0,0-1 0 0 0,-10 5 0 0 0,-23 4-11 0 0,41-14-138 0 0,-13 6-1256 0 0,7-2 785 0 0,-16 3-2223 0 0,15-4 575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CC70-485B-44F5-A7F5-1A1A10FCAC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3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8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6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9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0F35A-B7EF-4E42-ABF1-581920F6735D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975" y="1823117"/>
            <a:ext cx="8993798" cy="127032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TFIP-AI - Machine Learning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290" y="4461207"/>
            <a:ext cx="6919369" cy="1111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Unit 3 Logical and Reasoning Systems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Part 2 Logical Agents</a:t>
            </a:r>
          </a:p>
        </p:txBody>
      </p:sp>
    </p:spTree>
    <p:extLst>
      <p:ext uri="{BB962C8B-B14F-4D97-AF65-F5344CB8AC3E}">
        <p14:creationId xmlns:p14="http://schemas.microsoft.com/office/powerpoint/2010/main" val="10919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Model Checking,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6" y="1428994"/>
            <a:ext cx="6172200" cy="2184398"/>
          </a:xfrm>
        </p:spPr>
        <p:txBody>
          <a:bodyPr/>
          <a:lstStyle/>
          <a:p>
            <a:r>
              <a:rPr lang="en-US"/>
              <a:t>Same recursion as backtracking</a:t>
            </a:r>
          </a:p>
          <a:p>
            <a:r>
              <a:rPr lang="en-US"/>
              <a:t>O(2</a:t>
            </a:r>
            <a:r>
              <a:rPr lang="en-US" baseline="30000"/>
              <a:t>n</a:t>
            </a:r>
            <a:r>
              <a:rPr lang="en-US"/>
              <a:t>) time, linear space</a:t>
            </a:r>
          </a:p>
          <a:p>
            <a:r>
              <a:rPr lang="en-US"/>
              <a:t>We can do much better!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036756" y="1207249"/>
            <a:ext cx="7053341" cy="3981803"/>
            <a:chOff x="5012326" y="1371600"/>
            <a:chExt cx="7078272" cy="3995878"/>
          </a:xfrm>
        </p:grpSpPr>
        <p:sp>
          <p:nvSpPr>
            <p:cNvPr id="4" name="Oval 3"/>
            <p:cNvSpPr/>
            <p:nvPr/>
          </p:nvSpPr>
          <p:spPr>
            <a:xfrm>
              <a:off x="8382000" y="1371600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 flipH="1">
              <a:off x="8077200" y="1566722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5"/>
            </p:cNvCxnSpPr>
            <p:nvPr/>
          </p:nvCxnSpPr>
          <p:spPr>
            <a:xfrm>
              <a:off x="8577122" y="1566722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882078" y="2090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H="1">
              <a:off x="7577278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5"/>
            </p:cNvCxnSpPr>
            <p:nvPr/>
          </p:nvCxnSpPr>
          <p:spPr>
            <a:xfrm>
              <a:off x="8077200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8872678" y="2090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 flipH="1">
              <a:off x="8567878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5"/>
            </p:cNvCxnSpPr>
            <p:nvPr/>
          </p:nvCxnSpPr>
          <p:spPr>
            <a:xfrm>
              <a:off x="9067800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391400" y="2852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H="1">
              <a:off x="7086600" y="3048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5"/>
            </p:cNvCxnSpPr>
            <p:nvPr/>
          </p:nvCxnSpPr>
          <p:spPr>
            <a:xfrm>
              <a:off x="7586522" y="3048000"/>
              <a:ext cx="185878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9329878" y="2852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9220200" y="3048000"/>
              <a:ext cx="143156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5"/>
            </p:cNvCxnSpPr>
            <p:nvPr/>
          </p:nvCxnSpPr>
          <p:spPr>
            <a:xfrm>
              <a:off x="9525000" y="3048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324600" y="46054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H="1">
              <a:off x="6019800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5"/>
            </p:cNvCxnSpPr>
            <p:nvPr/>
          </p:nvCxnSpPr>
          <p:spPr>
            <a:xfrm>
              <a:off x="6519722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0472878" y="46054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3" name="Straight Arrow Connector 32"/>
            <p:cNvCxnSpPr>
              <a:stCxn id="32" idx="3"/>
            </p:cNvCxnSpPr>
            <p:nvPr/>
          </p:nvCxnSpPr>
          <p:spPr>
            <a:xfrm flipH="1">
              <a:off x="10168078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5"/>
            </p:cNvCxnSpPr>
            <p:nvPr/>
          </p:nvCxnSpPr>
          <p:spPr>
            <a:xfrm>
              <a:off x="10668000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477000" y="4191000"/>
              <a:ext cx="228600" cy="414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0287000" y="4191000"/>
              <a:ext cx="262078" cy="414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781800" y="3703918"/>
              <a:ext cx="228600" cy="381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52316" y="3706908"/>
              <a:ext cx="228600" cy="381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83172" y="1541351"/>
              <a:ext cx="1131216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7030A0"/>
                  </a:solidFill>
                </a:rPr>
                <a:t>P</a:t>
              </a:r>
              <a:r>
                <a:rPr lang="en-US" sz="2400" baseline="-25000">
                  <a:solidFill>
                    <a:srgbClr val="7030A0"/>
                  </a:solidFill>
                </a:rPr>
                <a:t>1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03344" y="1571813"/>
              <a:ext cx="1186297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7030A0"/>
                  </a:solidFill>
                </a:rPr>
                <a:t>P</a:t>
              </a:r>
              <a:r>
                <a:rPr lang="en-US" sz="2400" baseline="-25000">
                  <a:solidFill>
                    <a:srgbClr val="7030A0"/>
                  </a:solidFill>
                </a:rPr>
                <a:t>1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63215" y="2276457"/>
              <a:ext cx="1131216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7030A0"/>
                  </a:solidFill>
                </a:rPr>
                <a:t>P</a:t>
              </a:r>
              <a:r>
                <a:rPr lang="en-US" sz="2400" baseline="-25000">
                  <a:solidFill>
                    <a:srgbClr val="7030A0"/>
                  </a:solidFill>
                </a:rPr>
                <a:t>2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329272" y="2306919"/>
              <a:ext cx="1186297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7030A0"/>
                  </a:solidFill>
                </a:rPr>
                <a:t>P</a:t>
              </a:r>
              <a:r>
                <a:rPr lang="en-US" sz="2400" baseline="-25000">
                  <a:solidFill>
                    <a:srgbClr val="7030A0"/>
                  </a:solidFill>
                </a:rPr>
                <a:t>2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01084" y="4849907"/>
              <a:ext cx="1189514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err="1">
                  <a:solidFill>
                    <a:srgbClr val="7030A0"/>
                  </a:solidFill>
                </a:rPr>
                <a:t>P</a:t>
              </a:r>
              <a:r>
                <a:rPr lang="en-US" sz="2400" baseline="-25000" err="1">
                  <a:solidFill>
                    <a:srgbClr val="7030A0"/>
                  </a:solidFill>
                </a:rPr>
                <a:t>n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12326" y="4834387"/>
              <a:ext cx="1134434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err="1">
                  <a:solidFill>
                    <a:srgbClr val="7030A0"/>
                  </a:solidFill>
                </a:rPr>
                <a:t>P</a:t>
              </a:r>
              <a:r>
                <a:rPr lang="en-US" sz="2400" baseline="-25000" err="1">
                  <a:solidFill>
                    <a:srgbClr val="7030A0"/>
                  </a:solidFill>
                </a:rPr>
                <a:t>n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true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 rot="16200000">
            <a:off x="5483415" y="6114715"/>
            <a:ext cx="11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11111…1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496116" y="6144640"/>
            <a:ext cx="105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0000…0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931647" y="5244353"/>
            <a:ext cx="268941" cy="268941"/>
            <a:chOff x="5931647" y="5244353"/>
            <a:chExt cx="268941" cy="268941"/>
          </a:xfrm>
        </p:grpSpPr>
        <p:sp>
          <p:nvSpPr>
            <p:cNvPr id="54" name="Rectangle 5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741459" y="5257800"/>
            <a:ext cx="268941" cy="268941"/>
            <a:chOff x="6741459" y="5257800"/>
            <a:chExt cx="268941" cy="268941"/>
          </a:xfrm>
        </p:grpSpPr>
        <p:sp>
          <p:nvSpPr>
            <p:cNvPr id="55" name="Rectangle 54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7543800" y="5257800"/>
            <a:ext cx="268941" cy="268941"/>
            <a:chOff x="5931647" y="5244353"/>
            <a:chExt cx="268941" cy="268941"/>
          </a:xfrm>
        </p:grpSpPr>
        <p:sp>
          <p:nvSpPr>
            <p:cNvPr id="74" name="Rectangle 7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8798859" y="5257800"/>
            <a:ext cx="268941" cy="268941"/>
            <a:chOff x="5931647" y="5244353"/>
            <a:chExt cx="268941" cy="268941"/>
          </a:xfrm>
        </p:grpSpPr>
        <p:sp>
          <p:nvSpPr>
            <p:cNvPr id="79" name="Rectangle 78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9484659" y="5257800"/>
            <a:ext cx="268941" cy="268941"/>
            <a:chOff x="5931647" y="5244353"/>
            <a:chExt cx="268941" cy="268941"/>
          </a:xfrm>
        </p:grpSpPr>
        <p:sp>
          <p:nvSpPr>
            <p:cNvPr id="84" name="Rectangle 8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0058400" y="5257800"/>
            <a:ext cx="268941" cy="268941"/>
            <a:chOff x="5931647" y="5244353"/>
            <a:chExt cx="268941" cy="268941"/>
          </a:xfrm>
        </p:grpSpPr>
        <p:sp>
          <p:nvSpPr>
            <p:cNvPr id="89" name="Rectangle 88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>
            <a:off x="8189259" y="5257800"/>
            <a:ext cx="268941" cy="268941"/>
            <a:chOff x="6741459" y="5257800"/>
            <a:chExt cx="268941" cy="268941"/>
          </a:xfrm>
        </p:grpSpPr>
        <p:sp>
          <p:nvSpPr>
            <p:cNvPr id="94" name="Rectangle 93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10932459" y="5257800"/>
            <a:ext cx="268941" cy="268941"/>
            <a:chOff x="6741459" y="5257800"/>
            <a:chExt cx="268941" cy="268941"/>
          </a:xfrm>
        </p:grpSpPr>
        <p:sp>
          <p:nvSpPr>
            <p:cNvPr id="99" name="Rectangle 98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6741459" y="5562600"/>
            <a:ext cx="268941" cy="268941"/>
            <a:chOff x="6741459" y="5257800"/>
            <a:chExt cx="268941" cy="268941"/>
          </a:xfrm>
        </p:grpSpPr>
        <p:sp>
          <p:nvSpPr>
            <p:cNvPr id="104" name="Rectangle 103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/>
          <p:cNvGrpSpPr/>
          <p:nvPr/>
        </p:nvGrpSpPr>
        <p:grpSpPr>
          <a:xfrm>
            <a:off x="8189259" y="5562600"/>
            <a:ext cx="268941" cy="268941"/>
            <a:chOff x="6741459" y="5257800"/>
            <a:chExt cx="268941" cy="268941"/>
          </a:xfrm>
        </p:grpSpPr>
        <p:sp>
          <p:nvSpPr>
            <p:cNvPr id="109" name="Rectangle 108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/>
          <p:cNvGrpSpPr/>
          <p:nvPr/>
        </p:nvGrpSpPr>
        <p:grpSpPr>
          <a:xfrm>
            <a:off x="10932459" y="5562600"/>
            <a:ext cx="268941" cy="268941"/>
            <a:chOff x="5931647" y="5244353"/>
            <a:chExt cx="268941" cy="268941"/>
          </a:xfrm>
        </p:grpSpPr>
        <p:sp>
          <p:nvSpPr>
            <p:cNvPr id="114" name="Rectangle 11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TextBox 117"/>
          <p:cNvSpPr txBox="1"/>
          <p:nvPr/>
        </p:nvSpPr>
        <p:spPr>
          <a:xfrm>
            <a:off x="4572000" y="5145294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KB?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572000" y="535646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>
                <a:solidFill>
                  <a:srgbClr val="7030A0"/>
                </a:solidFill>
                <a:latin typeface="Times New Roman"/>
                <a:cs typeface="Times New Roman"/>
              </a:rPr>
              <a:t>α</a:t>
            </a:r>
            <a:r>
              <a:rPr lang="en-US" sz="200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787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>
                <a:solidFill>
                  <a:srgbClr val="C00000"/>
                </a:solidFill>
                <a:ea typeface="+mj-lt"/>
                <a:cs typeface="+mj-lt"/>
              </a:rPr>
              <a:t>What is the answer for this?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900" y="1180790"/>
            <a:ext cx="6172200" cy="2184398"/>
          </a:xfrm>
        </p:spPr>
        <p:txBody>
          <a:bodyPr/>
          <a:lstStyle/>
          <a:p>
            <a:r>
              <a:rPr lang="en-US"/>
              <a:t>Which would you choose?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DFS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BFS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036756" y="1207249"/>
            <a:ext cx="7053341" cy="3981803"/>
            <a:chOff x="5012326" y="1371600"/>
            <a:chExt cx="7078272" cy="3995878"/>
          </a:xfrm>
        </p:grpSpPr>
        <p:sp>
          <p:nvSpPr>
            <p:cNvPr id="4" name="Oval 3"/>
            <p:cNvSpPr/>
            <p:nvPr/>
          </p:nvSpPr>
          <p:spPr>
            <a:xfrm>
              <a:off x="8382000" y="1371600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 flipH="1">
              <a:off x="8077200" y="1566722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5"/>
            </p:cNvCxnSpPr>
            <p:nvPr/>
          </p:nvCxnSpPr>
          <p:spPr>
            <a:xfrm>
              <a:off x="8577122" y="1566722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882078" y="2090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H="1">
              <a:off x="7577278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5"/>
            </p:cNvCxnSpPr>
            <p:nvPr/>
          </p:nvCxnSpPr>
          <p:spPr>
            <a:xfrm>
              <a:off x="8077200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8872678" y="2090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 flipH="1">
              <a:off x="8567878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5"/>
            </p:cNvCxnSpPr>
            <p:nvPr/>
          </p:nvCxnSpPr>
          <p:spPr>
            <a:xfrm>
              <a:off x="9067800" y="2286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391400" y="2852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H="1">
              <a:off x="7086600" y="3048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5"/>
            </p:cNvCxnSpPr>
            <p:nvPr/>
          </p:nvCxnSpPr>
          <p:spPr>
            <a:xfrm>
              <a:off x="7586522" y="3048000"/>
              <a:ext cx="185878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9329878" y="28528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9220200" y="3048000"/>
              <a:ext cx="143156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5"/>
            </p:cNvCxnSpPr>
            <p:nvPr/>
          </p:nvCxnSpPr>
          <p:spPr>
            <a:xfrm>
              <a:off x="9525000" y="30480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324600" y="46054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H="1">
              <a:off x="6019800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5"/>
            </p:cNvCxnSpPr>
            <p:nvPr/>
          </p:nvCxnSpPr>
          <p:spPr>
            <a:xfrm>
              <a:off x="6519722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0472878" y="4605478"/>
              <a:ext cx="228600" cy="228600"/>
            </a:xfrm>
            <a:prstGeom prst="ellipse">
              <a:avLst/>
            </a:prstGeom>
            <a:solidFill>
              <a:srgbClr val="CCFFCC"/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3" name="Straight Arrow Connector 32"/>
            <p:cNvCxnSpPr>
              <a:stCxn id="32" idx="3"/>
            </p:cNvCxnSpPr>
            <p:nvPr/>
          </p:nvCxnSpPr>
          <p:spPr>
            <a:xfrm flipH="1">
              <a:off x="10168078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5"/>
            </p:cNvCxnSpPr>
            <p:nvPr/>
          </p:nvCxnSpPr>
          <p:spPr>
            <a:xfrm>
              <a:off x="10668000" y="4800600"/>
              <a:ext cx="338278" cy="566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477000" y="4191000"/>
              <a:ext cx="228600" cy="414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0287000" y="4191000"/>
              <a:ext cx="262078" cy="414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781800" y="3703918"/>
              <a:ext cx="228600" cy="381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52316" y="3706908"/>
              <a:ext cx="228600" cy="381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83172" y="1541351"/>
              <a:ext cx="1131216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7030A0"/>
                  </a:solidFill>
                </a:rPr>
                <a:t>P</a:t>
              </a:r>
              <a:r>
                <a:rPr lang="en-US" sz="2400" baseline="-25000">
                  <a:solidFill>
                    <a:srgbClr val="7030A0"/>
                  </a:solidFill>
                </a:rPr>
                <a:t>1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03344" y="1571813"/>
              <a:ext cx="1186297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7030A0"/>
                  </a:solidFill>
                </a:rPr>
                <a:t>P</a:t>
              </a:r>
              <a:r>
                <a:rPr lang="en-US" sz="2400" baseline="-25000">
                  <a:solidFill>
                    <a:srgbClr val="7030A0"/>
                  </a:solidFill>
                </a:rPr>
                <a:t>1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63215" y="2276457"/>
              <a:ext cx="1131216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7030A0"/>
                  </a:solidFill>
                </a:rPr>
                <a:t>P</a:t>
              </a:r>
              <a:r>
                <a:rPr lang="en-US" sz="2400" baseline="-25000">
                  <a:solidFill>
                    <a:srgbClr val="7030A0"/>
                  </a:solidFill>
                </a:rPr>
                <a:t>2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329272" y="2306919"/>
              <a:ext cx="1186297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7030A0"/>
                  </a:solidFill>
                </a:rPr>
                <a:t>P</a:t>
              </a:r>
              <a:r>
                <a:rPr lang="en-US" sz="2400" baseline="-25000">
                  <a:solidFill>
                    <a:srgbClr val="7030A0"/>
                  </a:solidFill>
                </a:rPr>
                <a:t>2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01084" y="4849907"/>
              <a:ext cx="1189514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err="1">
                  <a:solidFill>
                    <a:srgbClr val="7030A0"/>
                  </a:solidFill>
                </a:rPr>
                <a:t>P</a:t>
              </a:r>
              <a:r>
                <a:rPr lang="en-US" sz="2400" baseline="-25000" err="1">
                  <a:solidFill>
                    <a:srgbClr val="7030A0"/>
                  </a:solidFill>
                </a:rPr>
                <a:t>n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false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12326" y="4834387"/>
              <a:ext cx="1134434" cy="463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err="1">
                  <a:solidFill>
                    <a:srgbClr val="7030A0"/>
                  </a:solidFill>
                </a:rPr>
                <a:t>P</a:t>
              </a:r>
              <a:r>
                <a:rPr lang="en-US" sz="2400" baseline="-25000" err="1">
                  <a:solidFill>
                    <a:srgbClr val="7030A0"/>
                  </a:solidFill>
                </a:rPr>
                <a:t>n</a:t>
              </a:r>
              <a:r>
                <a:rPr lang="en-US" sz="2400"/>
                <a:t>=</a:t>
              </a:r>
              <a:r>
                <a:rPr lang="en-US" sz="2400">
                  <a:solidFill>
                    <a:srgbClr val="0000FF"/>
                  </a:solidFill>
                </a:rPr>
                <a:t>true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 rot="16200000">
            <a:off x="5483415" y="6114715"/>
            <a:ext cx="11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11111…1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496116" y="6144640"/>
            <a:ext cx="105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0000…0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931647" y="5244353"/>
            <a:ext cx="268941" cy="268941"/>
            <a:chOff x="5931647" y="5244353"/>
            <a:chExt cx="268941" cy="268941"/>
          </a:xfrm>
        </p:grpSpPr>
        <p:sp>
          <p:nvSpPr>
            <p:cNvPr id="54" name="Rectangle 5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741459" y="5257800"/>
            <a:ext cx="268941" cy="268941"/>
            <a:chOff x="6741459" y="5257800"/>
            <a:chExt cx="268941" cy="268941"/>
          </a:xfrm>
        </p:grpSpPr>
        <p:sp>
          <p:nvSpPr>
            <p:cNvPr id="55" name="Rectangle 54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7543800" y="5257800"/>
            <a:ext cx="268941" cy="268941"/>
            <a:chOff x="5931647" y="5244353"/>
            <a:chExt cx="268941" cy="268941"/>
          </a:xfrm>
        </p:grpSpPr>
        <p:sp>
          <p:nvSpPr>
            <p:cNvPr id="74" name="Rectangle 7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8798859" y="5257800"/>
            <a:ext cx="268941" cy="268941"/>
            <a:chOff x="5931647" y="5244353"/>
            <a:chExt cx="268941" cy="268941"/>
          </a:xfrm>
        </p:grpSpPr>
        <p:sp>
          <p:nvSpPr>
            <p:cNvPr id="79" name="Rectangle 78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9484659" y="5257800"/>
            <a:ext cx="268941" cy="268941"/>
            <a:chOff x="5931647" y="5244353"/>
            <a:chExt cx="268941" cy="268941"/>
          </a:xfrm>
        </p:grpSpPr>
        <p:sp>
          <p:nvSpPr>
            <p:cNvPr id="84" name="Rectangle 8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0058400" y="5257800"/>
            <a:ext cx="268941" cy="268941"/>
            <a:chOff x="5931647" y="5244353"/>
            <a:chExt cx="268941" cy="268941"/>
          </a:xfrm>
        </p:grpSpPr>
        <p:sp>
          <p:nvSpPr>
            <p:cNvPr id="89" name="Rectangle 88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>
            <a:off x="8189259" y="5257800"/>
            <a:ext cx="268941" cy="268941"/>
            <a:chOff x="6741459" y="5257800"/>
            <a:chExt cx="268941" cy="268941"/>
          </a:xfrm>
        </p:grpSpPr>
        <p:sp>
          <p:nvSpPr>
            <p:cNvPr id="94" name="Rectangle 93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10932459" y="5257800"/>
            <a:ext cx="268941" cy="268941"/>
            <a:chOff x="6741459" y="5257800"/>
            <a:chExt cx="268941" cy="268941"/>
          </a:xfrm>
        </p:grpSpPr>
        <p:sp>
          <p:nvSpPr>
            <p:cNvPr id="99" name="Rectangle 98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6741459" y="5562600"/>
            <a:ext cx="268941" cy="268941"/>
            <a:chOff x="6741459" y="5257800"/>
            <a:chExt cx="268941" cy="268941"/>
          </a:xfrm>
        </p:grpSpPr>
        <p:sp>
          <p:nvSpPr>
            <p:cNvPr id="104" name="Rectangle 103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/>
          <p:cNvGrpSpPr/>
          <p:nvPr/>
        </p:nvGrpSpPr>
        <p:grpSpPr>
          <a:xfrm>
            <a:off x="8189259" y="5562600"/>
            <a:ext cx="268941" cy="268941"/>
            <a:chOff x="6741459" y="5257800"/>
            <a:chExt cx="268941" cy="268941"/>
          </a:xfrm>
        </p:grpSpPr>
        <p:sp>
          <p:nvSpPr>
            <p:cNvPr id="109" name="Rectangle 108"/>
            <p:cNvSpPr/>
            <p:nvPr/>
          </p:nvSpPr>
          <p:spPr>
            <a:xfrm>
              <a:off x="6741459" y="5257800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798236" y="5289178"/>
              <a:ext cx="164352" cy="214922"/>
              <a:chOff x="5498353" y="2599765"/>
              <a:chExt cx="388471" cy="5080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5498353" y="2883647"/>
                <a:ext cx="164353" cy="209177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662706" y="2599765"/>
                <a:ext cx="224118" cy="508000"/>
              </a:xfrm>
              <a:prstGeom prst="line">
                <a:avLst/>
              </a:prstGeom>
              <a:ln w="28575" cmpd="sng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/>
          <p:cNvGrpSpPr/>
          <p:nvPr/>
        </p:nvGrpSpPr>
        <p:grpSpPr>
          <a:xfrm>
            <a:off x="10932459" y="5562600"/>
            <a:ext cx="268941" cy="268941"/>
            <a:chOff x="5931647" y="5244353"/>
            <a:chExt cx="268941" cy="268941"/>
          </a:xfrm>
        </p:grpSpPr>
        <p:sp>
          <p:nvSpPr>
            <p:cNvPr id="114" name="Rectangle 113"/>
            <p:cNvSpPr/>
            <p:nvPr/>
          </p:nvSpPr>
          <p:spPr>
            <a:xfrm>
              <a:off x="5931647" y="5244353"/>
              <a:ext cx="268941" cy="268941"/>
            </a:xfrm>
            <a:prstGeom prst="rect">
              <a:avLst/>
            </a:prstGeom>
            <a:noFill/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958541" y="5257800"/>
              <a:ext cx="203200" cy="228600"/>
              <a:chOff x="5638800" y="2743200"/>
              <a:chExt cx="609600" cy="685800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5638800" y="2743200"/>
                <a:ext cx="609600" cy="68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TextBox 117"/>
          <p:cNvSpPr txBox="1"/>
          <p:nvPr/>
        </p:nvSpPr>
        <p:spPr>
          <a:xfrm>
            <a:off x="4572000" y="5145294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030A0"/>
                </a:solidFill>
              </a:rPr>
              <a:t>KB?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572000" y="535646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>
                <a:solidFill>
                  <a:srgbClr val="7030A0"/>
                </a:solidFill>
                <a:latin typeface="Times New Roman"/>
                <a:cs typeface="Times New Roman"/>
              </a:rPr>
              <a:t>α</a:t>
            </a:r>
            <a:r>
              <a:rPr lang="en-US" sz="200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802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Model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994943"/>
            <a:ext cx="10515600" cy="2039539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7030A0"/>
                </a:solidFill>
              </a:rPr>
              <a:t>function</a:t>
            </a:r>
            <a:r>
              <a:rPr lang="en-US" b="1">
                <a:solidFill>
                  <a:srgbClr val="CC00CC"/>
                </a:solidFill>
              </a:rPr>
              <a:t> </a:t>
            </a:r>
            <a:r>
              <a:rPr lang="en-US">
                <a:solidFill>
                  <a:srgbClr val="008000"/>
                </a:solidFill>
              </a:rPr>
              <a:t>TT-ENTAILS?</a:t>
            </a:r>
            <a:r>
              <a:rPr lang="en-US">
                <a:solidFill>
                  <a:srgbClr val="00009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KB, α</a:t>
            </a:r>
            <a:r>
              <a:rPr lang="en-US">
                <a:solidFill>
                  <a:srgbClr val="000090"/>
                </a:solidFill>
              </a:rPr>
              <a:t>) </a:t>
            </a:r>
            <a:r>
              <a:rPr lang="en-US">
                <a:solidFill>
                  <a:srgbClr val="7030A0"/>
                </a:solidFill>
              </a:rPr>
              <a:t>returns</a:t>
            </a:r>
            <a:r>
              <a:rPr lang="en-US" b="1"/>
              <a:t> </a:t>
            </a:r>
            <a:r>
              <a:rPr lang="en-US"/>
              <a:t>true or false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7030A0"/>
                </a:solidFill>
              </a:rPr>
              <a:t>return</a:t>
            </a:r>
            <a:r>
              <a:rPr lang="en-US" b="1"/>
              <a:t> </a:t>
            </a:r>
            <a:r>
              <a:rPr lang="en-US">
                <a:solidFill>
                  <a:srgbClr val="008000"/>
                </a:solidFill>
              </a:rPr>
              <a:t>TT-CHECK-ALL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KB, α, symbols(KB) U symbols(α),{}</a:t>
            </a:r>
            <a:r>
              <a:rPr lang="en-US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>
              <a:solidFill>
                <a:srgbClr val="CC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7030A0"/>
                </a:solidFill>
              </a:rPr>
              <a:t>function</a:t>
            </a:r>
            <a:r>
              <a:rPr lang="en-US" b="1"/>
              <a:t> </a:t>
            </a:r>
            <a:r>
              <a:rPr lang="en-US">
                <a:solidFill>
                  <a:srgbClr val="008000"/>
                </a:solidFill>
              </a:rPr>
              <a:t>TT-CHECK-ALL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KB, α, </a:t>
            </a:r>
            <a:r>
              <a:rPr lang="en-US" err="1">
                <a:solidFill>
                  <a:srgbClr val="0000FF"/>
                </a:solidFill>
              </a:rPr>
              <a:t>symbols,model</a:t>
            </a:r>
            <a:r>
              <a:rPr lang="en-US"/>
              <a:t>) </a:t>
            </a:r>
            <a:r>
              <a:rPr lang="en-US">
                <a:solidFill>
                  <a:srgbClr val="7030A0"/>
                </a:solidFill>
              </a:rPr>
              <a:t>returns</a:t>
            </a:r>
            <a:r>
              <a:rPr lang="en-US" b="1"/>
              <a:t> </a:t>
            </a:r>
            <a:r>
              <a:rPr lang="en-US"/>
              <a:t>true or false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    </a:t>
            </a:r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 b="1"/>
              <a:t> </a:t>
            </a:r>
            <a:r>
              <a:rPr lang="en-US"/>
              <a:t>empty?(</a:t>
            </a:r>
            <a:r>
              <a:rPr lang="en-US">
                <a:solidFill>
                  <a:srgbClr val="0000FF"/>
                </a:solidFill>
              </a:rPr>
              <a:t>symbols</a:t>
            </a:r>
            <a:r>
              <a:rPr lang="en-US"/>
              <a:t>) </a:t>
            </a:r>
            <a:r>
              <a:rPr lang="en-US">
                <a:solidFill>
                  <a:srgbClr val="7030A0"/>
                </a:solidFill>
              </a:rPr>
              <a:t>then</a:t>
            </a:r>
            <a:r>
              <a:rPr lang="en-US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            </a:t>
            </a:r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 b="1"/>
              <a:t> </a:t>
            </a:r>
            <a:r>
              <a:rPr lang="en-US">
                <a:solidFill>
                  <a:srgbClr val="008000"/>
                </a:solidFill>
              </a:rPr>
              <a:t>PL-TRUE?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KB, model</a:t>
            </a:r>
            <a:r>
              <a:rPr lang="en-US"/>
              <a:t>) </a:t>
            </a:r>
            <a:r>
              <a:rPr lang="en-US">
                <a:solidFill>
                  <a:srgbClr val="7030A0"/>
                </a:solidFill>
              </a:rPr>
              <a:t>then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return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008000"/>
                </a:solidFill>
              </a:rPr>
              <a:t>PL-TRUE?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α, model</a:t>
            </a:r>
            <a:r>
              <a:rPr lang="en-US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            </a:t>
            </a:r>
            <a:r>
              <a:rPr lang="en-US">
                <a:solidFill>
                  <a:srgbClr val="7030A0"/>
                </a:solidFill>
              </a:rPr>
              <a:t>else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return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/>
              <a:t>true</a:t>
            </a:r>
            <a:endParaRPr lang="en-US" i="1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/>
              <a:t>    </a:t>
            </a:r>
            <a:r>
              <a:rPr lang="en-US">
                <a:solidFill>
                  <a:srgbClr val="7030A0"/>
                </a:solidFill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    </a:t>
            </a:r>
            <a:r>
              <a:rPr lang="en-US">
                <a:solidFill>
                  <a:srgbClr val="0000FF"/>
                </a:solidFill>
              </a:rPr>
              <a:t>P</a:t>
            </a:r>
            <a:r>
              <a:rPr lang="en-US"/>
              <a:t> ← first(</a:t>
            </a:r>
            <a:r>
              <a:rPr lang="en-US">
                <a:solidFill>
                  <a:srgbClr val="0000FF"/>
                </a:solidFill>
              </a:rPr>
              <a:t>symbols)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           rest ← rest(symbols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    </a:t>
            </a:r>
            <a:r>
              <a:rPr lang="en-US">
                <a:solidFill>
                  <a:srgbClr val="7030A0"/>
                </a:solidFill>
              </a:rPr>
              <a:t>return</a:t>
            </a:r>
            <a:r>
              <a:rPr lang="en-US" b="1"/>
              <a:t>  and </a:t>
            </a:r>
            <a:r>
              <a:rPr lang="en-US"/>
              <a:t>(</a:t>
            </a:r>
            <a:r>
              <a:rPr lang="en-US">
                <a:solidFill>
                  <a:srgbClr val="008000"/>
                </a:solidFill>
              </a:rPr>
              <a:t>TT-CHECK-ALL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KB, α, rest, model ∪ {P = true}</a:t>
            </a:r>
            <a:r>
              <a:rPr lang="en-US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                         </a:t>
            </a:r>
            <a:r>
              <a:rPr lang="en-US"/>
              <a:t>          </a:t>
            </a:r>
            <a:r>
              <a:rPr lang="en-US">
                <a:solidFill>
                  <a:srgbClr val="008000"/>
                </a:solidFill>
              </a:rPr>
              <a:t>TT-CHECK-ALL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KB, α, rest, model ∪ {P = false }</a:t>
            </a:r>
            <a:r>
              <a:rPr lang="en-US"/>
              <a:t>))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1320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Inference: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24" y="1113594"/>
            <a:ext cx="11591476" cy="5541206"/>
          </a:xfrm>
        </p:spPr>
        <p:txBody>
          <a:bodyPr/>
          <a:lstStyle/>
          <a:p>
            <a:r>
              <a:rPr lang="en-US"/>
              <a:t>A proof is a </a:t>
            </a:r>
            <a:r>
              <a:rPr lang="en-US" i="1"/>
              <a:t>demonstration</a:t>
            </a:r>
            <a:r>
              <a:rPr lang="en-US"/>
              <a:t> of entailment between 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/>
              <a:t> and </a:t>
            </a:r>
            <a:r>
              <a:rPr lang="en-US">
                <a:solidFill>
                  <a:srgbClr val="7030A0"/>
                </a:solidFill>
                <a:sym typeface="Symbol"/>
              </a:rPr>
              <a:t></a:t>
            </a:r>
            <a:r>
              <a:rPr lang="en-US"/>
              <a:t> </a:t>
            </a:r>
          </a:p>
          <a:p>
            <a:r>
              <a:rPr lang="en-US"/>
              <a:t>Method 1: </a:t>
            </a:r>
            <a:r>
              <a:rPr lang="en-US" i="1">
                <a:solidFill>
                  <a:srgbClr val="C00000"/>
                </a:solidFill>
              </a:rPr>
              <a:t>model-checking</a:t>
            </a:r>
          </a:p>
          <a:p>
            <a:pPr lvl="1"/>
            <a:r>
              <a:rPr lang="en-US"/>
              <a:t>For every possible world, if 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>
                <a:solidFill>
                  <a:srgbClr val="CC00CC"/>
                </a:solidFill>
                <a:sym typeface="Symbol"/>
              </a:rPr>
              <a:t> </a:t>
            </a:r>
            <a:r>
              <a:rPr lang="en-US">
                <a:sym typeface="Symbol"/>
              </a:rPr>
              <a:t>is true m</a:t>
            </a:r>
            <a:r>
              <a:rPr lang="en-US"/>
              <a:t>ake sure that </a:t>
            </a:r>
            <a:r>
              <a:rPr lang="en-US">
                <a:sym typeface="Symbol"/>
              </a:rPr>
              <a:t>is </a:t>
            </a:r>
            <a:r>
              <a:rPr lang="en-US">
                <a:solidFill>
                  <a:srgbClr val="7030A0"/>
                </a:solidFill>
                <a:sym typeface="Symbol"/>
              </a:rPr>
              <a:t></a:t>
            </a:r>
            <a:r>
              <a:rPr lang="en-US">
                <a:sym typeface="Symbol"/>
              </a:rPr>
              <a:t> true too</a:t>
            </a:r>
          </a:p>
          <a:p>
            <a:pPr lvl="1"/>
            <a:r>
              <a:rPr lang="en-US">
                <a:sym typeface="Symbol"/>
              </a:rPr>
              <a:t>OK for propositional logic (finitely many worlds); not easy for first-order logic</a:t>
            </a:r>
          </a:p>
          <a:p>
            <a:endParaRPr lang="en-US">
              <a:sym typeface="Symbol"/>
            </a:endParaRPr>
          </a:p>
          <a:p>
            <a:r>
              <a:rPr lang="en-US">
                <a:sym typeface="Symbol"/>
              </a:rPr>
              <a:t>Method 2: </a:t>
            </a:r>
            <a:r>
              <a:rPr lang="en-US" i="1">
                <a:solidFill>
                  <a:srgbClr val="C00000"/>
                </a:solidFill>
                <a:sym typeface="Symbol"/>
              </a:rPr>
              <a:t>theorem-proving</a:t>
            </a:r>
          </a:p>
          <a:p>
            <a:pPr lvl="1"/>
            <a:r>
              <a:rPr lang="en-US">
                <a:sym typeface="Symbol"/>
              </a:rPr>
              <a:t>Search for a sequence of proof steps (applications of </a:t>
            </a:r>
            <a:r>
              <a:rPr lang="en-US" i="1">
                <a:sym typeface="Symbol"/>
              </a:rPr>
              <a:t>inference rules</a:t>
            </a:r>
            <a:r>
              <a:rPr lang="en-US">
                <a:sym typeface="Symbol"/>
              </a:rPr>
              <a:t>) leading from 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/>
              <a:t> to </a:t>
            </a:r>
            <a:r>
              <a:rPr lang="en-US">
                <a:solidFill>
                  <a:srgbClr val="7030A0"/>
                </a:solidFill>
                <a:sym typeface="Symbol"/>
              </a:rPr>
              <a:t></a:t>
            </a:r>
            <a:r>
              <a:rPr lang="en-US"/>
              <a:t> </a:t>
            </a:r>
          </a:p>
          <a:p>
            <a:pPr lvl="1"/>
            <a:r>
              <a:rPr lang="en-US"/>
              <a:t>E.g., from </a:t>
            </a:r>
            <a:r>
              <a:rPr lang="en-US">
                <a:solidFill>
                  <a:srgbClr val="7030A0"/>
                </a:solidFill>
              </a:rPr>
              <a:t>P </a:t>
            </a:r>
            <a:r>
              <a:rPr lang="en-US">
                <a:solidFill>
                  <a:srgbClr val="7030A0"/>
                </a:solidFill>
                <a:sym typeface="Symbol"/>
              </a:rPr>
              <a:t></a:t>
            </a:r>
            <a:r>
              <a:rPr lang="en-US">
                <a:solidFill>
                  <a:srgbClr val="7030A0"/>
                </a:solidFill>
              </a:rPr>
              <a:t> (P </a:t>
            </a:r>
            <a:r>
              <a:rPr lang="en-US">
                <a:solidFill>
                  <a:srgbClr val="7030A0"/>
                </a:solidFill>
                <a:sym typeface="Symbol"/>
              </a:rPr>
              <a:t></a:t>
            </a:r>
            <a:r>
              <a:rPr lang="en-US">
                <a:solidFill>
                  <a:srgbClr val="7030A0"/>
                </a:solidFill>
              </a:rPr>
              <a:t> Q)</a:t>
            </a:r>
            <a:r>
              <a:rPr lang="en-US"/>
              <a:t>, infer </a:t>
            </a:r>
            <a:r>
              <a:rPr lang="en-US">
                <a:solidFill>
                  <a:srgbClr val="7030A0"/>
                </a:solidFill>
              </a:rPr>
              <a:t>Q</a:t>
            </a:r>
            <a:r>
              <a:rPr lang="en-US"/>
              <a:t> by </a:t>
            </a:r>
            <a:r>
              <a:rPr lang="en-US" i="1">
                <a:solidFill>
                  <a:srgbClr val="C00000"/>
                </a:solidFill>
              </a:rPr>
              <a:t>Modus Ponens</a:t>
            </a:r>
          </a:p>
          <a:p>
            <a:pPr marL="0" lvl="1" indent="0">
              <a:buNone/>
            </a:pPr>
            <a:endParaRPr lang="en-US">
              <a:solidFill>
                <a:srgbClr val="C00000"/>
              </a:solidFill>
            </a:endParaRPr>
          </a:p>
          <a:p>
            <a:r>
              <a:rPr lang="en-US">
                <a:solidFill>
                  <a:schemeClr val="tx1"/>
                </a:solidFill>
                <a:sym typeface="Symbol"/>
              </a:rPr>
              <a:t>Properties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i="1">
                <a:solidFill>
                  <a:srgbClr val="C00000"/>
                </a:solidFill>
                <a:sym typeface="Symbol"/>
              </a:rPr>
              <a:t>Sound</a:t>
            </a:r>
            <a:r>
              <a:rPr lang="en-US">
                <a:sym typeface="Symbol"/>
              </a:rPr>
              <a:t> algorithm: everything it claims to prove is in fact entailed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i="1">
                <a:solidFill>
                  <a:srgbClr val="C00000"/>
                </a:solidFill>
                <a:sym typeface="Symbol"/>
              </a:rPr>
              <a:t>Complete</a:t>
            </a:r>
            <a:r>
              <a:rPr lang="en-US">
                <a:solidFill>
                  <a:srgbClr val="000090"/>
                </a:solidFill>
                <a:sym typeface="Symbol"/>
              </a:rPr>
              <a:t> </a:t>
            </a:r>
            <a:r>
              <a:rPr lang="en-US">
                <a:sym typeface="Symbol"/>
              </a:rPr>
              <a:t>algorithm: every sentence that is entailed can be proved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Theorem Proving: 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242487"/>
            <a:ext cx="10515600" cy="2039539"/>
          </a:xfrm>
        </p:spPr>
        <p:txBody>
          <a:bodyPr/>
          <a:lstStyle/>
          <a:p>
            <a:r>
              <a:rPr lang="en-US"/>
              <a:t>Forward chaining applies </a:t>
            </a:r>
            <a:r>
              <a:rPr lang="en-US">
                <a:solidFill>
                  <a:srgbClr val="C00000"/>
                </a:solidFill>
              </a:rPr>
              <a:t>Modus Ponens </a:t>
            </a:r>
            <a:r>
              <a:rPr lang="en-US"/>
              <a:t>to generate new facts:</a:t>
            </a:r>
          </a:p>
          <a:p>
            <a:pPr lvl="1"/>
            <a:r>
              <a:rPr lang="en-US"/>
              <a:t>Given </a:t>
            </a:r>
            <a:r>
              <a:rPr lang="en-US">
                <a:solidFill>
                  <a:srgbClr val="7030A0"/>
                </a:solidFill>
              </a:rPr>
              <a:t>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 X</a:t>
            </a:r>
            <a:r>
              <a:rPr lang="en-US" baseline="-25000">
                <a:solidFill>
                  <a:srgbClr val="7030A0"/>
                </a:solidFill>
                <a:sym typeface="Symbol"/>
              </a:rPr>
              <a:t>2</a:t>
            </a:r>
            <a:r>
              <a:rPr lang="en-US">
                <a:solidFill>
                  <a:srgbClr val="7030A0"/>
                </a:solidFill>
                <a:sym typeface="Symbol"/>
              </a:rPr>
              <a:t> 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 … </a:t>
            </a:r>
            <a:r>
              <a:rPr lang="en-US" err="1">
                <a:solidFill>
                  <a:srgbClr val="7030A0"/>
                </a:solidFill>
                <a:sym typeface="Symbol"/>
              </a:rPr>
              <a:t>X</a:t>
            </a:r>
            <a:r>
              <a:rPr lang="en-US" baseline="-25000" err="1">
                <a:solidFill>
                  <a:srgbClr val="7030A0"/>
                </a:solidFill>
                <a:sym typeface="Symbol"/>
              </a:rPr>
              <a:t>n</a:t>
            </a:r>
            <a:r>
              <a:rPr lang="en-US">
                <a:solidFill>
                  <a:srgbClr val="7030A0"/>
                </a:solidFill>
                <a:sym typeface="Symbol"/>
              </a:rPr>
              <a:t>   Y </a:t>
            </a:r>
            <a:r>
              <a:rPr lang="en-US">
                <a:sym typeface="Symbol"/>
              </a:rPr>
              <a:t>and</a:t>
            </a:r>
            <a:r>
              <a:rPr lang="en-US">
                <a:solidFill>
                  <a:srgbClr val="CC00CC"/>
                </a:solidFill>
                <a:sym typeface="Symbol"/>
              </a:rPr>
              <a:t> </a:t>
            </a:r>
            <a:r>
              <a:rPr lang="en-US">
                <a:solidFill>
                  <a:srgbClr val="7030A0"/>
                </a:solidFill>
              </a:rPr>
              <a:t>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r>
              <a:rPr lang="en-US"/>
              <a:t>, </a:t>
            </a:r>
            <a:r>
              <a:rPr lang="en-US">
                <a:solidFill>
                  <a:srgbClr val="CC00CC"/>
                </a:solidFill>
                <a:sym typeface="Symbol"/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X</a:t>
            </a:r>
            <a:r>
              <a:rPr lang="en-US" baseline="-25000">
                <a:solidFill>
                  <a:srgbClr val="7030A0"/>
                </a:solidFill>
                <a:sym typeface="Symbol"/>
              </a:rPr>
              <a:t>2</a:t>
            </a:r>
            <a:r>
              <a:rPr lang="en-US"/>
              <a:t>, …,</a:t>
            </a:r>
            <a:r>
              <a:rPr lang="en-US">
                <a:solidFill>
                  <a:srgbClr val="CC00CC"/>
                </a:solidFill>
                <a:sym typeface="Symbol"/>
              </a:rPr>
              <a:t> </a:t>
            </a:r>
            <a:r>
              <a:rPr lang="en-US"/>
              <a:t> </a:t>
            </a:r>
            <a:r>
              <a:rPr lang="en-US" err="1">
                <a:solidFill>
                  <a:srgbClr val="7030A0"/>
                </a:solidFill>
                <a:sym typeface="Symbol"/>
              </a:rPr>
              <a:t>X</a:t>
            </a:r>
            <a:r>
              <a:rPr lang="en-US" baseline="-25000" err="1">
                <a:solidFill>
                  <a:srgbClr val="7030A0"/>
                </a:solidFill>
                <a:sym typeface="Symbol"/>
              </a:rPr>
              <a:t>n</a:t>
            </a:r>
            <a:r>
              <a:rPr lang="en-US">
                <a:solidFill>
                  <a:srgbClr val="CC00CC"/>
                </a:solidFill>
                <a:sym typeface="Symbol"/>
              </a:rPr>
              <a:t> </a:t>
            </a:r>
          </a:p>
          <a:p>
            <a:pPr lvl="1"/>
            <a:r>
              <a:rPr lang="en-US"/>
              <a:t>Infer </a:t>
            </a:r>
            <a:r>
              <a:rPr lang="en-US">
                <a:solidFill>
                  <a:srgbClr val="7030A0"/>
                </a:solidFill>
              </a:rPr>
              <a:t>Y</a:t>
            </a:r>
          </a:p>
          <a:p>
            <a:endParaRPr lang="en-US"/>
          </a:p>
          <a:p>
            <a:r>
              <a:rPr lang="en-US"/>
              <a:t>Forward chaining keeps applying this rule, adding new facts, until nothing more can be added</a:t>
            </a:r>
          </a:p>
          <a:p>
            <a:endParaRPr lang="en-US"/>
          </a:p>
          <a:p>
            <a:r>
              <a:rPr lang="en-US"/>
              <a:t>Requires KB to contain only </a:t>
            </a:r>
            <a:r>
              <a:rPr lang="en-US" i="1">
                <a:solidFill>
                  <a:srgbClr val="FF0000"/>
                </a:solidFill>
              </a:rPr>
              <a:t>definite clauses</a:t>
            </a:r>
            <a:r>
              <a:rPr lang="en-US"/>
              <a:t>: </a:t>
            </a:r>
          </a:p>
          <a:p>
            <a:pPr lvl="1">
              <a:buClr>
                <a:schemeClr val="tx1"/>
              </a:buClr>
            </a:pPr>
            <a:r>
              <a:rPr lang="en-US">
                <a:solidFill>
                  <a:srgbClr val="7030A0"/>
                </a:solidFill>
              </a:rPr>
              <a:t>(Conjunction of symbols) </a:t>
            </a:r>
            <a:r>
              <a:rPr lang="en-US">
                <a:solidFill>
                  <a:srgbClr val="7030A0"/>
                </a:solidFill>
                <a:sym typeface="Symbol"/>
              </a:rPr>
              <a:t> </a:t>
            </a:r>
            <a:r>
              <a:rPr lang="en-US">
                <a:solidFill>
                  <a:srgbClr val="7030A0"/>
                </a:solidFill>
              </a:rPr>
              <a:t>symbol</a:t>
            </a:r>
            <a:r>
              <a:rPr lang="en-US"/>
              <a:t>; or</a:t>
            </a:r>
          </a:p>
          <a:p>
            <a:pPr lvl="1"/>
            <a:r>
              <a:rPr lang="en-US"/>
              <a:t>A single symbol (note that </a:t>
            </a:r>
            <a:r>
              <a:rPr lang="en-US">
                <a:solidFill>
                  <a:srgbClr val="7030A0"/>
                </a:solidFill>
                <a:sym typeface="Symbol"/>
              </a:rPr>
              <a:t>X</a:t>
            </a:r>
            <a:r>
              <a:rPr lang="en-US">
                <a:solidFill>
                  <a:srgbClr val="CC00CC"/>
                </a:solidFill>
                <a:sym typeface="Symbol"/>
              </a:rPr>
              <a:t> </a:t>
            </a:r>
            <a:r>
              <a:rPr lang="en-US">
                <a:sym typeface="Symbol"/>
              </a:rPr>
              <a:t>is equivalent to</a:t>
            </a:r>
            <a:r>
              <a:rPr lang="en-US">
                <a:solidFill>
                  <a:srgbClr val="CC00CC"/>
                </a:solidFill>
                <a:sym typeface="Symbol"/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True   X</a:t>
            </a:r>
            <a:r>
              <a:rPr lang="en-US">
                <a:sym typeface="Symbol"/>
              </a:rPr>
              <a:t>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994944"/>
            <a:ext cx="10409462" cy="19329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7030A0"/>
                </a:solidFill>
              </a:rPr>
              <a:t>function</a:t>
            </a:r>
            <a:r>
              <a:rPr lang="en-US" sz="2400" b="1"/>
              <a:t> </a:t>
            </a:r>
            <a:r>
              <a:rPr lang="en-US" sz="2400">
                <a:solidFill>
                  <a:srgbClr val="008000"/>
                </a:solidFill>
              </a:rPr>
              <a:t>PL-FC-ENTAILS?</a:t>
            </a:r>
            <a:r>
              <a:rPr lang="en-US" sz="2400"/>
              <a:t>(</a:t>
            </a:r>
            <a:r>
              <a:rPr lang="en-US" sz="2400">
                <a:solidFill>
                  <a:srgbClr val="0000FF"/>
                </a:solidFill>
              </a:rPr>
              <a:t>KB</a:t>
            </a:r>
            <a:r>
              <a:rPr lang="en-US" sz="2400"/>
              <a:t>, </a:t>
            </a:r>
            <a:r>
              <a:rPr lang="en-US" sz="2400">
                <a:solidFill>
                  <a:srgbClr val="0000FF"/>
                </a:solidFill>
              </a:rPr>
              <a:t>q</a:t>
            </a:r>
            <a:r>
              <a:rPr lang="en-US" sz="2400"/>
              <a:t>) </a:t>
            </a:r>
            <a:r>
              <a:rPr lang="en-US" sz="2400">
                <a:solidFill>
                  <a:srgbClr val="7030A0"/>
                </a:solidFill>
              </a:rPr>
              <a:t>returns</a:t>
            </a:r>
            <a:r>
              <a:rPr lang="en-US" sz="2400" b="1"/>
              <a:t> </a:t>
            </a:r>
            <a:r>
              <a:rPr lang="en-US" sz="2400"/>
              <a:t>true or false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solidFill>
                  <a:srgbClr val="0000FF"/>
                </a:solidFill>
              </a:rPr>
              <a:t>count</a:t>
            </a:r>
            <a:r>
              <a:rPr lang="en-US" sz="2400"/>
              <a:t> ← a table, where </a:t>
            </a:r>
            <a:r>
              <a:rPr lang="en-US" sz="2400">
                <a:solidFill>
                  <a:srgbClr val="0000FF"/>
                </a:solidFill>
              </a:rPr>
              <a:t>count</a:t>
            </a:r>
            <a:r>
              <a:rPr lang="en-US" sz="2400"/>
              <a:t>[</a:t>
            </a:r>
            <a:r>
              <a:rPr lang="en-US" sz="2400">
                <a:solidFill>
                  <a:srgbClr val="0000FF"/>
                </a:solidFill>
              </a:rPr>
              <a:t>c</a:t>
            </a:r>
            <a:r>
              <a:rPr lang="en-US" sz="2400"/>
              <a:t>] is the number of symbols in </a:t>
            </a:r>
            <a:r>
              <a:rPr lang="en-US" sz="2400">
                <a:solidFill>
                  <a:srgbClr val="0000FF"/>
                </a:solidFill>
              </a:rPr>
              <a:t>c</a:t>
            </a:r>
            <a:r>
              <a:rPr lang="en-US" sz="2400"/>
              <a:t>’s premise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/>
              <a:t>    </a:t>
            </a:r>
            <a:r>
              <a:rPr lang="en-US" sz="2400">
                <a:solidFill>
                  <a:srgbClr val="0000FF"/>
                </a:solidFill>
              </a:rPr>
              <a:t>inferred</a:t>
            </a:r>
            <a:r>
              <a:rPr lang="en-US" sz="2400"/>
              <a:t> ← a table, where</a:t>
            </a:r>
            <a:r>
              <a:rPr lang="en-US" sz="2400">
                <a:solidFill>
                  <a:srgbClr val="0000FF"/>
                </a:solidFill>
              </a:rPr>
              <a:t> inferred</a:t>
            </a:r>
            <a:r>
              <a:rPr lang="en-US" sz="2400"/>
              <a:t>[</a:t>
            </a:r>
            <a:r>
              <a:rPr lang="en-US" sz="2400">
                <a:solidFill>
                  <a:srgbClr val="0000FF"/>
                </a:solidFill>
              </a:rPr>
              <a:t>s</a:t>
            </a:r>
            <a:r>
              <a:rPr lang="en-US" sz="2400"/>
              <a:t>] is initially false for all </a:t>
            </a:r>
            <a:r>
              <a:rPr lang="en-US" sz="2400">
                <a:solidFill>
                  <a:srgbClr val="0000FF"/>
                </a:solidFill>
              </a:rPr>
              <a:t>s</a:t>
            </a:r>
            <a:r>
              <a:rPr lang="en-US" sz="240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/>
              <a:t>    </a:t>
            </a:r>
            <a:r>
              <a:rPr lang="en-US" sz="2400">
                <a:solidFill>
                  <a:srgbClr val="0000FF"/>
                </a:solidFill>
              </a:rPr>
              <a:t>agenda</a:t>
            </a:r>
            <a:r>
              <a:rPr lang="en-US" sz="2400"/>
              <a:t> ← a queue of symbols, initially symbols known to be true in </a:t>
            </a:r>
            <a:r>
              <a:rPr lang="en-US" sz="2400">
                <a:solidFill>
                  <a:srgbClr val="0000FF"/>
                </a:solidFill>
              </a:rPr>
              <a:t>KB</a:t>
            </a:r>
            <a:r>
              <a:rPr lang="en-US" sz="2400"/>
              <a:t> 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6C60C-7B60-44AE-9E59-E326C2AFFC75}"/>
              </a:ext>
            </a:extLst>
          </p:cNvPr>
          <p:cNvSpPr txBox="1">
            <a:spLocks/>
          </p:cNvSpPr>
          <p:nvPr/>
        </p:nvSpPr>
        <p:spPr>
          <a:xfrm>
            <a:off x="2163618" y="3352996"/>
            <a:ext cx="2438400" cy="42313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7030A0"/>
                </a:solidFill>
              </a:rPr>
              <a:t>P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2400">
                <a:solidFill>
                  <a:srgbClr val="7030A0"/>
                </a:solidFill>
              </a:rPr>
              <a:t>Q</a:t>
            </a:r>
          </a:p>
          <a:p>
            <a:r>
              <a:rPr lang="en-US" sz="2400">
                <a:solidFill>
                  <a:srgbClr val="7030A0"/>
                </a:solidFill>
              </a:rPr>
              <a:t>L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2400">
                <a:solidFill>
                  <a:srgbClr val="7030A0"/>
                </a:solidFill>
              </a:rPr>
              <a:t>M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2400">
                <a:solidFill>
                  <a:srgbClr val="7030A0"/>
                </a:solidFill>
              </a:rPr>
              <a:t>P</a:t>
            </a:r>
          </a:p>
          <a:p>
            <a:r>
              <a:rPr lang="en-US" sz="2400">
                <a:solidFill>
                  <a:srgbClr val="7030A0"/>
                </a:solidFill>
              </a:rPr>
              <a:t>B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2400">
                <a:solidFill>
                  <a:srgbClr val="7030A0"/>
                </a:solidFill>
              </a:rPr>
              <a:t>L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2400">
                <a:solidFill>
                  <a:srgbClr val="7030A0"/>
                </a:solidFill>
              </a:rPr>
              <a:t>M</a:t>
            </a:r>
          </a:p>
          <a:p>
            <a:r>
              <a:rPr lang="en-US" sz="2400">
                <a:solidFill>
                  <a:srgbClr val="7030A0"/>
                </a:solidFill>
              </a:rPr>
              <a:t>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2400">
                <a:solidFill>
                  <a:srgbClr val="7030A0"/>
                </a:solidFill>
              </a:rPr>
              <a:t>P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2400">
                <a:solidFill>
                  <a:srgbClr val="7030A0"/>
                </a:solidFill>
              </a:rPr>
              <a:t>L</a:t>
            </a:r>
          </a:p>
          <a:p>
            <a:r>
              <a:rPr lang="en-US" sz="2400">
                <a:solidFill>
                  <a:srgbClr val="7030A0"/>
                </a:solidFill>
              </a:rPr>
              <a:t>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2400">
                <a:solidFill>
                  <a:srgbClr val="7030A0"/>
                </a:solidFill>
              </a:rPr>
              <a:t>B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2400">
                <a:solidFill>
                  <a:srgbClr val="7030A0"/>
                </a:solidFill>
              </a:rPr>
              <a:t>L</a:t>
            </a:r>
          </a:p>
          <a:p>
            <a:r>
              <a:rPr lang="en-US" sz="2400">
                <a:solidFill>
                  <a:srgbClr val="7030A0"/>
                </a:solidFill>
              </a:rPr>
              <a:t>A</a:t>
            </a:r>
          </a:p>
          <a:p>
            <a:r>
              <a:rPr lang="en-US" sz="2400">
                <a:solidFill>
                  <a:srgbClr val="7030A0"/>
                </a:solidFill>
              </a:rPr>
              <a:t>B </a:t>
            </a:r>
          </a:p>
          <a:p>
            <a:endParaRPr lang="en-US" sz="2400">
              <a:solidFill>
                <a:srgbClr val="7030A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516FF-7122-4C3E-991B-E75A4957893E}"/>
              </a:ext>
            </a:extLst>
          </p:cNvPr>
          <p:cNvSpPr txBox="1">
            <a:spLocks/>
          </p:cNvSpPr>
          <p:nvPr/>
        </p:nvSpPr>
        <p:spPr bwMode="auto">
          <a:xfrm>
            <a:off x="4906818" y="3308928"/>
            <a:ext cx="609600" cy="30456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0 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BF48-C3FD-4C09-AE5A-2B71951C390A}"/>
              </a:ext>
            </a:extLst>
          </p:cNvPr>
          <p:cNvSpPr txBox="1"/>
          <p:nvPr/>
        </p:nvSpPr>
        <p:spPr>
          <a:xfrm>
            <a:off x="2163618" y="2918867"/>
            <a:ext cx="142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cap="small">
                <a:latin typeface="Times New Roman"/>
              </a:rPr>
              <a:t>Clauses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9A6B6-4E64-4501-96BB-D943C4D34BF7}"/>
              </a:ext>
            </a:extLst>
          </p:cNvPr>
          <p:cNvSpPr txBox="1"/>
          <p:nvPr/>
        </p:nvSpPr>
        <p:spPr>
          <a:xfrm>
            <a:off x="8251426" y="2976572"/>
            <a:ext cx="135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cap="small">
                <a:latin typeface="Times New Roman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97EAE-D555-45C3-B466-D876394D371E}"/>
              </a:ext>
            </a:extLst>
          </p:cNvPr>
          <p:cNvSpPr txBox="1"/>
          <p:nvPr/>
        </p:nvSpPr>
        <p:spPr>
          <a:xfrm>
            <a:off x="4323535" y="2927928"/>
            <a:ext cx="1174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cap="small">
                <a:latin typeface="Times New Roman"/>
              </a:rPr>
              <a:t>Count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39F60A-CA3A-44F8-A005-7DCF5703A63E}"/>
              </a:ext>
            </a:extLst>
          </p:cNvPr>
          <p:cNvSpPr txBox="1">
            <a:spLocks/>
          </p:cNvSpPr>
          <p:nvPr/>
        </p:nvSpPr>
        <p:spPr bwMode="auto">
          <a:xfrm>
            <a:off x="6187220" y="3348335"/>
            <a:ext cx="1676400" cy="2867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368"/>
              </a:spcBef>
              <a:buNone/>
            </a:pPr>
            <a:r>
              <a:rPr lang="en-US" sz="2400">
                <a:solidFill>
                  <a:srgbClr val="7030A0"/>
                </a:solidFill>
              </a:rPr>
              <a:t>A</a:t>
            </a:r>
            <a:r>
              <a:rPr lang="en-US" sz="2400">
                <a:solidFill>
                  <a:srgbClr val="0000FF"/>
                </a:solidFill>
              </a:rPr>
              <a:t> 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 sz="2400">
                <a:solidFill>
                  <a:srgbClr val="7030A0"/>
                </a:solidFill>
              </a:rPr>
              <a:t>B</a:t>
            </a:r>
            <a:r>
              <a:rPr lang="en-US" sz="2400">
                <a:solidFill>
                  <a:srgbClr val="0000FF"/>
                </a:solidFill>
              </a:rPr>
              <a:t> 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 sz="2400">
                <a:solidFill>
                  <a:srgbClr val="7030A0"/>
                </a:solidFill>
              </a:rPr>
              <a:t>L</a:t>
            </a:r>
            <a:r>
              <a:rPr lang="en-US" sz="2400">
                <a:solidFill>
                  <a:srgbClr val="0000FF"/>
                </a:solidFill>
              </a:rPr>
              <a:t>  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 sz="2400">
                <a:solidFill>
                  <a:srgbClr val="7030A0"/>
                </a:solidFill>
              </a:rPr>
              <a:t>M</a:t>
            </a:r>
            <a:r>
              <a:rPr lang="en-US" sz="2400">
                <a:solidFill>
                  <a:srgbClr val="0000FF"/>
                </a:solidFill>
              </a:rPr>
              <a:t>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 sz="2400">
                <a:solidFill>
                  <a:srgbClr val="7030A0"/>
                </a:solidFill>
              </a:rPr>
              <a:t>P</a:t>
            </a:r>
            <a:r>
              <a:rPr lang="en-US" sz="2400">
                <a:solidFill>
                  <a:srgbClr val="0000FF"/>
                </a:solidFill>
              </a:rPr>
              <a:t> 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 sz="2400">
                <a:solidFill>
                  <a:srgbClr val="7030A0"/>
                </a:solidFill>
              </a:rPr>
              <a:t>Q</a:t>
            </a:r>
            <a:r>
              <a:rPr lang="en-US" sz="2400">
                <a:solidFill>
                  <a:srgbClr val="0000FF"/>
                </a:solidFill>
              </a:rPr>
              <a:t>  false</a:t>
            </a:r>
          </a:p>
          <a:p>
            <a:pPr marL="0" indent="0">
              <a:buNone/>
            </a:pPr>
            <a:r>
              <a:rPr lang="en-US" sz="2400">
                <a:solidFill>
                  <a:srgbClr val="0000FF"/>
                </a:solidFill>
              </a:rPr>
              <a:t> </a:t>
            </a:r>
          </a:p>
          <a:p>
            <a:endParaRPr lang="en-US" sz="240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75AEF-5D81-4737-B557-B78DA8A128C8}"/>
              </a:ext>
            </a:extLst>
          </p:cNvPr>
          <p:cNvSpPr txBox="1"/>
          <p:nvPr/>
        </p:nvSpPr>
        <p:spPr>
          <a:xfrm>
            <a:off x="6213537" y="2967335"/>
            <a:ext cx="158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cap="small">
                <a:latin typeface="Times New Roman"/>
              </a:rPr>
              <a:t>Inferred</a:t>
            </a:r>
          </a:p>
        </p:txBody>
      </p:sp>
    </p:spTree>
    <p:extLst>
      <p:ext uri="{BB962C8B-B14F-4D97-AF65-F5344CB8AC3E}">
        <p14:creationId xmlns:p14="http://schemas.microsoft.com/office/powerpoint/2010/main" val="5171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  <p:bldP spid="7" grpId="0"/>
      <p:bldP spid="8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8406956" y="2566739"/>
            <a:ext cx="533400" cy="533400"/>
          </a:xfrm>
          <a:prstGeom prst="ellipse">
            <a:avLst/>
          </a:prstGeom>
          <a:solidFill>
            <a:srgbClr val="BFEFBF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356113" y="3649580"/>
            <a:ext cx="533400" cy="533400"/>
          </a:xfrm>
          <a:prstGeom prst="ellipse">
            <a:avLst/>
          </a:prstGeom>
          <a:solidFill>
            <a:srgbClr val="BFEFBF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27292" y="4620127"/>
            <a:ext cx="533400" cy="533400"/>
          </a:xfrm>
          <a:prstGeom prst="ellipse">
            <a:avLst/>
          </a:prstGeom>
          <a:solidFill>
            <a:srgbClr val="BFEFBF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027242" y="4625226"/>
            <a:ext cx="533400" cy="533400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80682" y="6138780"/>
            <a:ext cx="533400" cy="533400"/>
          </a:xfrm>
          <a:prstGeom prst="ellipse">
            <a:avLst/>
          </a:prstGeom>
          <a:solidFill>
            <a:srgbClr val="BFEFBF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34400" y="6149920"/>
            <a:ext cx="533400" cy="533400"/>
          </a:xfrm>
          <a:prstGeom prst="ellipse">
            <a:avLst/>
          </a:prstGeom>
          <a:solidFill>
            <a:srgbClr val="BFEFBF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l-horn-exampl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95400"/>
            <a:ext cx="3302000" cy="5316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Example: Proving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5668"/>
            <a:ext cx="2438400" cy="4231341"/>
          </a:xfrm>
        </p:spPr>
        <p:txBody>
          <a:bodyPr/>
          <a:lstStyle/>
          <a:p>
            <a:r>
              <a:rPr lang="en-US" sz="3200">
                <a:solidFill>
                  <a:srgbClr val="7030A0"/>
                </a:solidFill>
              </a:rPr>
              <a:t>P </a:t>
            </a:r>
            <a:r>
              <a:rPr lang="en-US" sz="32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3200">
                <a:solidFill>
                  <a:srgbClr val="7030A0"/>
                </a:solidFill>
              </a:rPr>
              <a:t>Q</a:t>
            </a:r>
          </a:p>
          <a:p>
            <a:r>
              <a:rPr lang="en-US" sz="3200">
                <a:solidFill>
                  <a:srgbClr val="7030A0"/>
                </a:solidFill>
              </a:rPr>
              <a:t>L </a:t>
            </a:r>
            <a:r>
              <a:rPr lang="en-US" sz="320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3200">
                <a:solidFill>
                  <a:srgbClr val="7030A0"/>
                </a:solidFill>
              </a:rPr>
              <a:t>M </a:t>
            </a:r>
            <a:r>
              <a:rPr lang="en-US" sz="32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3200">
                <a:solidFill>
                  <a:srgbClr val="7030A0"/>
                </a:solidFill>
              </a:rPr>
              <a:t>P</a:t>
            </a:r>
          </a:p>
          <a:p>
            <a:r>
              <a:rPr lang="en-US" sz="3200">
                <a:solidFill>
                  <a:srgbClr val="7030A0"/>
                </a:solidFill>
              </a:rPr>
              <a:t>B </a:t>
            </a:r>
            <a:r>
              <a:rPr lang="en-US" sz="320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3200">
                <a:solidFill>
                  <a:srgbClr val="7030A0"/>
                </a:solidFill>
              </a:rPr>
              <a:t>L </a:t>
            </a:r>
            <a:r>
              <a:rPr lang="en-US" sz="32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3200">
                <a:solidFill>
                  <a:srgbClr val="7030A0"/>
                </a:solidFill>
              </a:rPr>
              <a:t>M</a:t>
            </a:r>
          </a:p>
          <a:p>
            <a:r>
              <a:rPr lang="en-US" sz="3200">
                <a:solidFill>
                  <a:srgbClr val="7030A0"/>
                </a:solidFill>
              </a:rPr>
              <a:t>A </a:t>
            </a:r>
            <a:r>
              <a:rPr lang="en-US" sz="320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3200">
                <a:solidFill>
                  <a:srgbClr val="7030A0"/>
                </a:solidFill>
              </a:rPr>
              <a:t>P </a:t>
            </a:r>
            <a:r>
              <a:rPr lang="en-US" sz="32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3200">
                <a:solidFill>
                  <a:srgbClr val="7030A0"/>
                </a:solidFill>
              </a:rPr>
              <a:t>L</a:t>
            </a:r>
          </a:p>
          <a:p>
            <a:r>
              <a:rPr lang="en-US" sz="3200">
                <a:solidFill>
                  <a:srgbClr val="7030A0"/>
                </a:solidFill>
              </a:rPr>
              <a:t>A </a:t>
            </a:r>
            <a:r>
              <a:rPr lang="en-US" sz="320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3200">
                <a:solidFill>
                  <a:srgbClr val="7030A0"/>
                </a:solidFill>
              </a:rPr>
              <a:t>B </a:t>
            </a:r>
            <a:r>
              <a:rPr lang="en-US" sz="32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3200">
                <a:solidFill>
                  <a:srgbClr val="7030A0"/>
                </a:solidFill>
              </a:rPr>
              <a:t>L</a:t>
            </a:r>
          </a:p>
          <a:p>
            <a:r>
              <a:rPr lang="en-US" sz="3200">
                <a:solidFill>
                  <a:srgbClr val="7030A0"/>
                </a:solidFill>
              </a:rPr>
              <a:t>A</a:t>
            </a:r>
          </a:p>
          <a:p>
            <a:r>
              <a:rPr lang="en-US" sz="3200">
                <a:solidFill>
                  <a:srgbClr val="7030A0"/>
                </a:solidFill>
              </a:rPr>
              <a:t>B </a:t>
            </a:r>
          </a:p>
          <a:p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24200" y="1371600"/>
            <a:ext cx="609600" cy="472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0 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43400" y="1371600"/>
            <a:ext cx="1676400" cy="373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368"/>
              </a:spcBef>
              <a:buNone/>
            </a:pPr>
            <a:r>
              <a:rPr lang="en-US">
                <a:solidFill>
                  <a:srgbClr val="7030A0"/>
                </a:solidFill>
              </a:rPr>
              <a:t>A</a:t>
            </a:r>
            <a:r>
              <a:rPr lang="en-US">
                <a:solidFill>
                  <a:srgbClr val="0000FF"/>
                </a:solidFill>
              </a:rPr>
              <a:t> 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>
                <a:solidFill>
                  <a:srgbClr val="7030A0"/>
                </a:solidFill>
              </a:rPr>
              <a:t>B</a:t>
            </a:r>
            <a:r>
              <a:rPr lang="en-US">
                <a:solidFill>
                  <a:srgbClr val="0000FF"/>
                </a:solidFill>
              </a:rPr>
              <a:t> 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>
                <a:solidFill>
                  <a:srgbClr val="7030A0"/>
                </a:solidFill>
              </a:rPr>
              <a:t>L</a:t>
            </a:r>
            <a:r>
              <a:rPr lang="en-US">
                <a:solidFill>
                  <a:srgbClr val="0000FF"/>
                </a:solidFill>
              </a:rPr>
              <a:t>  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>
                <a:solidFill>
                  <a:srgbClr val="7030A0"/>
                </a:solidFill>
              </a:rPr>
              <a:t>M</a:t>
            </a:r>
            <a:r>
              <a:rPr lang="en-US">
                <a:solidFill>
                  <a:srgbClr val="0000FF"/>
                </a:solidFill>
              </a:rPr>
              <a:t>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>
                <a:solidFill>
                  <a:srgbClr val="7030A0"/>
                </a:solidFill>
              </a:rPr>
              <a:t>P</a:t>
            </a:r>
            <a:r>
              <a:rPr lang="en-US">
                <a:solidFill>
                  <a:srgbClr val="0000FF"/>
                </a:solidFill>
              </a:rPr>
              <a:t>  false</a:t>
            </a:r>
          </a:p>
          <a:p>
            <a:pPr marL="0" indent="0">
              <a:spcBef>
                <a:spcPts val="368"/>
              </a:spcBef>
              <a:buNone/>
            </a:pPr>
            <a:r>
              <a:rPr lang="en-US">
                <a:solidFill>
                  <a:srgbClr val="7030A0"/>
                </a:solidFill>
              </a:rPr>
              <a:t>Q</a:t>
            </a:r>
            <a:r>
              <a:rPr lang="en-US">
                <a:solidFill>
                  <a:srgbClr val="0000FF"/>
                </a:solidFill>
              </a:rPr>
              <a:t>  false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 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142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cap="small">
                <a:latin typeface="Times New Roman"/>
              </a:rPr>
              <a:t>Clauses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562600"/>
            <a:ext cx="135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cap="small">
                <a:latin typeface="Times New Roman"/>
              </a:rPr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392" y="6019800"/>
            <a:ext cx="84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A   B</a:t>
            </a:r>
          </a:p>
        </p:txBody>
      </p:sp>
      <p:sp>
        <p:nvSpPr>
          <p:cNvPr id="12" name="Oval 11"/>
          <p:cNvSpPr/>
          <p:nvPr/>
        </p:nvSpPr>
        <p:spPr>
          <a:xfrm>
            <a:off x="8534400" y="6151963"/>
            <a:ext cx="533400" cy="533400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80682" y="6143811"/>
            <a:ext cx="533400" cy="533400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69717" y="990600"/>
            <a:ext cx="158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cap="small">
                <a:latin typeface="Times New Roman"/>
              </a:rPr>
              <a:t>Inferred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917" y="990600"/>
            <a:ext cx="1174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cap="small">
                <a:latin typeface="Times New Roman"/>
              </a:rPr>
              <a:t>Count</a:t>
            </a:r>
          </a:p>
        </p:txBody>
      </p:sp>
      <p:sp>
        <p:nvSpPr>
          <p:cNvPr id="23" name="Oval 22"/>
          <p:cNvSpPr/>
          <p:nvPr/>
        </p:nvSpPr>
        <p:spPr>
          <a:xfrm>
            <a:off x="9262977" y="547526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90792" y="6019800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" y="6019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/>
              <a:t>x</a:t>
            </a:r>
            <a:r>
              <a:rPr lang="en-US" sz="24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1417876"/>
            <a:ext cx="172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xxxx</a:t>
            </a:r>
            <a:r>
              <a:rPr lang="en-US" sz="2800"/>
              <a:t>  </a:t>
            </a:r>
            <a:r>
              <a:rPr lang="en-US" sz="280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7568" y="3177672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//</a:t>
            </a:r>
            <a:r>
              <a:rPr lang="en-US" sz="280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42916" y="3744494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//</a:t>
            </a:r>
            <a:r>
              <a:rPr lang="en-US" sz="280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32296" y="601178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/>
              <a:t>x</a:t>
            </a:r>
            <a:r>
              <a:rPr lang="en-US" sz="24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79211" y="1957959"/>
            <a:ext cx="172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xxxx</a:t>
            </a:r>
            <a:r>
              <a:rPr lang="en-US" sz="2800"/>
              <a:t>  </a:t>
            </a:r>
            <a:r>
              <a:rPr lang="en-US" sz="280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29552" y="2581464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//</a:t>
            </a:r>
            <a:r>
              <a:rPr lang="en-US" sz="280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42373" y="3736495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//</a:t>
            </a:r>
            <a:r>
              <a:rPr lang="en-US" sz="2800">
                <a:solidFill>
                  <a:srgbClr val="FF0000"/>
                </a:solidFill>
              </a:rPr>
              <a:t>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8800" y="60037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/>
              <a:t>x</a:t>
            </a:r>
            <a:r>
              <a:rPr lang="en-US" sz="24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97931" y="2484663"/>
            <a:ext cx="172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xxxx</a:t>
            </a:r>
            <a:r>
              <a:rPr lang="en-US" sz="2800"/>
              <a:t>  </a:t>
            </a:r>
            <a:r>
              <a:rPr lang="en-US" sz="280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8163" y="1998600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//</a:t>
            </a:r>
            <a:r>
              <a:rPr lang="en-US" sz="280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47721" y="2578790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//</a:t>
            </a:r>
            <a:r>
              <a:rPr lang="en-US" sz="2800">
                <a:solidFill>
                  <a:srgbClr val="FF0000"/>
                </a:solidFill>
              </a:rPr>
              <a:t> 0</a:t>
            </a:r>
          </a:p>
        </p:txBody>
      </p:sp>
      <p:sp>
        <p:nvSpPr>
          <p:cNvPr id="41" name="Oval 40"/>
          <p:cNvSpPr/>
          <p:nvPr/>
        </p:nvSpPr>
        <p:spPr>
          <a:xfrm>
            <a:off x="7887366" y="4486260"/>
            <a:ext cx="824832" cy="82483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65164" y="6015797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M</a:t>
            </a:r>
          </a:p>
        </p:txBody>
      </p:sp>
      <p:sp>
        <p:nvSpPr>
          <p:cNvPr id="44" name="Oval 43"/>
          <p:cNvSpPr/>
          <p:nvPr/>
        </p:nvSpPr>
        <p:spPr>
          <a:xfrm>
            <a:off x="9360569" y="3649395"/>
            <a:ext cx="533400" cy="533400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11937" y="59957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/>
              <a:t>x</a:t>
            </a:r>
            <a:r>
              <a:rPr lang="en-US" sz="24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03279" y="3024748"/>
            <a:ext cx="172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xxxx</a:t>
            </a:r>
            <a:r>
              <a:rPr lang="en-US" sz="2800"/>
              <a:t>  </a:t>
            </a:r>
            <a:r>
              <a:rPr lang="en-US" sz="280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48" name="Oval 47"/>
          <p:cNvSpPr/>
          <p:nvPr/>
        </p:nvSpPr>
        <p:spPr>
          <a:xfrm>
            <a:off x="9428745" y="4384397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26333" y="2009296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//</a:t>
            </a:r>
            <a:r>
              <a:rPr lang="en-US" sz="2800">
                <a:solidFill>
                  <a:srgbClr val="FF0000"/>
                </a:solidFill>
              </a:rPr>
              <a:t> 0</a:t>
            </a:r>
          </a:p>
        </p:txBody>
      </p:sp>
      <p:sp>
        <p:nvSpPr>
          <p:cNvPr id="50" name="Oval 49"/>
          <p:cNvSpPr/>
          <p:nvPr/>
        </p:nvSpPr>
        <p:spPr>
          <a:xfrm>
            <a:off x="8511671" y="3306902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73158" y="6002420"/>
            <a:ext cx="384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2" name="Oval 51"/>
          <p:cNvSpPr/>
          <p:nvPr/>
        </p:nvSpPr>
        <p:spPr>
          <a:xfrm>
            <a:off x="8411411" y="2566552"/>
            <a:ext cx="533400" cy="533400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485179" y="60010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/>
              <a:t>x</a:t>
            </a:r>
            <a:r>
              <a:rPr lang="en-US" sz="24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1889" y="3564832"/>
            <a:ext cx="172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xxxx</a:t>
            </a:r>
            <a:r>
              <a:rPr lang="en-US" sz="2800"/>
              <a:t>  </a:t>
            </a:r>
            <a:r>
              <a:rPr lang="en-US" sz="280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37575" y="1413066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//</a:t>
            </a:r>
            <a:r>
              <a:rPr lang="en-US" sz="2800">
                <a:solidFill>
                  <a:srgbClr val="FF0000"/>
                </a:solidFill>
              </a:rPr>
              <a:t> 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37028" y="3156309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//</a:t>
            </a:r>
            <a:r>
              <a:rPr lang="en-US" sz="2800">
                <a:solidFill>
                  <a:srgbClr val="FF0000"/>
                </a:solidFill>
              </a:rPr>
              <a:t> 0</a:t>
            </a:r>
          </a:p>
        </p:txBody>
      </p:sp>
      <p:sp>
        <p:nvSpPr>
          <p:cNvPr id="58" name="Oval 57"/>
          <p:cNvSpPr/>
          <p:nvPr/>
        </p:nvSpPr>
        <p:spPr>
          <a:xfrm>
            <a:off x="8503650" y="204225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787102" y="5483282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54421" y="6002419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74198" y="5994406"/>
            <a:ext cx="42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Q</a:t>
            </a:r>
          </a:p>
        </p:txBody>
      </p:sp>
      <p:sp>
        <p:nvSpPr>
          <p:cNvPr id="63" name="Oval 62"/>
          <p:cNvSpPr/>
          <p:nvPr/>
        </p:nvSpPr>
        <p:spPr>
          <a:xfrm>
            <a:off x="8416758" y="1248427"/>
            <a:ext cx="533400" cy="533400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958421" y="59930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/>
              <a:t>x</a:t>
            </a:r>
            <a:r>
              <a:rPr lang="en-US" sz="24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18295" y="59984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dblStrike"/>
              <a:t>x</a:t>
            </a:r>
            <a:r>
              <a:rPr lang="en-US" sz="24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9" y="4078168"/>
            <a:ext cx="172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xxxx</a:t>
            </a:r>
            <a:r>
              <a:rPr lang="en-US" sz="2800"/>
              <a:t>  </a:t>
            </a:r>
            <a:r>
              <a:rPr lang="en-US" sz="2800">
                <a:solidFill>
                  <a:srgbClr val="008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7256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37" grpId="0" animBg="1"/>
      <p:bldP spid="25" grpId="0" animBg="1"/>
      <p:bldP spid="20" grpId="0" animBg="1"/>
      <p:bldP spid="16" grpId="0" animBg="1"/>
      <p:bldP spid="3" grpId="0" build="p"/>
      <p:bldP spid="4" grpId="0" animBg="1"/>
      <p:bldP spid="5" grpId="0" animBg="1"/>
      <p:bldP spid="7" grpId="0"/>
      <p:bldP spid="10" grpId="0"/>
      <p:bldP spid="11" grpId="0"/>
      <p:bldP spid="12" grpId="0" animBg="1"/>
      <p:bldP spid="13" grpId="0" animBg="1"/>
      <p:bldP spid="9" grpId="0"/>
      <p:bldP spid="8" grpId="0"/>
      <p:bldP spid="23" grpId="0" animBg="1"/>
      <p:bldP spid="2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 animBg="1"/>
      <p:bldP spid="41" grpId="1" animBg="1"/>
      <p:bldP spid="43" grpId="0"/>
      <p:bldP spid="44" grpId="0" animBg="1"/>
      <p:bldP spid="45" grpId="0"/>
      <p:bldP spid="46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/>
      <p:bldP spid="56" grpId="0"/>
      <p:bldP spid="57" grpId="0"/>
      <p:bldP spid="58" grpId="0" animBg="1"/>
      <p:bldP spid="59" grpId="0" animBg="1"/>
      <p:bldP spid="60" grpId="0"/>
      <p:bldP spid="61" grpId="0"/>
      <p:bldP spid="63" grpId="0" animBg="1"/>
      <p:bldP spid="64" grpId="0"/>
      <p:bldP spid="65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994943"/>
            <a:ext cx="10409462" cy="57473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7030A0"/>
                </a:solidFill>
              </a:rPr>
              <a:t>function</a:t>
            </a:r>
            <a:r>
              <a:rPr lang="en-US" sz="2400" b="1"/>
              <a:t> </a:t>
            </a:r>
            <a:r>
              <a:rPr lang="en-US" sz="2400">
                <a:solidFill>
                  <a:srgbClr val="008000"/>
                </a:solidFill>
              </a:rPr>
              <a:t>PL-FC-ENTAILS?</a:t>
            </a:r>
            <a:r>
              <a:rPr lang="en-US" sz="2400"/>
              <a:t>(</a:t>
            </a:r>
            <a:r>
              <a:rPr lang="en-US" sz="2400">
                <a:solidFill>
                  <a:srgbClr val="0000FF"/>
                </a:solidFill>
              </a:rPr>
              <a:t>KB</a:t>
            </a:r>
            <a:r>
              <a:rPr lang="en-US" sz="2400"/>
              <a:t>, </a:t>
            </a:r>
            <a:r>
              <a:rPr lang="en-US" sz="2400">
                <a:solidFill>
                  <a:srgbClr val="0000FF"/>
                </a:solidFill>
              </a:rPr>
              <a:t>q</a:t>
            </a:r>
            <a:r>
              <a:rPr lang="en-US" sz="2400"/>
              <a:t>) </a:t>
            </a:r>
            <a:r>
              <a:rPr lang="en-US" sz="2400">
                <a:solidFill>
                  <a:srgbClr val="7030A0"/>
                </a:solidFill>
              </a:rPr>
              <a:t>returns</a:t>
            </a:r>
            <a:r>
              <a:rPr lang="en-US" sz="2400" b="1"/>
              <a:t> </a:t>
            </a:r>
            <a:r>
              <a:rPr lang="en-US" sz="2400"/>
              <a:t>true or false</a:t>
            </a:r>
            <a:br>
              <a:rPr lang="en-US" sz="2400"/>
            </a:br>
            <a:r>
              <a:rPr lang="en-US" sz="2400"/>
              <a:t>    </a:t>
            </a:r>
            <a:r>
              <a:rPr lang="en-US" sz="2400">
                <a:solidFill>
                  <a:srgbClr val="0000FF"/>
                </a:solidFill>
              </a:rPr>
              <a:t>count</a:t>
            </a:r>
            <a:r>
              <a:rPr lang="en-US" sz="2400"/>
              <a:t> ← a table, where </a:t>
            </a:r>
            <a:r>
              <a:rPr lang="en-US" sz="2400">
                <a:solidFill>
                  <a:srgbClr val="0000FF"/>
                </a:solidFill>
              </a:rPr>
              <a:t>count</a:t>
            </a:r>
            <a:r>
              <a:rPr lang="en-US" sz="2400"/>
              <a:t>[</a:t>
            </a:r>
            <a:r>
              <a:rPr lang="en-US" sz="2400">
                <a:solidFill>
                  <a:srgbClr val="0000FF"/>
                </a:solidFill>
              </a:rPr>
              <a:t>c</a:t>
            </a:r>
            <a:r>
              <a:rPr lang="en-US" sz="2400"/>
              <a:t>] is the number of symbols in </a:t>
            </a:r>
            <a:r>
              <a:rPr lang="en-US" sz="2400">
                <a:solidFill>
                  <a:srgbClr val="0000FF"/>
                </a:solidFill>
              </a:rPr>
              <a:t>c</a:t>
            </a:r>
            <a:r>
              <a:rPr lang="en-US" sz="2400"/>
              <a:t>’s premise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/>
              <a:t>    </a:t>
            </a:r>
            <a:r>
              <a:rPr lang="en-US" sz="2400">
                <a:solidFill>
                  <a:srgbClr val="0000FF"/>
                </a:solidFill>
              </a:rPr>
              <a:t>inferred</a:t>
            </a:r>
            <a:r>
              <a:rPr lang="en-US" sz="2400"/>
              <a:t> ← a table, where</a:t>
            </a:r>
            <a:r>
              <a:rPr lang="en-US" sz="2400">
                <a:solidFill>
                  <a:srgbClr val="0000FF"/>
                </a:solidFill>
              </a:rPr>
              <a:t> inferred</a:t>
            </a:r>
            <a:r>
              <a:rPr lang="en-US" sz="2400"/>
              <a:t>[</a:t>
            </a:r>
            <a:r>
              <a:rPr lang="en-US" sz="2400">
                <a:solidFill>
                  <a:srgbClr val="0000FF"/>
                </a:solidFill>
              </a:rPr>
              <a:t>s</a:t>
            </a:r>
            <a:r>
              <a:rPr lang="en-US" sz="2400"/>
              <a:t>] is initially false for all </a:t>
            </a:r>
            <a:r>
              <a:rPr lang="en-US" sz="2400">
                <a:solidFill>
                  <a:srgbClr val="0000FF"/>
                </a:solidFill>
              </a:rPr>
              <a:t>s</a:t>
            </a:r>
            <a:r>
              <a:rPr lang="en-US" sz="240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/>
              <a:t>    </a:t>
            </a:r>
            <a:r>
              <a:rPr lang="en-US" sz="2400">
                <a:solidFill>
                  <a:srgbClr val="0000FF"/>
                </a:solidFill>
              </a:rPr>
              <a:t>agenda</a:t>
            </a:r>
            <a:r>
              <a:rPr lang="en-US" sz="2400"/>
              <a:t> ← a queue of symbols, initially symbols known to be true in </a:t>
            </a:r>
            <a:r>
              <a:rPr lang="en-US" sz="2400">
                <a:solidFill>
                  <a:srgbClr val="0000FF"/>
                </a:solidFill>
              </a:rPr>
              <a:t>KB</a:t>
            </a:r>
            <a:r>
              <a:rPr lang="en-US" sz="2400"/>
              <a:t> </a:t>
            </a: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sz="2400" b="1"/>
              <a:t>    </a:t>
            </a:r>
            <a:r>
              <a:rPr lang="en-US" sz="2400">
                <a:solidFill>
                  <a:srgbClr val="7030A0"/>
                </a:solidFill>
              </a:rPr>
              <a:t>while</a:t>
            </a:r>
            <a:r>
              <a:rPr lang="en-US" sz="2400" b="1"/>
              <a:t> </a:t>
            </a:r>
            <a:r>
              <a:rPr lang="en-US" sz="2400">
                <a:solidFill>
                  <a:srgbClr val="0000FF"/>
                </a:solidFill>
              </a:rPr>
              <a:t>agenda</a:t>
            </a:r>
            <a:r>
              <a:rPr lang="en-US" sz="2400"/>
              <a:t> is not empty </a:t>
            </a:r>
            <a:r>
              <a:rPr lang="en-US" sz="2400">
                <a:solidFill>
                  <a:srgbClr val="7030A0"/>
                </a:solidFill>
              </a:rPr>
              <a:t>do</a:t>
            </a:r>
            <a:r>
              <a:rPr lang="en-US" sz="240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 b="1"/>
              <a:t>            </a:t>
            </a:r>
            <a:r>
              <a:rPr lang="en-US" sz="2400">
                <a:solidFill>
                  <a:srgbClr val="0000FF"/>
                </a:solidFill>
              </a:rPr>
              <a:t>p</a:t>
            </a:r>
            <a:r>
              <a:rPr lang="en-US" sz="2400"/>
              <a:t> ← Pop(</a:t>
            </a:r>
            <a:r>
              <a:rPr lang="en-US" sz="2400">
                <a:solidFill>
                  <a:srgbClr val="0000FF"/>
                </a:solidFill>
              </a:rPr>
              <a:t>agenda</a:t>
            </a:r>
            <a:r>
              <a:rPr lang="en-US" sz="2400"/>
              <a:t>)</a:t>
            </a:r>
            <a:br>
              <a:rPr lang="en-US" sz="2400"/>
            </a:br>
            <a:r>
              <a:rPr lang="en-US" sz="2400"/>
              <a:t>            </a:t>
            </a:r>
            <a:r>
              <a:rPr lang="en-US" sz="2400">
                <a:solidFill>
                  <a:srgbClr val="7030A0"/>
                </a:solidFill>
              </a:rPr>
              <a:t>if</a:t>
            </a:r>
            <a:r>
              <a:rPr lang="en-US" sz="2400" b="1"/>
              <a:t> </a:t>
            </a:r>
            <a:r>
              <a:rPr lang="en-US" sz="2400">
                <a:solidFill>
                  <a:srgbClr val="0000FF"/>
                </a:solidFill>
              </a:rPr>
              <a:t>p</a:t>
            </a:r>
            <a:r>
              <a:rPr lang="en-US" sz="2400"/>
              <a:t> = </a:t>
            </a:r>
            <a:r>
              <a:rPr lang="en-US" sz="2400">
                <a:solidFill>
                  <a:srgbClr val="0000FF"/>
                </a:solidFill>
              </a:rPr>
              <a:t>q</a:t>
            </a:r>
            <a:r>
              <a:rPr lang="en-US" sz="2400"/>
              <a:t> </a:t>
            </a:r>
            <a:r>
              <a:rPr lang="en-US" sz="2400">
                <a:solidFill>
                  <a:srgbClr val="7030A0"/>
                </a:solidFill>
              </a:rPr>
              <a:t>then</a:t>
            </a:r>
            <a:r>
              <a:rPr lang="en-US" sz="2400" b="1">
                <a:solidFill>
                  <a:srgbClr val="CC00CC"/>
                </a:solidFill>
              </a:rPr>
              <a:t> </a:t>
            </a:r>
            <a:r>
              <a:rPr lang="en-US" sz="2400">
                <a:solidFill>
                  <a:srgbClr val="7030A0"/>
                </a:solidFill>
              </a:rPr>
              <a:t>return</a:t>
            </a:r>
            <a:r>
              <a:rPr lang="en-US" sz="2400" b="1">
                <a:solidFill>
                  <a:srgbClr val="CC00CC"/>
                </a:solidFill>
              </a:rPr>
              <a:t> </a:t>
            </a:r>
            <a:r>
              <a:rPr lang="en-US" sz="2400"/>
              <a:t>true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 b="1"/>
              <a:t>            </a:t>
            </a:r>
            <a:r>
              <a:rPr lang="en-US" sz="2400">
                <a:solidFill>
                  <a:srgbClr val="7030A0"/>
                </a:solidFill>
              </a:rPr>
              <a:t>if</a:t>
            </a:r>
            <a:r>
              <a:rPr lang="en-US" sz="2400" b="1"/>
              <a:t> </a:t>
            </a:r>
            <a:r>
              <a:rPr lang="en-US" sz="2400">
                <a:solidFill>
                  <a:srgbClr val="0000FF"/>
                </a:solidFill>
              </a:rPr>
              <a:t>inferred</a:t>
            </a:r>
            <a:r>
              <a:rPr lang="en-US" sz="2400"/>
              <a:t>[</a:t>
            </a:r>
            <a:r>
              <a:rPr lang="en-US" sz="2400">
                <a:solidFill>
                  <a:srgbClr val="0000FF"/>
                </a:solidFill>
              </a:rPr>
              <a:t>p</a:t>
            </a:r>
            <a:r>
              <a:rPr lang="en-US" sz="2400"/>
              <a:t>] = false </a:t>
            </a:r>
            <a:r>
              <a:rPr lang="en-US" sz="2400">
                <a:solidFill>
                  <a:srgbClr val="7030A0"/>
                </a:solidFill>
              </a:rPr>
              <a:t>then</a:t>
            </a:r>
            <a:r>
              <a:rPr lang="en-US" sz="240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/>
              <a:t>                    </a:t>
            </a:r>
            <a:r>
              <a:rPr lang="en-US" sz="2400">
                <a:solidFill>
                  <a:srgbClr val="0000FF"/>
                </a:solidFill>
              </a:rPr>
              <a:t>inferred</a:t>
            </a:r>
            <a:r>
              <a:rPr lang="en-US" sz="2400"/>
              <a:t>[</a:t>
            </a:r>
            <a:r>
              <a:rPr lang="en-US" sz="2400">
                <a:solidFill>
                  <a:srgbClr val="0000FF"/>
                </a:solidFill>
              </a:rPr>
              <a:t>p</a:t>
            </a:r>
            <a:r>
              <a:rPr lang="en-US" sz="2400"/>
              <a:t>]←true</a:t>
            </a:r>
            <a:br>
              <a:rPr lang="en-US" sz="2400"/>
            </a:br>
            <a:r>
              <a:rPr lang="en-US" sz="2400"/>
              <a:t>                    </a:t>
            </a:r>
            <a:r>
              <a:rPr lang="en-US" sz="2400">
                <a:solidFill>
                  <a:srgbClr val="7030A0"/>
                </a:solidFill>
              </a:rPr>
              <a:t>for</a:t>
            </a:r>
            <a:r>
              <a:rPr lang="en-US" sz="2400" b="1">
                <a:solidFill>
                  <a:srgbClr val="CC00CC"/>
                </a:solidFill>
              </a:rPr>
              <a:t> </a:t>
            </a:r>
            <a:r>
              <a:rPr lang="en-US" sz="2400">
                <a:solidFill>
                  <a:srgbClr val="7030A0"/>
                </a:solidFill>
              </a:rPr>
              <a:t>each</a:t>
            </a:r>
            <a:r>
              <a:rPr lang="en-US" sz="2400" b="1">
                <a:solidFill>
                  <a:srgbClr val="CC00CC"/>
                </a:solidFill>
              </a:rPr>
              <a:t> </a:t>
            </a:r>
            <a:r>
              <a:rPr lang="en-US" sz="2400"/>
              <a:t>clause </a:t>
            </a:r>
            <a:r>
              <a:rPr lang="en-US" sz="2400">
                <a:solidFill>
                  <a:srgbClr val="0000FF"/>
                </a:solidFill>
              </a:rPr>
              <a:t>c</a:t>
            </a:r>
            <a:r>
              <a:rPr lang="en-US" sz="2400"/>
              <a:t> in </a:t>
            </a:r>
            <a:r>
              <a:rPr lang="en-US" sz="2400">
                <a:solidFill>
                  <a:srgbClr val="0000FF"/>
                </a:solidFill>
              </a:rPr>
              <a:t>KB</a:t>
            </a:r>
            <a:r>
              <a:rPr lang="en-US" sz="2400"/>
              <a:t> where </a:t>
            </a:r>
            <a:r>
              <a:rPr lang="en-US" sz="2400">
                <a:solidFill>
                  <a:srgbClr val="0000FF"/>
                </a:solidFill>
              </a:rPr>
              <a:t>p</a:t>
            </a:r>
            <a:r>
              <a:rPr lang="en-US" sz="2400"/>
              <a:t> is in </a:t>
            </a:r>
            <a:r>
              <a:rPr lang="en-US" sz="2400" err="1">
                <a:solidFill>
                  <a:srgbClr val="0000FF"/>
                </a:solidFill>
              </a:rPr>
              <a:t>c.premise</a:t>
            </a:r>
            <a:r>
              <a:rPr lang="en-US" sz="2400"/>
              <a:t> </a:t>
            </a:r>
            <a:r>
              <a:rPr lang="en-US" sz="2400">
                <a:solidFill>
                  <a:srgbClr val="7030A0"/>
                </a:solidFill>
              </a:rPr>
              <a:t>do</a:t>
            </a:r>
            <a:r>
              <a:rPr lang="en-US" sz="240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/>
              <a:t>                            decrement </a:t>
            </a:r>
            <a:r>
              <a:rPr lang="en-US" sz="2400">
                <a:solidFill>
                  <a:srgbClr val="0000FF"/>
                </a:solidFill>
              </a:rPr>
              <a:t>count</a:t>
            </a:r>
            <a:r>
              <a:rPr lang="en-US" sz="2400"/>
              <a:t>[</a:t>
            </a:r>
            <a:r>
              <a:rPr lang="en-US" sz="2400">
                <a:solidFill>
                  <a:srgbClr val="0000FF"/>
                </a:solidFill>
              </a:rPr>
              <a:t>c</a:t>
            </a:r>
            <a:r>
              <a:rPr lang="en-US" sz="2400"/>
              <a:t>]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 b="1"/>
              <a:t>                            </a:t>
            </a:r>
            <a:r>
              <a:rPr lang="en-US" sz="2400">
                <a:solidFill>
                  <a:srgbClr val="7030A0"/>
                </a:solidFill>
              </a:rPr>
              <a:t>if</a:t>
            </a:r>
            <a:r>
              <a:rPr lang="en-US" sz="2400" b="1"/>
              <a:t> </a:t>
            </a:r>
            <a:r>
              <a:rPr lang="en-US" sz="2400">
                <a:solidFill>
                  <a:srgbClr val="0000FF"/>
                </a:solidFill>
              </a:rPr>
              <a:t>count</a:t>
            </a:r>
            <a:r>
              <a:rPr lang="en-US" sz="2400"/>
              <a:t>[</a:t>
            </a:r>
            <a:r>
              <a:rPr lang="en-US" sz="2400">
                <a:solidFill>
                  <a:srgbClr val="0000FF"/>
                </a:solidFill>
              </a:rPr>
              <a:t>c</a:t>
            </a:r>
            <a:r>
              <a:rPr lang="en-US" sz="2400"/>
              <a:t>] = 0 </a:t>
            </a:r>
            <a:r>
              <a:rPr lang="en-US" sz="2400">
                <a:solidFill>
                  <a:srgbClr val="7030A0"/>
                </a:solidFill>
              </a:rPr>
              <a:t>then</a:t>
            </a:r>
            <a:r>
              <a:rPr lang="en-US" sz="2400" b="1"/>
              <a:t> </a:t>
            </a:r>
            <a:r>
              <a:rPr lang="en-US" sz="2400"/>
              <a:t>add </a:t>
            </a:r>
            <a:r>
              <a:rPr lang="en-US" sz="2400" err="1">
                <a:solidFill>
                  <a:srgbClr val="0000FF"/>
                </a:solidFill>
              </a:rPr>
              <a:t>c.conclusion</a:t>
            </a:r>
            <a:r>
              <a:rPr lang="en-US" sz="2400"/>
              <a:t> to </a:t>
            </a:r>
            <a:r>
              <a:rPr lang="en-US" sz="2400">
                <a:solidFill>
                  <a:srgbClr val="0000FF"/>
                </a:solidFill>
              </a:rPr>
              <a:t>agenda</a:t>
            </a:r>
            <a:r>
              <a:rPr lang="en-US" sz="240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 b="1"/>
              <a:t>    </a:t>
            </a:r>
            <a:r>
              <a:rPr lang="en-US" sz="2400">
                <a:solidFill>
                  <a:srgbClr val="7030A0"/>
                </a:solidFill>
              </a:rPr>
              <a:t>return</a:t>
            </a:r>
            <a:r>
              <a:rPr lang="en-US" sz="2400" b="1"/>
              <a:t> </a:t>
            </a:r>
            <a:r>
              <a:rPr lang="en-US" sz="240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883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8" y="1223212"/>
            <a:ext cx="11639901" cy="5434262"/>
          </a:xfrm>
        </p:spPr>
        <p:txBody>
          <a:bodyPr/>
          <a:lstStyle/>
          <a:p>
            <a:r>
              <a:rPr lang="en-US"/>
              <a:t>Theorem: FC is sound and complete for definite-clause KBs</a:t>
            </a:r>
          </a:p>
          <a:p>
            <a:r>
              <a:rPr lang="en-US"/>
              <a:t>Soundness: follows from soundness of Modus Ponens (easy to check</a:t>
            </a:r>
            <a:r>
              <a:rPr lang="en-US">
                <a:sym typeface="Symbol"/>
              </a:rPr>
              <a:t>)</a:t>
            </a:r>
            <a:endParaRPr lang="en-US">
              <a:solidFill>
                <a:srgbClr val="CC00CC"/>
              </a:solidFill>
              <a:sym typeface="Symbol"/>
            </a:endParaRPr>
          </a:p>
          <a:p>
            <a:r>
              <a:rPr lang="en-US"/>
              <a:t>Completeness proof: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/>
              <a:t>	</a:t>
            </a:r>
            <a:r>
              <a:rPr lang="en-US" sz="2400"/>
              <a:t>1. FC reaches a fixed point where no new atomic sentences are derived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/>
              <a:t>	2. Consider the final </a:t>
            </a:r>
            <a:r>
              <a:rPr lang="en-US" sz="2400" i="1">
                <a:solidFill>
                  <a:srgbClr val="0000FF"/>
                </a:solidFill>
              </a:rPr>
              <a:t>inferred</a:t>
            </a:r>
            <a:r>
              <a:rPr lang="en-US" sz="2400"/>
              <a:t> table as a model </a:t>
            </a:r>
            <a:r>
              <a:rPr lang="en-US" sz="2400" b="1" i="1">
                <a:solidFill>
                  <a:srgbClr val="0000FF"/>
                </a:solidFill>
              </a:rPr>
              <a:t>m</a:t>
            </a:r>
            <a:r>
              <a:rPr lang="en-US" sz="2400"/>
              <a:t>, assigning true/false to symbols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/>
              <a:t>	3. Every clause in the original KB is true in </a:t>
            </a:r>
            <a:r>
              <a:rPr lang="en-US" sz="2400" b="1" i="1">
                <a:solidFill>
                  <a:srgbClr val="0000FF"/>
                </a:solidFill>
              </a:rPr>
              <a:t>m</a:t>
            </a:r>
            <a:endParaRPr lang="en-US" sz="2400"/>
          </a:p>
          <a:p>
            <a:pPr marL="0" indent="0">
              <a:spcBef>
                <a:spcPts val="600"/>
              </a:spcBef>
              <a:buNone/>
            </a:pPr>
            <a:r>
              <a:rPr lang="en-US" sz="2400"/>
              <a:t>		Proof: Suppose a clause </a:t>
            </a:r>
            <a:r>
              <a:rPr lang="en-US" sz="2400">
                <a:solidFill>
                  <a:srgbClr val="7030A0"/>
                </a:solidFill>
              </a:rPr>
              <a:t>a</a:t>
            </a:r>
            <a:r>
              <a:rPr lang="en-US" sz="2400" baseline="-25000">
                <a:solidFill>
                  <a:srgbClr val="7030A0"/>
                </a:solidFill>
              </a:rPr>
              <a:t>1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</a:t>
            </a:r>
            <a:r>
              <a:rPr lang="en-US" sz="2400">
                <a:solidFill>
                  <a:srgbClr val="7030A0"/>
                </a:solidFill>
              </a:rPr>
              <a:t>...</a:t>
            </a:r>
            <a:r>
              <a:rPr lang="en-US" sz="2400">
                <a:solidFill>
                  <a:srgbClr val="7030A0"/>
                </a:solidFill>
                <a:sym typeface="Symbol"/>
              </a:rPr>
              <a:t> </a:t>
            </a:r>
            <a:r>
              <a:rPr lang="en-US" sz="2400" err="1">
                <a:solidFill>
                  <a:srgbClr val="7030A0"/>
                </a:solidFill>
              </a:rPr>
              <a:t>a</a:t>
            </a:r>
            <a:r>
              <a:rPr lang="en-US" sz="2400" baseline="-25000" err="1">
                <a:solidFill>
                  <a:srgbClr val="7030A0"/>
                </a:solidFill>
              </a:rPr>
              <a:t>k</a:t>
            </a:r>
            <a:r>
              <a:rPr lang="en-US" sz="2400">
                <a:solidFill>
                  <a:srgbClr val="7030A0"/>
                </a:solidFill>
              </a:rPr>
              <a:t>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 </a:t>
            </a:r>
            <a:r>
              <a:rPr lang="en-US" sz="2400">
                <a:solidFill>
                  <a:srgbClr val="7030A0"/>
                </a:solidFill>
              </a:rPr>
              <a:t>b </a:t>
            </a:r>
            <a:r>
              <a:rPr lang="en-US" sz="2400"/>
              <a:t>is false in </a:t>
            </a:r>
            <a:r>
              <a:rPr lang="en-US" sz="2400" b="1" i="1">
                <a:solidFill>
                  <a:srgbClr val="0000FF"/>
                </a:solidFill>
              </a:rPr>
              <a:t>m</a:t>
            </a:r>
            <a:r>
              <a:rPr lang="en-US" sz="240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		Then </a:t>
            </a:r>
            <a:r>
              <a:rPr lang="en-US" sz="2400">
                <a:solidFill>
                  <a:srgbClr val="7030A0"/>
                </a:solidFill>
              </a:rPr>
              <a:t>a</a:t>
            </a:r>
            <a:r>
              <a:rPr lang="en-US" sz="2400" baseline="-25000">
                <a:solidFill>
                  <a:srgbClr val="7030A0"/>
                </a:solidFill>
              </a:rPr>
              <a:t>1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</a:t>
            </a:r>
            <a:r>
              <a:rPr lang="en-US" sz="2400">
                <a:solidFill>
                  <a:srgbClr val="7030A0"/>
                </a:solidFill>
              </a:rPr>
              <a:t>...</a:t>
            </a:r>
            <a:r>
              <a:rPr lang="en-US" sz="2400">
                <a:solidFill>
                  <a:srgbClr val="7030A0"/>
                </a:solidFill>
                <a:sym typeface="Symbol"/>
              </a:rPr>
              <a:t> </a:t>
            </a:r>
            <a:r>
              <a:rPr lang="en-US" sz="2400" err="1">
                <a:solidFill>
                  <a:srgbClr val="7030A0"/>
                </a:solidFill>
              </a:rPr>
              <a:t>a</a:t>
            </a:r>
            <a:r>
              <a:rPr lang="en-US" sz="2400" baseline="-25000" err="1">
                <a:solidFill>
                  <a:srgbClr val="7030A0"/>
                </a:solidFill>
              </a:rPr>
              <a:t>k</a:t>
            </a:r>
            <a:r>
              <a:rPr lang="en-US" sz="2400">
                <a:solidFill>
                  <a:srgbClr val="7030A0"/>
                </a:solidFill>
              </a:rPr>
              <a:t> </a:t>
            </a:r>
            <a:r>
              <a:rPr lang="en-US" sz="2400"/>
              <a:t>is true in </a:t>
            </a:r>
            <a:r>
              <a:rPr lang="en-US" sz="2400" b="1" i="1">
                <a:solidFill>
                  <a:srgbClr val="0000FF"/>
                </a:solidFill>
              </a:rPr>
              <a:t>m</a:t>
            </a:r>
            <a:r>
              <a:rPr lang="en-US" sz="2400"/>
              <a:t> and </a:t>
            </a:r>
            <a:r>
              <a:rPr lang="en-US" sz="2400">
                <a:solidFill>
                  <a:srgbClr val="7030A0"/>
                </a:solidFill>
              </a:rPr>
              <a:t>b</a:t>
            </a:r>
            <a:r>
              <a:rPr lang="en-US" sz="2400"/>
              <a:t> is false in </a:t>
            </a:r>
            <a:r>
              <a:rPr lang="en-US" sz="2400" b="1" i="1">
                <a:solidFill>
                  <a:srgbClr val="0000FF"/>
                </a:solidFill>
              </a:rPr>
              <a:t>m</a:t>
            </a:r>
            <a:r>
              <a:rPr lang="en-US" sz="240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		Therefore the algorithm has not reached a fixed point!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/>
              <a:t>	4. Hence </a:t>
            </a:r>
            <a:r>
              <a:rPr lang="en-US" sz="2400" b="1" i="1">
                <a:solidFill>
                  <a:srgbClr val="0000FF"/>
                </a:solidFill>
              </a:rPr>
              <a:t>m</a:t>
            </a:r>
            <a:r>
              <a:rPr lang="en-US" sz="2400"/>
              <a:t> is a model of KB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/>
              <a:t>	5. If </a:t>
            </a:r>
            <a:r>
              <a:rPr lang="en-US" sz="2400">
                <a:solidFill>
                  <a:srgbClr val="7030A0"/>
                </a:solidFill>
              </a:rPr>
              <a:t>KB </a:t>
            </a:r>
            <a:r>
              <a:rPr lang="en-US" sz="2400" spc="-360">
                <a:solidFill>
                  <a:srgbClr val="7030A0"/>
                </a:solidFill>
                <a:sym typeface="Symbol"/>
              </a:rPr>
              <a:t>|</a:t>
            </a:r>
            <a:r>
              <a:rPr lang="en-US" sz="2400">
                <a:solidFill>
                  <a:srgbClr val="7030A0"/>
                </a:solidFill>
                <a:sym typeface="Symbol"/>
              </a:rPr>
              <a:t>= </a:t>
            </a:r>
            <a:r>
              <a:rPr lang="en-US" sz="2400">
                <a:solidFill>
                  <a:srgbClr val="7030A0"/>
                </a:solidFill>
              </a:rPr>
              <a:t>q</a:t>
            </a:r>
            <a:r>
              <a:rPr lang="en-US" sz="2400"/>
              <a:t>, </a:t>
            </a:r>
            <a:r>
              <a:rPr lang="en-US" sz="2400">
                <a:solidFill>
                  <a:srgbClr val="7030A0"/>
                </a:solidFill>
              </a:rPr>
              <a:t>q</a:t>
            </a:r>
            <a:r>
              <a:rPr lang="en-US" sz="2400"/>
              <a:t> is true in every model of </a:t>
            </a:r>
            <a:r>
              <a:rPr lang="en-US" sz="2400">
                <a:solidFill>
                  <a:srgbClr val="7030A0"/>
                </a:solidFill>
              </a:rPr>
              <a:t>KB</a:t>
            </a:r>
            <a:r>
              <a:rPr lang="en-US" sz="2400"/>
              <a:t>, including </a:t>
            </a:r>
            <a:r>
              <a:rPr lang="en-US" sz="2400" b="1" i="1">
                <a:solidFill>
                  <a:srgbClr val="0000FF"/>
                </a:solidFill>
              </a:rPr>
              <a:t>m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078453" y="4019884"/>
            <a:ext cx="1676400" cy="3733800"/>
            <a:chOff x="4343400" y="1371600"/>
            <a:chExt cx="1676400" cy="37338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4343400" y="1371600"/>
              <a:ext cx="1676400" cy="3733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>
              <a:lvl1pPr marL="342874" indent="-342874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3200">
                  <a:solidFill>
                    <a:schemeClr val="accent2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42895" indent="-28573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2914" indent="-228584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080" indent="-228584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247" indent="-228584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412" indent="-228584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578" indent="-228584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8744" indent="-228584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5910" indent="-228584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ts val="368"/>
                </a:spcBef>
                <a:buNone/>
              </a:pPr>
              <a:r>
                <a:rPr lang="en-US" sz="2000">
                  <a:solidFill>
                    <a:srgbClr val="7030A0"/>
                  </a:solidFill>
                </a:rPr>
                <a:t>A</a:t>
              </a:r>
              <a:r>
                <a:rPr lang="en-US" sz="2000">
                  <a:solidFill>
                    <a:srgbClr val="0000FF"/>
                  </a:solidFill>
                </a:rPr>
                <a:t>  false</a:t>
              </a:r>
            </a:p>
            <a:p>
              <a:pPr marL="0" indent="0">
                <a:spcBef>
                  <a:spcPts val="368"/>
                </a:spcBef>
                <a:buNone/>
              </a:pPr>
              <a:r>
                <a:rPr lang="en-US" sz="2000">
                  <a:solidFill>
                    <a:srgbClr val="7030A0"/>
                  </a:solidFill>
                </a:rPr>
                <a:t>B</a:t>
              </a:r>
              <a:r>
                <a:rPr lang="en-US" sz="2000">
                  <a:solidFill>
                    <a:srgbClr val="0000FF"/>
                  </a:solidFill>
                </a:rPr>
                <a:t>  false</a:t>
              </a:r>
            </a:p>
            <a:p>
              <a:pPr marL="0" indent="0">
                <a:spcBef>
                  <a:spcPts val="368"/>
                </a:spcBef>
                <a:buNone/>
              </a:pPr>
              <a:r>
                <a:rPr lang="en-US" sz="2000">
                  <a:solidFill>
                    <a:srgbClr val="7030A0"/>
                  </a:solidFill>
                </a:rPr>
                <a:t>L</a:t>
              </a:r>
              <a:r>
                <a:rPr lang="en-US" sz="2000">
                  <a:solidFill>
                    <a:srgbClr val="0000FF"/>
                  </a:solidFill>
                </a:rPr>
                <a:t>   false</a:t>
              </a:r>
            </a:p>
            <a:p>
              <a:pPr marL="0" indent="0">
                <a:spcBef>
                  <a:spcPts val="368"/>
                </a:spcBef>
                <a:buNone/>
              </a:pPr>
              <a:r>
                <a:rPr lang="en-US" sz="2000">
                  <a:solidFill>
                    <a:srgbClr val="7030A0"/>
                  </a:solidFill>
                </a:rPr>
                <a:t>M</a:t>
              </a:r>
              <a:r>
                <a:rPr lang="en-US" sz="2000">
                  <a:solidFill>
                    <a:srgbClr val="0000FF"/>
                  </a:solidFill>
                </a:rPr>
                <a:t> false</a:t>
              </a:r>
            </a:p>
            <a:p>
              <a:pPr marL="0" indent="0">
                <a:spcBef>
                  <a:spcPts val="368"/>
                </a:spcBef>
                <a:buNone/>
              </a:pPr>
              <a:r>
                <a:rPr lang="en-US" sz="2000">
                  <a:solidFill>
                    <a:srgbClr val="7030A0"/>
                  </a:solidFill>
                </a:rPr>
                <a:t>P</a:t>
              </a:r>
              <a:r>
                <a:rPr lang="en-US" sz="2000">
                  <a:solidFill>
                    <a:srgbClr val="0000FF"/>
                  </a:solidFill>
                </a:rPr>
                <a:t>  false</a:t>
              </a:r>
            </a:p>
            <a:p>
              <a:pPr marL="0" indent="0">
                <a:spcBef>
                  <a:spcPts val="368"/>
                </a:spcBef>
                <a:buNone/>
              </a:pPr>
              <a:r>
                <a:rPr lang="en-US" sz="2000">
                  <a:solidFill>
                    <a:srgbClr val="7030A0"/>
                  </a:solidFill>
                </a:rPr>
                <a:t>Q</a:t>
              </a:r>
              <a:r>
                <a:rPr lang="en-US" sz="2000">
                  <a:solidFill>
                    <a:srgbClr val="0000FF"/>
                  </a:solidFill>
                </a:rPr>
                <a:t>  false</a:t>
              </a:r>
            </a:p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0073" y="1377771"/>
              <a:ext cx="11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xxxx</a:t>
              </a:r>
              <a:r>
                <a:rPr lang="en-US"/>
                <a:t>  </a:t>
              </a:r>
              <a:r>
                <a:rPr lang="en-US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2053" y="1757433"/>
              <a:ext cx="11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xxxx</a:t>
              </a:r>
              <a:r>
                <a:rPr lang="en-US"/>
                <a:t>  </a:t>
              </a:r>
              <a:r>
                <a:rPr lang="en-US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97406" y="2110347"/>
              <a:ext cx="11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xxxx</a:t>
              </a:r>
              <a:r>
                <a:rPr lang="en-US"/>
                <a:t>  </a:t>
              </a:r>
              <a:r>
                <a:rPr lang="en-US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89387" y="2449906"/>
              <a:ext cx="11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xxxx</a:t>
              </a:r>
              <a:r>
                <a:rPr lang="en-US"/>
                <a:t>  </a:t>
              </a:r>
              <a:r>
                <a:rPr lang="en-US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1364" y="2802833"/>
              <a:ext cx="11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xxxx</a:t>
              </a:r>
              <a:r>
                <a:rPr lang="en-US"/>
                <a:t>  </a:t>
              </a:r>
              <a:r>
                <a:rPr lang="en-US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86716" y="3129010"/>
              <a:ext cx="11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xxxx</a:t>
              </a:r>
              <a:r>
                <a:rPr lang="en-US"/>
                <a:t>  </a:t>
              </a:r>
              <a:r>
                <a:rPr lang="en-US">
                  <a:solidFill>
                    <a:srgbClr val="008000"/>
                  </a:solidFill>
                </a:rPr>
                <a:t>true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8CE861D-BA1A-4EAE-A94C-98859AAB55A1}"/>
              </a:ext>
            </a:extLst>
          </p:cNvPr>
          <p:cNvSpPr/>
          <p:nvPr/>
        </p:nvSpPr>
        <p:spPr>
          <a:xfrm>
            <a:off x="6096000" y="1078069"/>
            <a:ext cx="3352800" cy="73748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Satisfiability and Entailment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sentence is </a:t>
            </a:r>
            <a:r>
              <a:rPr lang="en-US" i="1" err="1">
                <a:solidFill>
                  <a:srgbClr val="C00000"/>
                </a:solidFill>
              </a:rPr>
              <a:t>satisfiable</a:t>
            </a:r>
            <a:r>
              <a:rPr lang="en-US"/>
              <a:t> if it is true in at least one world (</a:t>
            </a:r>
            <a:r>
              <a:rPr lang="en-US" err="1"/>
              <a:t>cf</a:t>
            </a:r>
            <a:r>
              <a:rPr lang="en-US"/>
              <a:t> CSPs!)</a:t>
            </a:r>
          </a:p>
          <a:p>
            <a:r>
              <a:rPr lang="en-US"/>
              <a:t>Suppose we have a hyper-efficient SAT solver; how can we use it to test entailment?</a:t>
            </a:r>
          </a:p>
          <a:p>
            <a:pPr lvl="1"/>
            <a:r>
              <a:rPr lang="en-US"/>
              <a:t>Suppose  </a:t>
            </a:r>
            <a:r>
              <a:rPr lang="en-US">
                <a:solidFill>
                  <a:srgbClr val="7030A0"/>
                </a:solidFill>
                <a:sym typeface="Symbol"/>
              </a:rPr>
              <a:t> </a:t>
            </a:r>
            <a:r>
              <a:rPr lang="en-US" spc="-360">
                <a:solidFill>
                  <a:srgbClr val="7030A0"/>
                </a:solidFill>
                <a:sym typeface="Symbol"/>
              </a:rPr>
              <a:t>|</a:t>
            </a:r>
            <a:r>
              <a:rPr lang="en-US">
                <a:solidFill>
                  <a:srgbClr val="7030A0"/>
                </a:solidFill>
                <a:sym typeface="Symbol"/>
              </a:rPr>
              <a:t>= </a:t>
            </a:r>
            <a:r>
              <a:rPr lang="en-US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/>
              <a:t>Then  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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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is true in all worlds</a:t>
            </a:r>
          </a:p>
          <a:p>
            <a:pPr lvl="1"/>
            <a:r>
              <a:rPr lang="en-US"/>
              <a:t>Hence </a:t>
            </a:r>
            <a:r>
              <a:rPr lang="en-US">
                <a:solidFill>
                  <a:srgbClr val="7030A0"/>
                </a:solidFill>
                <a:sym typeface="Symbol"/>
              </a:rPr>
              <a:t>(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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) </a:t>
            </a:r>
            <a:r>
              <a:rPr lang="en-US"/>
              <a:t>is false in all worlds</a:t>
            </a:r>
          </a:p>
          <a:p>
            <a:pPr lvl="1"/>
            <a:r>
              <a:rPr lang="en-US"/>
              <a:t>Hence 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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 </a:t>
            </a:r>
            <a:r>
              <a:rPr lang="en-US"/>
              <a:t>is false in all worlds, i.e., </a:t>
            </a:r>
            <a:r>
              <a:rPr lang="en-US" err="1"/>
              <a:t>unsatisfiable</a:t>
            </a:r>
            <a:endParaRPr lang="en-US"/>
          </a:p>
          <a:p>
            <a:endParaRPr lang="en-US"/>
          </a:p>
          <a:p>
            <a:r>
              <a:rPr lang="en-US"/>
              <a:t>So, add the negated conclusion to what you know, test for (un)satisfiability; also known as </a:t>
            </a:r>
            <a:r>
              <a:rPr lang="en-US" sz="2400" err="1">
                <a:solidFill>
                  <a:srgbClr val="0000FF"/>
                </a:solidFill>
                <a:latin typeface="Apple Chancery"/>
                <a:cs typeface="Apple Chancery"/>
              </a:rPr>
              <a:t>reductio</a:t>
            </a:r>
            <a:r>
              <a:rPr lang="en-US" sz="2400">
                <a:solidFill>
                  <a:srgbClr val="0000FF"/>
                </a:solidFill>
                <a:latin typeface="Apple Chancery"/>
                <a:cs typeface="Apple Chancery"/>
              </a:rPr>
              <a:t> ad absurdum</a:t>
            </a:r>
            <a:endParaRPr lang="en-US">
              <a:solidFill>
                <a:srgbClr val="0000FF"/>
              </a:solidFill>
              <a:latin typeface="Apple Chancery"/>
              <a:cs typeface="Apple Chancery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Efficient SAT solvers operate on </a:t>
            </a:r>
            <a:r>
              <a:rPr lang="en-US" b="1" i="1">
                <a:solidFill>
                  <a:srgbClr val="C00000"/>
                </a:solidFill>
                <a:latin typeface="Calibri"/>
                <a:cs typeface="Calibri"/>
              </a:rPr>
              <a:t>conjunctive normal form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78A0-0FFC-46A5-967B-05379772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D4785-02C1-4121-9169-C45C3D423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Does the knowledge base entail my query?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>
                    <a:solidFill>
                      <a:srgbClr val="7030A0"/>
                    </a:solidFill>
                  </a:rPr>
                  <a:t>Query 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[1,2]</m:t>
                    </m:r>
                  </m:oMath>
                </a14:m>
                <a:endParaRPr lang="en-US">
                  <a:solidFill>
                    <a:srgbClr val="7030A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>
                    <a:solidFill>
                      <a:srgbClr val="00B0F0"/>
                    </a:solidFill>
                  </a:rPr>
                  <a:t>Query 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[2,2]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D4785-02C1-4121-9169-C45C3D423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5143052-23A2-482E-9E5C-28E4211E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81" y="1892792"/>
            <a:ext cx="5756275" cy="4459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752CA6-BC04-441A-95FD-13BED5E50AD8}"/>
                  </a:ext>
                </a:extLst>
              </p14:cNvPr>
              <p14:cNvContentPartPr/>
              <p14:nvPr/>
            </p14:nvContentPartPr>
            <p14:xfrm>
              <a:off x="5819392" y="1980462"/>
              <a:ext cx="3857760" cy="425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752CA6-BC04-441A-95FD-13BED5E50A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6398" y="1917457"/>
                <a:ext cx="3983388" cy="43819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69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/>
              <a:t>Every sentence can be expressed as a </a:t>
            </a:r>
            <a:r>
              <a:rPr lang="en-US">
                <a:solidFill>
                  <a:srgbClr val="C00000"/>
                </a:solidFill>
              </a:rPr>
              <a:t>conjunction</a:t>
            </a:r>
            <a:r>
              <a:rPr lang="en-US"/>
              <a:t> of </a:t>
            </a:r>
            <a:r>
              <a:rPr lang="en-US">
                <a:solidFill>
                  <a:srgbClr val="C00000"/>
                </a:solidFill>
              </a:rPr>
              <a:t>clauses</a:t>
            </a:r>
          </a:p>
          <a:p>
            <a:r>
              <a:rPr lang="en-US"/>
              <a:t>Each clause is a </a:t>
            </a:r>
            <a:r>
              <a:rPr lang="en-US">
                <a:solidFill>
                  <a:srgbClr val="C00000"/>
                </a:solidFill>
              </a:rPr>
              <a:t>disjunction</a:t>
            </a:r>
            <a:r>
              <a:rPr lang="en-US"/>
              <a:t> of </a:t>
            </a:r>
            <a:r>
              <a:rPr lang="en-US">
                <a:solidFill>
                  <a:srgbClr val="C00000"/>
                </a:solidFill>
              </a:rPr>
              <a:t>literals</a:t>
            </a:r>
          </a:p>
          <a:p>
            <a:r>
              <a:rPr lang="en-US"/>
              <a:t>Each literal is a symbol or a negated symbol</a:t>
            </a:r>
          </a:p>
          <a:p>
            <a:r>
              <a:rPr lang="en-US"/>
              <a:t>Conversion to CNF by a sequence of standard transformations: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7030A0"/>
                </a:solidFill>
              </a:rPr>
              <a:t>At_1,1_0 </a:t>
            </a:r>
            <a:r>
              <a:rPr lang="en-US">
                <a:solidFill>
                  <a:srgbClr val="7030A0"/>
                </a:solidFill>
                <a:sym typeface="Symbol"/>
              </a:rPr>
              <a:t> (Wall_0,1  Blocked_W_0)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7030A0"/>
                </a:solidFill>
              </a:rPr>
              <a:t>At_1,1_0 </a:t>
            </a:r>
            <a:r>
              <a:rPr lang="en-US">
                <a:solidFill>
                  <a:srgbClr val="7030A0"/>
                </a:solidFill>
                <a:sym typeface="Symbol"/>
              </a:rPr>
              <a:t> ((Wall_0,1  Blocked_W_0)  (Blocked_W_0 Wall_0,1)) 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7030A0"/>
                </a:solidFill>
                <a:sym typeface="Symbol"/>
              </a:rPr>
              <a:t></a:t>
            </a:r>
            <a:r>
              <a:rPr lang="en-US">
                <a:solidFill>
                  <a:srgbClr val="7030A0"/>
                </a:solidFill>
              </a:rPr>
              <a:t>At_1,1_0 </a:t>
            </a:r>
            <a:r>
              <a:rPr lang="en-US">
                <a:solidFill>
                  <a:srgbClr val="7030A0"/>
                </a:solidFill>
                <a:sym typeface="Symbol"/>
              </a:rPr>
              <a:t>v ((Wall_0,1 v Blocked_W_0)  (Blocked_W_0 v Wall_0,1)) 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7030A0"/>
                </a:solidFill>
                <a:sym typeface="Symbol"/>
              </a:rPr>
              <a:t>(</a:t>
            </a:r>
            <a:r>
              <a:rPr lang="en-US">
                <a:solidFill>
                  <a:srgbClr val="7030A0"/>
                </a:solidFill>
              </a:rPr>
              <a:t>At_1,1_0  </a:t>
            </a:r>
            <a:r>
              <a:rPr lang="en-US">
                <a:solidFill>
                  <a:srgbClr val="7030A0"/>
                </a:solidFill>
                <a:sym typeface="Symbol"/>
              </a:rPr>
              <a:t>v  Wall_0,1   v   Blocked_W_0)  (</a:t>
            </a:r>
            <a:r>
              <a:rPr lang="en-US">
                <a:solidFill>
                  <a:srgbClr val="7030A0"/>
                </a:solidFill>
              </a:rPr>
              <a:t>At_1,1_0   </a:t>
            </a:r>
            <a:r>
              <a:rPr lang="en-US">
                <a:solidFill>
                  <a:srgbClr val="7030A0"/>
                </a:solidFill>
                <a:sym typeface="Symbol"/>
              </a:rPr>
              <a:t>v  Blocked_W_0   v  Wall_0,1)</a:t>
            </a:r>
          </a:p>
          <a:p>
            <a:pPr marL="457165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5230089" y="1312441"/>
            <a:ext cx="5474855" cy="533400"/>
          </a:xfrm>
          <a:prstGeom prst="wedgeRoundRectCallout">
            <a:avLst>
              <a:gd name="adj1" fmla="val -81350"/>
              <a:gd name="adj2" fmla="val 378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Replace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biconditional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by two implications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981200"/>
            <a:ext cx="4495800" cy="533400"/>
          </a:xfrm>
          <a:prstGeom prst="wedgeRoundRectCallout">
            <a:avLst>
              <a:gd name="adj1" fmla="val -90749"/>
              <a:gd name="adj2" fmla="val 3680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Replace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sym typeface="Symbol"/>
              </a:rPr>
              <a:t>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sym typeface="Symbol"/>
              </a:rPr>
              <a:t>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sym typeface="Symbol"/>
              </a:rPr>
              <a:t>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 by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sym typeface="Symbol"/>
              </a:rPr>
              <a:t>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sym typeface="Symbol"/>
              </a:rPr>
              <a:t>v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sym typeface="Symbol"/>
              </a:rPr>
              <a:t>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696200" y="2590800"/>
            <a:ext cx="4181764" cy="533400"/>
          </a:xfrm>
          <a:prstGeom prst="wedgeRoundRectCallout">
            <a:avLst>
              <a:gd name="adj1" fmla="val -89186"/>
              <a:gd name="adj2" fmla="val 37352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Distribute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sym typeface="Symbol"/>
              </a:rPr>
              <a:t>v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over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03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SAT solvers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2476946"/>
            <a:ext cx="10620539" cy="2836973"/>
          </a:xfrm>
        </p:spPr>
        <p:txBody>
          <a:bodyPr lIns="91440" tIns="45720" rIns="91440" bIns="45720" anchor="t"/>
          <a:lstStyle/>
          <a:p>
            <a:r>
              <a:rPr lang="en-US"/>
              <a:t>DPLL (</a:t>
            </a:r>
            <a:r>
              <a:rPr lang="en-US" sz="2800"/>
              <a:t>Davis-Putnam-Logemann-Loveland</a:t>
            </a:r>
            <a:r>
              <a:rPr lang="en-US"/>
              <a:t>) is the core of modern solvers.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The DPLL algorithm is a complete, backtracking-based search algorithm for deciding the satisfiability of propositional logic formulae in conjunctive normal form, i.e. for solving the CNF-SAT problem.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74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SAT solvers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179283"/>
            <a:ext cx="10861964" cy="5311586"/>
          </a:xfrm>
        </p:spPr>
        <p:txBody>
          <a:bodyPr lIns="91440" tIns="45720" rIns="91440" bIns="45720" anchor="t"/>
          <a:lstStyle/>
          <a:p>
            <a:r>
              <a:rPr lang="en-US"/>
              <a:t>DPLL:</a:t>
            </a:r>
            <a:endParaRPr lang="en-US">
              <a:cs typeface="Calibri"/>
            </a:endParaRPr>
          </a:p>
          <a:p>
            <a:r>
              <a:rPr lang="en-US"/>
              <a:t>Essentially a backtracking search over models with some extras:</a:t>
            </a:r>
          </a:p>
          <a:p>
            <a:pPr marL="229870" lvl="1" indent="-229870"/>
            <a:r>
              <a:rPr lang="en-US" i="1">
                <a:solidFill>
                  <a:srgbClr val="C00000"/>
                </a:solidFill>
              </a:rPr>
              <a:t>Early termination</a:t>
            </a:r>
            <a:r>
              <a:rPr lang="en-US"/>
              <a:t>: stop if </a:t>
            </a:r>
            <a:endParaRPr lang="en-US">
              <a:cs typeface="Calibri" panose="020F0502020204030204"/>
            </a:endParaRPr>
          </a:p>
          <a:p>
            <a:pPr lvl="2" indent="-229870"/>
            <a:r>
              <a:rPr lang="en-US" sz="2400"/>
              <a:t>all clauses are satisfied; e.g., </a:t>
            </a:r>
            <a:r>
              <a:rPr lang="en-US" sz="2400">
                <a:solidFill>
                  <a:srgbClr val="7030A0"/>
                </a:solidFill>
              </a:rPr>
              <a:t>(A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B) </a:t>
            </a:r>
            <a:r>
              <a:rPr lang="en-US" sz="2400">
                <a:solidFill>
                  <a:srgbClr val="7030A0"/>
                </a:solidFill>
              </a:rPr>
              <a:t> (A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C) </a:t>
            </a:r>
            <a:r>
              <a:rPr lang="en-US" sz="2400">
                <a:sym typeface="Symbol"/>
              </a:rPr>
              <a:t>is satisfied by {</a:t>
            </a:r>
            <a:r>
              <a:rPr lang="en-US" sz="2400">
                <a:solidFill>
                  <a:srgbClr val="7030A0"/>
                </a:solidFill>
                <a:sym typeface="Symbol"/>
              </a:rPr>
              <a:t>A</a:t>
            </a:r>
            <a:r>
              <a:rPr lang="en-US" sz="2400">
                <a:sym typeface="Symbol"/>
              </a:rPr>
              <a:t>=</a:t>
            </a:r>
            <a:r>
              <a:rPr lang="en-US" sz="2400">
                <a:solidFill>
                  <a:srgbClr val="0000FF"/>
                </a:solidFill>
                <a:sym typeface="Symbol"/>
              </a:rPr>
              <a:t>true</a:t>
            </a:r>
            <a:r>
              <a:rPr lang="en-US" sz="2400">
                <a:sym typeface="Symbol"/>
              </a:rPr>
              <a:t>}</a:t>
            </a:r>
            <a:endParaRPr lang="en-US" sz="2400">
              <a:cs typeface="Calibri" panose="020F0502020204030204"/>
            </a:endParaRPr>
          </a:p>
          <a:p>
            <a:pPr lvl="2" indent="-229870"/>
            <a:r>
              <a:rPr lang="en-US" sz="2400">
                <a:sym typeface="Symbol"/>
              </a:rPr>
              <a:t>any clause is falsified; e.g., </a:t>
            </a:r>
            <a:r>
              <a:rPr lang="en-US" sz="2400">
                <a:solidFill>
                  <a:srgbClr val="7030A0"/>
                </a:solidFill>
              </a:rPr>
              <a:t>(A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B) </a:t>
            </a:r>
            <a:r>
              <a:rPr lang="en-US" sz="2400">
                <a:solidFill>
                  <a:srgbClr val="7030A0"/>
                </a:solidFill>
              </a:rPr>
              <a:t> (A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C) </a:t>
            </a:r>
            <a:r>
              <a:rPr lang="en-US" sz="2400">
                <a:sym typeface="Symbol"/>
              </a:rPr>
              <a:t>is satisfied by {</a:t>
            </a:r>
            <a:r>
              <a:rPr lang="en-US" sz="2400">
                <a:solidFill>
                  <a:srgbClr val="7030A0"/>
                </a:solidFill>
                <a:sym typeface="Symbol"/>
              </a:rPr>
              <a:t>A</a:t>
            </a:r>
            <a:r>
              <a:rPr lang="en-US" sz="2400">
                <a:sym typeface="Symbol"/>
              </a:rPr>
              <a:t>=</a:t>
            </a:r>
            <a:r>
              <a:rPr lang="en-US" sz="2400">
                <a:solidFill>
                  <a:srgbClr val="0000FF"/>
                </a:solidFill>
                <a:sym typeface="Symbol"/>
              </a:rPr>
              <a:t>false</a:t>
            </a:r>
            <a:r>
              <a:rPr lang="en-US" sz="2400">
                <a:sym typeface="Symbol"/>
              </a:rPr>
              <a:t>,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B</a:t>
            </a:r>
            <a:r>
              <a:rPr lang="en-US" sz="2400">
                <a:sym typeface="Symbol"/>
              </a:rPr>
              <a:t>=</a:t>
            </a:r>
            <a:r>
              <a:rPr lang="en-US" sz="2400">
                <a:solidFill>
                  <a:srgbClr val="0000FF"/>
                </a:solidFill>
                <a:sym typeface="Symbol"/>
              </a:rPr>
              <a:t>false</a:t>
            </a:r>
            <a:r>
              <a:rPr lang="en-US" sz="2400">
                <a:sym typeface="Symbol"/>
              </a:rPr>
              <a:t>}</a:t>
            </a:r>
            <a:endParaRPr lang="en-US" sz="2400">
              <a:cs typeface="Calibri" panose="020F0502020204030204"/>
            </a:endParaRPr>
          </a:p>
          <a:p>
            <a:pPr lvl="2" indent="-229870"/>
            <a:endParaRPr lang="en-US">
              <a:cs typeface="Calibri" panose="020F0502020204030204"/>
            </a:endParaRPr>
          </a:p>
          <a:p>
            <a:pPr marL="229870" lvl="1" indent="-229870"/>
            <a:r>
              <a:rPr lang="en-US" i="1">
                <a:solidFill>
                  <a:srgbClr val="C00000"/>
                </a:solidFill>
              </a:rPr>
              <a:t>Pure literals</a:t>
            </a:r>
            <a:r>
              <a:rPr lang="en-US"/>
              <a:t>: if all occurrences of a symbol in as-yet-unsatisfied clauses have the same sign, then give the symbol that value</a:t>
            </a:r>
            <a:endParaRPr lang="en-US">
              <a:cs typeface="Calibri" panose="020F0502020204030204"/>
            </a:endParaRPr>
          </a:p>
          <a:p>
            <a:pPr lvl="2" indent="-229870"/>
            <a:r>
              <a:rPr lang="en-US" sz="2400"/>
              <a:t>E.g., </a:t>
            </a:r>
            <a:r>
              <a:rPr lang="en-US" sz="2400">
                <a:solidFill>
                  <a:srgbClr val="7030A0"/>
                </a:solidFill>
              </a:rPr>
              <a:t>A</a:t>
            </a:r>
            <a:r>
              <a:rPr lang="en-US" sz="2400"/>
              <a:t> is pure and positive in</a:t>
            </a:r>
            <a:r>
              <a:rPr lang="en-US" sz="2400">
                <a:solidFill>
                  <a:srgbClr val="CC00CC"/>
                </a:solidFill>
              </a:rPr>
              <a:t> </a:t>
            </a:r>
            <a:r>
              <a:rPr lang="en-US" sz="2400">
                <a:solidFill>
                  <a:srgbClr val="7030A0"/>
                </a:solidFill>
              </a:rPr>
              <a:t>(A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B) </a:t>
            </a:r>
            <a:r>
              <a:rPr lang="en-US" sz="2400">
                <a:solidFill>
                  <a:srgbClr val="7030A0"/>
                </a:solidFill>
              </a:rPr>
              <a:t> (A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C) </a:t>
            </a:r>
            <a:r>
              <a:rPr lang="en-US" sz="2400">
                <a:solidFill>
                  <a:srgbClr val="7030A0"/>
                </a:solidFill>
              </a:rPr>
              <a:t> (C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B) </a:t>
            </a:r>
            <a:r>
              <a:rPr lang="en-US" sz="2400">
                <a:sym typeface="Symbol"/>
              </a:rPr>
              <a:t>so set it to </a:t>
            </a:r>
            <a:r>
              <a:rPr lang="en-US" sz="2400">
                <a:solidFill>
                  <a:srgbClr val="0000FF"/>
                </a:solidFill>
                <a:sym typeface="Symbol"/>
              </a:rPr>
              <a:t>true</a:t>
            </a:r>
            <a:endParaRPr lang="en-US" sz="2400">
              <a:solidFill>
                <a:srgbClr val="0000FF"/>
              </a:solidFill>
              <a:cs typeface="Calibri" panose="020F0502020204030204"/>
            </a:endParaRPr>
          </a:p>
          <a:p>
            <a:pPr marL="229870" lvl="1" indent="-229870"/>
            <a:endParaRPr lang="en-US" i="1">
              <a:solidFill>
                <a:srgbClr val="C00000"/>
              </a:solidFill>
              <a:cs typeface="Calibri" panose="020F0502020204030204"/>
            </a:endParaRPr>
          </a:p>
          <a:p>
            <a:pPr marL="229870" lvl="1" indent="-229870"/>
            <a:r>
              <a:rPr lang="en-US" i="1">
                <a:solidFill>
                  <a:srgbClr val="C00000"/>
                </a:solidFill>
              </a:rPr>
              <a:t>Unit clauses</a:t>
            </a:r>
            <a:r>
              <a:rPr lang="en-US"/>
              <a:t>: if a clause is left with a single literal, set symbol to satisfy clause</a:t>
            </a:r>
            <a:endParaRPr lang="en-US">
              <a:cs typeface="Calibri" panose="020F0502020204030204"/>
            </a:endParaRPr>
          </a:p>
          <a:p>
            <a:pPr lvl="2" indent="-229870"/>
            <a:r>
              <a:rPr lang="en-US" sz="2400"/>
              <a:t>E.g., if </a:t>
            </a:r>
            <a:r>
              <a:rPr lang="en-US" sz="2400">
                <a:solidFill>
                  <a:srgbClr val="7030A0"/>
                </a:solidFill>
              </a:rPr>
              <a:t>A</a:t>
            </a:r>
            <a:r>
              <a:rPr lang="en-US" sz="2400"/>
              <a:t>=</a:t>
            </a:r>
            <a:r>
              <a:rPr lang="en-US" sz="2400">
                <a:solidFill>
                  <a:srgbClr val="0000FF"/>
                </a:solidFill>
              </a:rPr>
              <a:t>false</a:t>
            </a:r>
            <a:r>
              <a:rPr lang="en-US" sz="2400"/>
              <a:t>, </a:t>
            </a:r>
            <a:r>
              <a:rPr lang="en-US" sz="2400">
                <a:solidFill>
                  <a:srgbClr val="7030A0"/>
                </a:solidFill>
              </a:rPr>
              <a:t>(A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B) </a:t>
            </a:r>
            <a:r>
              <a:rPr lang="en-US" sz="2400">
                <a:solidFill>
                  <a:srgbClr val="7030A0"/>
                </a:solidFill>
              </a:rPr>
              <a:t> (A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C) </a:t>
            </a:r>
            <a:r>
              <a:rPr lang="en-US" sz="2400">
                <a:sym typeface="Symbol"/>
              </a:rPr>
              <a:t>becomes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(</a:t>
            </a:r>
            <a:r>
              <a:rPr lang="en-US" sz="2400">
                <a:solidFill>
                  <a:srgbClr val="0000FF"/>
                </a:solidFill>
                <a:sym typeface="Symbol"/>
              </a:rPr>
              <a:t>false</a:t>
            </a:r>
            <a:r>
              <a:rPr lang="en-US" sz="240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B) </a:t>
            </a:r>
            <a:r>
              <a:rPr lang="en-US" sz="2400">
                <a:solidFill>
                  <a:srgbClr val="7030A0"/>
                </a:solidFill>
              </a:rPr>
              <a:t> (</a:t>
            </a:r>
            <a:r>
              <a:rPr lang="en-US" sz="2400">
                <a:solidFill>
                  <a:srgbClr val="0000FF"/>
                </a:solidFill>
              </a:rPr>
              <a:t>false</a:t>
            </a:r>
            <a:r>
              <a:rPr lang="en-US" sz="2400">
                <a:solidFill>
                  <a:srgbClr val="CC00CC"/>
                </a:solidFill>
              </a:rPr>
              <a:t>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 C)</a:t>
            </a:r>
            <a:r>
              <a:rPr lang="en-US" sz="2400">
                <a:sym typeface="Symbol"/>
              </a:rPr>
              <a:t>, i.e. </a:t>
            </a:r>
            <a:r>
              <a:rPr lang="en-US" sz="2400">
                <a:solidFill>
                  <a:srgbClr val="7030A0"/>
                </a:solidFill>
                <a:sym typeface="Symbol"/>
              </a:rPr>
              <a:t>(B) </a:t>
            </a:r>
            <a:r>
              <a:rPr lang="en-US" sz="2400">
                <a:solidFill>
                  <a:srgbClr val="7030A0"/>
                </a:solidFill>
              </a:rPr>
              <a:t> (</a:t>
            </a:r>
            <a:r>
              <a:rPr lang="en-US" sz="2400">
                <a:solidFill>
                  <a:srgbClr val="7030A0"/>
                </a:solidFill>
                <a:sym typeface="Symbol"/>
              </a:rPr>
              <a:t>C)</a:t>
            </a:r>
            <a:endParaRPr lang="en-US" sz="2400">
              <a:solidFill>
                <a:srgbClr val="7030A0"/>
              </a:solidFill>
              <a:cs typeface="Calibri" panose="020F0502020204030204"/>
            </a:endParaRPr>
          </a:p>
          <a:p>
            <a:pPr lvl="2" indent="-229870"/>
            <a:r>
              <a:rPr lang="en-US" sz="2400">
                <a:sym typeface="Symbol"/>
              </a:rPr>
              <a:t>Satisfying the unit clauses often leads to further propagation, new unit clauses, etc.</a:t>
            </a: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0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DPLL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8" y="994943"/>
            <a:ext cx="11270447" cy="58630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7030A0"/>
                </a:solidFill>
              </a:rPr>
              <a:t>function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DPLL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clauses, symbols, model</a:t>
            </a:r>
            <a:r>
              <a:rPr lang="en-US"/>
              <a:t>) </a:t>
            </a:r>
            <a:r>
              <a:rPr lang="en-US">
                <a:solidFill>
                  <a:srgbClr val="7030A0"/>
                </a:solidFill>
              </a:rPr>
              <a:t>returns</a:t>
            </a:r>
            <a:r>
              <a:rPr lang="en-US"/>
              <a:t> true or false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    </a:t>
            </a:r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/>
              <a:t> every </a:t>
            </a:r>
            <a:r>
              <a:rPr lang="en-US">
                <a:solidFill>
                  <a:srgbClr val="0000FF"/>
                </a:solidFill>
              </a:rPr>
              <a:t>clause</a:t>
            </a:r>
            <a:r>
              <a:rPr lang="en-US"/>
              <a:t> in </a:t>
            </a:r>
            <a:r>
              <a:rPr lang="en-US">
                <a:solidFill>
                  <a:srgbClr val="0000FF"/>
                </a:solidFill>
              </a:rPr>
              <a:t>clauses</a:t>
            </a:r>
            <a:r>
              <a:rPr lang="en-US"/>
              <a:t> is true in </a:t>
            </a:r>
            <a:r>
              <a:rPr lang="en-US">
                <a:solidFill>
                  <a:srgbClr val="0000FF"/>
                </a:solidFill>
              </a:rPr>
              <a:t>model</a:t>
            </a:r>
            <a:r>
              <a:rPr lang="en-US"/>
              <a:t> </a:t>
            </a:r>
            <a:r>
              <a:rPr lang="en-US">
                <a:solidFill>
                  <a:srgbClr val="7030A0"/>
                </a:solidFill>
              </a:rPr>
              <a:t>then return </a:t>
            </a:r>
            <a:r>
              <a:rPr lang="en-US"/>
              <a:t>true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/>
              <a:t> some </a:t>
            </a:r>
            <a:r>
              <a:rPr lang="en-US">
                <a:solidFill>
                  <a:srgbClr val="0000FF"/>
                </a:solidFill>
              </a:rPr>
              <a:t>clause</a:t>
            </a:r>
            <a:r>
              <a:rPr lang="en-US"/>
              <a:t> in </a:t>
            </a:r>
            <a:r>
              <a:rPr lang="en-US">
                <a:solidFill>
                  <a:srgbClr val="0000FF"/>
                </a:solidFill>
              </a:rPr>
              <a:t>clauses</a:t>
            </a:r>
            <a:r>
              <a:rPr lang="en-US"/>
              <a:t> is false in </a:t>
            </a:r>
            <a:r>
              <a:rPr lang="en-US">
                <a:solidFill>
                  <a:srgbClr val="0000FF"/>
                </a:solidFill>
              </a:rPr>
              <a:t>model</a:t>
            </a:r>
            <a:r>
              <a:rPr lang="en-US"/>
              <a:t> </a:t>
            </a:r>
            <a:r>
              <a:rPr lang="en-US">
                <a:solidFill>
                  <a:srgbClr val="7030A0"/>
                </a:solidFill>
              </a:rPr>
              <a:t>then return </a:t>
            </a:r>
            <a:r>
              <a:rPr lang="en-US"/>
              <a:t>false</a:t>
            </a:r>
            <a:br>
              <a:rPr lang="en-US"/>
            </a:br>
            <a:r>
              <a:rPr lang="en-US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 P, value </a:t>
            </a:r>
            <a:r>
              <a:rPr lang="en-US"/>
              <a:t>←</a:t>
            </a:r>
            <a:r>
              <a:rPr lang="en-US">
                <a:solidFill>
                  <a:srgbClr val="008000"/>
                </a:solidFill>
              </a:rPr>
              <a:t>FIND-PURE-SYMBOL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symbols, clauses, model</a:t>
            </a:r>
            <a:r>
              <a:rPr lang="en-US"/>
              <a:t>)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P</a:t>
            </a:r>
            <a:r>
              <a:rPr lang="en-US"/>
              <a:t> is non-null </a:t>
            </a:r>
            <a:r>
              <a:rPr lang="en-US">
                <a:solidFill>
                  <a:srgbClr val="7030A0"/>
                </a:solidFill>
              </a:rPr>
              <a:t>then return </a:t>
            </a:r>
            <a:r>
              <a:rPr lang="en-US">
                <a:solidFill>
                  <a:srgbClr val="008000"/>
                </a:solidFill>
              </a:rPr>
              <a:t>DPLL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clauses, symbols–P, model∪{P=value}</a:t>
            </a:r>
            <a:r>
              <a:rPr lang="en-US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 P, value </a:t>
            </a:r>
            <a:r>
              <a:rPr lang="en-US"/>
              <a:t>←</a:t>
            </a:r>
            <a:r>
              <a:rPr lang="en-US">
                <a:solidFill>
                  <a:srgbClr val="008000"/>
                </a:solidFill>
              </a:rPr>
              <a:t>FIND-UNIT-CLAUSE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clauses, model</a:t>
            </a:r>
            <a:r>
              <a:rPr lang="en-US"/>
              <a:t>)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P</a:t>
            </a:r>
            <a:r>
              <a:rPr lang="en-US"/>
              <a:t> is non-null </a:t>
            </a:r>
            <a:r>
              <a:rPr lang="en-US">
                <a:solidFill>
                  <a:srgbClr val="7030A0"/>
                </a:solidFill>
              </a:rPr>
              <a:t>then return </a:t>
            </a:r>
            <a:r>
              <a:rPr lang="en-US">
                <a:solidFill>
                  <a:srgbClr val="008000"/>
                </a:solidFill>
              </a:rPr>
              <a:t>DPLL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clauses, symbols–P, model∪{P=value}</a:t>
            </a:r>
            <a:r>
              <a:rPr lang="en-US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 P</a:t>
            </a:r>
            <a:r>
              <a:rPr lang="en-US"/>
              <a:t> ← First(</a:t>
            </a:r>
            <a:r>
              <a:rPr lang="en-US">
                <a:solidFill>
                  <a:srgbClr val="0000FF"/>
                </a:solidFill>
              </a:rPr>
              <a:t>symbols</a:t>
            </a:r>
            <a:r>
              <a:rPr lang="en-US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 rest</a:t>
            </a:r>
            <a:r>
              <a:rPr lang="en-US"/>
              <a:t> ← Rest(</a:t>
            </a:r>
            <a:r>
              <a:rPr lang="en-US">
                <a:solidFill>
                  <a:srgbClr val="0000FF"/>
                </a:solidFill>
              </a:rPr>
              <a:t>symbols</a:t>
            </a:r>
            <a:r>
              <a:rPr lang="en-US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7030A0"/>
                </a:solidFill>
              </a:rPr>
              <a:t>return</a:t>
            </a:r>
            <a:r>
              <a:rPr lang="en-US"/>
              <a:t> or(</a:t>
            </a:r>
            <a:r>
              <a:rPr lang="en-US">
                <a:solidFill>
                  <a:srgbClr val="008000"/>
                </a:solidFill>
              </a:rPr>
              <a:t>DPLL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clauses, rest, model∪{P=true}</a:t>
            </a:r>
            <a:r>
              <a:rPr lang="en-US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                      </a:t>
            </a:r>
            <a:r>
              <a:rPr lang="en-US">
                <a:solidFill>
                  <a:srgbClr val="008000"/>
                </a:solidFill>
              </a:rPr>
              <a:t>DPLL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clauses, rest, model∪{P=false}</a:t>
            </a:r>
            <a:r>
              <a:rPr lang="en-US"/>
              <a:t>))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as </a:t>
            </a:r>
            <a:r>
              <a:rPr lang="en-US" err="1"/>
              <a:t>Satisfiability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hyper-efficient SAT solver, can we use it to make plans?</a:t>
            </a:r>
          </a:p>
          <a:p>
            <a:r>
              <a:rPr lang="en-US"/>
              <a:t>Yes, for fully observable, deterministic case: planning problem is solvable </a:t>
            </a:r>
            <a:r>
              <a:rPr lang="en-US" err="1"/>
              <a:t>iff</a:t>
            </a:r>
            <a:r>
              <a:rPr lang="en-US"/>
              <a:t> there is some satisfying assignment for actions etc.</a:t>
            </a:r>
          </a:p>
        </p:txBody>
      </p:sp>
    </p:spTree>
    <p:extLst>
      <p:ext uri="{BB962C8B-B14F-4D97-AF65-F5344CB8AC3E}">
        <p14:creationId xmlns:p14="http://schemas.microsoft.com/office/powerpoint/2010/main" val="125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cman_P2_ghosts6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09038" y="856643"/>
            <a:ext cx="4773924" cy="51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cman_P2_ghosts8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3768" y="1095025"/>
            <a:ext cx="5464464" cy="46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cman_P2_ghosts9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9683" y="1266198"/>
            <a:ext cx="4032634" cy="43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6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as </a:t>
            </a:r>
            <a:r>
              <a:rPr lang="en-US" err="1"/>
              <a:t>Satisfiability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hyper-efficient SAT solver, can we use it to make plans?</a:t>
            </a:r>
          </a:p>
          <a:p>
            <a:r>
              <a:rPr lang="en-US"/>
              <a:t>Yes, for fully observable, deterministic case: planning problem is solvable </a:t>
            </a:r>
            <a:r>
              <a:rPr lang="en-US" err="1"/>
              <a:t>iff</a:t>
            </a:r>
            <a:r>
              <a:rPr lang="en-US"/>
              <a:t> there is some satisfying assignment for actions etc.</a:t>
            </a:r>
          </a:p>
          <a:p>
            <a:endParaRPr lang="en-US"/>
          </a:p>
          <a:p>
            <a:r>
              <a:rPr lang="en-US"/>
              <a:t>For T = 1 to infinity, set up the KB as follows and run SAT solver:</a:t>
            </a:r>
          </a:p>
          <a:p>
            <a:pPr lvl="1"/>
            <a:r>
              <a:rPr lang="en-US" sz="2800"/>
              <a:t>Initial state, domain constraints</a:t>
            </a:r>
          </a:p>
          <a:p>
            <a:pPr lvl="1"/>
            <a:r>
              <a:rPr lang="en-US" sz="2800"/>
              <a:t>Transition model sentences up to time T</a:t>
            </a:r>
          </a:p>
          <a:p>
            <a:pPr lvl="1"/>
            <a:r>
              <a:rPr lang="en-US" sz="2800"/>
              <a:t>Goal is true at time T</a:t>
            </a:r>
          </a:p>
          <a:p>
            <a:pPr lvl="1"/>
            <a:r>
              <a:rPr lang="en-US" sz="2800" i="1">
                <a:solidFill>
                  <a:srgbClr val="C00000"/>
                </a:solidFill>
              </a:rPr>
              <a:t>Precondition axioms</a:t>
            </a:r>
            <a:r>
              <a:rPr lang="en-US" sz="2800"/>
              <a:t>: </a:t>
            </a:r>
            <a:r>
              <a:rPr lang="en-US" sz="2800">
                <a:solidFill>
                  <a:srgbClr val="7030A0"/>
                </a:solidFill>
              </a:rPr>
              <a:t>At_1,1_0 </a:t>
            </a:r>
            <a:r>
              <a:rPr lang="en-US" sz="2800">
                <a:solidFill>
                  <a:srgbClr val="7030A0"/>
                </a:solidFill>
                <a:sym typeface="Symbol"/>
              </a:rPr>
              <a:t> N_0    Wall_1,2 </a:t>
            </a:r>
            <a:r>
              <a:rPr lang="en-US" sz="2800">
                <a:sym typeface="Symbol"/>
              </a:rPr>
              <a:t>etc.</a:t>
            </a:r>
          </a:p>
          <a:p>
            <a:pPr lvl="1"/>
            <a:r>
              <a:rPr lang="en-US" sz="2800" i="1">
                <a:solidFill>
                  <a:srgbClr val="C00000"/>
                </a:solidFill>
              </a:rPr>
              <a:t>Action exclusion axioms</a:t>
            </a:r>
            <a:r>
              <a:rPr lang="en-US" sz="2800"/>
              <a:t>: </a:t>
            </a:r>
            <a:r>
              <a:rPr lang="en-US" sz="2800">
                <a:solidFill>
                  <a:srgbClr val="7030A0"/>
                </a:solidFill>
                <a:sym typeface="Symbol"/>
              </a:rPr>
              <a:t>(N</a:t>
            </a:r>
            <a:r>
              <a:rPr lang="en-US" sz="2800">
                <a:solidFill>
                  <a:srgbClr val="7030A0"/>
                </a:solidFill>
              </a:rPr>
              <a:t>_0 </a:t>
            </a:r>
            <a:r>
              <a:rPr lang="en-US" sz="2800">
                <a:solidFill>
                  <a:srgbClr val="7030A0"/>
                </a:solidFill>
                <a:sym typeface="Symbol"/>
              </a:rPr>
              <a:t> W</a:t>
            </a:r>
            <a:r>
              <a:rPr lang="en-US" sz="2800">
                <a:solidFill>
                  <a:srgbClr val="7030A0"/>
                </a:solidFill>
              </a:rPr>
              <a:t>_0) </a:t>
            </a:r>
            <a:r>
              <a:rPr lang="en-US" sz="2800">
                <a:solidFill>
                  <a:srgbClr val="7030A0"/>
                </a:solidFill>
                <a:sym typeface="Symbol"/>
              </a:rPr>
              <a:t> (</a:t>
            </a:r>
            <a:r>
              <a:rPr lang="en-US" sz="2800">
                <a:solidFill>
                  <a:srgbClr val="7030A0"/>
                </a:solidFill>
              </a:rPr>
              <a:t>N_0 </a:t>
            </a:r>
            <a:r>
              <a:rPr lang="en-US" sz="280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2800">
                <a:solidFill>
                  <a:srgbClr val="7030A0"/>
                </a:solidFill>
              </a:rPr>
              <a:t>S_0) </a:t>
            </a:r>
            <a:r>
              <a:rPr lang="en-US" sz="2800">
                <a:solidFill>
                  <a:srgbClr val="7030A0"/>
                </a:solidFill>
                <a:sym typeface="Symbol"/>
              </a:rPr>
              <a:t> .. </a:t>
            </a:r>
            <a:r>
              <a:rPr lang="en-US" sz="2800">
                <a:sym typeface="Symbol"/>
              </a:rPr>
              <a:t>etc.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747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00" y="1175255"/>
            <a:ext cx="10515600" cy="4729164"/>
          </a:xfrm>
        </p:spPr>
        <p:txBody>
          <a:bodyPr/>
          <a:lstStyle/>
          <a:p>
            <a:r>
              <a:rPr lang="en-US"/>
              <a:t>The agent may know its initial location: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At_1,1_0</a:t>
            </a:r>
          </a:p>
          <a:p>
            <a:r>
              <a:rPr lang="en-US"/>
              <a:t>Or, it may not: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At_1,1_0 v At_1,2_0 v At_1,3_0 v … v At_3,3_0</a:t>
            </a:r>
          </a:p>
          <a:p>
            <a:r>
              <a:rPr lang="en-US"/>
              <a:t>We also need a </a:t>
            </a:r>
            <a:r>
              <a:rPr lang="en-US" i="1">
                <a:solidFill>
                  <a:srgbClr val="C00000"/>
                </a:solidFill>
              </a:rPr>
              <a:t>domain constraint </a:t>
            </a:r>
            <a:r>
              <a:rPr lang="en-US"/>
              <a:t>– cannot be in two places at once!</a:t>
            </a:r>
          </a:p>
          <a:p>
            <a:pPr lvl="1"/>
            <a:r>
              <a:rPr lang="en-US">
                <a:solidFill>
                  <a:srgbClr val="7030A0"/>
                </a:solidFill>
                <a:sym typeface="Symbol"/>
              </a:rPr>
              <a:t>(</a:t>
            </a:r>
            <a:r>
              <a:rPr lang="en-US">
                <a:solidFill>
                  <a:srgbClr val="7030A0"/>
                </a:solidFill>
              </a:rPr>
              <a:t>At_1,1_0 </a:t>
            </a:r>
            <a:r>
              <a:rPr lang="en-US">
                <a:solidFill>
                  <a:srgbClr val="7030A0"/>
                </a:solidFill>
                <a:sym typeface="Symbol"/>
              </a:rPr>
              <a:t> </a:t>
            </a:r>
            <a:r>
              <a:rPr lang="en-US">
                <a:solidFill>
                  <a:srgbClr val="7030A0"/>
                </a:solidFill>
              </a:rPr>
              <a:t>At_1,2_0) </a:t>
            </a:r>
            <a:r>
              <a:rPr lang="en-US">
                <a:solidFill>
                  <a:srgbClr val="7030A0"/>
                </a:solidFill>
                <a:sym typeface="Symbol"/>
              </a:rPr>
              <a:t> (</a:t>
            </a:r>
            <a:r>
              <a:rPr lang="en-US">
                <a:solidFill>
                  <a:srgbClr val="7030A0"/>
                </a:solidFill>
              </a:rPr>
              <a:t>At_1,1_0 </a:t>
            </a:r>
            <a:r>
              <a:rPr lang="en-US">
                <a:solidFill>
                  <a:srgbClr val="7030A0"/>
                </a:solidFill>
                <a:sym typeface="Symbol"/>
              </a:rPr>
              <a:t> </a:t>
            </a:r>
            <a:r>
              <a:rPr lang="en-US">
                <a:solidFill>
                  <a:srgbClr val="7030A0"/>
                </a:solidFill>
              </a:rPr>
              <a:t>At_1,3_0) </a:t>
            </a:r>
            <a:r>
              <a:rPr lang="en-US">
                <a:solidFill>
                  <a:srgbClr val="7030A0"/>
                </a:solidFill>
                <a:sym typeface="Symbol"/>
              </a:rPr>
              <a:t> …</a:t>
            </a:r>
          </a:p>
          <a:p>
            <a:pPr lvl="1"/>
            <a:r>
              <a:rPr lang="en-US">
                <a:solidFill>
                  <a:srgbClr val="7030A0"/>
                </a:solidFill>
                <a:sym typeface="Symbol"/>
              </a:rPr>
              <a:t>(</a:t>
            </a:r>
            <a:r>
              <a:rPr lang="en-US">
                <a:solidFill>
                  <a:srgbClr val="7030A0"/>
                </a:solidFill>
              </a:rPr>
              <a:t>At_1,1_1 </a:t>
            </a:r>
            <a:r>
              <a:rPr lang="en-US">
                <a:solidFill>
                  <a:srgbClr val="7030A0"/>
                </a:solidFill>
                <a:sym typeface="Symbol"/>
              </a:rPr>
              <a:t> </a:t>
            </a:r>
            <a:r>
              <a:rPr lang="en-US">
                <a:solidFill>
                  <a:srgbClr val="7030A0"/>
                </a:solidFill>
              </a:rPr>
              <a:t>At_1,2_1) </a:t>
            </a:r>
            <a:r>
              <a:rPr lang="en-US">
                <a:solidFill>
                  <a:srgbClr val="7030A0"/>
                </a:solidFill>
                <a:sym typeface="Symbol"/>
              </a:rPr>
              <a:t> (</a:t>
            </a:r>
            <a:r>
              <a:rPr lang="en-US">
                <a:solidFill>
                  <a:srgbClr val="7030A0"/>
                </a:solidFill>
              </a:rPr>
              <a:t>At_1,1_1 </a:t>
            </a:r>
            <a:r>
              <a:rPr lang="en-US">
                <a:solidFill>
                  <a:srgbClr val="7030A0"/>
                </a:solidFill>
                <a:sym typeface="Symbol"/>
              </a:rPr>
              <a:t> </a:t>
            </a:r>
            <a:r>
              <a:rPr lang="en-US">
                <a:solidFill>
                  <a:srgbClr val="7030A0"/>
                </a:solidFill>
              </a:rPr>
              <a:t>At_1,3_1) </a:t>
            </a:r>
            <a:r>
              <a:rPr lang="en-US">
                <a:solidFill>
                  <a:srgbClr val="7030A0"/>
                </a:solidFill>
                <a:sym typeface="Symbol"/>
              </a:rPr>
              <a:t> …</a:t>
            </a:r>
          </a:p>
          <a:p>
            <a:pPr lvl="1"/>
            <a:r>
              <a:rPr lang="en-US">
                <a:solidFill>
                  <a:srgbClr val="7030A0"/>
                </a:solidFill>
                <a:sym typeface="Symbol"/>
              </a:rPr>
              <a:t>…</a:t>
            </a:r>
            <a:endParaRPr lang="en-US">
              <a:solidFill>
                <a:srgbClr val="7030A0"/>
              </a:solidFill>
            </a:endParaRPr>
          </a:p>
          <a:p>
            <a:pPr lvl="1"/>
            <a:endParaRPr lang="en-US">
              <a:solidFill>
                <a:srgbClr val="CC00CC"/>
              </a:solidFill>
            </a:endParaRPr>
          </a:p>
          <a:p>
            <a:endParaRPr lang="en-US">
              <a:solidFill>
                <a:srgbClr val="CC00CC"/>
              </a:solidFill>
            </a:endParaRPr>
          </a:p>
          <a:p>
            <a:pPr lvl="1"/>
            <a:endParaRPr lang="en-US">
              <a:solidFill>
                <a:srgbClr val="CC00CC"/>
              </a:solidFill>
            </a:endParaRPr>
          </a:p>
          <a:p>
            <a:endParaRPr lang="en-US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4B9C-C702-454C-8FC5-B2081877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Agent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797D-17F4-4F16-9E8F-D97CF9FA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8194737" cy="5638604"/>
          </a:xfrm>
        </p:spPr>
        <p:txBody>
          <a:bodyPr/>
          <a:lstStyle/>
          <a:p>
            <a:pPr fontAlgn="ctr"/>
            <a:r>
              <a:rPr lang="en-US"/>
              <a:t>Model</a:t>
            </a:r>
          </a:p>
          <a:p>
            <a:pPr lvl="1" fontAlgn="ctr"/>
            <a:r>
              <a:rPr lang="en-US" sz="2800"/>
              <a:t>Complete assignment of symbols to True/False</a:t>
            </a:r>
          </a:p>
          <a:p>
            <a:pPr fontAlgn="ctr"/>
            <a:endParaRPr lang="en-US" sz="400"/>
          </a:p>
          <a:p>
            <a:pPr fontAlgn="ctr"/>
            <a:r>
              <a:rPr lang="en-US"/>
              <a:t>Sentence</a:t>
            </a:r>
          </a:p>
          <a:p>
            <a:pPr lvl="1" fontAlgn="ctr"/>
            <a:r>
              <a:rPr lang="en-US" sz="2800"/>
              <a:t>Logical statement</a:t>
            </a:r>
          </a:p>
          <a:p>
            <a:pPr lvl="1" fontAlgn="ctr"/>
            <a:r>
              <a:rPr lang="en-US" sz="2800"/>
              <a:t>Composition of logic symbols and operators</a:t>
            </a:r>
          </a:p>
          <a:p>
            <a:pPr fontAlgn="ctr"/>
            <a:endParaRPr lang="en-US" sz="400"/>
          </a:p>
          <a:p>
            <a:pPr fontAlgn="ctr"/>
            <a:r>
              <a:rPr lang="en-US"/>
              <a:t>KB</a:t>
            </a:r>
          </a:p>
          <a:p>
            <a:pPr lvl="1" fontAlgn="ctr"/>
            <a:r>
              <a:rPr lang="en-US" sz="2800"/>
              <a:t>Collection of sentences representing facts and rules we know about the world</a:t>
            </a:r>
          </a:p>
          <a:p>
            <a:pPr fontAlgn="ctr"/>
            <a:endParaRPr lang="en-US" sz="400"/>
          </a:p>
          <a:p>
            <a:pPr fontAlgn="ctr"/>
            <a:r>
              <a:rPr lang="en-US"/>
              <a:t>Query</a:t>
            </a:r>
          </a:p>
          <a:p>
            <a:pPr lvl="1" fontAlgn="ctr"/>
            <a:r>
              <a:rPr lang="en-US" sz="2800"/>
              <a:t>Sentence we want to know if it is </a:t>
            </a:r>
            <a:r>
              <a:rPr lang="en-US" sz="2800" i="1"/>
              <a:t>probably</a:t>
            </a:r>
            <a:r>
              <a:rPr lang="en-US" sz="2800"/>
              <a:t> True, </a:t>
            </a:r>
            <a:r>
              <a:rPr lang="en-US" sz="2800" i="1"/>
              <a:t>provably</a:t>
            </a:r>
            <a:r>
              <a:rPr lang="en-US" sz="2800"/>
              <a:t> False, or </a:t>
            </a:r>
            <a:r>
              <a:rPr lang="en-US" sz="2800" i="1"/>
              <a:t>unsure</a:t>
            </a:r>
            <a:r>
              <a:rPr lang="en-US" sz="2800"/>
              <a:t>.</a:t>
            </a:r>
          </a:p>
          <a:p>
            <a:pPr marL="0" lvl="1" indent="0" fontAlgn="ctr">
              <a:buNone/>
            </a:pP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99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00" y="1147620"/>
            <a:ext cx="11067246" cy="4729164"/>
          </a:xfrm>
        </p:spPr>
        <p:txBody>
          <a:bodyPr/>
          <a:lstStyle/>
          <a:p>
            <a:r>
              <a:rPr lang="en-US"/>
              <a:t>How does each </a:t>
            </a:r>
            <a:r>
              <a:rPr lang="en-US" i="1">
                <a:solidFill>
                  <a:srgbClr val="C00000"/>
                </a:solidFill>
              </a:rPr>
              <a:t>state variable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or </a:t>
            </a:r>
            <a:r>
              <a:rPr lang="en-US" i="1">
                <a:solidFill>
                  <a:srgbClr val="C00000"/>
                </a:solidFill>
              </a:rPr>
              <a:t>fluent</a:t>
            </a:r>
            <a:r>
              <a:rPr lang="en-US"/>
              <a:t> at each time gets its value?</a:t>
            </a:r>
          </a:p>
          <a:p>
            <a:endParaRPr lang="en-US" sz="400"/>
          </a:p>
          <a:p>
            <a:r>
              <a:rPr lang="en-US"/>
              <a:t>State variables for PL Pacman are </a:t>
            </a:r>
            <a:r>
              <a:rPr lang="en-US" err="1">
                <a:solidFill>
                  <a:srgbClr val="7030A0"/>
                </a:solidFill>
              </a:rPr>
              <a:t>At_</a:t>
            </a:r>
            <a:r>
              <a:rPr lang="en-US" i="1" err="1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err="1">
                <a:solidFill>
                  <a:srgbClr val="7030A0"/>
                </a:solidFill>
              </a:rPr>
              <a:t>,</a:t>
            </a:r>
            <a:r>
              <a:rPr lang="en-US" i="1" err="1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US" err="1">
                <a:solidFill>
                  <a:srgbClr val="7030A0"/>
                </a:solidFill>
              </a:rPr>
              <a:t>_</a:t>
            </a:r>
            <a:r>
              <a:rPr lang="en-US" i="1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>
                <a:solidFill>
                  <a:srgbClr val="CC00CC"/>
                </a:solidFill>
              </a:rPr>
              <a:t> </a:t>
            </a:r>
            <a:r>
              <a:rPr lang="en-US"/>
              <a:t>, e.g., </a:t>
            </a:r>
            <a:r>
              <a:rPr lang="en-US">
                <a:solidFill>
                  <a:srgbClr val="7030A0"/>
                </a:solidFill>
              </a:rPr>
              <a:t>At_3,3_17</a:t>
            </a:r>
          </a:p>
          <a:p>
            <a:endParaRPr lang="en-US" sz="400"/>
          </a:p>
          <a:p>
            <a:r>
              <a:rPr lang="en-US"/>
              <a:t>A state variable gets its value according to a </a:t>
            </a:r>
            <a:r>
              <a:rPr lang="en-US" i="1">
                <a:solidFill>
                  <a:srgbClr val="C00000"/>
                </a:solidFill>
              </a:rPr>
              <a:t>successor-state axiom</a:t>
            </a:r>
          </a:p>
          <a:p>
            <a:pPr lvl="1"/>
            <a:r>
              <a:rPr lang="en-US" err="1">
                <a:solidFill>
                  <a:srgbClr val="7030A0"/>
                </a:solidFill>
              </a:rPr>
              <a:t>X</a:t>
            </a:r>
            <a:r>
              <a:rPr lang="en-US" baseline="-25000" err="1">
                <a:solidFill>
                  <a:srgbClr val="7030A0"/>
                </a:solidFill>
              </a:rPr>
              <a:t>t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 [</a:t>
            </a:r>
            <a:r>
              <a:rPr lang="en-US">
                <a:solidFill>
                  <a:srgbClr val="7030A0"/>
                </a:solidFill>
              </a:rPr>
              <a:t>X</a:t>
            </a:r>
            <a:r>
              <a:rPr lang="en-US" baseline="-25000">
                <a:solidFill>
                  <a:srgbClr val="7030A0"/>
                </a:solidFill>
              </a:rPr>
              <a:t>t-1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 (some action</a:t>
            </a:r>
            <a:r>
              <a:rPr lang="en-US" baseline="-25000">
                <a:solidFill>
                  <a:srgbClr val="7030A0"/>
                </a:solidFill>
              </a:rPr>
              <a:t>t-1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made it false)] v</a:t>
            </a:r>
          </a:p>
          <a:p>
            <a:pPr marL="457165" lvl="1" indent="0">
              <a:buNone/>
            </a:pPr>
            <a:r>
              <a:rPr lang="en-US">
                <a:solidFill>
                  <a:srgbClr val="7030A0"/>
                </a:solidFill>
                <a:sym typeface="Symbol"/>
              </a:rPr>
              <a:t>              [</a:t>
            </a:r>
            <a:r>
              <a:rPr lang="en-US">
                <a:solidFill>
                  <a:srgbClr val="7030A0"/>
                </a:solidFill>
              </a:rPr>
              <a:t>X</a:t>
            </a:r>
            <a:r>
              <a:rPr lang="en-US" baseline="-25000">
                <a:solidFill>
                  <a:srgbClr val="7030A0"/>
                </a:solidFill>
              </a:rPr>
              <a:t>t-1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 (some action</a:t>
            </a:r>
            <a:r>
              <a:rPr lang="en-US" baseline="-25000">
                <a:solidFill>
                  <a:srgbClr val="7030A0"/>
                </a:solidFill>
              </a:rPr>
              <a:t>t-1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sym typeface="Symbol"/>
              </a:rPr>
              <a:t>made it true)]</a:t>
            </a:r>
          </a:p>
          <a:p>
            <a:endParaRPr lang="en-US" sz="400">
              <a:sym typeface="Symbol"/>
            </a:endParaRPr>
          </a:p>
          <a:p>
            <a:r>
              <a:rPr lang="en-US">
                <a:sym typeface="Symbol"/>
              </a:rPr>
              <a:t>For Pacman location: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At_3,3_17 </a:t>
            </a:r>
            <a:r>
              <a:rPr lang="en-US">
                <a:solidFill>
                  <a:srgbClr val="7030A0"/>
                </a:solidFill>
                <a:sym typeface="Symbol"/>
              </a:rPr>
              <a:t> [</a:t>
            </a:r>
            <a:r>
              <a:rPr lang="en-US">
                <a:solidFill>
                  <a:srgbClr val="7030A0"/>
                </a:solidFill>
              </a:rPr>
              <a:t>At_3,3_16 </a:t>
            </a:r>
            <a:r>
              <a:rPr lang="en-US">
                <a:solidFill>
                  <a:srgbClr val="7030A0"/>
                </a:solidFill>
                <a:sym typeface="Symbol"/>
              </a:rPr>
              <a:t> ((Wall_3,4  N_16) v (Wall_4,3  E_16) v …)]</a:t>
            </a:r>
          </a:p>
          <a:p>
            <a:pPr marL="457165" lvl="1" indent="0">
              <a:buNone/>
            </a:pPr>
            <a:r>
              <a:rPr lang="en-US">
                <a:solidFill>
                  <a:srgbClr val="7030A0"/>
                </a:solidFill>
                <a:sym typeface="Symbol"/>
              </a:rPr>
              <a:t>      v  [</a:t>
            </a:r>
            <a:r>
              <a:rPr lang="en-US">
                <a:solidFill>
                  <a:srgbClr val="7030A0"/>
                </a:solidFill>
              </a:rPr>
              <a:t>At_3,3_16 </a:t>
            </a:r>
            <a:r>
              <a:rPr lang="en-US">
                <a:solidFill>
                  <a:srgbClr val="7030A0"/>
                </a:solidFill>
                <a:sym typeface="Symbol"/>
              </a:rPr>
              <a:t> ((</a:t>
            </a:r>
            <a:r>
              <a:rPr lang="en-US">
                <a:solidFill>
                  <a:srgbClr val="7030A0"/>
                </a:solidFill>
              </a:rPr>
              <a:t>At_3,2_16 </a:t>
            </a:r>
            <a:r>
              <a:rPr lang="en-US">
                <a:solidFill>
                  <a:srgbClr val="7030A0"/>
                </a:solidFill>
                <a:sym typeface="Symbol"/>
              </a:rPr>
              <a:t> Wall_3,3  N_16) v </a:t>
            </a:r>
          </a:p>
          <a:p>
            <a:pPr marL="457165" lvl="1" indent="0">
              <a:buNone/>
            </a:pPr>
            <a:r>
              <a:rPr lang="en-US">
                <a:solidFill>
                  <a:srgbClr val="7030A0"/>
                </a:solidFill>
                <a:sym typeface="Symbol"/>
              </a:rPr>
              <a:t>                                       (</a:t>
            </a:r>
            <a:r>
              <a:rPr lang="en-US">
                <a:solidFill>
                  <a:srgbClr val="7030A0"/>
                </a:solidFill>
              </a:rPr>
              <a:t>At_2,3_16 </a:t>
            </a:r>
            <a:r>
              <a:rPr lang="en-US">
                <a:solidFill>
                  <a:srgbClr val="7030A0"/>
                </a:solidFill>
                <a:sym typeface="Symbol"/>
              </a:rPr>
              <a:t> Wall_3,3  N_16) v …)]</a:t>
            </a:r>
          </a:p>
          <a:p>
            <a:pPr lvl="1"/>
            <a:endParaRPr lang="en-US">
              <a:solidFill>
                <a:srgbClr val="000090"/>
              </a:solidFill>
              <a:sym typeface="Symbo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4B9C-C702-454C-8FC5-B2081877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Agent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797D-17F4-4F16-9E8F-D97CF9FA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7"/>
            <a:ext cx="10937937" cy="5638605"/>
          </a:xfrm>
        </p:spPr>
        <p:txBody>
          <a:bodyPr/>
          <a:lstStyle/>
          <a:p>
            <a:pPr fontAlgn="ctr"/>
            <a:r>
              <a:rPr lang="en-US"/>
              <a:t>Entailment</a:t>
            </a:r>
          </a:p>
          <a:p>
            <a:pPr lvl="1" fontAlgn="ctr"/>
            <a:r>
              <a:rPr lang="en-US" sz="2800"/>
              <a:t>Input: </a:t>
            </a:r>
            <a:r>
              <a:rPr lang="en-US" sz="2800">
                <a:solidFill>
                  <a:srgbClr val="7030A0"/>
                </a:solidFill>
              </a:rPr>
              <a:t>sentence1</a:t>
            </a:r>
            <a:r>
              <a:rPr lang="en-US" sz="2800"/>
              <a:t>, </a:t>
            </a:r>
            <a:r>
              <a:rPr lang="en-US" sz="2800">
                <a:solidFill>
                  <a:srgbClr val="7030A0"/>
                </a:solidFill>
              </a:rPr>
              <a:t>sentence2</a:t>
            </a:r>
          </a:p>
          <a:p>
            <a:pPr lvl="1" fontAlgn="ctr"/>
            <a:r>
              <a:rPr lang="en-US" sz="2800"/>
              <a:t>Each model that satisfies </a:t>
            </a:r>
            <a:r>
              <a:rPr lang="en-US" sz="2800">
                <a:solidFill>
                  <a:srgbClr val="7030A0"/>
                </a:solidFill>
              </a:rPr>
              <a:t>sentence1</a:t>
            </a:r>
            <a:r>
              <a:rPr lang="en-US" sz="2800"/>
              <a:t> must also satisfy </a:t>
            </a:r>
            <a:r>
              <a:rPr lang="en-US" sz="2800">
                <a:solidFill>
                  <a:srgbClr val="7030A0"/>
                </a:solidFill>
              </a:rPr>
              <a:t>sentence2</a:t>
            </a:r>
          </a:p>
          <a:p>
            <a:pPr lvl="1" fontAlgn="ctr"/>
            <a:r>
              <a:rPr lang="en-US" sz="2800"/>
              <a:t>"If I know 1 holds, then I know 2 holds"</a:t>
            </a:r>
          </a:p>
          <a:p>
            <a:pPr lvl="1" fontAlgn="ctr"/>
            <a:r>
              <a:rPr lang="en-US" sz="2800"/>
              <a:t>(</a:t>
            </a:r>
            <a:r>
              <a:rPr lang="en-US" sz="2800">
                <a:solidFill>
                  <a:srgbClr val="00B050"/>
                </a:solidFill>
              </a:rPr>
              <a:t>ASK</a:t>
            </a:r>
            <a:r>
              <a:rPr lang="en-US" sz="2800"/>
              <a:t>), </a:t>
            </a:r>
            <a:r>
              <a:rPr lang="en-US" sz="2800">
                <a:solidFill>
                  <a:srgbClr val="00B050"/>
                </a:solidFill>
              </a:rPr>
              <a:t>TT-ENTAILS</a:t>
            </a:r>
            <a:r>
              <a:rPr lang="en-US" sz="2800"/>
              <a:t>, </a:t>
            </a:r>
            <a:r>
              <a:rPr lang="en-US" sz="2800">
                <a:solidFill>
                  <a:srgbClr val="00B050"/>
                </a:solidFill>
              </a:rPr>
              <a:t>FC-ENTAILS</a:t>
            </a:r>
          </a:p>
          <a:p>
            <a:pPr fontAlgn="ctr"/>
            <a:endParaRPr lang="en-US"/>
          </a:p>
          <a:p>
            <a:pPr fontAlgn="ctr"/>
            <a:r>
              <a:rPr lang="en-US"/>
              <a:t>Satisfy</a:t>
            </a:r>
          </a:p>
          <a:p>
            <a:pPr lvl="1" fontAlgn="ctr"/>
            <a:r>
              <a:rPr lang="en-US" sz="2800"/>
              <a:t>Input: </a:t>
            </a:r>
            <a:r>
              <a:rPr lang="en-US" sz="2800">
                <a:solidFill>
                  <a:srgbClr val="7030A0"/>
                </a:solidFill>
              </a:rPr>
              <a:t>model</a:t>
            </a:r>
            <a:r>
              <a:rPr lang="en-US" sz="2800"/>
              <a:t>, </a:t>
            </a:r>
            <a:r>
              <a:rPr lang="en-US" sz="2800">
                <a:solidFill>
                  <a:srgbClr val="7030A0"/>
                </a:solidFill>
              </a:rPr>
              <a:t>sentence</a:t>
            </a:r>
          </a:p>
          <a:p>
            <a:pPr lvl="1" fontAlgn="ctr"/>
            <a:r>
              <a:rPr lang="en-US" sz="2800"/>
              <a:t>Is this </a:t>
            </a:r>
            <a:r>
              <a:rPr lang="en-US" sz="2800">
                <a:solidFill>
                  <a:srgbClr val="7030A0"/>
                </a:solidFill>
              </a:rPr>
              <a:t>sentence</a:t>
            </a:r>
            <a:r>
              <a:rPr lang="en-US" sz="2800"/>
              <a:t> true in this </a:t>
            </a:r>
            <a:r>
              <a:rPr lang="en-US" sz="2800">
                <a:solidFill>
                  <a:srgbClr val="7030A0"/>
                </a:solidFill>
              </a:rPr>
              <a:t>model</a:t>
            </a:r>
            <a:r>
              <a:rPr lang="en-US" sz="2800"/>
              <a:t>?</a:t>
            </a:r>
          </a:p>
          <a:p>
            <a:pPr lvl="1" fontAlgn="ctr"/>
            <a:r>
              <a:rPr lang="en-US" sz="2800"/>
              <a:t>Does this model </a:t>
            </a:r>
            <a:r>
              <a:rPr lang="en-US" sz="2800">
                <a:solidFill>
                  <a:srgbClr val="C00000"/>
                </a:solidFill>
              </a:rPr>
              <a:t>satisfy</a:t>
            </a:r>
            <a:r>
              <a:rPr lang="en-US" sz="2800"/>
              <a:t> this sentence</a:t>
            </a:r>
          </a:p>
          <a:p>
            <a:pPr lvl="1" fontAlgn="ctr"/>
            <a:r>
              <a:rPr lang="en-US" sz="2800"/>
              <a:t>"Does this particular state of the world work?’</a:t>
            </a:r>
          </a:p>
          <a:p>
            <a:pPr lvl="1" fontAlgn="ctr">
              <a:buClr>
                <a:schemeClr val="tx1"/>
              </a:buClr>
            </a:pPr>
            <a:r>
              <a:rPr lang="en-US" sz="2800">
                <a:solidFill>
                  <a:srgbClr val="00B050"/>
                </a:solidFill>
              </a:rPr>
              <a:t>PL-TRUE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4B9C-C702-454C-8FC5-B2081877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Agent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797D-17F4-4F16-9E8F-D97CF9FA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7"/>
            <a:ext cx="10937937" cy="5638605"/>
          </a:xfrm>
        </p:spPr>
        <p:txBody>
          <a:bodyPr/>
          <a:lstStyle/>
          <a:p>
            <a:pPr fontAlgn="ctr"/>
            <a:r>
              <a:rPr lang="en-US"/>
              <a:t>Satisfiable</a:t>
            </a:r>
          </a:p>
          <a:p>
            <a:pPr lvl="1" fontAlgn="ctr"/>
            <a:r>
              <a:rPr lang="en-US" sz="2800"/>
              <a:t>Input: </a:t>
            </a:r>
            <a:r>
              <a:rPr lang="en-US" sz="2800">
                <a:solidFill>
                  <a:srgbClr val="7030A0"/>
                </a:solidFill>
              </a:rPr>
              <a:t>sentence</a:t>
            </a:r>
          </a:p>
          <a:p>
            <a:pPr lvl="1" fontAlgn="ctr"/>
            <a:r>
              <a:rPr lang="en-US" sz="2800"/>
              <a:t>Can find at least one model that satisfies this </a:t>
            </a:r>
            <a:r>
              <a:rPr lang="en-US" sz="2800">
                <a:solidFill>
                  <a:srgbClr val="7030A0"/>
                </a:solidFill>
              </a:rPr>
              <a:t>sentence</a:t>
            </a:r>
          </a:p>
          <a:p>
            <a:pPr lvl="3" fontAlgn="ctr"/>
            <a:r>
              <a:rPr lang="en-US" sz="2800"/>
              <a:t>(We often want to know what that model is)</a:t>
            </a:r>
          </a:p>
          <a:p>
            <a:pPr lvl="1" fontAlgn="ctr"/>
            <a:r>
              <a:rPr lang="en-US" sz="2800"/>
              <a:t>"Is it possible to make this </a:t>
            </a:r>
            <a:r>
              <a:rPr lang="en-US" sz="2800">
                <a:solidFill>
                  <a:srgbClr val="7030A0"/>
                </a:solidFill>
              </a:rPr>
              <a:t>sentence</a:t>
            </a:r>
            <a:r>
              <a:rPr lang="en-US" sz="2800"/>
              <a:t> true?"</a:t>
            </a:r>
          </a:p>
          <a:p>
            <a:pPr lvl="1" fontAlgn="ctr">
              <a:buClr>
                <a:schemeClr val="tx1"/>
              </a:buClr>
            </a:pPr>
            <a:r>
              <a:rPr lang="en-US" sz="2800">
                <a:solidFill>
                  <a:srgbClr val="00B050"/>
                </a:solidFill>
              </a:rPr>
              <a:t>DPLL</a:t>
            </a:r>
          </a:p>
          <a:p>
            <a:pPr fontAlgn="ctr"/>
            <a:endParaRPr lang="en-US"/>
          </a:p>
          <a:p>
            <a:pPr fontAlgn="ctr"/>
            <a:r>
              <a:rPr lang="en-US"/>
              <a:t>Valid</a:t>
            </a:r>
          </a:p>
          <a:p>
            <a:pPr lvl="1" fontAlgn="ctr"/>
            <a:r>
              <a:rPr lang="en-US" sz="2800"/>
              <a:t>Input: </a:t>
            </a:r>
            <a:r>
              <a:rPr lang="en-US" sz="2800">
                <a:solidFill>
                  <a:srgbClr val="7030A0"/>
                </a:solidFill>
              </a:rPr>
              <a:t>sentence</a:t>
            </a:r>
          </a:p>
          <a:p>
            <a:pPr lvl="1" fontAlgn="ctr">
              <a:buClr>
                <a:schemeClr val="tx1"/>
              </a:buClr>
            </a:pPr>
            <a:r>
              <a:rPr lang="en-US" sz="2800">
                <a:solidFill>
                  <a:srgbClr val="7030A0"/>
                </a:solidFill>
              </a:rPr>
              <a:t>sentence</a:t>
            </a:r>
            <a:r>
              <a:rPr lang="en-US" sz="2800"/>
              <a:t> is true in all possible models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4B9C-C702-454C-8FC5-B2081877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Logical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1797D-17F4-4F16-9E8F-D97CF9FAA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8194737" cy="5638604"/>
              </a:xfrm>
            </p:spPr>
            <p:txBody>
              <a:bodyPr/>
              <a:lstStyle/>
              <a:p>
                <a:pPr fontAlgn="ctr"/>
                <a:r>
                  <a:rPr lang="en-US"/>
                  <a:t>Literal</a:t>
                </a:r>
              </a:p>
              <a:p>
                <a:pPr lvl="1" fontAlgn="ctr"/>
                <a:r>
                  <a:rPr lang="en-US" sz="2800"/>
                  <a:t>Atomic sentence: </a:t>
                </a:r>
                <a:r>
                  <a:rPr lang="en-US" sz="2800">
                    <a:solidFill>
                      <a:srgbClr val="7030A0"/>
                    </a:solidFill>
                  </a:rPr>
                  <a:t>True</a:t>
                </a:r>
                <a:r>
                  <a:rPr lang="en-US" sz="2800"/>
                  <a:t>, </a:t>
                </a:r>
                <a:r>
                  <a:rPr lang="en-US" sz="2800">
                    <a:solidFill>
                      <a:srgbClr val="7030A0"/>
                    </a:solidFill>
                  </a:rPr>
                  <a:t>False</a:t>
                </a:r>
                <a:r>
                  <a:rPr lang="en-US" sz="2800"/>
                  <a:t>, </a:t>
                </a:r>
                <a:r>
                  <a:rPr lang="en-US" sz="2800">
                    <a:solidFill>
                      <a:srgbClr val="7030A0"/>
                    </a:solidFill>
                  </a:rPr>
                  <a:t>Symbol</a:t>
                </a:r>
                <a:r>
                  <a:rPr lang="en-US" sz="2800"/>
                  <a:t>, </a:t>
                </a:r>
                <a:r>
                  <a:rPr lang="en-US" sz="2800">
                    <a:solidFill>
                      <a:srgbClr val="7030A0"/>
                    </a:solidFill>
                    <a:sym typeface="Symbol"/>
                  </a:rPr>
                  <a:t>Symbol</a:t>
                </a:r>
                <a:endParaRPr lang="en-US" sz="2800">
                  <a:solidFill>
                    <a:srgbClr val="7030A0"/>
                  </a:solidFill>
                </a:endParaRPr>
              </a:p>
              <a:p>
                <a:pPr fontAlgn="ctr"/>
                <a:endParaRPr lang="en-US" sz="400"/>
              </a:p>
              <a:p>
                <a:pPr fontAlgn="ctr"/>
                <a:r>
                  <a:rPr lang="en-US"/>
                  <a:t>Clause</a:t>
                </a:r>
              </a:p>
              <a:p>
                <a:pPr lvl="1" fontAlgn="ctr"/>
                <a:r>
                  <a:rPr lang="en-US" sz="2800"/>
                  <a:t>Disjunction of literals: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 ¬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fontAlgn="ctr"/>
                <a:endParaRPr lang="en-US" sz="400"/>
              </a:p>
              <a:p>
                <a:pPr fontAlgn="ctr"/>
                <a:r>
                  <a:rPr lang="en-US"/>
                  <a:t>Definite clause</a:t>
                </a:r>
              </a:p>
              <a:p>
                <a:pPr lvl="1" fontAlgn="ctr"/>
                <a:r>
                  <a:rPr lang="en-US" sz="2800"/>
                  <a:t>Disjunction of literals, </a:t>
                </a:r>
                <a:r>
                  <a:rPr lang="en-US" sz="2800" i="1"/>
                  <a:t>exactly one </a:t>
                </a:r>
                <a:r>
                  <a:rPr lang="en-US" sz="2800"/>
                  <a:t>is positive</a:t>
                </a:r>
              </a:p>
              <a:p>
                <a:pPr lvl="1" font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 ¬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fontAlgn="ctr"/>
                <a:endParaRPr lang="en-US" sz="400"/>
              </a:p>
              <a:p>
                <a:pPr fontAlgn="ctr"/>
                <a:r>
                  <a:rPr lang="en-US"/>
                  <a:t>Horn clause</a:t>
                </a:r>
              </a:p>
              <a:p>
                <a:pPr lvl="1" fontAlgn="ctr"/>
                <a:r>
                  <a:rPr lang="en-US" sz="2800"/>
                  <a:t>Disjunction of literals, </a:t>
                </a:r>
                <a:r>
                  <a:rPr lang="en-US" sz="2800" i="1"/>
                  <a:t>at most one </a:t>
                </a:r>
                <a:r>
                  <a:rPr lang="en-US" sz="2800"/>
                  <a:t>is positive</a:t>
                </a:r>
              </a:p>
              <a:p>
                <a:pPr lvl="1" fontAlgn="ctr"/>
                <a:r>
                  <a:rPr lang="en-US" sz="2800"/>
                  <a:t>All definite clauses are Horn clauses</a:t>
                </a:r>
              </a:p>
              <a:p>
                <a:pPr marL="0" lvl="1" indent="0" fontAlgn="ctr">
                  <a:buNone/>
                </a:pPr>
                <a:endParaRPr lang="en-US" sz="280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1797D-17F4-4F16-9E8F-D97CF9FAA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8194737" cy="5638604"/>
              </a:xfrm>
              <a:blipFill>
                <a:blip r:embed="rId2"/>
                <a:stretch>
                  <a:fillRect l="-1563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75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implement a logical agent that proves entailment?</a:t>
            </a:r>
          </a:p>
          <a:p>
            <a:pPr lvl="1"/>
            <a:endParaRPr lang="en-US" sz="2800"/>
          </a:p>
          <a:p>
            <a:pPr lvl="1"/>
            <a:r>
              <a:rPr lang="en-US" sz="2800"/>
              <a:t>Logic language</a:t>
            </a:r>
          </a:p>
          <a:p>
            <a:pPr lvl="2"/>
            <a:r>
              <a:rPr lang="en-US" sz="2800"/>
              <a:t>Propositional logic</a:t>
            </a:r>
          </a:p>
          <a:p>
            <a:pPr lvl="2"/>
            <a:r>
              <a:rPr lang="en-US" sz="2800"/>
              <a:t>First order logic</a:t>
            </a:r>
          </a:p>
          <a:p>
            <a:pPr lvl="1"/>
            <a:endParaRPr lang="en-US" sz="2800"/>
          </a:p>
          <a:p>
            <a:pPr lvl="1"/>
            <a:r>
              <a:rPr lang="en-US" sz="2800"/>
              <a:t>Inference algorithms</a:t>
            </a:r>
          </a:p>
          <a:p>
            <a:pPr lvl="2"/>
            <a:r>
              <a:rPr lang="en-US" sz="2800"/>
              <a:t>Theorem proving</a:t>
            </a:r>
          </a:p>
          <a:p>
            <a:pPr lvl="2"/>
            <a:r>
              <a:rPr lang="en-US" sz="2800"/>
              <a:t>Model checking</a:t>
            </a:r>
          </a:p>
        </p:txBody>
      </p:sp>
    </p:spTree>
    <p:extLst>
      <p:ext uri="{BB962C8B-B14F-4D97-AF65-F5344CB8AC3E}">
        <p14:creationId xmlns:p14="http://schemas.microsoft.com/office/powerpoint/2010/main" val="253861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78" y="2578937"/>
            <a:ext cx="11242843" cy="395241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7030A0"/>
                </a:solidFill>
              </a:rPr>
              <a:t>function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PL-TRUE?</a:t>
            </a:r>
            <a:r>
              <a:rPr lang="en-US"/>
              <a:t>(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/>
              <a:t>,</a:t>
            </a:r>
            <a:r>
              <a:rPr lang="en-US">
                <a:solidFill>
                  <a:srgbClr val="0000FF"/>
                </a:solidFill>
              </a:rPr>
              <a:t>model</a:t>
            </a:r>
            <a:r>
              <a:rPr lang="en-US"/>
              <a:t>) </a:t>
            </a:r>
            <a:r>
              <a:rPr lang="en-US">
                <a:solidFill>
                  <a:srgbClr val="7030A0"/>
                </a:solidFill>
              </a:rPr>
              <a:t>returns</a:t>
            </a:r>
            <a:r>
              <a:rPr lang="en-US"/>
              <a:t> true or false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>
                <a:solidFill>
                  <a:srgbClr val="7030A0"/>
                </a:solidFill>
              </a:rPr>
              <a:t>if 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is a symbol </a:t>
            </a:r>
            <a:r>
              <a:rPr lang="en-US">
                <a:solidFill>
                  <a:srgbClr val="7030A0"/>
                </a:solidFill>
              </a:rPr>
              <a:t>then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return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/>
              <a:t>Lookup(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model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/>
              <a:t> Op(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/>
              <a:t>) = </a:t>
            </a:r>
            <a:r>
              <a:rPr lang="en-US">
                <a:solidFill>
                  <a:srgbClr val="7030A0"/>
                </a:solidFill>
                <a:sym typeface="Symbol"/>
              </a:rPr>
              <a:t> </a:t>
            </a:r>
            <a:r>
              <a:rPr lang="en-US">
                <a:solidFill>
                  <a:srgbClr val="7030A0"/>
                </a:solidFill>
              </a:rPr>
              <a:t>then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return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/>
              <a:t>not(</a:t>
            </a:r>
            <a:r>
              <a:rPr lang="en-US">
                <a:solidFill>
                  <a:srgbClr val="008000"/>
                </a:solidFill>
              </a:rPr>
              <a:t>PL-TRUE?</a:t>
            </a:r>
            <a:r>
              <a:rPr lang="en-US"/>
              <a:t>(Arg1(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/>
              <a:t>),</a:t>
            </a:r>
            <a:r>
              <a:rPr lang="en-US">
                <a:solidFill>
                  <a:srgbClr val="0000FF"/>
                </a:solidFill>
              </a:rPr>
              <a:t>model</a:t>
            </a:r>
            <a:r>
              <a:rPr lang="en-US"/>
              <a:t>))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/>
              <a:t> Op(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/>
              <a:t>) = </a:t>
            </a:r>
            <a:r>
              <a:rPr lang="en-US">
                <a:solidFill>
                  <a:srgbClr val="7030A0"/>
                </a:solidFill>
                <a:sym typeface="Symbol"/>
              </a:rPr>
              <a:t> </a:t>
            </a:r>
            <a:r>
              <a:rPr lang="en-US">
                <a:solidFill>
                  <a:srgbClr val="7030A0"/>
                </a:solidFill>
              </a:rPr>
              <a:t>then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return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and(</a:t>
            </a:r>
            <a:r>
              <a:rPr lang="en-US">
                <a:solidFill>
                  <a:srgbClr val="008000"/>
                </a:solidFill>
              </a:rPr>
              <a:t>PL-TRUE?</a:t>
            </a:r>
            <a:r>
              <a:rPr lang="en-US"/>
              <a:t>(Arg1(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/>
              <a:t>),</a:t>
            </a:r>
            <a:r>
              <a:rPr lang="en-US">
                <a:solidFill>
                  <a:srgbClr val="0000FF"/>
                </a:solidFill>
              </a:rPr>
              <a:t>model</a:t>
            </a:r>
            <a:r>
              <a:rPr lang="en-US"/>
              <a:t>), </a:t>
            </a:r>
          </a:p>
          <a:p>
            <a:pPr marL="0" indent="0">
              <a:buNone/>
            </a:pPr>
            <a:r>
              <a:rPr lang="en-US"/>
              <a:t>                                                          </a:t>
            </a:r>
            <a:r>
              <a:rPr lang="en-US">
                <a:solidFill>
                  <a:srgbClr val="008000"/>
                </a:solidFill>
              </a:rPr>
              <a:t>PL-TRUE?</a:t>
            </a:r>
            <a:r>
              <a:rPr lang="en-US"/>
              <a:t>(Arg2(</a:t>
            </a:r>
            <a:r>
              <a:rPr lang="en-US">
                <a:solidFill>
                  <a:srgbClr val="7030A0"/>
                </a:solidFill>
                <a:sym typeface="Symbol"/>
              </a:rPr>
              <a:t></a:t>
            </a:r>
            <a:r>
              <a:rPr lang="en-US"/>
              <a:t>),</a:t>
            </a:r>
            <a:r>
              <a:rPr lang="en-US">
                <a:solidFill>
                  <a:srgbClr val="0000FF"/>
                </a:solidFill>
              </a:rPr>
              <a:t>model</a:t>
            </a:r>
            <a:r>
              <a:rPr lang="en-US"/>
              <a:t>))</a:t>
            </a:r>
          </a:p>
          <a:p>
            <a:pPr marL="0" indent="0">
              <a:buNone/>
            </a:pPr>
            <a:r>
              <a:rPr lang="en-US"/>
              <a:t>    etc.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(Sometimes called “recursion over syntax”)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3A52B9-0FCD-4BD1-B21D-85429D8D31E2}"/>
              </a:ext>
            </a:extLst>
          </p:cNvPr>
          <p:cNvSpPr txBox="1">
            <a:spLocks/>
          </p:cNvSpPr>
          <p:nvPr/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Check if sentence is true in given model</a:t>
            </a:r>
          </a:p>
          <a:p>
            <a:r>
              <a:rPr lang="en-US">
                <a:solidFill>
                  <a:schemeClr val="tx1"/>
                </a:solidFill>
              </a:rPr>
              <a:t>In other words, does the model </a:t>
            </a:r>
            <a:r>
              <a:rPr lang="en-US" i="1">
                <a:solidFill>
                  <a:srgbClr val="7030A0"/>
                </a:solidFill>
              </a:rPr>
              <a:t>satisfy</a:t>
            </a:r>
            <a:r>
              <a:rPr lang="en-US">
                <a:solidFill>
                  <a:schemeClr val="tx1"/>
                </a:solidFill>
              </a:rPr>
              <a:t> the sentence?</a:t>
            </a:r>
          </a:p>
        </p:txBody>
      </p:sp>
    </p:spTree>
    <p:extLst>
      <p:ext uri="{BB962C8B-B14F-4D97-AF65-F5344CB8AC3E}">
        <p14:creationId xmlns:p14="http://schemas.microsoft.com/office/powerpoint/2010/main" val="23194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Model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994943"/>
            <a:ext cx="10515600" cy="2039539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7030A0"/>
                </a:solidFill>
              </a:rPr>
              <a:t>function</a:t>
            </a:r>
            <a:r>
              <a:rPr lang="en-US" b="1">
                <a:solidFill>
                  <a:srgbClr val="CC00CC"/>
                </a:solidFill>
              </a:rPr>
              <a:t> </a:t>
            </a:r>
            <a:r>
              <a:rPr lang="en-US">
                <a:solidFill>
                  <a:srgbClr val="008000"/>
                </a:solidFill>
              </a:rPr>
              <a:t>TT-ENTAILS?</a:t>
            </a:r>
            <a:r>
              <a:rPr lang="en-US">
                <a:solidFill>
                  <a:srgbClr val="000090"/>
                </a:solidFill>
              </a:rPr>
              <a:t>(</a:t>
            </a:r>
            <a:r>
              <a:rPr lang="en-US">
                <a:solidFill>
                  <a:srgbClr val="0000FF"/>
                </a:solidFill>
              </a:rPr>
              <a:t>KB, α</a:t>
            </a:r>
            <a:r>
              <a:rPr lang="en-US">
                <a:solidFill>
                  <a:srgbClr val="000090"/>
                </a:solidFill>
              </a:rPr>
              <a:t>) </a:t>
            </a:r>
            <a:r>
              <a:rPr lang="en-US">
                <a:solidFill>
                  <a:srgbClr val="7030A0"/>
                </a:solidFill>
              </a:rPr>
              <a:t>returns</a:t>
            </a:r>
            <a:r>
              <a:rPr lang="en-US" b="1"/>
              <a:t> </a:t>
            </a:r>
            <a:r>
              <a:rPr lang="en-US"/>
              <a:t>true or false</a:t>
            </a:r>
            <a:br>
              <a:rPr lang="en-US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417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Office Theme</vt:lpstr>
      <vt:lpstr>TFIP-AI - Machine Learning </vt:lpstr>
      <vt:lpstr>Entailment</vt:lpstr>
      <vt:lpstr>Logical Agent Vocab</vt:lpstr>
      <vt:lpstr>Logical Agent Vocab</vt:lpstr>
      <vt:lpstr>Logical Agent Vocab</vt:lpstr>
      <vt:lpstr>Propositional Logical Vocab</vt:lpstr>
      <vt:lpstr>Entailment</vt:lpstr>
      <vt:lpstr>Propositional Logic</vt:lpstr>
      <vt:lpstr>Simple Model Checking</vt:lpstr>
      <vt:lpstr>Simple Model Checking, contd.</vt:lpstr>
      <vt:lpstr>What is the answer for this?</vt:lpstr>
      <vt:lpstr>Simple Model Checking</vt:lpstr>
      <vt:lpstr>Inference: Proofs</vt:lpstr>
      <vt:lpstr>Simple Theorem Proving: Forward Chaining</vt:lpstr>
      <vt:lpstr>Forward Chaining Algorithm</vt:lpstr>
      <vt:lpstr>Forward Chaining Example: Proving Q</vt:lpstr>
      <vt:lpstr>Forward Chaining Algorithm</vt:lpstr>
      <vt:lpstr>Properties of forward chaining</vt:lpstr>
      <vt:lpstr>Satisfiability and Entailment</vt:lpstr>
      <vt:lpstr>Conjunctive Normal Form (CNF)</vt:lpstr>
      <vt:lpstr>Efficient SAT solvers</vt:lpstr>
      <vt:lpstr>Efficient SAT solvers</vt:lpstr>
      <vt:lpstr>DPLL algorithm</vt:lpstr>
      <vt:lpstr>Planning as Satisfiability</vt:lpstr>
      <vt:lpstr>PowerPoint Presentation</vt:lpstr>
      <vt:lpstr>PowerPoint Presentation</vt:lpstr>
      <vt:lpstr>PowerPoint Presentation</vt:lpstr>
      <vt:lpstr>Planning as Satisfiability</vt:lpstr>
      <vt:lpstr>Initial State</vt:lpstr>
      <vt:lpstr>Transition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Warm-up:</dc:title>
  <dc:creator>Pat Virtue</dc:creator>
  <cp:revision>3</cp:revision>
  <cp:lastPrinted>2018-11-27T13:42:27Z</cp:lastPrinted>
  <dcterms:created xsi:type="dcterms:W3CDTF">2018-10-11T11:39:27Z</dcterms:created>
  <dcterms:modified xsi:type="dcterms:W3CDTF">2020-09-24T08:53:47Z</dcterms:modified>
</cp:coreProperties>
</file>