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49" r:id="rId3"/>
  </p:sldMasterIdLst>
  <p:notesMasterIdLst>
    <p:notesMasterId r:id="rId70"/>
  </p:notesMasterIdLst>
  <p:sldIdLst>
    <p:sldId id="776" r:id="rId4"/>
    <p:sldId id="600" r:id="rId5"/>
    <p:sldId id="777" r:id="rId6"/>
    <p:sldId id="841" r:id="rId7"/>
    <p:sldId id="778" r:id="rId8"/>
    <p:sldId id="840" r:id="rId9"/>
    <p:sldId id="839" r:id="rId10"/>
    <p:sldId id="838" r:id="rId11"/>
    <p:sldId id="837" r:id="rId12"/>
    <p:sldId id="836" r:id="rId13"/>
    <p:sldId id="835" r:id="rId14"/>
    <p:sldId id="834" r:id="rId15"/>
    <p:sldId id="833" r:id="rId16"/>
    <p:sldId id="832" r:id="rId17"/>
    <p:sldId id="831" r:id="rId18"/>
    <p:sldId id="830" r:id="rId19"/>
    <p:sldId id="829" r:id="rId20"/>
    <p:sldId id="828" r:id="rId21"/>
    <p:sldId id="827" r:id="rId22"/>
    <p:sldId id="826" r:id="rId23"/>
    <p:sldId id="825" r:id="rId24"/>
    <p:sldId id="824" r:id="rId25"/>
    <p:sldId id="823" r:id="rId26"/>
    <p:sldId id="822" r:id="rId27"/>
    <p:sldId id="821" r:id="rId28"/>
    <p:sldId id="820" r:id="rId29"/>
    <p:sldId id="819" r:id="rId30"/>
    <p:sldId id="818" r:id="rId31"/>
    <p:sldId id="817" r:id="rId32"/>
    <p:sldId id="816" r:id="rId33"/>
    <p:sldId id="815" r:id="rId34"/>
    <p:sldId id="814" r:id="rId35"/>
    <p:sldId id="813" r:id="rId36"/>
    <p:sldId id="812" r:id="rId37"/>
    <p:sldId id="811" r:id="rId38"/>
    <p:sldId id="810" r:id="rId39"/>
    <p:sldId id="809" r:id="rId40"/>
    <p:sldId id="808" r:id="rId41"/>
    <p:sldId id="807" r:id="rId42"/>
    <p:sldId id="806" r:id="rId43"/>
    <p:sldId id="805" r:id="rId44"/>
    <p:sldId id="804" r:id="rId45"/>
    <p:sldId id="803" r:id="rId46"/>
    <p:sldId id="802" r:id="rId47"/>
    <p:sldId id="801" r:id="rId48"/>
    <p:sldId id="800" r:id="rId49"/>
    <p:sldId id="799" r:id="rId50"/>
    <p:sldId id="798" r:id="rId51"/>
    <p:sldId id="797" r:id="rId52"/>
    <p:sldId id="796" r:id="rId53"/>
    <p:sldId id="795" r:id="rId54"/>
    <p:sldId id="794" r:id="rId55"/>
    <p:sldId id="793" r:id="rId56"/>
    <p:sldId id="792" r:id="rId57"/>
    <p:sldId id="791" r:id="rId58"/>
    <p:sldId id="790" r:id="rId59"/>
    <p:sldId id="789" r:id="rId60"/>
    <p:sldId id="788" r:id="rId61"/>
    <p:sldId id="787" r:id="rId62"/>
    <p:sldId id="786" r:id="rId63"/>
    <p:sldId id="785" r:id="rId64"/>
    <p:sldId id="784" r:id="rId65"/>
    <p:sldId id="783" r:id="rId66"/>
    <p:sldId id="782" r:id="rId67"/>
    <p:sldId id="781" r:id="rId68"/>
    <p:sldId id="780" r:id="rId69"/>
  </p:sldIdLst>
  <p:sldSz cx="12192000" cy="6858000"/>
  <p:notesSz cx="7010400" cy="9296400"/>
  <p:embeddedFontLst>
    <p:embeddedFont>
      <p:font typeface="Berlin Sans FB Demi" panose="020E0802020502020306" pitchFamily="34" charset="0"/>
      <p:bold r:id="rId71"/>
    </p:embeddedFon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Calibri Light" panose="020F0302020204030204" pitchFamily="34" charset="0"/>
      <p:regular r:id="rId76"/>
      <p:italic r:id="rId77"/>
    </p:embeddedFont>
    <p:embeddedFont>
      <p:font typeface="Tahoma" panose="020B0604030504040204" pitchFamily="34" charset="0"/>
      <p:regular r:id="rId78"/>
      <p:bold r:id="rId79"/>
    </p:embeddedFont>
    <p:embeddedFont>
      <p:font typeface="Verdana" panose="020B0604030504040204" pitchFamily="34" charset="0"/>
      <p:regular r:id="rId80"/>
      <p:bold r:id="rId81"/>
      <p:italic r:id="rId82"/>
      <p:boldItalic r:id="rId8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99"/>
    <a:srgbClr val="D60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C893A-88FD-D96D-B89A-09B4F4A87AB9}" v="17" dt="2021-01-06T07:05:04.522"/>
    <p1510:client id="{3F9566C1-D2BF-42AF-9ED8-F6C63DE35E14}" v="84" dt="2020-09-23T01:37:40.737"/>
    <p1510:client id="{42EAED47-3242-B56A-7D7C-D3940F821138}" v="12" dt="2021-01-06T03:38:47.410"/>
    <p1510:client id="{A3EA5899-6B26-48B4-AA76-2DF08DF7A547}" v="281" dt="2020-09-29T09:50:48.115"/>
    <p1510:client id="{F07A6CCC-FB8B-28C7-5D59-FF9A2D4D1FDD}" v="19" dt="2020-09-30T01:27:53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6" autoAdjust="0"/>
    <p:restoredTop sz="94660"/>
  </p:normalViewPr>
  <p:slideViewPr>
    <p:cSldViewPr snapToGrid="0">
      <p:cViewPr>
        <p:scale>
          <a:sx n="87" d="100"/>
          <a:sy n="87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commentAuthors" Target="commentAuthors.xml"/><Relationship Id="rId89" Type="http://schemas.microsoft.com/office/2016/11/relationships/changesInfo" Target="changesInfos/changesInfo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2.xml"/><Relationship Id="rId90" Type="http://schemas.microsoft.com/office/2015/10/relationships/revisionInfo" Target="revisionInfo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font" Target="fonts/font7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6.fntdata"/><Relationship Id="rId7" Type="http://schemas.openxmlformats.org/officeDocument/2006/relationships/slide" Target="slides/slide4.xml"/><Relationship Id="rId71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font" Target="fonts/font12.fntdata"/><Relationship Id="rId19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dong Xiao" userId="S::pengdong.xiao@digipen.edu::8ebd7437-9907-43f3-b512-a9d7ca10c82e" providerId="AD" clId="Web-{3F9566C1-D2BF-42AF-9ED8-F6C63DE35E14}"/>
    <pc:docChg chg="addSld delSld modSld sldOrd addMainMaster">
      <pc:chgData name="Pengdong Xiao" userId="S::pengdong.xiao@digipen.edu::8ebd7437-9907-43f3-b512-a9d7ca10c82e" providerId="AD" clId="Web-{3F9566C1-D2BF-42AF-9ED8-F6C63DE35E14}" dt="2020-09-23T01:37:40.737" v="81"/>
      <pc:docMkLst>
        <pc:docMk/>
      </pc:docMkLst>
      <pc:sldChg chg="del">
        <pc:chgData name="Pengdong Xiao" userId="S::pengdong.xiao@digipen.edu::8ebd7437-9907-43f3-b512-a9d7ca10c82e" providerId="AD" clId="Web-{3F9566C1-D2BF-42AF-9ED8-F6C63DE35E14}" dt="2020-09-23T01:31:15.110" v="33"/>
        <pc:sldMkLst>
          <pc:docMk/>
          <pc:sldMk cId="868482947" sldId="269"/>
        </pc:sldMkLst>
      </pc:sldChg>
      <pc:sldChg chg="del">
        <pc:chgData name="Pengdong Xiao" userId="S::pengdong.xiao@digipen.edu::8ebd7437-9907-43f3-b512-a9d7ca10c82e" providerId="AD" clId="Web-{3F9566C1-D2BF-42AF-9ED8-F6C63DE35E14}" dt="2020-09-23T01:31:20.048" v="34"/>
        <pc:sldMkLst>
          <pc:docMk/>
          <pc:sldMk cId="830605173" sldId="661"/>
        </pc:sldMkLst>
      </pc:sldChg>
      <pc:sldChg chg="del">
        <pc:chgData name="Pengdong Xiao" userId="S::pengdong.xiao@digipen.edu::8ebd7437-9907-43f3-b512-a9d7ca10c82e" providerId="AD" clId="Web-{3F9566C1-D2BF-42AF-9ED8-F6C63DE35E14}" dt="2020-09-23T01:31:32.548" v="36"/>
        <pc:sldMkLst>
          <pc:docMk/>
          <pc:sldMk cId="2404055770" sldId="663"/>
        </pc:sldMkLst>
      </pc:sldChg>
      <pc:sldChg chg="del">
        <pc:chgData name="Pengdong Xiao" userId="S::pengdong.xiao@digipen.edu::8ebd7437-9907-43f3-b512-a9d7ca10c82e" providerId="AD" clId="Web-{3F9566C1-D2BF-42AF-9ED8-F6C63DE35E14}" dt="2020-09-23T01:31:23.595" v="35"/>
        <pc:sldMkLst>
          <pc:docMk/>
          <pc:sldMk cId="3438124454" sldId="753"/>
        </pc:sldMkLst>
      </pc:sldChg>
      <pc:sldChg chg="del">
        <pc:chgData name="Pengdong Xiao" userId="S::pengdong.xiao@digipen.edu::8ebd7437-9907-43f3-b512-a9d7ca10c82e" providerId="AD" clId="Web-{3F9566C1-D2BF-42AF-9ED8-F6C63DE35E14}" dt="2020-09-23T01:37:40.737" v="81"/>
        <pc:sldMkLst>
          <pc:docMk/>
          <pc:sldMk cId="714246911" sldId="754"/>
        </pc:sldMkLst>
      </pc:sldChg>
      <pc:sldChg chg="add del">
        <pc:chgData name="Pengdong Xiao" userId="S::pengdong.xiao@digipen.edu::8ebd7437-9907-43f3-b512-a9d7ca10c82e" providerId="AD" clId="Web-{3F9566C1-D2BF-42AF-9ED8-F6C63DE35E14}" dt="2020-09-23T01:33:05.064" v="38"/>
        <pc:sldMkLst>
          <pc:docMk/>
          <pc:sldMk cId="1658352086" sldId="773"/>
        </pc:sldMkLst>
      </pc:sldChg>
      <pc:sldChg chg="modSp">
        <pc:chgData name="Pengdong Xiao" userId="S::pengdong.xiao@digipen.edu::8ebd7437-9907-43f3-b512-a9d7ca10c82e" providerId="AD" clId="Web-{3F9566C1-D2BF-42AF-9ED8-F6C63DE35E14}" dt="2020-09-23T01:36:26.628" v="80" actId="20577"/>
        <pc:sldMkLst>
          <pc:docMk/>
          <pc:sldMk cId="2207728869" sldId="774"/>
        </pc:sldMkLst>
        <pc:spChg chg="mod">
          <ac:chgData name="Pengdong Xiao" userId="S::pengdong.xiao@digipen.edu::8ebd7437-9907-43f3-b512-a9d7ca10c82e" providerId="AD" clId="Web-{3F9566C1-D2BF-42AF-9ED8-F6C63DE35E14}" dt="2020-09-23T01:36:26.628" v="80" actId="20577"/>
          <ac:spMkLst>
            <pc:docMk/>
            <pc:sldMk cId="2207728869" sldId="774"/>
            <ac:spMk id="2" creationId="{43898CE2-212E-475D-9665-B245B700A3DD}"/>
          </ac:spMkLst>
        </pc:spChg>
      </pc:sldChg>
      <pc:sldChg chg="modSp add ord">
        <pc:chgData name="Pengdong Xiao" userId="S::pengdong.xiao@digipen.edu::8ebd7437-9907-43f3-b512-a9d7ca10c82e" providerId="AD" clId="Web-{3F9566C1-D2BF-42AF-9ED8-F6C63DE35E14}" dt="2020-09-23T01:30:55.360" v="30" actId="20577"/>
        <pc:sldMkLst>
          <pc:docMk/>
          <pc:sldMk cId="2415864849" sldId="776"/>
        </pc:sldMkLst>
        <pc:spChg chg="mod">
          <ac:chgData name="Pengdong Xiao" userId="S::pengdong.xiao@digipen.edu::8ebd7437-9907-43f3-b512-a9d7ca10c82e" providerId="AD" clId="Web-{3F9566C1-D2BF-42AF-9ED8-F6C63DE35E14}" dt="2020-09-23T01:30:55.360" v="30" actId="20577"/>
          <ac:spMkLst>
            <pc:docMk/>
            <pc:sldMk cId="2415864849" sldId="776"/>
            <ac:spMk id="3" creationId="{00000000-0000-0000-0000-000000000000}"/>
          </ac:spMkLst>
        </pc:spChg>
      </pc:sldChg>
      <pc:sldMasterChg chg="add addSldLayout">
        <pc:chgData name="Pengdong Xiao" userId="S::pengdong.xiao@digipen.edu::8ebd7437-9907-43f3-b512-a9d7ca10c82e" providerId="AD" clId="Web-{3F9566C1-D2BF-42AF-9ED8-F6C63DE35E14}" dt="2020-09-23T01:30:32.282" v="0"/>
        <pc:sldMasterMkLst>
          <pc:docMk/>
          <pc:sldMasterMk cId="1390579517" sldId="2147483660"/>
        </pc:sldMasterMkLst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297513337" sldId="2147483661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4067711820" sldId="2147483662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483255194" sldId="2147483663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674696010" sldId="2147483664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4015645831" sldId="2147483665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841638590" sldId="2147483666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547096386" sldId="2147483667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820310829" sldId="2147483668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2599749358" sldId="2147483669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177552677" sldId="2147483670"/>
          </pc:sldLayoutMkLst>
        </pc:sldLayoutChg>
        <pc:sldLayoutChg chg="add">
          <pc:chgData name="Pengdong Xiao" userId="S::pengdong.xiao@digipen.edu::8ebd7437-9907-43f3-b512-a9d7ca10c82e" providerId="AD" clId="Web-{3F9566C1-D2BF-42AF-9ED8-F6C63DE35E14}" dt="2020-09-23T01:30:32.282" v="0"/>
          <pc:sldLayoutMkLst>
            <pc:docMk/>
            <pc:sldMasterMk cId="1390579517" sldId="2147483660"/>
            <pc:sldLayoutMk cId="3430596414" sldId="2147483671"/>
          </pc:sldLayoutMkLst>
        </pc:sldLayoutChg>
      </pc:sldMasterChg>
    </pc:docChg>
  </pc:docChgLst>
  <pc:docChgLst>
    <pc:chgData name="Pengdong Xiao" userId="S::pengdong.xiao@digipen.edu::8ebd7437-9907-43f3-b512-a9d7ca10c82e" providerId="AD" clId="Web-{42EAED47-3242-B56A-7D7C-D3940F821138}"/>
    <pc:docChg chg="modSld">
      <pc:chgData name="Pengdong Xiao" userId="S::pengdong.xiao@digipen.edu::8ebd7437-9907-43f3-b512-a9d7ca10c82e" providerId="AD" clId="Web-{42EAED47-3242-B56A-7D7C-D3940F821138}" dt="2021-01-06T03:38:47.410" v="11" actId="20577"/>
      <pc:docMkLst>
        <pc:docMk/>
      </pc:docMkLst>
      <pc:sldChg chg="modSp">
        <pc:chgData name="Pengdong Xiao" userId="S::pengdong.xiao@digipen.edu::8ebd7437-9907-43f3-b512-a9d7ca10c82e" providerId="AD" clId="Web-{42EAED47-3242-B56A-7D7C-D3940F821138}" dt="2021-01-06T03:38:47.410" v="11" actId="20577"/>
        <pc:sldMkLst>
          <pc:docMk/>
          <pc:sldMk cId="1659116634" sldId="807"/>
        </pc:sldMkLst>
        <pc:spChg chg="mod">
          <ac:chgData name="Pengdong Xiao" userId="S::pengdong.xiao@digipen.edu::8ebd7437-9907-43f3-b512-a9d7ca10c82e" providerId="AD" clId="Web-{42EAED47-3242-B56A-7D7C-D3940F821138}" dt="2021-01-06T03:38:47.410" v="11" actId="20577"/>
          <ac:spMkLst>
            <pc:docMk/>
            <pc:sldMk cId="1659116634" sldId="807"/>
            <ac:spMk id="39940" creationId="{8D74DBB3-98A0-489B-AFC4-D8CE87FA1564}"/>
          </ac:spMkLst>
        </pc:spChg>
      </pc:sldChg>
    </pc:docChg>
  </pc:docChgLst>
  <pc:docChgLst>
    <pc:chgData name="Pengdong Xiao" userId="S::pengdong.xiao@digipen.edu::8ebd7437-9907-43f3-b512-a9d7ca10c82e" providerId="AD" clId="Web-{A3EA5899-6B26-48B4-AA76-2DF08DF7A547}"/>
    <pc:docChg chg="addSld delSld modSld addMainMaster modMainMaster">
      <pc:chgData name="Pengdong Xiao" userId="S::pengdong.xiao@digipen.edu::8ebd7437-9907-43f3-b512-a9d7ca10c82e" providerId="AD" clId="Web-{A3EA5899-6B26-48B4-AA76-2DF08DF7A547}" dt="2020-09-29T09:50:48.115" v="277"/>
      <pc:docMkLst>
        <pc:docMk/>
      </pc:docMkLst>
      <pc:sldChg chg="del">
        <pc:chgData name="Pengdong Xiao" userId="S::pengdong.xiao@digipen.edu::8ebd7437-9907-43f3-b512-a9d7ca10c82e" providerId="AD" clId="Web-{A3EA5899-6B26-48B4-AA76-2DF08DF7A547}" dt="2020-09-29T09:38:22.995" v="179"/>
        <pc:sldMkLst>
          <pc:docMk/>
          <pc:sldMk cId="0" sldId="260"/>
        </pc:sldMkLst>
      </pc:sldChg>
      <pc:sldChg chg="del">
        <pc:chgData name="Pengdong Xiao" userId="S::pengdong.xiao@digipen.edu::8ebd7437-9907-43f3-b512-a9d7ca10c82e" providerId="AD" clId="Web-{A3EA5899-6B26-48B4-AA76-2DF08DF7A547}" dt="2020-09-29T09:38:46.323" v="194"/>
        <pc:sldMkLst>
          <pc:docMk/>
          <pc:sldMk cId="2488721896" sldId="587"/>
        </pc:sldMkLst>
      </pc:sldChg>
      <pc:sldChg chg="addSp delSp modSp delAnim">
        <pc:chgData name="Pengdong Xiao" userId="S::pengdong.xiao@digipen.edu::8ebd7437-9907-43f3-b512-a9d7ca10c82e" providerId="AD" clId="Web-{A3EA5899-6B26-48B4-AA76-2DF08DF7A547}" dt="2020-09-28T03:32:15.960" v="115" actId="1076"/>
        <pc:sldMkLst>
          <pc:docMk/>
          <pc:sldMk cId="1582678964" sldId="600"/>
        </pc:sldMkLst>
        <pc:spChg chg="mod">
          <ac:chgData name="Pengdong Xiao" userId="S::pengdong.xiao@digipen.edu::8ebd7437-9907-43f3-b512-a9d7ca10c82e" providerId="AD" clId="Web-{A3EA5899-6B26-48B4-AA76-2DF08DF7A547}" dt="2020-09-28T03:30:02.835" v="99" actId="1076"/>
          <ac:spMkLst>
            <pc:docMk/>
            <pc:sldMk cId="1582678964" sldId="600"/>
            <ac:spMk id="2" creationId="{00000000-0000-0000-0000-000000000000}"/>
          </ac:spMkLst>
        </pc:spChg>
        <pc:spChg chg="mod">
          <ac:chgData name="Pengdong Xiao" userId="S::pengdong.xiao@digipen.edu::8ebd7437-9907-43f3-b512-a9d7ca10c82e" providerId="AD" clId="Web-{A3EA5899-6B26-48B4-AA76-2DF08DF7A547}" dt="2020-09-28T03:32:15.960" v="115" actId="1076"/>
          <ac:spMkLst>
            <pc:docMk/>
            <pc:sldMk cId="1582678964" sldId="600"/>
            <ac:spMk id="3" creationId="{00000000-0000-0000-0000-000000000000}"/>
          </ac:spMkLst>
        </pc:spChg>
        <pc:spChg chg="add mod">
          <ac:chgData name="Pengdong Xiao" userId="S::pengdong.xiao@digipen.edu::8ebd7437-9907-43f3-b512-a9d7ca10c82e" providerId="AD" clId="Web-{A3EA5899-6B26-48B4-AA76-2DF08DF7A547}" dt="2020-09-28T03:32:13.257" v="114" actId="1076"/>
          <ac:spMkLst>
            <pc:docMk/>
            <pc:sldMk cId="1582678964" sldId="600"/>
            <ac:spMk id="4" creationId="{F25E1D46-64FD-44C4-8060-3E035B19F245}"/>
          </ac:spMkLst>
        </pc:spChg>
        <pc:spChg chg="del">
          <ac:chgData name="Pengdong Xiao" userId="S::pengdong.xiao@digipen.edu::8ebd7437-9907-43f3-b512-a9d7ca10c82e" providerId="AD" clId="Web-{A3EA5899-6B26-48B4-AA76-2DF08DF7A547}" dt="2020-09-28T03:29:51.179" v="96"/>
          <ac:spMkLst>
            <pc:docMk/>
            <pc:sldMk cId="1582678964" sldId="600"/>
            <ac:spMk id="35" creationId="{00000000-0000-0000-0000-000000000000}"/>
          </ac:spMkLst>
        </pc:spChg>
        <pc:spChg chg="del">
          <ac:chgData name="Pengdong Xiao" userId="S::pengdong.xiao@digipen.edu::8ebd7437-9907-43f3-b512-a9d7ca10c82e" providerId="AD" clId="Web-{A3EA5899-6B26-48B4-AA76-2DF08DF7A547}" dt="2020-09-28T03:29:40.992" v="92"/>
          <ac:spMkLst>
            <pc:docMk/>
            <pc:sldMk cId="1582678964" sldId="600"/>
            <ac:spMk id="36" creationId="{00000000-0000-0000-0000-000000000000}"/>
          </ac:spMkLst>
        </pc:spChg>
        <pc:spChg chg="del">
          <ac:chgData name="Pengdong Xiao" userId="S::pengdong.xiao@digipen.edu::8ebd7437-9907-43f3-b512-a9d7ca10c82e" providerId="AD" clId="Web-{A3EA5899-6B26-48B4-AA76-2DF08DF7A547}" dt="2020-09-28T03:29:46.335" v="94"/>
          <ac:spMkLst>
            <pc:docMk/>
            <pc:sldMk cId="1582678964" sldId="600"/>
            <ac:spMk id="37" creationId="{00000000-0000-0000-0000-000000000000}"/>
          </ac:spMkLst>
        </pc:spChg>
        <pc:spChg chg="del">
          <ac:chgData name="Pengdong Xiao" userId="S::pengdong.xiao@digipen.edu::8ebd7437-9907-43f3-b512-a9d7ca10c82e" providerId="AD" clId="Web-{A3EA5899-6B26-48B4-AA76-2DF08DF7A547}" dt="2020-09-28T03:29:41.367" v="93"/>
          <ac:spMkLst>
            <pc:docMk/>
            <pc:sldMk cId="1582678964" sldId="600"/>
            <ac:spMk id="38" creationId="{00000000-0000-0000-0000-000000000000}"/>
          </ac:spMkLst>
        </pc:spChg>
        <pc:spChg chg="del">
          <ac:chgData name="Pengdong Xiao" userId="S::pengdong.xiao@digipen.edu::8ebd7437-9907-43f3-b512-a9d7ca10c82e" providerId="AD" clId="Web-{A3EA5899-6B26-48B4-AA76-2DF08DF7A547}" dt="2020-09-28T03:29:47.398" v="95"/>
          <ac:spMkLst>
            <pc:docMk/>
            <pc:sldMk cId="1582678964" sldId="600"/>
            <ac:spMk id="39" creationId="{00000000-0000-0000-0000-000000000000}"/>
          </ac:spMkLst>
        </pc:spChg>
        <pc:grpChg chg="del">
          <ac:chgData name="Pengdong Xiao" userId="S::pengdong.xiao@digipen.edu::8ebd7437-9907-43f3-b512-a9d7ca10c82e" providerId="AD" clId="Web-{A3EA5899-6B26-48B4-AA76-2DF08DF7A547}" dt="2020-09-28T03:29:35.992" v="91"/>
          <ac:grpSpMkLst>
            <pc:docMk/>
            <pc:sldMk cId="1582678964" sldId="600"/>
            <ac:grpSpMk id="34" creationId="{00000000-0000-0000-0000-000000000000}"/>
          </ac:grpSpMkLst>
        </pc:grpChg>
      </pc:sldChg>
      <pc:sldChg chg="del">
        <pc:chgData name="Pengdong Xiao" userId="S::pengdong.xiao@digipen.edu::8ebd7437-9907-43f3-b512-a9d7ca10c82e" providerId="AD" clId="Web-{A3EA5899-6B26-48B4-AA76-2DF08DF7A547}" dt="2020-09-29T09:38:43.558" v="193"/>
        <pc:sldMkLst>
          <pc:docMk/>
          <pc:sldMk cId="1949946556" sldId="601"/>
        </pc:sldMkLst>
      </pc:sldChg>
      <pc:sldChg chg="del">
        <pc:chgData name="Pengdong Xiao" userId="S::pengdong.xiao@digipen.edu::8ebd7437-9907-43f3-b512-a9d7ca10c82e" providerId="AD" clId="Web-{A3EA5899-6B26-48B4-AA76-2DF08DF7A547}" dt="2020-09-29T09:38:41.714" v="192"/>
        <pc:sldMkLst>
          <pc:docMk/>
          <pc:sldMk cId="1357707896" sldId="602"/>
        </pc:sldMkLst>
      </pc:sldChg>
      <pc:sldChg chg="del">
        <pc:chgData name="Pengdong Xiao" userId="S::pengdong.xiao@digipen.edu::8ebd7437-9907-43f3-b512-a9d7ca10c82e" providerId="AD" clId="Web-{A3EA5899-6B26-48B4-AA76-2DF08DF7A547}" dt="2020-09-29T09:38:36.323" v="191"/>
        <pc:sldMkLst>
          <pc:docMk/>
          <pc:sldMk cId="1613610520" sldId="604"/>
        </pc:sldMkLst>
      </pc:sldChg>
      <pc:sldChg chg="del">
        <pc:chgData name="Pengdong Xiao" userId="S::pengdong.xiao@digipen.edu::8ebd7437-9907-43f3-b512-a9d7ca10c82e" providerId="AD" clId="Web-{A3EA5899-6B26-48B4-AA76-2DF08DF7A547}" dt="2020-09-29T09:38:36.292" v="190"/>
        <pc:sldMkLst>
          <pc:docMk/>
          <pc:sldMk cId="533685909" sldId="605"/>
        </pc:sldMkLst>
      </pc:sldChg>
      <pc:sldChg chg="del">
        <pc:chgData name="Pengdong Xiao" userId="S::pengdong.xiao@digipen.edu::8ebd7437-9907-43f3-b512-a9d7ca10c82e" providerId="AD" clId="Web-{A3EA5899-6B26-48B4-AA76-2DF08DF7A547}" dt="2020-09-29T09:38:31.542" v="185"/>
        <pc:sldMkLst>
          <pc:docMk/>
          <pc:sldMk cId="817122763" sldId="606"/>
        </pc:sldMkLst>
      </pc:sldChg>
      <pc:sldChg chg="del">
        <pc:chgData name="Pengdong Xiao" userId="S::pengdong.xiao@digipen.edu::8ebd7437-9907-43f3-b512-a9d7ca10c82e" providerId="AD" clId="Web-{A3EA5899-6B26-48B4-AA76-2DF08DF7A547}" dt="2020-09-29T09:38:12.698" v="165"/>
        <pc:sldMkLst>
          <pc:docMk/>
          <pc:sldMk cId="791806087" sldId="607"/>
        </pc:sldMkLst>
      </pc:sldChg>
      <pc:sldChg chg="del">
        <pc:chgData name="Pengdong Xiao" userId="S::pengdong.xiao@digipen.edu::8ebd7437-9907-43f3-b512-a9d7ca10c82e" providerId="AD" clId="Web-{A3EA5899-6B26-48B4-AA76-2DF08DF7A547}" dt="2020-09-29T09:38:15.917" v="170"/>
        <pc:sldMkLst>
          <pc:docMk/>
          <pc:sldMk cId="2494945322" sldId="610"/>
        </pc:sldMkLst>
      </pc:sldChg>
      <pc:sldChg chg="del">
        <pc:chgData name="Pengdong Xiao" userId="S::pengdong.xiao@digipen.edu::8ebd7437-9907-43f3-b512-a9d7ca10c82e" providerId="AD" clId="Web-{A3EA5899-6B26-48B4-AA76-2DF08DF7A547}" dt="2020-09-29T09:38:15.901" v="169"/>
        <pc:sldMkLst>
          <pc:docMk/>
          <pc:sldMk cId="2923860524" sldId="611"/>
        </pc:sldMkLst>
      </pc:sldChg>
      <pc:sldChg chg="del">
        <pc:chgData name="Pengdong Xiao" userId="S::pengdong.xiao@digipen.edu::8ebd7437-9907-43f3-b512-a9d7ca10c82e" providerId="AD" clId="Web-{A3EA5899-6B26-48B4-AA76-2DF08DF7A547}" dt="2020-09-29T09:38:08.589" v="163"/>
        <pc:sldMkLst>
          <pc:docMk/>
          <pc:sldMk cId="2538614446" sldId="613"/>
        </pc:sldMkLst>
      </pc:sldChg>
      <pc:sldChg chg="del">
        <pc:chgData name="Pengdong Xiao" userId="S::pengdong.xiao@digipen.edu::8ebd7437-9907-43f3-b512-a9d7ca10c82e" providerId="AD" clId="Web-{A3EA5899-6B26-48B4-AA76-2DF08DF7A547}" dt="2020-09-29T09:38:07.964" v="162"/>
        <pc:sldMkLst>
          <pc:docMk/>
          <pc:sldMk cId="1281060581" sldId="616"/>
        </pc:sldMkLst>
      </pc:sldChg>
      <pc:sldChg chg="del">
        <pc:chgData name="Pengdong Xiao" userId="S::pengdong.xiao@digipen.edu::8ebd7437-9907-43f3-b512-a9d7ca10c82e" providerId="AD" clId="Web-{A3EA5899-6B26-48B4-AA76-2DF08DF7A547}" dt="2020-09-29T09:38:18.386" v="174"/>
        <pc:sldMkLst>
          <pc:docMk/>
          <pc:sldMk cId="2195418687" sldId="622"/>
        </pc:sldMkLst>
      </pc:sldChg>
      <pc:sldChg chg="del">
        <pc:chgData name="Pengdong Xiao" userId="S::pengdong.xiao@digipen.edu::8ebd7437-9907-43f3-b512-a9d7ca10c82e" providerId="AD" clId="Web-{A3EA5899-6B26-48B4-AA76-2DF08DF7A547}" dt="2020-09-29T09:38:07.932" v="161"/>
        <pc:sldMkLst>
          <pc:docMk/>
          <pc:sldMk cId="3255652514" sldId="627"/>
        </pc:sldMkLst>
      </pc:sldChg>
      <pc:sldChg chg="del">
        <pc:chgData name="Pengdong Xiao" userId="S::pengdong.xiao@digipen.edu::8ebd7437-9907-43f3-b512-a9d7ca10c82e" providerId="AD" clId="Web-{A3EA5899-6B26-48B4-AA76-2DF08DF7A547}" dt="2020-09-29T09:38:04.807" v="160"/>
        <pc:sldMkLst>
          <pc:docMk/>
          <pc:sldMk cId="1735557721" sldId="628"/>
        </pc:sldMkLst>
      </pc:sldChg>
      <pc:sldChg chg="del">
        <pc:chgData name="Pengdong Xiao" userId="S::pengdong.xiao@digipen.edu::8ebd7437-9907-43f3-b512-a9d7ca10c82e" providerId="AD" clId="Web-{A3EA5899-6B26-48B4-AA76-2DF08DF7A547}" dt="2020-09-29T09:38:47.151" v="195"/>
        <pc:sldMkLst>
          <pc:docMk/>
          <pc:sldMk cId="3611930679" sldId="755"/>
        </pc:sldMkLst>
      </pc:sldChg>
      <pc:sldChg chg="del">
        <pc:chgData name="Pengdong Xiao" userId="S::pengdong.xiao@digipen.edu::8ebd7437-9907-43f3-b512-a9d7ca10c82e" providerId="AD" clId="Web-{A3EA5899-6B26-48B4-AA76-2DF08DF7A547}" dt="2020-09-29T09:38:33.604" v="189"/>
        <pc:sldMkLst>
          <pc:docMk/>
          <pc:sldMk cId="1213311656" sldId="756"/>
        </pc:sldMkLst>
      </pc:sldChg>
      <pc:sldChg chg="del">
        <pc:chgData name="Pengdong Xiao" userId="S::pengdong.xiao@digipen.edu::8ebd7437-9907-43f3-b512-a9d7ca10c82e" providerId="AD" clId="Web-{A3EA5899-6B26-48B4-AA76-2DF08DF7A547}" dt="2020-09-29T09:38:32.667" v="188"/>
        <pc:sldMkLst>
          <pc:docMk/>
          <pc:sldMk cId="1008571907" sldId="757"/>
        </pc:sldMkLst>
      </pc:sldChg>
      <pc:sldChg chg="del">
        <pc:chgData name="Pengdong Xiao" userId="S::pengdong.xiao@digipen.edu::8ebd7437-9907-43f3-b512-a9d7ca10c82e" providerId="AD" clId="Web-{A3EA5899-6B26-48B4-AA76-2DF08DF7A547}" dt="2020-09-29T09:38:31.839" v="187"/>
        <pc:sldMkLst>
          <pc:docMk/>
          <pc:sldMk cId="1448571262" sldId="758"/>
        </pc:sldMkLst>
      </pc:sldChg>
      <pc:sldChg chg="del">
        <pc:chgData name="Pengdong Xiao" userId="S::pengdong.xiao@digipen.edu::8ebd7437-9907-43f3-b512-a9d7ca10c82e" providerId="AD" clId="Web-{A3EA5899-6B26-48B4-AA76-2DF08DF7A547}" dt="2020-09-29T09:38:15.886" v="168"/>
        <pc:sldMkLst>
          <pc:docMk/>
          <pc:sldMk cId="1061928212" sldId="759"/>
        </pc:sldMkLst>
      </pc:sldChg>
      <pc:sldChg chg="del">
        <pc:chgData name="Pengdong Xiao" userId="S::pengdong.xiao@digipen.edu::8ebd7437-9907-43f3-b512-a9d7ca10c82e" providerId="AD" clId="Web-{A3EA5899-6B26-48B4-AA76-2DF08DF7A547}" dt="2020-09-29T09:38:15.854" v="167"/>
        <pc:sldMkLst>
          <pc:docMk/>
          <pc:sldMk cId="4016416940" sldId="760"/>
        </pc:sldMkLst>
      </pc:sldChg>
      <pc:sldChg chg="del">
        <pc:chgData name="Pengdong Xiao" userId="S::pengdong.xiao@digipen.edu::8ebd7437-9907-43f3-b512-a9d7ca10c82e" providerId="AD" clId="Web-{A3EA5899-6B26-48B4-AA76-2DF08DF7A547}" dt="2020-09-29T09:38:31.636" v="186"/>
        <pc:sldMkLst>
          <pc:docMk/>
          <pc:sldMk cId="66121268" sldId="761"/>
        </pc:sldMkLst>
      </pc:sldChg>
      <pc:sldChg chg="del">
        <pc:chgData name="Pengdong Xiao" userId="S::pengdong.xiao@digipen.edu::8ebd7437-9907-43f3-b512-a9d7ca10c82e" providerId="AD" clId="Web-{A3EA5899-6B26-48B4-AA76-2DF08DF7A547}" dt="2020-09-29T09:38:27.698" v="183"/>
        <pc:sldMkLst>
          <pc:docMk/>
          <pc:sldMk cId="443938423" sldId="762"/>
        </pc:sldMkLst>
      </pc:sldChg>
      <pc:sldChg chg="del">
        <pc:chgData name="Pengdong Xiao" userId="S::pengdong.xiao@digipen.edu::8ebd7437-9907-43f3-b512-a9d7ca10c82e" providerId="AD" clId="Web-{A3EA5899-6B26-48B4-AA76-2DF08DF7A547}" dt="2020-09-29T09:38:26.792" v="182"/>
        <pc:sldMkLst>
          <pc:docMk/>
          <pc:sldMk cId="3704140358" sldId="763"/>
        </pc:sldMkLst>
      </pc:sldChg>
      <pc:sldChg chg="del">
        <pc:chgData name="Pengdong Xiao" userId="S::pengdong.xiao@digipen.edu::8ebd7437-9907-43f3-b512-a9d7ca10c82e" providerId="AD" clId="Web-{A3EA5899-6B26-48B4-AA76-2DF08DF7A547}" dt="2020-09-29T09:38:21.511" v="177"/>
        <pc:sldMkLst>
          <pc:docMk/>
          <pc:sldMk cId="170291528" sldId="764"/>
        </pc:sldMkLst>
      </pc:sldChg>
      <pc:sldChg chg="del">
        <pc:chgData name="Pengdong Xiao" userId="S::pengdong.xiao@digipen.edu::8ebd7437-9907-43f3-b512-a9d7ca10c82e" providerId="AD" clId="Web-{A3EA5899-6B26-48B4-AA76-2DF08DF7A547}" dt="2020-09-29T09:38:21.995" v="178"/>
        <pc:sldMkLst>
          <pc:docMk/>
          <pc:sldMk cId="2962453515" sldId="765"/>
        </pc:sldMkLst>
      </pc:sldChg>
      <pc:sldChg chg="del">
        <pc:chgData name="Pengdong Xiao" userId="S::pengdong.xiao@digipen.edu::8ebd7437-9907-43f3-b512-a9d7ca10c82e" providerId="AD" clId="Web-{A3EA5899-6B26-48B4-AA76-2DF08DF7A547}" dt="2020-09-29T09:38:21.479" v="176"/>
        <pc:sldMkLst>
          <pc:docMk/>
          <pc:sldMk cId="709133247" sldId="766"/>
        </pc:sldMkLst>
      </pc:sldChg>
      <pc:sldChg chg="del">
        <pc:chgData name="Pengdong Xiao" userId="S::pengdong.xiao@digipen.edu::8ebd7437-9907-43f3-b512-a9d7ca10c82e" providerId="AD" clId="Web-{A3EA5899-6B26-48B4-AA76-2DF08DF7A547}" dt="2020-09-29T09:38:26.682" v="181"/>
        <pc:sldMkLst>
          <pc:docMk/>
          <pc:sldMk cId="4064343821" sldId="767"/>
        </pc:sldMkLst>
      </pc:sldChg>
      <pc:sldChg chg="del">
        <pc:chgData name="Pengdong Xiao" userId="S::pengdong.xiao@digipen.edu::8ebd7437-9907-43f3-b512-a9d7ca10c82e" providerId="AD" clId="Web-{A3EA5899-6B26-48B4-AA76-2DF08DF7A547}" dt="2020-09-29T09:38:26.651" v="180"/>
        <pc:sldMkLst>
          <pc:docMk/>
          <pc:sldMk cId="1239324700" sldId="768"/>
        </pc:sldMkLst>
      </pc:sldChg>
      <pc:sldChg chg="del">
        <pc:chgData name="Pengdong Xiao" userId="S::pengdong.xiao@digipen.edu::8ebd7437-9907-43f3-b512-a9d7ca10c82e" providerId="AD" clId="Web-{A3EA5899-6B26-48B4-AA76-2DF08DF7A547}" dt="2020-09-29T09:38:18.932" v="175"/>
        <pc:sldMkLst>
          <pc:docMk/>
          <pc:sldMk cId="622473435" sldId="769"/>
        </pc:sldMkLst>
      </pc:sldChg>
      <pc:sldChg chg="del">
        <pc:chgData name="Pengdong Xiao" userId="S::pengdong.xiao@digipen.edu::8ebd7437-9907-43f3-b512-a9d7ca10c82e" providerId="AD" clId="Web-{A3EA5899-6B26-48B4-AA76-2DF08DF7A547}" dt="2020-09-29T09:38:18.386" v="173"/>
        <pc:sldMkLst>
          <pc:docMk/>
          <pc:sldMk cId="4111626459" sldId="770"/>
        </pc:sldMkLst>
      </pc:sldChg>
      <pc:sldChg chg="del">
        <pc:chgData name="Pengdong Xiao" userId="S::pengdong.xiao@digipen.edu::8ebd7437-9907-43f3-b512-a9d7ca10c82e" providerId="AD" clId="Web-{A3EA5899-6B26-48B4-AA76-2DF08DF7A547}" dt="2020-09-29T09:38:18.354" v="172"/>
        <pc:sldMkLst>
          <pc:docMk/>
          <pc:sldMk cId="3309731986" sldId="771"/>
        </pc:sldMkLst>
      </pc:sldChg>
      <pc:sldChg chg="del">
        <pc:chgData name="Pengdong Xiao" userId="S::pengdong.xiao@digipen.edu::8ebd7437-9907-43f3-b512-a9d7ca10c82e" providerId="AD" clId="Web-{A3EA5899-6B26-48B4-AA76-2DF08DF7A547}" dt="2020-09-29T09:38:15.917" v="171"/>
        <pc:sldMkLst>
          <pc:docMk/>
          <pc:sldMk cId="1837685514" sldId="772"/>
        </pc:sldMkLst>
      </pc:sldChg>
      <pc:sldChg chg="del">
        <pc:chgData name="Pengdong Xiao" userId="S::pengdong.xiao@digipen.edu::8ebd7437-9907-43f3-b512-a9d7ca10c82e" providerId="AD" clId="Web-{A3EA5899-6B26-48B4-AA76-2DF08DF7A547}" dt="2020-09-29T09:38:28.776" v="184"/>
        <pc:sldMkLst>
          <pc:docMk/>
          <pc:sldMk cId="1658352086" sldId="773"/>
        </pc:sldMkLst>
      </pc:sldChg>
      <pc:sldChg chg="del">
        <pc:chgData name="Pengdong Xiao" userId="S::pengdong.xiao@digipen.edu::8ebd7437-9907-43f3-b512-a9d7ca10c82e" providerId="AD" clId="Web-{A3EA5899-6B26-48B4-AA76-2DF08DF7A547}" dt="2020-09-29T09:38:09.448" v="164"/>
        <pc:sldMkLst>
          <pc:docMk/>
          <pc:sldMk cId="2207728869" sldId="774"/>
        </pc:sldMkLst>
      </pc:sldChg>
      <pc:sldChg chg="del">
        <pc:chgData name="Pengdong Xiao" userId="S::pengdong.xiao@digipen.edu::8ebd7437-9907-43f3-b512-a9d7ca10c82e" providerId="AD" clId="Web-{A3EA5899-6B26-48B4-AA76-2DF08DF7A547}" dt="2020-09-29T09:38:15.792" v="166"/>
        <pc:sldMkLst>
          <pc:docMk/>
          <pc:sldMk cId="1811615033" sldId="775"/>
        </pc:sldMkLst>
      </pc:sldChg>
      <pc:sldChg chg="modSp">
        <pc:chgData name="Pengdong Xiao" userId="S::pengdong.xiao@digipen.edu::8ebd7437-9907-43f3-b512-a9d7ca10c82e" providerId="AD" clId="Web-{A3EA5899-6B26-48B4-AA76-2DF08DF7A547}" dt="2020-09-28T03:26:32.351" v="60" actId="20577"/>
        <pc:sldMkLst>
          <pc:docMk/>
          <pc:sldMk cId="2415864849" sldId="776"/>
        </pc:sldMkLst>
        <pc:spChg chg="mod">
          <ac:chgData name="Pengdong Xiao" userId="S::pengdong.xiao@digipen.edu::8ebd7437-9907-43f3-b512-a9d7ca10c82e" providerId="AD" clId="Web-{A3EA5899-6B26-48B4-AA76-2DF08DF7A547}" dt="2020-09-28T03:26:32.351" v="60" actId="20577"/>
          <ac:spMkLst>
            <pc:docMk/>
            <pc:sldMk cId="2415864849" sldId="776"/>
            <ac:spMk id="3" creationId="{00000000-0000-0000-0000-000000000000}"/>
          </ac:spMkLst>
        </pc:spChg>
      </pc:sldChg>
      <pc:sldChg chg="addSp delSp modSp add replId">
        <pc:chgData name="Pengdong Xiao" userId="S::pengdong.xiao@digipen.edu::8ebd7437-9907-43f3-b512-a9d7ca10c82e" providerId="AD" clId="Web-{A3EA5899-6B26-48B4-AA76-2DF08DF7A547}" dt="2020-09-28T09:13:00.102" v="128" actId="1076"/>
        <pc:sldMkLst>
          <pc:docMk/>
          <pc:sldMk cId="881933163" sldId="777"/>
        </pc:sldMkLst>
        <pc:spChg chg="mod">
          <ac:chgData name="Pengdong Xiao" userId="S::pengdong.xiao@digipen.edu::8ebd7437-9907-43f3-b512-a9d7ca10c82e" providerId="AD" clId="Web-{A3EA5899-6B26-48B4-AA76-2DF08DF7A547}" dt="2020-09-28T09:11:59.426" v="118" actId="20577"/>
          <ac:spMkLst>
            <pc:docMk/>
            <pc:sldMk cId="881933163" sldId="777"/>
            <ac:spMk id="2" creationId="{00000000-0000-0000-0000-000000000000}"/>
          </ac:spMkLst>
        </pc:spChg>
        <pc:spChg chg="mod">
          <ac:chgData name="Pengdong Xiao" userId="S::pengdong.xiao@digipen.edu::8ebd7437-9907-43f3-b512-a9d7ca10c82e" providerId="AD" clId="Web-{A3EA5899-6B26-48B4-AA76-2DF08DF7A547}" dt="2020-09-28T09:12:49.836" v="124" actId="1076"/>
          <ac:spMkLst>
            <pc:docMk/>
            <pc:sldMk cId="881933163" sldId="777"/>
            <ac:spMk id="3" creationId="{00000000-0000-0000-0000-000000000000}"/>
          </ac:spMkLst>
        </pc:spChg>
        <pc:spChg chg="del">
          <ac:chgData name="Pengdong Xiao" userId="S::pengdong.xiao@digipen.edu::8ebd7437-9907-43f3-b512-a9d7ca10c82e" providerId="AD" clId="Web-{A3EA5899-6B26-48B4-AA76-2DF08DF7A547}" dt="2020-09-28T09:12:16.943" v="120"/>
          <ac:spMkLst>
            <pc:docMk/>
            <pc:sldMk cId="881933163" sldId="777"/>
            <ac:spMk id="4" creationId="{F25E1D46-64FD-44C4-8060-3E035B19F245}"/>
          </ac:spMkLst>
        </pc:spChg>
        <pc:picChg chg="add mod">
          <ac:chgData name="Pengdong Xiao" userId="S::pengdong.xiao@digipen.edu::8ebd7437-9907-43f3-b512-a9d7ca10c82e" providerId="AD" clId="Web-{A3EA5899-6B26-48B4-AA76-2DF08DF7A547}" dt="2020-09-28T09:13:00.102" v="128" actId="1076"/>
          <ac:picMkLst>
            <pc:docMk/>
            <pc:sldMk cId="881933163" sldId="777"/>
            <ac:picMk id="5" creationId="{079100AA-CECC-4A3C-9506-4AD7E329C143}"/>
          </ac:picMkLst>
        </pc:picChg>
      </pc:sldChg>
      <pc:sldChg chg="addSp delSp modSp add replId">
        <pc:chgData name="Pengdong Xiao" userId="S::pengdong.xiao@digipen.edu::8ebd7437-9907-43f3-b512-a9d7ca10c82e" providerId="AD" clId="Web-{A3EA5899-6B26-48B4-AA76-2DF08DF7A547}" dt="2020-09-29T05:00:08.951" v="158" actId="20577"/>
        <pc:sldMkLst>
          <pc:docMk/>
          <pc:sldMk cId="1984236862" sldId="778"/>
        </pc:sldMkLst>
        <pc:spChg chg="mod">
          <ac:chgData name="Pengdong Xiao" userId="S::pengdong.xiao@digipen.edu::8ebd7437-9907-43f3-b512-a9d7ca10c82e" providerId="AD" clId="Web-{A3EA5899-6B26-48B4-AA76-2DF08DF7A547}" dt="2020-09-29T02:31:12.047" v="144" actId="1076"/>
          <ac:spMkLst>
            <pc:docMk/>
            <pc:sldMk cId="1984236862" sldId="778"/>
            <ac:spMk id="2" creationId="{00000000-0000-0000-0000-000000000000}"/>
          </ac:spMkLst>
        </pc:spChg>
        <pc:spChg chg="mod">
          <ac:chgData name="Pengdong Xiao" userId="S::pengdong.xiao@digipen.edu::8ebd7437-9907-43f3-b512-a9d7ca10c82e" providerId="AD" clId="Web-{A3EA5899-6B26-48B4-AA76-2DF08DF7A547}" dt="2020-09-29T02:31:12.001" v="143" actId="1076"/>
          <ac:spMkLst>
            <pc:docMk/>
            <pc:sldMk cId="1984236862" sldId="778"/>
            <ac:spMk id="3" creationId="{00000000-0000-0000-0000-000000000000}"/>
          </ac:spMkLst>
        </pc:spChg>
        <pc:spChg chg="add mod">
          <ac:chgData name="Pengdong Xiao" userId="S::pengdong.xiao@digipen.edu::8ebd7437-9907-43f3-b512-a9d7ca10c82e" providerId="AD" clId="Web-{A3EA5899-6B26-48B4-AA76-2DF08DF7A547}" dt="2020-09-29T05:00:08.951" v="158" actId="20577"/>
          <ac:spMkLst>
            <pc:docMk/>
            <pc:sldMk cId="1984236862" sldId="778"/>
            <ac:spMk id="4" creationId="{BA27DC3C-33AA-42D5-90C5-71A2C0C9020A}"/>
          </ac:spMkLst>
        </pc:spChg>
        <pc:picChg chg="del">
          <ac:chgData name="Pengdong Xiao" userId="S::pengdong.xiao@digipen.edu::8ebd7437-9907-43f3-b512-a9d7ca10c82e" providerId="AD" clId="Web-{A3EA5899-6B26-48B4-AA76-2DF08DF7A547}" dt="2020-09-29T02:28:46.394" v="130"/>
          <ac:picMkLst>
            <pc:docMk/>
            <pc:sldMk cId="1984236862" sldId="778"/>
            <ac:picMk id="5" creationId="{079100AA-CECC-4A3C-9506-4AD7E329C143}"/>
          </ac:picMkLst>
        </pc:picChg>
      </pc:sldChg>
      <pc:sldChg chg="add del">
        <pc:chgData name="Pengdong Xiao" userId="S::pengdong.xiao@digipen.edu::8ebd7437-9907-43f3-b512-a9d7ca10c82e" providerId="AD" clId="Web-{A3EA5899-6B26-48B4-AA76-2DF08DF7A547}" dt="2020-09-29T09:50:48.115" v="277"/>
        <pc:sldMkLst>
          <pc:docMk/>
          <pc:sldMk cId="847679999" sldId="779"/>
        </pc:sldMkLst>
      </pc:sldChg>
      <pc:sldChg chg="add">
        <pc:chgData name="Pengdong Xiao" userId="S::pengdong.xiao@digipen.edu::8ebd7437-9907-43f3-b512-a9d7ca10c82e" providerId="AD" clId="Web-{A3EA5899-6B26-48B4-AA76-2DF08DF7A547}" dt="2020-09-29T09:46:51.049" v="197"/>
        <pc:sldMkLst>
          <pc:docMk/>
          <pc:sldMk cId="2469018185" sldId="780"/>
        </pc:sldMkLst>
      </pc:sldChg>
      <pc:sldChg chg="modSp add">
        <pc:chgData name="Pengdong Xiao" userId="S::pengdong.xiao@digipen.edu::8ebd7437-9907-43f3-b512-a9d7ca10c82e" providerId="AD" clId="Web-{A3EA5899-6B26-48B4-AA76-2DF08DF7A547}" dt="2020-09-29T09:50:26.709" v="276" actId="20577"/>
        <pc:sldMkLst>
          <pc:docMk/>
          <pc:sldMk cId="3187670647" sldId="781"/>
        </pc:sldMkLst>
        <pc:spChg chg="mod">
          <ac:chgData name="Pengdong Xiao" userId="S::pengdong.xiao@digipen.edu::8ebd7437-9907-43f3-b512-a9d7ca10c82e" providerId="AD" clId="Web-{A3EA5899-6B26-48B4-AA76-2DF08DF7A547}" dt="2020-09-29T09:50:26.709" v="276" actId="20577"/>
          <ac:spMkLst>
            <pc:docMk/>
            <pc:sldMk cId="3187670647" sldId="781"/>
            <ac:spMk id="66563" creationId="{965E29A6-AF16-46A6-A30B-4260C6BD4219}"/>
          </ac:spMkLst>
        </pc:spChg>
      </pc:sldChg>
      <pc:sldChg chg="add">
        <pc:chgData name="Pengdong Xiao" userId="S::pengdong.xiao@digipen.edu::8ebd7437-9907-43f3-b512-a9d7ca10c82e" providerId="AD" clId="Web-{A3EA5899-6B26-48B4-AA76-2DF08DF7A547}" dt="2020-09-29T09:46:51.316" v="199"/>
        <pc:sldMkLst>
          <pc:docMk/>
          <pc:sldMk cId="2139650365" sldId="782"/>
        </pc:sldMkLst>
      </pc:sldChg>
      <pc:sldChg chg="add">
        <pc:chgData name="Pengdong Xiao" userId="S::pengdong.xiao@digipen.edu::8ebd7437-9907-43f3-b512-a9d7ca10c82e" providerId="AD" clId="Web-{A3EA5899-6B26-48B4-AA76-2DF08DF7A547}" dt="2020-09-29T09:46:51.440" v="200"/>
        <pc:sldMkLst>
          <pc:docMk/>
          <pc:sldMk cId="3032730312" sldId="783"/>
        </pc:sldMkLst>
      </pc:sldChg>
      <pc:sldChg chg="add">
        <pc:chgData name="Pengdong Xiao" userId="S::pengdong.xiao@digipen.edu::8ebd7437-9907-43f3-b512-a9d7ca10c82e" providerId="AD" clId="Web-{A3EA5899-6B26-48B4-AA76-2DF08DF7A547}" dt="2020-09-29T09:46:51.559" v="201"/>
        <pc:sldMkLst>
          <pc:docMk/>
          <pc:sldMk cId="2804028832" sldId="784"/>
        </pc:sldMkLst>
      </pc:sldChg>
      <pc:sldChg chg="add">
        <pc:chgData name="Pengdong Xiao" userId="S::pengdong.xiao@digipen.edu::8ebd7437-9907-43f3-b512-a9d7ca10c82e" providerId="AD" clId="Web-{A3EA5899-6B26-48B4-AA76-2DF08DF7A547}" dt="2020-09-29T09:46:51.706" v="202"/>
        <pc:sldMkLst>
          <pc:docMk/>
          <pc:sldMk cId="329174252" sldId="785"/>
        </pc:sldMkLst>
      </pc:sldChg>
      <pc:sldChg chg="modSp add">
        <pc:chgData name="Pengdong Xiao" userId="S::pengdong.xiao@digipen.edu::8ebd7437-9907-43f3-b512-a9d7ca10c82e" providerId="AD" clId="Web-{A3EA5899-6B26-48B4-AA76-2DF08DF7A547}" dt="2020-09-29T09:50:07.460" v="275" actId="14100"/>
        <pc:sldMkLst>
          <pc:docMk/>
          <pc:sldMk cId="597830338" sldId="786"/>
        </pc:sldMkLst>
        <pc:spChg chg="mod">
          <ac:chgData name="Pengdong Xiao" userId="S::pengdong.xiao@digipen.edu::8ebd7437-9907-43f3-b512-a9d7ca10c82e" providerId="AD" clId="Web-{A3EA5899-6B26-48B4-AA76-2DF08DF7A547}" dt="2020-09-29T09:50:07.460" v="275" actId="14100"/>
          <ac:spMkLst>
            <pc:docMk/>
            <pc:sldMk cId="597830338" sldId="786"/>
            <ac:spMk id="61443" creationId="{E0CD2D92-8546-470F-B838-BF251D25B65E}"/>
          </ac:spMkLst>
        </pc:spChg>
      </pc:sldChg>
      <pc:sldChg chg="add">
        <pc:chgData name="Pengdong Xiao" userId="S::pengdong.xiao@digipen.edu::8ebd7437-9907-43f3-b512-a9d7ca10c82e" providerId="AD" clId="Web-{A3EA5899-6B26-48B4-AA76-2DF08DF7A547}" dt="2020-09-29T09:46:52.049" v="204"/>
        <pc:sldMkLst>
          <pc:docMk/>
          <pc:sldMk cId="260473732" sldId="787"/>
        </pc:sldMkLst>
      </pc:sldChg>
      <pc:sldChg chg="add">
        <pc:chgData name="Pengdong Xiao" userId="S::pengdong.xiao@digipen.edu::8ebd7437-9907-43f3-b512-a9d7ca10c82e" providerId="AD" clId="Web-{A3EA5899-6B26-48B4-AA76-2DF08DF7A547}" dt="2020-09-29T09:46:52.177" v="205"/>
        <pc:sldMkLst>
          <pc:docMk/>
          <pc:sldMk cId="714927233" sldId="788"/>
        </pc:sldMkLst>
      </pc:sldChg>
      <pc:sldChg chg="add">
        <pc:chgData name="Pengdong Xiao" userId="S::pengdong.xiao@digipen.edu::8ebd7437-9907-43f3-b512-a9d7ca10c82e" providerId="AD" clId="Web-{A3EA5899-6B26-48B4-AA76-2DF08DF7A547}" dt="2020-09-29T09:46:52.295" v="206"/>
        <pc:sldMkLst>
          <pc:docMk/>
          <pc:sldMk cId="1678860923" sldId="789"/>
        </pc:sldMkLst>
      </pc:sldChg>
      <pc:sldChg chg="add">
        <pc:chgData name="Pengdong Xiao" userId="S::pengdong.xiao@digipen.edu::8ebd7437-9907-43f3-b512-a9d7ca10c82e" providerId="AD" clId="Web-{A3EA5899-6B26-48B4-AA76-2DF08DF7A547}" dt="2020-09-29T09:46:52.415" v="207"/>
        <pc:sldMkLst>
          <pc:docMk/>
          <pc:sldMk cId="1269753868" sldId="790"/>
        </pc:sldMkLst>
      </pc:sldChg>
      <pc:sldChg chg="add">
        <pc:chgData name="Pengdong Xiao" userId="S::pengdong.xiao@digipen.edu::8ebd7437-9907-43f3-b512-a9d7ca10c82e" providerId="AD" clId="Web-{A3EA5899-6B26-48B4-AA76-2DF08DF7A547}" dt="2020-09-29T09:46:52.640" v="208"/>
        <pc:sldMkLst>
          <pc:docMk/>
          <pc:sldMk cId="1550489096" sldId="791"/>
        </pc:sldMkLst>
      </pc:sldChg>
      <pc:sldChg chg="add">
        <pc:chgData name="Pengdong Xiao" userId="S::pengdong.xiao@digipen.edu::8ebd7437-9907-43f3-b512-a9d7ca10c82e" providerId="AD" clId="Web-{A3EA5899-6B26-48B4-AA76-2DF08DF7A547}" dt="2020-09-29T09:46:52.769" v="209"/>
        <pc:sldMkLst>
          <pc:docMk/>
          <pc:sldMk cId="3918143598" sldId="792"/>
        </pc:sldMkLst>
      </pc:sldChg>
      <pc:sldChg chg="modSp add">
        <pc:chgData name="Pengdong Xiao" userId="S::pengdong.xiao@digipen.edu::8ebd7437-9907-43f3-b512-a9d7ca10c82e" providerId="AD" clId="Web-{A3EA5899-6B26-48B4-AA76-2DF08DF7A547}" dt="2020-09-29T09:49:28.087" v="269" actId="20577"/>
        <pc:sldMkLst>
          <pc:docMk/>
          <pc:sldMk cId="3616281019" sldId="793"/>
        </pc:sldMkLst>
        <pc:spChg chg="mod">
          <ac:chgData name="Pengdong Xiao" userId="S::pengdong.xiao@digipen.edu::8ebd7437-9907-43f3-b512-a9d7ca10c82e" providerId="AD" clId="Web-{A3EA5899-6B26-48B4-AA76-2DF08DF7A547}" dt="2020-09-29T09:49:28.087" v="269" actId="20577"/>
          <ac:spMkLst>
            <pc:docMk/>
            <pc:sldMk cId="3616281019" sldId="793"/>
            <ac:spMk id="54275" creationId="{3AA8BA16-B1DF-4529-8060-CF2B697C1077}"/>
          </ac:spMkLst>
        </pc:spChg>
      </pc:sldChg>
      <pc:sldChg chg="add">
        <pc:chgData name="Pengdong Xiao" userId="S::pengdong.xiao@digipen.edu::8ebd7437-9907-43f3-b512-a9d7ca10c82e" providerId="AD" clId="Web-{A3EA5899-6B26-48B4-AA76-2DF08DF7A547}" dt="2020-09-29T09:46:52.972" v="211"/>
        <pc:sldMkLst>
          <pc:docMk/>
          <pc:sldMk cId="230806917" sldId="794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084" v="212"/>
        <pc:sldMkLst>
          <pc:docMk/>
          <pc:sldMk cId="1461362241" sldId="795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206" v="213"/>
        <pc:sldMkLst>
          <pc:docMk/>
          <pc:sldMk cId="4041748737" sldId="796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446" v="214"/>
        <pc:sldMkLst>
          <pc:docMk/>
          <pc:sldMk cId="109031220" sldId="797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612" v="215"/>
        <pc:sldMkLst>
          <pc:docMk/>
          <pc:sldMk cId="3627281989" sldId="798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724" v="216"/>
        <pc:sldMkLst>
          <pc:docMk/>
          <pc:sldMk cId="4172173142" sldId="799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836" v="217"/>
        <pc:sldMkLst>
          <pc:docMk/>
          <pc:sldMk cId="2803100370" sldId="800"/>
        </pc:sldMkLst>
      </pc:sldChg>
      <pc:sldChg chg="add">
        <pc:chgData name="Pengdong Xiao" userId="S::pengdong.xiao@digipen.edu::8ebd7437-9907-43f3-b512-a9d7ca10c82e" providerId="AD" clId="Web-{A3EA5899-6B26-48B4-AA76-2DF08DF7A547}" dt="2020-09-29T09:46:53.945" v="218"/>
        <pc:sldMkLst>
          <pc:docMk/>
          <pc:sldMk cId="3374382778" sldId="801"/>
        </pc:sldMkLst>
      </pc:sldChg>
      <pc:sldChg chg="add">
        <pc:chgData name="Pengdong Xiao" userId="S::pengdong.xiao@digipen.edu::8ebd7437-9907-43f3-b512-a9d7ca10c82e" providerId="AD" clId="Web-{A3EA5899-6B26-48B4-AA76-2DF08DF7A547}" dt="2020-09-29T09:46:54.164" v="219"/>
        <pc:sldMkLst>
          <pc:docMk/>
          <pc:sldMk cId="1418666028" sldId="802"/>
        </pc:sldMkLst>
      </pc:sldChg>
      <pc:sldChg chg="add">
        <pc:chgData name="Pengdong Xiao" userId="S::pengdong.xiao@digipen.edu::8ebd7437-9907-43f3-b512-a9d7ca10c82e" providerId="AD" clId="Web-{A3EA5899-6B26-48B4-AA76-2DF08DF7A547}" dt="2020-09-29T09:46:54.298" v="220"/>
        <pc:sldMkLst>
          <pc:docMk/>
          <pc:sldMk cId="3442865939" sldId="803"/>
        </pc:sldMkLst>
      </pc:sldChg>
      <pc:sldChg chg="add">
        <pc:chgData name="Pengdong Xiao" userId="S::pengdong.xiao@digipen.edu::8ebd7437-9907-43f3-b512-a9d7ca10c82e" providerId="AD" clId="Web-{A3EA5899-6B26-48B4-AA76-2DF08DF7A547}" dt="2020-09-29T09:46:54.518" v="221"/>
        <pc:sldMkLst>
          <pc:docMk/>
          <pc:sldMk cId="1440627812" sldId="804"/>
        </pc:sldMkLst>
      </pc:sldChg>
      <pc:sldChg chg="add">
        <pc:chgData name="Pengdong Xiao" userId="S::pengdong.xiao@digipen.edu::8ebd7437-9907-43f3-b512-a9d7ca10c82e" providerId="AD" clId="Web-{A3EA5899-6B26-48B4-AA76-2DF08DF7A547}" dt="2020-09-29T09:46:54.642" v="222"/>
        <pc:sldMkLst>
          <pc:docMk/>
          <pc:sldMk cId="2451848870" sldId="805"/>
        </pc:sldMkLst>
      </pc:sldChg>
      <pc:sldChg chg="add">
        <pc:chgData name="Pengdong Xiao" userId="S::pengdong.xiao@digipen.edu::8ebd7437-9907-43f3-b512-a9d7ca10c82e" providerId="AD" clId="Web-{A3EA5899-6B26-48B4-AA76-2DF08DF7A547}" dt="2020-09-29T09:46:54.763" v="223"/>
        <pc:sldMkLst>
          <pc:docMk/>
          <pc:sldMk cId="897907548" sldId="806"/>
        </pc:sldMkLst>
      </pc:sldChg>
      <pc:sldChg chg="add">
        <pc:chgData name="Pengdong Xiao" userId="S::pengdong.xiao@digipen.edu::8ebd7437-9907-43f3-b512-a9d7ca10c82e" providerId="AD" clId="Web-{A3EA5899-6B26-48B4-AA76-2DF08DF7A547}" dt="2020-09-29T09:46:54.883" v="224"/>
        <pc:sldMkLst>
          <pc:docMk/>
          <pc:sldMk cId="1659116634" sldId="807"/>
        </pc:sldMkLst>
      </pc:sldChg>
      <pc:sldChg chg="add">
        <pc:chgData name="Pengdong Xiao" userId="S::pengdong.xiao@digipen.edu::8ebd7437-9907-43f3-b512-a9d7ca10c82e" providerId="AD" clId="Web-{A3EA5899-6B26-48B4-AA76-2DF08DF7A547}" dt="2020-09-29T09:46:55.004" v="225"/>
        <pc:sldMkLst>
          <pc:docMk/>
          <pc:sldMk cId="293884836" sldId="808"/>
        </pc:sldMkLst>
      </pc:sldChg>
      <pc:sldChg chg="add">
        <pc:chgData name="Pengdong Xiao" userId="S::pengdong.xiao@digipen.edu::8ebd7437-9907-43f3-b512-a9d7ca10c82e" providerId="AD" clId="Web-{A3EA5899-6B26-48B4-AA76-2DF08DF7A547}" dt="2020-09-29T09:46:55.121" v="226"/>
        <pc:sldMkLst>
          <pc:docMk/>
          <pc:sldMk cId="1379472119" sldId="809"/>
        </pc:sldMkLst>
      </pc:sldChg>
      <pc:sldChg chg="add">
        <pc:chgData name="Pengdong Xiao" userId="S::pengdong.xiao@digipen.edu::8ebd7437-9907-43f3-b512-a9d7ca10c82e" providerId="AD" clId="Web-{A3EA5899-6B26-48B4-AA76-2DF08DF7A547}" dt="2020-09-29T09:46:55.251" v="227"/>
        <pc:sldMkLst>
          <pc:docMk/>
          <pc:sldMk cId="2523969443" sldId="810"/>
        </pc:sldMkLst>
      </pc:sldChg>
      <pc:sldChg chg="add">
        <pc:chgData name="Pengdong Xiao" userId="S::pengdong.xiao@digipen.edu::8ebd7437-9907-43f3-b512-a9d7ca10c82e" providerId="AD" clId="Web-{A3EA5899-6B26-48B4-AA76-2DF08DF7A547}" dt="2020-09-29T09:46:55.482" v="228"/>
        <pc:sldMkLst>
          <pc:docMk/>
          <pc:sldMk cId="2903381935" sldId="811"/>
        </pc:sldMkLst>
      </pc:sldChg>
      <pc:sldChg chg="add">
        <pc:chgData name="Pengdong Xiao" userId="S::pengdong.xiao@digipen.edu::8ebd7437-9907-43f3-b512-a9d7ca10c82e" providerId="AD" clId="Web-{A3EA5899-6B26-48B4-AA76-2DF08DF7A547}" dt="2020-09-29T09:46:55.590" v="229"/>
        <pc:sldMkLst>
          <pc:docMk/>
          <pc:sldMk cId="2270225842" sldId="812"/>
        </pc:sldMkLst>
      </pc:sldChg>
      <pc:sldChg chg="add">
        <pc:chgData name="Pengdong Xiao" userId="S::pengdong.xiao@digipen.edu::8ebd7437-9907-43f3-b512-a9d7ca10c82e" providerId="AD" clId="Web-{A3EA5899-6B26-48B4-AA76-2DF08DF7A547}" dt="2020-09-29T09:46:56.077" v="230"/>
        <pc:sldMkLst>
          <pc:docMk/>
          <pc:sldMk cId="190335226" sldId="813"/>
        </pc:sldMkLst>
      </pc:sldChg>
      <pc:sldChg chg="add">
        <pc:chgData name="Pengdong Xiao" userId="S::pengdong.xiao@digipen.edu::8ebd7437-9907-43f3-b512-a9d7ca10c82e" providerId="AD" clId="Web-{A3EA5899-6B26-48B4-AA76-2DF08DF7A547}" dt="2020-09-29T09:46:56.228" v="231"/>
        <pc:sldMkLst>
          <pc:docMk/>
          <pc:sldMk cId="4015991779" sldId="814"/>
        </pc:sldMkLst>
      </pc:sldChg>
      <pc:sldChg chg="add">
        <pc:chgData name="Pengdong Xiao" userId="S::pengdong.xiao@digipen.edu::8ebd7437-9907-43f3-b512-a9d7ca10c82e" providerId="AD" clId="Web-{A3EA5899-6B26-48B4-AA76-2DF08DF7A547}" dt="2020-09-29T09:46:56.391" v="232"/>
        <pc:sldMkLst>
          <pc:docMk/>
          <pc:sldMk cId="3086071801" sldId="815"/>
        </pc:sldMkLst>
      </pc:sldChg>
      <pc:sldChg chg="add">
        <pc:chgData name="Pengdong Xiao" userId="S::pengdong.xiao@digipen.edu::8ebd7437-9907-43f3-b512-a9d7ca10c82e" providerId="AD" clId="Web-{A3EA5899-6B26-48B4-AA76-2DF08DF7A547}" dt="2020-09-29T09:46:56.536" v="233"/>
        <pc:sldMkLst>
          <pc:docMk/>
          <pc:sldMk cId="1629504552" sldId="816"/>
        </pc:sldMkLst>
      </pc:sldChg>
      <pc:sldChg chg="add">
        <pc:chgData name="Pengdong Xiao" userId="S::pengdong.xiao@digipen.edu::8ebd7437-9907-43f3-b512-a9d7ca10c82e" providerId="AD" clId="Web-{A3EA5899-6B26-48B4-AA76-2DF08DF7A547}" dt="2020-09-29T09:46:56.771" v="234"/>
        <pc:sldMkLst>
          <pc:docMk/>
          <pc:sldMk cId="2762121652" sldId="817"/>
        </pc:sldMkLst>
      </pc:sldChg>
      <pc:sldChg chg="add">
        <pc:chgData name="Pengdong Xiao" userId="S::pengdong.xiao@digipen.edu::8ebd7437-9907-43f3-b512-a9d7ca10c82e" providerId="AD" clId="Web-{A3EA5899-6B26-48B4-AA76-2DF08DF7A547}" dt="2020-09-29T09:46:56.892" v="235"/>
        <pc:sldMkLst>
          <pc:docMk/>
          <pc:sldMk cId="1525900767" sldId="818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015" v="236"/>
        <pc:sldMkLst>
          <pc:docMk/>
          <pc:sldMk cId="837415547" sldId="819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125" v="237"/>
        <pc:sldMkLst>
          <pc:docMk/>
          <pc:sldMk cId="3149489898" sldId="820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268" v="238"/>
        <pc:sldMkLst>
          <pc:docMk/>
          <pc:sldMk cId="1454785415" sldId="821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462" v="239"/>
        <pc:sldMkLst>
          <pc:docMk/>
          <pc:sldMk cId="434688685" sldId="822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616" v="240"/>
        <pc:sldMkLst>
          <pc:docMk/>
          <pc:sldMk cId="3813502849" sldId="823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796" v="241"/>
        <pc:sldMkLst>
          <pc:docMk/>
          <pc:sldMk cId="1009225480" sldId="824"/>
        </pc:sldMkLst>
      </pc:sldChg>
      <pc:sldChg chg="add">
        <pc:chgData name="Pengdong Xiao" userId="S::pengdong.xiao@digipen.edu::8ebd7437-9907-43f3-b512-a9d7ca10c82e" providerId="AD" clId="Web-{A3EA5899-6B26-48B4-AA76-2DF08DF7A547}" dt="2020-09-29T09:46:57.974" v="242"/>
        <pc:sldMkLst>
          <pc:docMk/>
          <pc:sldMk cId="2368084866" sldId="825"/>
        </pc:sldMkLst>
      </pc:sldChg>
      <pc:sldChg chg="add">
        <pc:chgData name="Pengdong Xiao" userId="S::pengdong.xiao@digipen.edu::8ebd7437-9907-43f3-b512-a9d7ca10c82e" providerId="AD" clId="Web-{A3EA5899-6B26-48B4-AA76-2DF08DF7A547}" dt="2020-09-29T09:46:58.152" v="243"/>
        <pc:sldMkLst>
          <pc:docMk/>
          <pc:sldMk cId="3082730195" sldId="826"/>
        </pc:sldMkLst>
      </pc:sldChg>
      <pc:sldChg chg="add">
        <pc:chgData name="Pengdong Xiao" userId="S::pengdong.xiao@digipen.edu::8ebd7437-9907-43f3-b512-a9d7ca10c82e" providerId="AD" clId="Web-{A3EA5899-6B26-48B4-AA76-2DF08DF7A547}" dt="2020-09-29T09:46:58.308" v="244"/>
        <pc:sldMkLst>
          <pc:docMk/>
          <pc:sldMk cId="4234774058" sldId="827"/>
        </pc:sldMkLst>
      </pc:sldChg>
      <pc:sldChg chg="add">
        <pc:chgData name="Pengdong Xiao" userId="S::pengdong.xiao@digipen.edu::8ebd7437-9907-43f3-b512-a9d7ca10c82e" providerId="AD" clId="Web-{A3EA5899-6B26-48B4-AA76-2DF08DF7A547}" dt="2020-09-29T09:46:58.431" v="245"/>
        <pc:sldMkLst>
          <pc:docMk/>
          <pc:sldMk cId="3982313022" sldId="828"/>
        </pc:sldMkLst>
      </pc:sldChg>
      <pc:sldChg chg="add">
        <pc:chgData name="Pengdong Xiao" userId="S::pengdong.xiao@digipen.edu::8ebd7437-9907-43f3-b512-a9d7ca10c82e" providerId="AD" clId="Web-{A3EA5899-6B26-48B4-AA76-2DF08DF7A547}" dt="2020-09-29T09:46:58.552" v="246"/>
        <pc:sldMkLst>
          <pc:docMk/>
          <pc:sldMk cId="2487430140" sldId="829"/>
        </pc:sldMkLst>
      </pc:sldChg>
      <pc:sldChg chg="modSp add">
        <pc:chgData name="Pengdong Xiao" userId="S::pengdong.xiao@digipen.edu::8ebd7437-9907-43f3-b512-a9d7ca10c82e" providerId="AD" clId="Web-{A3EA5899-6B26-48B4-AA76-2DF08DF7A547}" dt="2020-09-29T09:48:30.284" v="263" actId="20577"/>
        <pc:sldMkLst>
          <pc:docMk/>
          <pc:sldMk cId="4023775761" sldId="830"/>
        </pc:sldMkLst>
        <pc:spChg chg="mod">
          <ac:chgData name="Pengdong Xiao" userId="S::pengdong.xiao@digipen.edu::8ebd7437-9907-43f3-b512-a9d7ca10c82e" providerId="AD" clId="Web-{A3EA5899-6B26-48B4-AA76-2DF08DF7A547}" dt="2020-09-29T09:48:30.284" v="263" actId="20577"/>
          <ac:spMkLst>
            <pc:docMk/>
            <pc:sldMk cId="4023775761" sldId="830"/>
            <ac:spMk id="16388" creationId="{84C77229-E12C-4B0C-AA7E-7B4153A09E6A}"/>
          </ac:spMkLst>
        </pc:spChg>
      </pc:sldChg>
      <pc:sldChg chg="add">
        <pc:chgData name="Pengdong Xiao" userId="S::pengdong.xiao@digipen.edu::8ebd7437-9907-43f3-b512-a9d7ca10c82e" providerId="AD" clId="Web-{A3EA5899-6B26-48B4-AA76-2DF08DF7A547}" dt="2020-09-29T09:46:58.784" v="248"/>
        <pc:sldMkLst>
          <pc:docMk/>
          <pc:sldMk cId="2794681705" sldId="831"/>
        </pc:sldMkLst>
      </pc:sldChg>
      <pc:sldChg chg="add">
        <pc:chgData name="Pengdong Xiao" userId="S::pengdong.xiao@digipen.edu::8ebd7437-9907-43f3-b512-a9d7ca10c82e" providerId="AD" clId="Web-{A3EA5899-6B26-48B4-AA76-2DF08DF7A547}" dt="2020-09-29T09:46:58.900" v="249"/>
        <pc:sldMkLst>
          <pc:docMk/>
          <pc:sldMk cId="1026696011" sldId="832"/>
        </pc:sldMkLst>
      </pc:sldChg>
      <pc:sldChg chg="add">
        <pc:chgData name="Pengdong Xiao" userId="S::pengdong.xiao@digipen.edu::8ebd7437-9907-43f3-b512-a9d7ca10c82e" providerId="AD" clId="Web-{A3EA5899-6B26-48B4-AA76-2DF08DF7A547}" dt="2020-09-29T09:46:59.014" v="250"/>
        <pc:sldMkLst>
          <pc:docMk/>
          <pc:sldMk cId="657585715" sldId="833"/>
        </pc:sldMkLst>
      </pc:sldChg>
      <pc:sldChg chg="add">
        <pc:chgData name="Pengdong Xiao" userId="S::pengdong.xiao@digipen.edu::8ebd7437-9907-43f3-b512-a9d7ca10c82e" providerId="AD" clId="Web-{A3EA5899-6B26-48B4-AA76-2DF08DF7A547}" dt="2020-09-29T09:46:59.134" v="251"/>
        <pc:sldMkLst>
          <pc:docMk/>
          <pc:sldMk cId="2299227727" sldId="834"/>
        </pc:sldMkLst>
      </pc:sldChg>
      <pc:sldChg chg="add">
        <pc:chgData name="Pengdong Xiao" userId="S::pengdong.xiao@digipen.edu::8ebd7437-9907-43f3-b512-a9d7ca10c82e" providerId="AD" clId="Web-{A3EA5899-6B26-48B4-AA76-2DF08DF7A547}" dt="2020-09-29T09:46:59.252" v="252"/>
        <pc:sldMkLst>
          <pc:docMk/>
          <pc:sldMk cId="1101037737" sldId="835"/>
        </pc:sldMkLst>
      </pc:sldChg>
      <pc:sldChg chg="add">
        <pc:chgData name="Pengdong Xiao" userId="S::pengdong.xiao@digipen.edu::8ebd7437-9907-43f3-b512-a9d7ca10c82e" providerId="AD" clId="Web-{A3EA5899-6B26-48B4-AA76-2DF08DF7A547}" dt="2020-09-29T09:46:59.387" v="253"/>
        <pc:sldMkLst>
          <pc:docMk/>
          <pc:sldMk cId="2772615270" sldId="836"/>
        </pc:sldMkLst>
      </pc:sldChg>
      <pc:sldChg chg="modSp add">
        <pc:chgData name="Pengdong Xiao" userId="S::pengdong.xiao@digipen.edu::8ebd7437-9907-43f3-b512-a9d7ca10c82e" providerId="AD" clId="Web-{A3EA5899-6B26-48B4-AA76-2DF08DF7A547}" dt="2020-09-29T09:47:59.876" v="261" actId="20577"/>
        <pc:sldMkLst>
          <pc:docMk/>
          <pc:sldMk cId="1180630903" sldId="837"/>
        </pc:sldMkLst>
        <pc:spChg chg="mod">
          <ac:chgData name="Pengdong Xiao" userId="S::pengdong.xiao@digipen.edu::8ebd7437-9907-43f3-b512-a9d7ca10c82e" providerId="AD" clId="Web-{A3EA5899-6B26-48B4-AA76-2DF08DF7A547}" dt="2020-09-29T09:47:59.876" v="261" actId="20577"/>
          <ac:spMkLst>
            <pc:docMk/>
            <pc:sldMk cId="1180630903" sldId="837"/>
            <ac:spMk id="9220" creationId="{95AD8FC1-05B1-4509-BDDF-0A32DDEB5911}"/>
          </ac:spMkLst>
        </pc:spChg>
      </pc:sldChg>
      <pc:sldChg chg="add">
        <pc:chgData name="Pengdong Xiao" userId="S::pengdong.xiao@digipen.edu::8ebd7437-9907-43f3-b512-a9d7ca10c82e" providerId="AD" clId="Web-{A3EA5899-6B26-48B4-AA76-2DF08DF7A547}" dt="2020-09-29T09:46:59.610" v="255"/>
        <pc:sldMkLst>
          <pc:docMk/>
          <pc:sldMk cId="2407782977" sldId="838"/>
        </pc:sldMkLst>
      </pc:sldChg>
      <pc:sldChg chg="add">
        <pc:chgData name="Pengdong Xiao" userId="S::pengdong.xiao@digipen.edu::8ebd7437-9907-43f3-b512-a9d7ca10c82e" providerId="AD" clId="Web-{A3EA5899-6B26-48B4-AA76-2DF08DF7A547}" dt="2020-09-29T09:46:59.717" v="256"/>
        <pc:sldMkLst>
          <pc:docMk/>
          <pc:sldMk cId="1257435491" sldId="839"/>
        </pc:sldMkLst>
      </pc:sldChg>
      <pc:sldChg chg="modSp add">
        <pc:chgData name="Pengdong Xiao" userId="S::pengdong.xiao@digipen.edu::8ebd7437-9907-43f3-b512-a9d7ca10c82e" providerId="AD" clId="Web-{A3EA5899-6B26-48B4-AA76-2DF08DF7A547}" dt="2020-09-29T09:47:29.106" v="259" actId="20577"/>
        <pc:sldMkLst>
          <pc:docMk/>
          <pc:sldMk cId="3491967078" sldId="840"/>
        </pc:sldMkLst>
        <pc:spChg chg="mod">
          <ac:chgData name="Pengdong Xiao" userId="S::pengdong.xiao@digipen.edu::8ebd7437-9907-43f3-b512-a9d7ca10c82e" providerId="AD" clId="Web-{A3EA5899-6B26-48B4-AA76-2DF08DF7A547}" dt="2020-09-29T09:47:29.106" v="259" actId="20577"/>
          <ac:spMkLst>
            <pc:docMk/>
            <pc:sldMk cId="3491967078" sldId="840"/>
            <ac:spMk id="6148" creationId="{F739B237-C620-46CA-BC54-BAE43EB42675}"/>
          </ac:spMkLst>
        </pc:spChg>
      </pc:sldChg>
      <pc:sldMasterChg chg="modSldLayout">
        <pc:chgData name="Pengdong Xiao" userId="S::pengdong.xiao@digipen.edu::8ebd7437-9907-43f3-b512-a9d7ca10c82e" providerId="AD" clId="Web-{A3EA5899-6B26-48B4-AA76-2DF08DF7A547}" dt="2020-09-29T09:46:50.918" v="196"/>
        <pc:sldMasterMkLst>
          <pc:docMk/>
          <pc:sldMasterMk cId="368823728" sldId="2147483648"/>
        </pc:sldMasterMkLst>
        <pc:sldLayoutChg chg="replI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368823728" sldId="2147483648"/>
            <pc:sldLayoutMk cId="2476362431" sldId="2147483770"/>
          </pc:sldLayoutMkLst>
        </pc:sldLayoutChg>
      </pc:sldMasterChg>
      <pc:sldMasterChg chg="add addSldLayout">
        <pc:chgData name="Pengdong Xiao" userId="S::pengdong.xiao@digipen.edu::8ebd7437-9907-43f3-b512-a9d7ca10c82e" providerId="AD" clId="Web-{A3EA5899-6B26-48B4-AA76-2DF08DF7A547}" dt="2020-09-29T09:46:50.918" v="196"/>
        <pc:sldMasterMkLst>
          <pc:docMk/>
          <pc:sldMasterMk cId="0" sldId="2147483649"/>
        </pc:sldMasterMkLst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2928316065" sldId="2147483757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1207023439" sldId="2147483758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289579692" sldId="2147483759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1645199231" sldId="2147483760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1630565604" sldId="2147483761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2949283006" sldId="2147483762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324200612" sldId="2147483763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3576124041" sldId="2147483764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2207838330" sldId="2147483765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3432252129" sldId="2147483766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3295630988" sldId="2147483767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813969979" sldId="2147483768"/>
          </pc:sldLayoutMkLst>
        </pc:sldLayoutChg>
        <pc:sldLayoutChg chg="add">
          <pc:chgData name="Pengdong Xiao" userId="S::pengdong.xiao@digipen.edu::8ebd7437-9907-43f3-b512-a9d7ca10c82e" providerId="AD" clId="Web-{A3EA5899-6B26-48B4-AA76-2DF08DF7A547}" dt="2020-09-29T09:46:50.918" v="196"/>
          <pc:sldLayoutMkLst>
            <pc:docMk/>
            <pc:sldMasterMk cId="0" sldId="2147483649"/>
            <pc:sldLayoutMk cId="1847578822" sldId="2147483769"/>
          </pc:sldLayoutMkLst>
        </pc:sldLayoutChg>
      </pc:sldMasterChg>
    </pc:docChg>
  </pc:docChgLst>
  <pc:docChgLst>
    <pc:chgData name="Pengdong Xiao" userId="S::pengdong.xiao@digipen.edu::8ebd7437-9907-43f3-b512-a9d7ca10c82e" providerId="AD" clId="Web-{104C893A-88FD-D96D-B89A-09B4F4A87AB9}"/>
    <pc:docChg chg="modSld">
      <pc:chgData name="Pengdong Xiao" userId="S::pengdong.xiao@digipen.edu::8ebd7437-9907-43f3-b512-a9d7ca10c82e" providerId="AD" clId="Web-{104C893A-88FD-D96D-B89A-09B4F4A87AB9}" dt="2021-01-06T07:05:04.522" v="15" actId="20577"/>
      <pc:docMkLst>
        <pc:docMk/>
      </pc:docMkLst>
      <pc:sldChg chg="modSp">
        <pc:chgData name="Pengdong Xiao" userId="S::pengdong.xiao@digipen.edu::8ebd7437-9907-43f3-b512-a9d7ca10c82e" providerId="AD" clId="Web-{104C893A-88FD-D96D-B89A-09B4F4A87AB9}" dt="2021-01-06T07:05:04.522" v="15" actId="20577"/>
        <pc:sldMkLst>
          <pc:docMk/>
          <pc:sldMk cId="2804028832" sldId="784"/>
        </pc:sldMkLst>
        <pc:spChg chg="mod">
          <ac:chgData name="Pengdong Xiao" userId="S::pengdong.xiao@digipen.edu::8ebd7437-9907-43f3-b512-a9d7ca10c82e" providerId="AD" clId="Web-{104C893A-88FD-D96D-B89A-09B4F4A87AB9}" dt="2021-01-06T07:05:04.522" v="15" actId="20577"/>
          <ac:spMkLst>
            <pc:docMk/>
            <pc:sldMk cId="2804028832" sldId="784"/>
            <ac:spMk id="63492" creationId="{2E7E921B-3E32-4A4A-A497-00D1946F5C79}"/>
          </ac:spMkLst>
        </pc:spChg>
      </pc:sldChg>
      <pc:sldChg chg="modSp">
        <pc:chgData name="Pengdong Xiao" userId="S::pengdong.xiao@digipen.edu::8ebd7437-9907-43f3-b512-a9d7ca10c82e" providerId="AD" clId="Web-{104C893A-88FD-D96D-B89A-09B4F4A87AB9}" dt="2021-01-06T06:58:08.026" v="10" actId="1076"/>
        <pc:sldMkLst>
          <pc:docMk/>
          <pc:sldMk cId="329174252" sldId="785"/>
        </pc:sldMkLst>
        <pc:spChg chg="mod">
          <ac:chgData name="Pengdong Xiao" userId="S::pengdong.xiao@digipen.edu::8ebd7437-9907-43f3-b512-a9d7ca10c82e" providerId="AD" clId="Web-{104C893A-88FD-D96D-B89A-09B4F4A87AB9}" dt="2021-01-06T06:58:08.026" v="10" actId="1076"/>
          <ac:spMkLst>
            <pc:docMk/>
            <pc:sldMk cId="329174252" sldId="785"/>
            <ac:spMk id="62468" creationId="{DA9A48F0-E221-453B-993D-36F9CB93F838}"/>
          </ac:spMkLst>
        </pc:spChg>
      </pc:sldChg>
      <pc:sldChg chg="modSp">
        <pc:chgData name="Pengdong Xiao" userId="S::pengdong.xiao@digipen.edu::8ebd7437-9907-43f3-b512-a9d7ca10c82e" providerId="AD" clId="Web-{104C893A-88FD-D96D-B89A-09B4F4A87AB9}" dt="2021-01-06T04:02:19.557" v="8" actId="1076"/>
        <pc:sldMkLst>
          <pc:docMk/>
          <pc:sldMk cId="3374382778" sldId="801"/>
        </pc:sldMkLst>
        <pc:spChg chg="mod">
          <ac:chgData name="Pengdong Xiao" userId="S::pengdong.xiao@digipen.edu::8ebd7437-9907-43f3-b512-a9d7ca10c82e" providerId="AD" clId="Web-{104C893A-88FD-D96D-B89A-09B4F4A87AB9}" dt="2021-01-06T04:02:19.557" v="8" actId="1076"/>
          <ac:spMkLst>
            <pc:docMk/>
            <pc:sldMk cId="3374382778" sldId="801"/>
            <ac:spMk id="46084" creationId="{22391629-6E72-4361-85D4-E490F980C12D}"/>
          </ac:spMkLst>
        </pc:spChg>
      </pc:sldChg>
    </pc:docChg>
  </pc:docChgLst>
  <pc:docChgLst>
    <pc:chgData name="Pengdong Xiao" userId="S::pengdong.xiao@digipen.edu::8ebd7437-9907-43f3-b512-a9d7ca10c82e" providerId="AD" clId="Web-{F07A6CCC-FB8B-28C7-5D59-FF9A2D4D1FDD}"/>
    <pc:docChg chg="addSld modSld">
      <pc:chgData name="Pengdong Xiao" userId="S::pengdong.xiao@digipen.edu::8ebd7437-9907-43f3-b512-a9d7ca10c82e" providerId="AD" clId="Web-{F07A6CCC-FB8B-28C7-5D59-FF9A2D4D1FDD}" dt="2020-09-30T01:27:50.619" v="16" actId="20577"/>
      <pc:docMkLst>
        <pc:docMk/>
      </pc:docMkLst>
      <pc:sldChg chg="modSp">
        <pc:chgData name="Pengdong Xiao" userId="S::pengdong.xiao@digipen.edu::8ebd7437-9907-43f3-b512-a9d7ca10c82e" providerId="AD" clId="Web-{F07A6CCC-FB8B-28C7-5D59-FF9A2D4D1FDD}" dt="2020-09-30T01:27:17.385" v="14" actId="1076"/>
        <pc:sldMkLst>
          <pc:docMk/>
          <pc:sldMk cId="1984236862" sldId="778"/>
        </pc:sldMkLst>
        <pc:spChg chg="mod">
          <ac:chgData name="Pengdong Xiao" userId="S::pengdong.xiao@digipen.edu::8ebd7437-9907-43f3-b512-a9d7ca10c82e" providerId="AD" clId="Web-{F07A6CCC-FB8B-28C7-5D59-FF9A2D4D1FDD}" dt="2020-09-30T01:27:17.385" v="14" actId="1076"/>
          <ac:spMkLst>
            <pc:docMk/>
            <pc:sldMk cId="1984236862" sldId="778"/>
            <ac:spMk id="4" creationId="{BA27DC3C-33AA-42D5-90C5-71A2C0C9020A}"/>
          </ac:spMkLst>
        </pc:spChg>
      </pc:sldChg>
      <pc:sldChg chg="modSp">
        <pc:chgData name="Pengdong Xiao" userId="S::pengdong.xiao@digipen.edu::8ebd7437-9907-43f3-b512-a9d7ca10c82e" providerId="AD" clId="Web-{F07A6CCC-FB8B-28C7-5D59-FF9A2D4D1FDD}" dt="2020-09-30T01:27:50.619" v="16" actId="20577"/>
        <pc:sldMkLst>
          <pc:docMk/>
          <pc:sldMk cId="3149489898" sldId="820"/>
        </pc:sldMkLst>
        <pc:spChg chg="mod">
          <ac:chgData name="Pengdong Xiao" userId="S::pengdong.xiao@digipen.edu::8ebd7437-9907-43f3-b512-a9d7ca10c82e" providerId="AD" clId="Web-{F07A6CCC-FB8B-28C7-5D59-FF9A2D4D1FDD}" dt="2020-09-30T01:27:50.619" v="16" actId="20577"/>
          <ac:spMkLst>
            <pc:docMk/>
            <pc:sldMk cId="3149489898" sldId="820"/>
            <ac:spMk id="26628" creationId="{F4F9180B-95C3-4417-A1FD-EA56077E6C9B}"/>
          </ac:spMkLst>
        </pc:spChg>
      </pc:sldChg>
      <pc:sldChg chg="addSp delSp modSp add replId">
        <pc:chgData name="Pengdong Xiao" userId="S::pengdong.xiao@digipen.edu::8ebd7437-9907-43f3-b512-a9d7ca10c82e" providerId="AD" clId="Web-{F07A6CCC-FB8B-28C7-5D59-FF9A2D4D1FDD}" dt="2020-09-30T01:26:41.041" v="13" actId="1076"/>
        <pc:sldMkLst>
          <pc:docMk/>
          <pc:sldMk cId="112707058" sldId="841"/>
        </pc:sldMkLst>
        <pc:spChg chg="mod">
          <ac:chgData name="Pengdong Xiao" userId="S::pengdong.xiao@digipen.edu::8ebd7437-9907-43f3-b512-a9d7ca10c82e" providerId="AD" clId="Web-{F07A6CCC-FB8B-28C7-5D59-FF9A2D4D1FDD}" dt="2020-09-30T01:26:15.338" v="6" actId="20577"/>
          <ac:spMkLst>
            <pc:docMk/>
            <pc:sldMk cId="112707058" sldId="841"/>
            <ac:spMk id="3" creationId="{00000000-0000-0000-0000-000000000000}"/>
          </ac:spMkLst>
        </pc:spChg>
        <pc:picChg chg="add mod">
          <ac:chgData name="Pengdong Xiao" userId="S::pengdong.xiao@digipen.edu::8ebd7437-9907-43f3-b512-a9d7ca10c82e" providerId="AD" clId="Web-{F07A6CCC-FB8B-28C7-5D59-FF9A2D4D1FDD}" dt="2020-09-30T01:26:41.041" v="13" actId="1076"/>
          <ac:picMkLst>
            <pc:docMk/>
            <pc:sldMk cId="112707058" sldId="841"/>
            <ac:picMk id="4" creationId="{40FAAA65-94FD-497E-9639-9F0CB7295D79}"/>
          </ac:picMkLst>
        </pc:picChg>
        <pc:picChg chg="del">
          <ac:chgData name="Pengdong Xiao" userId="S::pengdong.xiao@digipen.edu::8ebd7437-9907-43f3-b512-a9d7ca10c82e" providerId="AD" clId="Web-{F07A6CCC-FB8B-28C7-5D59-FF9A2D4D1FDD}" dt="2020-09-30T01:26:18.556" v="7"/>
          <ac:picMkLst>
            <pc:docMk/>
            <pc:sldMk cId="112707058" sldId="841"/>
            <ac:picMk id="5" creationId="{079100AA-CECC-4A3C-9506-4AD7E329C14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CC70-485B-44F5-A7F5-1A1A10FCA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00A3CE7-F85E-46D4-9AEE-105F50530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073C95-93FF-4361-9EF3-17E7FF34EB8A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638A8CF-D252-4EBA-9FEA-DE0D20F78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AFA7DAC-4290-41B8-9864-4B0BD655C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9F7F663-2847-4623-AF06-1E664AB8E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116751-DE30-4071-8AD5-7A2B095F5E7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251F7DE-8B5B-4A4B-9312-9EED30F3A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2C7720A-DA0F-42D1-9CED-974C19E8A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BBB29E2-4111-4C06-A2FD-DB85EECD6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FD4BDD-43D7-4A69-A710-2B90A2C3872E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06D51A8-0177-4EB4-B137-384F1E9F7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12D625C-C431-4DD0-8B6D-366091ED5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874CCE6-2B81-4B35-A9A0-1C0A9B8EF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2320D9-152B-4626-AA7A-E5EB350F06E6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E18307D-060D-4814-9FE7-F4AC1E12C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431029B-85D8-4149-B98A-AFBF09D6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9936E4F-8FC5-494E-B755-6FA8CF63B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AAD519-D3C9-4934-9363-9BE28B416E43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3298E70-D846-47A1-8A07-FCAE0D31E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1FCAE2D-AE37-41DB-8945-6EAEE830A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1A3DCCA-399F-402E-B5E1-F7BA23BF6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E3034A3-6505-4A7C-AA85-FFF5905E1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9787553-0FA5-49F2-A235-A8AADEBBC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5E1651E-0550-4DC4-A2A2-FC247D902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651366F-1D04-441F-BFA5-6AA03113B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18A859-A04E-4F92-B076-2BE6CA4B8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E36BF07-63AD-472E-A0D5-0CF940528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D453995-B4E4-4903-9E1A-4B7292690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C187442-BB85-4A2B-9A29-304A8E20C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DE0A974-AEDA-43D2-8632-51043CE6E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2FA0043-46BD-44CF-8388-297A4EB5D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D5FD0F-4217-4DC4-B312-9A1D1D8E56B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274552C-A1EE-4445-B9BB-1A48ACB70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A168642-6E13-470D-923C-5A1FFA455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982C27E-BBF1-435E-9C02-47A6667AF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485CBDA-B03B-4E73-99ED-E0A382FDF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592B78D1-CBB2-42F4-8ADF-7872712D7D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960171CD-69C3-4DD0-935F-6FB56A28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F97C37A3-DB5A-4BE1-8115-5DA0B67B5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A2D5C7-C864-482B-96CC-F696C192B35E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2772617-1054-4424-BD72-DB96DFF9C1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44E74DD-5569-4F9E-A96C-534F6A2C6F5F}" type="slidenum">
              <a:rPr lang="en-US" altLang="en-US" sz="1200">
                <a:latin typeface="Times New Roman" panose="02020603050405020304" pitchFamily="18" charset="0"/>
              </a:rPr>
              <a:pPr algn="r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5F9854A-7392-40B3-9380-F5E418F15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CC64B00-7448-4B53-A856-5EACF3723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83A88C8-C822-4DD6-985B-DADFB5BA0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9C307C-80FD-4574-991D-B17D0FA23EF5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7B6994A-BE9C-4385-80C1-1835F706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D7A5733-1A1C-48CF-B605-F0CE265F9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4D40C35-C318-479C-8300-B2E002A36E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82225E6-40A2-42F3-9F03-09BBADAFE691}" type="slidenum">
              <a:rPr lang="en-US" altLang="en-US" sz="1200">
                <a:latin typeface="Times New Roman" panose="02020603050405020304" pitchFamily="18" charset="0"/>
              </a:rPr>
              <a:pPr algn="r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C4A08FEC-9A9F-4AB6-9ADF-929808B6F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A719421-DFBB-4196-A3B2-A55337016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1BE7CCBE-4EC8-4C48-8742-4587F6F576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B057EFE-07F8-4850-B24E-5BCADBC1AEC5}" type="slidenum">
              <a:rPr lang="en-US" altLang="en-US" sz="1200">
                <a:latin typeface="Times New Roman" panose="02020603050405020304" pitchFamily="18" charset="0"/>
              </a:rPr>
              <a:pPr algn="r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13FC612-4E94-4F03-8282-DAE1F4A3D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A8B700-4AAE-458B-AAC3-6615669C5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FE5EABB-7FEC-4DEB-96B7-D0652584A7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E703C23-0A07-4A4E-ABED-431D6161229A}" type="slidenum">
              <a:rPr lang="en-US" altLang="en-US" sz="1200">
                <a:latin typeface="Times New Roman" panose="02020603050405020304" pitchFamily="18" charset="0"/>
              </a:rPr>
              <a:pPr algn="r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1A9E166-1AFA-44C4-B66F-8BAAFFD29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3738"/>
            <a:ext cx="6153150" cy="3462337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B3FFF34-7B41-403C-BB88-00DBD59C5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A443935-5AC9-4AD1-B18D-6BA6E3542A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9A8F35A-7B16-4C44-8738-C884BCD70F98}" type="slidenum">
              <a:rPr lang="en-US" altLang="en-US" sz="1200">
                <a:latin typeface="Times New Roman" panose="02020603050405020304" pitchFamily="18" charset="0"/>
              </a:rPr>
              <a:pPr algn="r"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CB8D757-2494-4698-ABA5-34BA5DB77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12BCC49-5099-4CA4-9AFA-408AD0F53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6502F2DF-CA32-48EA-A1A0-D615A5F9BD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F955589-C3BF-4631-8B52-7A30078DA9F2}" type="slidenum">
              <a:rPr lang="en-US" altLang="en-US" sz="1200">
                <a:latin typeface="Times New Roman" panose="02020603050405020304" pitchFamily="18" charset="0"/>
              </a:rPr>
              <a:pPr algn="r"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F8937D9A-BE89-4775-B6CC-46726E733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3738"/>
            <a:ext cx="6153150" cy="3462337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A4905B3-F28C-48AB-A9A0-8C8B4B88C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8D915D4-61D2-429D-9893-9F1D396D6A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5345741-B983-4EEB-89B6-EED7BAD19AF7}" type="slidenum">
              <a:rPr lang="en-US" altLang="en-US" sz="1200">
                <a:latin typeface="Times New Roman" panose="02020603050405020304" pitchFamily="18" charset="0"/>
              </a:rPr>
              <a:pPr algn="r"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FAAFD6D-A9F0-471F-8D5E-1A02E866D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701675"/>
            <a:ext cx="6126162" cy="3446463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1AAA15D-4E75-46F4-BECE-092718BA0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4386263"/>
            <a:ext cx="513715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54A93C1-AE72-49B7-9673-875FDB7E4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48B71F-EA4A-46AF-83AC-CFF86C11C991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DFEEDF0-4CBC-4177-8571-690CF11AC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4BDAAD1-0E76-498D-ABB0-35C743439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4307C77-9A9D-44E6-A903-EA82B3E6FA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4BB97A4-F421-4762-8A78-10B10D40BB95}" type="slidenum">
              <a:rPr lang="en-US" altLang="en-US" sz="1200">
                <a:latin typeface="Times New Roman" panose="02020603050405020304" pitchFamily="18" charset="0"/>
              </a:rPr>
              <a:pPr algn="r"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1BA78A6-4976-4F6C-AB1B-3D758C1EE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5450" y="692150"/>
            <a:ext cx="6157913" cy="3463925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7196AA6-30F4-4F74-9962-D5F1DA78D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13" tIns="46406" rIns="92813" bIns="4640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CBD432D3-7E27-41F4-9F4D-B43DDB4D4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70AE94-F333-4EEF-9D90-DBA4BA56A684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105BD60-61B8-4A55-8588-EF0BF9105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8D0B121-4634-4BA3-A91F-E676F317E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DB516B9-0040-4378-8C59-E366C83F6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3FACF7-A04B-4CCA-AC10-6EC161357A0F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591A28C-0136-4FC2-AEC3-4941854C7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25733EE-9C1A-4263-B792-770E16B92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0403948E-55DA-4499-B5FB-160B673E9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CBAABE-BF7C-42D0-AF1B-16BC203C30AB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1A9D19B-E246-4BB4-8A53-2EDEABA33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03E8D9E-127A-4B9B-B4DD-4EBB5C939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C602DECC-CA9A-4A9E-867F-D3C7ADF0D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211D83-8BF4-4E67-AB85-06854D89A72E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B1995C4-A368-49CA-B082-59550484F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433D53B-BC84-456D-B16D-BD44677CA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72CD01F-8D05-4F58-A591-722EF6E171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BE5FA9B-AE1A-480A-865B-DB0B5FACA406}" type="slidenum">
              <a:rPr lang="en-US" altLang="en-US" sz="1200">
                <a:latin typeface="Times New Roman" panose="02020603050405020304" pitchFamily="18" charset="0"/>
              </a:rPr>
              <a:pPr algn="r"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8459349-8431-47F4-90B8-428FD855E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E416CA2-7C1D-4E48-9626-35CF5CEE1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848A340-54A5-402B-B69B-E577B1EB7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E26E3B-AFA3-4ED9-8773-4C41430EAD83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9CDBE6D-9C3D-4E5E-BE4E-BB698D5FE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566A3BF9-7A02-4977-9237-90577FBB6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216E853-E1CD-4C52-A4E4-D146CE5FD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B9B0AD-DB4A-4509-AE68-B85FFA784AA3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D2ABCF8-8E31-4804-90AE-AB3C903DE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7BE7C3F-EF26-4766-85A6-C655355F5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FEEE86D-CDE6-4CEA-B582-D31A80AAF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BE058F-810C-4C5A-8E63-C4C44F8CFECC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1943D22D-4287-4AD2-A0CB-699CAA76D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F971886-9C06-44B4-9E31-D620D52A1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15981A42-31FB-4A38-9AA7-EF1DDB36E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0B3319-0468-41A4-B432-D92A1F2D7BD3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A82D7B5-A6DA-484F-932E-CC3EDB754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67F7B0-8F4F-4800-9135-114444D3490E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3521C32-9933-4949-A4FD-4F5A13BB9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4A5C0C3-91ED-4083-9933-D627D11DF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D105E7B-0E1A-4E97-BE42-092629247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1CF4CF-7274-4679-9A94-EDB5F8915BD7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AA120A64-9DD5-4A6D-99D6-51A924689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B743080-A655-4FB9-AA9C-D7A300715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3008926-3809-4069-85E9-862C8354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40CD9F-899E-4021-88F4-236A7E71A43D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5DF1A33-A5F5-4976-90E3-E5EC1BF89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322B39E-78D7-4743-AC6A-890BDB841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462E2EF0-045D-4E15-8D77-D31887CC9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ECA41F-9B42-4188-9A8C-3532D244095B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AE8FB97-2A22-485A-804B-B83FDD5F3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2D4BE0CD-D634-4D19-B418-2DC480F27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EE0E1D7F-5298-4721-AD66-BE78E098E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958D14-B85D-4B64-BEBC-1CEFDB193C1C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C120B1B-28BE-4530-907B-548E54238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7E3B8895-5B1A-4AD7-9350-AECDA9D1C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804A76E-2FE6-44EA-9B82-081A624E4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66A8BE-9843-4279-B29D-B317E6F2E201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F4E1FF70-3EC6-4D75-9F9A-7BE5A24A8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B592053-0E95-47A8-80D6-F45D518B4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467E6D53-CC0E-4372-8645-5143C5B8D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C4A130-7B85-4BA7-B4D1-7AAA49BFCFE5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9B20DB9-137D-4963-96CF-A55673F10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0FB47917-75A6-4B6A-88B3-49BC3A961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BB38A962-7097-4A7F-8E71-51785E0F97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F6E9EA6-BFDD-493E-865C-675F95E2D951}" type="slidenum">
              <a:rPr lang="en-US" altLang="en-US" sz="1200">
                <a:latin typeface="Times New Roman" panose="02020603050405020304" pitchFamily="18" charset="0"/>
              </a:rPr>
              <a:pPr algn="r"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D6FDA64-5001-49EB-A5F8-C60D24424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C1A7AD4-3CF0-4BC2-91BC-527C4718C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1E4D0EB-5646-43DA-84BD-A9939C6D94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BD46A1F-B304-407E-A80B-2F35F2A24EC6}" type="slidenum">
              <a:rPr lang="en-US" altLang="en-US" sz="1200">
                <a:latin typeface="Times New Roman" panose="02020603050405020304" pitchFamily="18" charset="0"/>
              </a:rPr>
              <a:pPr algn="r"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1C3E97A-3901-4C5E-8225-6F44161C4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E1474518-291F-452F-AA8E-EA1D2EE91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DD762059-7F43-4A4E-B3E0-F6DF220F00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407477B-59EB-4FF4-83B9-60CA5CDF04A4}" type="slidenum">
              <a:rPr lang="en-US" altLang="en-US" sz="1200">
                <a:latin typeface="Times New Roman" panose="02020603050405020304" pitchFamily="18" charset="0"/>
              </a:rPr>
              <a:pPr algn="r"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966BE4A-F167-4924-BA88-4945A671A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0544C672-5C2D-4C2F-A9D3-23B5AB901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44AB809-5ADA-4960-BC13-364F4DF102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148C75A-09A2-4D9F-878D-F8176CEBDC9A}" type="slidenum">
              <a:rPr lang="en-US" altLang="en-US" sz="1200">
                <a:latin typeface="Times New Roman" panose="02020603050405020304" pitchFamily="18" charset="0"/>
              </a:rPr>
              <a:pPr algn="r"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1A529C9-05E6-4DCF-B114-4A4C9D19A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520ED97-3661-4D70-B717-BCF4EBBCC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4AFEF7D-531B-4363-86A6-FD442F20B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977BBD-6A97-44BB-8FC7-7918988AED26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7A5D11E-AF27-4B96-A9AF-1B9B3D8EC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75B0840-FAE1-431E-8A5D-636CC364E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64F17F7-FAA4-4D47-93E8-5B4382643D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3D00B8E-B153-4F35-BA84-58EC5AA5B9A8}" type="slidenum">
              <a:rPr lang="en-US" altLang="en-US" sz="1200">
                <a:latin typeface="Times New Roman" panose="02020603050405020304" pitchFamily="18" charset="0"/>
              </a:rPr>
              <a:pPr algn="r"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40ABC12-6DA9-48AC-AABE-72E6D72C9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CEEE3B3-FB61-4569-BF21-9903F9125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16AED1C-BEEC-4C37-BB60-45B67BA36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EE7FD1-C3DD-4CEA-B616-5CC5FB7784A9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F570A1B-00BC-42B6-9BF2-FCD2F4055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C51059F-CE3B-4AF6-A74A-33DE88CEF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8F524525-4285-48FC-B8FE-FA2D66B63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1C73BF-D116-4292-B18A-F8ADBF9A0423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545E5A87-8237-471C-8F53-9C9E53D79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3F990E9-4B3D-4E12-8027-947E364CC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4E1A8D22-C591-443C-81BB-C9D6390C93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F297EFB-79D5-44DC-BEEF-43058FE9415E}" type="slidenum">
              <a:rPr lang="en-US" altLang="en-US" sz="1200">
                <a:latin typeface="Times New Roman" panose="02020603050405020304" pitchFamily="18" charset="0"/>
              </a:rPr>
              <a:pPr algn="r"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8E45E6C-55FA-4A6E-B4CA-C3940B7A4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9E55617D-3FFA-4E04-8A60-684044207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2C121A7-4C08-45D3-8E19-195F0516C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FCC79B-4102-4EEC-9651-DEA32C6F4589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474F255-BF97-4F70-8D70-A16AE74CE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2D8039E-4FD7-4EC3-B2E1-DBD7DDD10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FA2C7352-791E-42E4-B693-9CD3440A9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2FD6AA-D020-463A-B2FD-615802C42191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6484207-3092-44E8-AF3B-E9CDE8BF5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CFB714A-224A-4E98-AECA-59932B503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8BDCDAF-E267-4841-8753-DDAA13CD77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3B80F32-F88D-46DE-8EF2-7601005690EB}" type="slidenum">
              <a:rPr lang="en-US" altLang="en-US" sz="1200">
                <a:latin typeface="Times New Roman" panose="02020603050405020304" pitchFamily="18" charset="0"/>
              </a:rPr>
              <a:pPr algn="r"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098C7DB3-7136-4C4A-96BA-A23F91F78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538505F0-99CC-4BC3-A704-531914A9C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89E50F1-92DB-4666-BDE5-30A777D702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817E4C8-27AD-45A0-9E33-FF0469CE0E4C}" type="slidenum">
              <a:rPr lang="en-US" altLang="en-US" sz="1200">
                <a:latin typeface="Times New Roman" panose="02020603050405020304" pitchFamily="18" charset="0"/>
              </a:rPr>
              <a:pPr algn="r"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2C846B42-E1B6-4F3C-B2F7-2B52FB9DF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8BB938C-C0E7-440B-9DCB-0CF7B3FCB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E134FE0-82B6-41BC-85A4-CFC66DA0F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B9EADD-86AF-4BC9-89FF-68681EEA7176}" type="slidenum">
              <a:rPr lang="en-US" altLang="en-US" sz="1200">
                <a:latin typeface="Times New Roman" panose="02020603050405020304" pitchFamily="18" charset="0"/>
              </a:rPr>
              <a:pPr/>
              <a:t>62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C426EB2-EED7-434E-A6C6-790D18800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8F01AAE-5514-4DAA-ACFC-E22F28FCC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CD22D5A-2EE5-4116-8C61-46D7485F8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64DB4F-4C4B-44EA-B160-1D50BE6085D4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1C15E02C-F3BC-48E9-8653-5F919FC89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B13B43A0-5084-4629-BFAB-2F5C2ADE4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DE5B6BA-87DD-45D0-BC2B-AB9D11319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A44CC1-EA51-4659-9847-CE53B3ACBA7F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55A547D-BEE6-4B60-B0F0-7B2168D13C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09085E6-F46B-42FC-A243-972F63A35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49FB6388-A31F-4327-995A-AE733F8A4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4E9A80-D41D-437B-A32C-129C40FD60EF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8A1EA48-A76D-441D-AE72-499693004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117BF78F-FB56-40E5-B569-2C61D527F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06CBAF51-FDC7-4DA7-812C-4F68BED450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1E4F1BB-A96C-4EB3-ABE0-107D7CB2DC71}" type="slidenum">
              <a:rPr lang="en-US" altLang="en-US" sz="1200">
                <a:latin typeface="Times New Roman" panose="02020603050405020304" pitchFamily="18" charset="0"/>
              </a:rPr>
              <a:pPr algn="r"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B629806D-BA79-4514-998D-0594CC497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1A2EDD25-61E6-4256-AA68-2834AEA99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92523BF0-61EA-44AB-8D42-2F7D6F49E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A3F388-9867-42DF-A79A-6F2939F8279C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1BE00742-E902-4EC9-A3DC-380E0A1C3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6325" cy="3463925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507DFEA-E02B-4710-90DF-24F6EF0A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63A6A54-F765-4FBC-A07F-B317ABEF9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85784A-FC91-4540-9EAA-689694D9E771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8BF2729-D746-4FE7-AF27-6BFFD2A60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0FB573E-3E41-4354-A8F5-B4F75C95A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9180D5D-C234-445E-B98F-0E4121340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DEDF9F-76E9-4257-B98F-AF50B8A2E319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58331D9-431A-4AD8-BBF0-1948D6DC8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D2C6487-2169-4F65-8BFE-AD40F924F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1E1D5C5-A258-49FE-92A8-0B36111B5E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1BF8E0B-7AA1-4EA8-8AF1-2D661183D94A}" type="slidenum">
              <a:rPr lang="en-US" altLang="en-US" sz="12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5EB2218-8740-4DEC-8AD7-FF84A5A95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599AAD6-A059-45AC-842B-090B64353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8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6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C119FC6-0A44-4EE5-828C-04D4BBB13974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8004592-00CF-4788-85F4-27A19BE1D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7627B84-59FD-449B-A833-033BA7C71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327E181-58C9-4712-B8D9-CB72FFF6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5431896-CA7A-411E-95FD-3820EFA2D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E21C30C-B8CA-47B4-96C2-E3E0A226C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6A0EFB9-F951-465D-B7E8-7C58304E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774F304-7B52-4016-9BFD-9390EB79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752A92F-F86C-45CB-AB9C-0030ADF3F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6B58219-C5F8-49FB-8E4A-C05C495765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E370F86-558B-48ED-9A40-E55F52574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F8E387-4EDF-4905-8FE9-85D77F83A5EE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A9B32B1-20AD-4ABA-BDFA-1EA6F2F4B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B3D9E49-2653-4C3A-8B82-A80A7D56D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189F465-B332-4DF2-BD4B-12ADD81B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630988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BA05A3D6-AA12-40B1-95C7-2FE413C8FF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97EC6B-653C-4C3E-A3D9-BCDA19608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6997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3AD455BB-FC58-4537-B815-97765AB08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9B55-CF83-4AA3-801E-D0EDECBA1441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A566CC14-2CF1-4E6C-AFFC-FC0C69695D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AFDB446-D0C9-4250-90ED-D39E29727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84694-40EE-4E0D-A94E-5B27F9529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316065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9B26E21C-409F-4F20-BEC7-82EA463CB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AA54E-1820-4574-940E-3E597CF419C0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8F5226B1-0087-46D8-8543-69C8C5938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7DCC1073-FF4C-4BA4-B260-6E1CA5E61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BCF8D-0617-4FA5-BC84-7FF264345D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23439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51B0F8A6-29BC-4F83-9B0E-5D8988A43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CD241-4134-43EA-85D9-05CA57F83345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5C217929-2940-4FE0-8341-7F1638958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41074FE1-8C72-45E7-9573-47F86831E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8C4DF-C9C2-47CD-91FA-2F8C3106C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79692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C3216155-CC64-4892-A1B8-F78BFCB7F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4DB76-1D7B-4EEA-8826-91979D3BC5AB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328E8F48-2F94-41CC-8349-3F4C845B4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2EB509EC-46B4-46E1-8DB7-C7BE9B76E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226C7-B937-4250-BD4A-662F8EDAD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199231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57882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50F8F31-6A68-4165-B06B-FC66F20D6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701F-5396-4B53-B32A-3F21E21AA982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9A63AB3E-44E3-4211-A162-7BE30DAF1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2CEDBC9A-1B81-43C1-9B81-359B58C4E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BDF00-F474-4D7A-81BF-63CBF6C35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565604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C6DA964-2DA0-4364-AB44-AF03C07951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8FD99-02A6-455B-B9E9-9110036EE509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149121B4-F166-4AD8-9350-E403F3092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1CE45919-B561-4D79-8307-14EC5650A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D4EA3-7582-463D-85E3-3B4E585D6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283006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E79F1A8B-6294-4CD3-8C25-8488E7116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C749B-337D-43A5-AD70-E40D3ED2504F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F8307FF3-5E34-464F-87BB-EF3C29D1C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F022A5F9-9E6E-46B9-83D4-DE3DBD93C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DE788-3374-444F-8115-A5A45503C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00612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921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55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916F309D-B2B5-4EB8-83D6-99A5024CAF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4AA1-6ED2-4616-A75A-70BA71ACB2BC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A355D03D-E585-4D32-B1FF-8E0DAC39D9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6F80EFE9-1526-4726-9B40-6E0FCFD8EF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A1F17-5B17-4944-ACBA-2412D0118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124041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7C42C57B-B3D9-43EA-BBB3-2359AC5A7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EED30-0947-4844-98C5-9133605BBFA9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E7B91FCB-3462-4FAB-90B1-6930B69E5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F15F0DFD-F3A6-40B2-8375-5B806406B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A58BF-DD4E-421A-8F70-DCA6864BE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38330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2CED54A4-56FB-474D-8EF0-4937DEDDF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E87C2-A4F0-4201-99D9-16CA44D68500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FF1CE526-0883-4305-8F7E-B7747C81A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B3123E6A-4147-4F14-893A-0DF38AE80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3F099-6FCF-4C21-89B5-31626F689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25212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F35A-B7EF-4E42-ABF1-581920F6735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F8793F2-5A62-4D2D-B3E3-F8475BCC45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01" y="1143000"/>
            <a:ext cx="10968567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DC8E8CE3-D109-49F1-9A29-67E96B655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68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105348D7-AA22-4391-8F1E-CCBCC4A0E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95400"/>
            <a:ext cx="11176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9C4715C4-93EF-41DF-8C80-FB77DFC7BB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F05BBBAD-8589-482D-8567-C8F7A3918BBA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3B3F4F76-DF1A-49DD-A32C-35ACAF0105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77000"/>
            <a:ext cx="386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2A886D8E-8CB1-462B-911B-DB1D8AB785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9976EA-992D-4DE7-935C-ABA800BEEB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57" r:id="rId3"/>
    <p:sldLayoutId id="2147483758" r:id="rId4"/>
    <p:sldLayoutId id="2147483759" r:id="rId5"/>
    <p:sldLayoutId id="2147483760" r:id="rId6"/>
    <p:sldLayoutId id="2147483769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975" y="1823117"/>
            <a:ext cx="8993798" cy="1270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TFIP-AI - Machine Learning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290" y="4461207"/>
            <a:ext cx="6919369" cy="1111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Unit 2 Data Preprocessing Techniques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8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61">
            <a:extLst>
              <a:ext uri="{FF2B5EF4-FFF2-40B4-BE49-F238E27FC236}">
                <a16:creationId xmlns:a16="http://schemas.microsoft.com/office/drawing/2014/main" id="{ABE5EA8A-6B58-4D7D-92B0-8D4BAC97C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F4F98BC-8417-4491-BC10-8C77DFB10A5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770BE58-23A7-4D73-B9D3-3985FFD50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F4308EB-AAFA-455F-97A1-20197C192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incomplete</a:t>
            </a:r>
            <a:r>
              <a:rPr lang="en-US" altLang="en-US" sz="200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Occupation</a:t>
            </a:r>
            <a:r>
              <a:rPr lang="en-US" altLang="en-US" sz="2000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noisy</a:t>
            </a:r>
            <a:r>
              <a:rPr lang="en-US" altLang="en-US" sz="200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Salary</a:t>
            </a:r>
            <a:r>
              <a:rPr lang="en-US" altLang="en-US" sz="2000"/>
              <a:t>=“</a:t>
            </a:r>
            <a:r>
              <a:rPr lang="en-US" altLang="en-US" sz="2000">
                <a:cs typeface="Tahoma" panose="020B0604030504040204" pitchFamily="34" charset="0"/>
              </a:rPr>
              <a:t>−</a:t>
            </a:r>
            <a:r>
              <a:rPr lang="en-US" altLang="en-US" sz="2000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inconsistent</a:t>
            </a:r>
            <a:r>
              <a:rPr lang="en-US" altLang="en-US" sz="200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/>
              <a:t>Age</a:t>
            </a:r>
            <a:r>
              <a:rPr lang="en-US" altLang="en-US" sz="2000"/>
              <a:t>=“42”, </a:t>
            </a:r>
            <a:r>
              <a:rPr lang="en-US" altLang="en-US" sz="2000" i="1"/>
              <a:t>Birthday</a:t>
            </a:r>
            <a:r>
              <a:rPr lang="en-US" altLang="en-US" sz="2000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Intentional</a:t>
            </a:r>
            <a:r>
              <a:rPr lang="en-US" altLang="en-US" sz="2000" b="1" u="sng"/>
              <a:t> </a:t>
            </a:r>
            <a:r>
              <a:rPr lang="en-US" altLang="en-US" sz="2000"/>
              <a:t>(e.g., </a:t>
            </a:r>
            <a:r>
              <a:rPr lang="en-US" altLang="en-US" sz="2000" i="1"/>
              <a:t>disguised missing</a:t>
            </a:r>
            <a:r>
              <a:rPr lang="en-US" altLang="en-US" sz="200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Jan. 1 as everyone’s birthday?</a:t>
            </a:r>
          </a:p>
        </p:txBody>
      </p:sp>
    </p:spTree>
    <p:extLst>
      <p:ext uri="{BB962C8B-B14F-4D97-AF65-F5344CB8AC3E}">
        <p14:creationId xmlns:p14="http://schemas.microsoft.com/office/powerpoint/2010/main" val="277261527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61">
            <a:extLst>
              <a:ext uri="{FF2B5EF4-FFF2-40B4-BE49-F238E27FC236}">
                <a16:creationId xmlns:a16="http://schemas.microsoft.com/office/drawing/2014/main" id="{FFE50AC8-215B-4268-A2C3-B939213A30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E1A3C0-1335-4F96-99BB-1F6942E9A4C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9AC0F39-56E9-404C-980C-3F71866C0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3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E1F3A37-8EFE-4389-92B0-EB368FDBC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need to be inferred</a:t>
            </a:r>
          </a:p>
        </p:txBody>
      </p:sp>
    </p:spTree>
    <p:extLst>
      <p:ext uri="{BB962C8B-B14F-4D97-AF65-F5344CB8AC3E}">
        <p14:creationId xmlns:p14="http://schemas.microsoft.com/office/powerpoint/2010/main" val="110103773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61">
            <a:extLst>
              <a:ext uri="{FF2B5EF4-FFF2-40B4-BE49-F238E27FC236}">
                <a16:creationId xmlns:a16="http://schemas.microsoft.com/office/drawing/2014/main" id="{83F6D3B3-45CA-4F8D-899B-7CA71E6823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1C036A-8CC1-4C20-BBAB-7E660E09B2A5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6DA3212-E3D7-4326-89AA-DD662F275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/>
              <a:t>How to Handle Missing Data?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A0D4DC-0F42-4DE3-A9FE-B541A1A93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29922772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>
            <a:extLst>
              <a:ext uri="{FF2B5EF4-FFF2-40B4-BE49-F238E27FC236}">
                <a16:creationId xmlns:a16="http://schemas.microsoft.com/office/drawing/2014/main" id="{A811CA63-6BDB-40D4-AB72-4611459732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9B6B234-7D7F-4D44-BE21-5B7581E58C66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071CE81-489A-405A-A5FA-998CB0B2C0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00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4CE595D-5950-4E05-97FF-74294DDD57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Noise</a:t>
            </a:r>
            <a:r>
              <a:rPr lang="en-US" altLang="en-US" sz="2400"/>
              <a:t>: random error or variance in a measured variable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/>
              <a:t> may be due to</a:t>
            </a:r>
          </a:p>
          <a:p>
            <a:pPr lvl="1" eaLnBrk="1" hangingPunct="1"/>
            <a:r>
              <a:rPr lang="en-US" altLang="en-US" sz="2400"/>
              <a:t>faulty data collection instruments</a:t>
            </a:r>
          </a:p>
          <a:p>
            <a:pPr lvl="1" eaLnBrk="1" hangingPunct="1"/>
            <a:r>
              <a:rPr lang="en-US" altLang="en-US" sz="2400"/>
              <a:t>data entry problems</a:t>
            </a:r>
          </a:p>
          <a:p>
            <a:pPr lvl="1" eaLnBrk="1" hangingPunct="1"/>
            <a:r>
              <a:rPr lang="en-US" altLang="en-US" sz="2400"/>
              <a:t>data transmission problems</a:t>
            </a:r>
          </a:p>
          <a:p>
            <a:pPr lvl="1" eaLnBrk="1" hangingPunct="1"/>
            <a:r>
              <a:rPr lang="en-US" altLang="en-US" sz="2400"/>
              <a:t>technology limitation</a:t>
            </a:r>
          </a:p>
          <a:p>
            <a:pPr lvl="1" eaLnBrk="1" hangingPunct="1"/>
            <a:r>
              <a:rPr lang="en-US" altLang="en-US" sz="2400"/>
              <a:t>inconsistency in naming convention 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Other data problems</a:t>
            </a:r>
            <a:r>
              <a:rPr lang="en-US" altLang="en-US" sz="2400"/>
              <a:t> which require data cleaning</a:t>
            </a:r>
          </a:p>
          <a:p>
            <a:pPr lvl="1" eaLnBrk="1" hangingPunct="1"/>
            <a:r>
              <a:rPr lang="en-US" altLang="en-US" sz="2400"/>
              <a:t>duplicate records</a:t>
            </a:r>
          </a:p>
          <a:p>
            <a:pPr lvl="1" eaLnBrk="1" hangingPunct="1"/>
            <a:r>
              <a:rPr lang="en-US" altLang="en-US" sz="2400"/>
              <a:t>incomplete data</a:t>
            </a:r>
          </a:p>
          <a:p>
            <a:pPr lvl="1" eaLnBrk="1" hangingPunct="1"/>
            <a:r>
              <a:rPr lang="en-US" altLang="en-US" sz="2400"/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65758571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61">
            <a:extLst>
              <a:ext uri="{FF2B5EF4-FFF2-40B4-BE49-F238E27FC236}">
                <a16:creationId xmlns:a16="http://schemas.microsoft.com/office/drawing/2014/main" id="{4914A67D-08CB-4DCB-AEA6-29BA129682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69F5F4-0BAE-42A2-8B0B-507D57D96C9C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024C982-A7BF-4D29-BD40-BC3B0C62A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/>
              <a:t>How to Handle Noisy Data?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E5BAE1F-72F4-4759-9173-B1AAD5FD0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 sz="2400"/>
              <a:t>first sort data and partition into (equal-frequency) bins</a:t>
            </a:r>
          </a:p>
          <a:p>
            <a:pPr lvl="1" eaLnBrk="1" hangingPunct="1"/>
            <a:r>
              <a:rPr lang="en-US" altLang="en-US" sz="2400"/>
              <a:t>then one can </a:t>
            </a:r>
            <a:r>
              <a:rPr lang="en-US" altLang="en-US" sz="240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sz="2400"/>
              <a:t>, etc.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 sz="2400"/>
              <a:t>smooth by fitting the data into regression functions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 sz="2400"/>
              <a:t>detect and remove outliers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/>
              <a:t>detect suspicious values and check by human (e.g., deal with possible outliers)</a:t>
            </a:r>
          </a:p>
        </p:txBody>
      </p:sp>
    </p:spTree>
    <p:extLst>
      <p:ext uri="{BB962C8B-B14F-4D97-AF65-F5344CB8AC3E}">
        <p14:creationId xmlns:p14="http://schemas.microsoft.com/office/powerpoint/2010/main" val="102669601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61">
            <a:extLst>
              <a:ext uri="{FF2B5EF4-FFF2-40B4-BE49-F238E27FC236}">
                <a16:creationId xmlns:a16="http://schemas.microsoft.com/office/drawing/2014/main" id="{B32DBC0B-4E1E-4A1B-A80A-6A7218FEE3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795858-8C60-4E23-80DC-A6B95B8B718C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5E3D1F2-A8B6-4E90-A409-F3B818E35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06DA2BF-FC02-414D-BD7A-343E0EA54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Iterative and interactive (e.g., Potter’s Wheels)</a:t>
            </a:r>
          </a:p>
        </p:txBody>
      </p:sp>
    </p:spTree>
    <p:extLst>
      <p:ext uri="{BB962C8B-B14F-4D97-AF65-F5344CB8AC3E}">
        <p14:creationId xmlns:p14="http://schemas.microsoft.com/office/powerpoint/2010/main" val="279468170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61">
            <a:extLst>
              <a:ext uri="{FF2B5EF4-FFF2-40B4-BE49-F238E27FC236}">
                <a16:creationId xmlns:a16="http://schemas.microsoft.com/office/drawing/2014/main" id="{91C1EDAA-7415-45A7-B3CA-335BB1EFB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BD4B17-C724-4263-B7BB-E6474D69A16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16387" name="Slide Number Placeholder 6">
            <a:extLst>
              <a:ext uri="{FF2B5EF4-FFF2-40B4-BE49-F238E27FC236}">
                <a16:creationId xmlns:a16="http://schemas.microsoft.com/office/drawing/2014/main" id="{DC633338-59EA-4A9B-81D6-5B0918AA04DC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0BEAC1E-3ADC-4C3F-88CC-7191E8B6BD3B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4C77229-E12C-4B0C-AA7E-7B4153A09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733D7EF-2795-417D-A637-0BF1580ABB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229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16390" name="AutoShape 4">
            <a:extLst>
              <a:ext uri="{FF2B5EF4-FFF2-40B4-BE49-F238E27FC236}">
                <a16:creationId xmlns:a16="http://schemas.microsoft.com/office/drawing/2014/main" id="{B5842E84-843B-4471-B4F7-291F82EC2354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4721225" y="3816351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77576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61">
            <a:extLst>
              <a:ext uri="{FF2B5EF4-FFF2-40B4-BE49-F238E27FC236}">
                <a16:creationId xmlns:a16="http://schemas.microsoft.com/office/drawing/2014/main" id="{BB0FC217-7E2F-4DC2-8AE4-FB991A1836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7798BC1-776B-4C37-9879-EEF473B9752B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13DAF623-41A6-4A7C-B0AE-0A593DD6A22C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B70180A-654C-4A18-8AF0-B1C6F6DF89D8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83C9984-F4C3-402F-AB29-08E6EB6E4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9376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488099D-B726-4766-9378-2E069920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/>
              <a:t>Data integration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Schema integration: e.g., A.cust-id </a:t>
            </a:r>
            <a:r>
              <a:rPr lang="en-US" altLang="en-US" sz="2000">
                <a:sym typeface="Symbol" panose="05050102010706020507" pitchFamily="18" charset="2"/>
              </a:rPr>
              <a:t> B.</a:t>
            </a:r>
            <a:r>
              <a:rPr lang="en-US" altLang="en-US" sz="2000"/>
              <a:t>cust-#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Possible reasons: different representations, different scales, e.g., metric vs. British units</a:t>
            </a:r>
          </a:p>
        </p:txBody>
      </p:sp>
    </p:spTree>
    <p:extLst>
      <p:ext uri="{BB962C8B-B14F-4D97-AF65-F5344CB8AC3E}">
        <p14:creationId xmlns:p14="http://schemas.microsoft.com/office/powerpoint/2010/main" val="248743014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61">
            <a:extLst>
              <a:ext uri="{FF2B5EF4-FFF2-40B4-BE49-F238E27FC236}">
                <a16:creationId xmlns:a16="http://schemas.microsoft.com/office/drawing/2014/main" id="{E77154AF-8F4E-42F5-A6B0-C4C28C94D9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5238BE-EE9E-4FCE-9A1B-BDFECEFB48F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24A6884B-D42E-496C-A8F2-332F2806E048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C83290D-17D3-4D06-B2F6-68B190011E64}" type="slidenum">
              <a:rPr lang="en-US" altLang="en-US" sz="1200"/>
              <a:pPr algn="r" eaLnBrk="1" hangingPunct="1"/>
              <a:t>18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BDA558E-AE07-4938-83F0-517A1E7BF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Handling Redundancy in Data Integration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B5FCD91-522F-4657-B542-FC39D431D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Object identification</a:t>
            </a:r>
            <a:r>
              <a:rPr lang="en-US" altLang="en-US" sz="2400"/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Derivable data:</a:t>
            </a:r>
            <a:r>
              <a:rPr lang="en-US" altLang="en-US" sz="2400"/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>
                <a:solidFill>
                  <a:schemeClr val="folHlink"/>
                </a:solidFill>
              </a:rPr>
              <a:t>correlation analysis </a:t>
            </a:r>
            <a:r>
              <a:rPr lang="en-US" altLang="en-US" sz="2400">
                <a:solidFill>
                  <a:schemeClr val="folHlink"/>
                </a:solidFill>
              </a:rPr>
              <a:t>and</a:t>
            </a:r>
            <a:r>
              <a:rPr lang="en-US" altLang="en-US" sz="2400" i="1">
                <a:solidFill>
                  <a:schemeClr val="folHlink"/>
                </a:solidFill>
              </a:rPr>
              <a:t> covariance analysis</a:t>
            </a: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Careful integration of the data from multiple sources may help reduce/avoid redundancies and inconsistencies and improve mining speed and quality</a:t>
            </a:r>
          </a:p>
        </p:txBody>
      </p:sp>
    </p:spTree>
    <p:extLst>
      <p:ext uri="{BB962C8B-B14F-4D97-AF65-F5344CB8AC3E}">
        <p14:creationId xmlns:p14="http://schemas.microsoft.com/office/powerpoint/2010/main" val="398231302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61">
            <a:extLst>
              <a:ext uri="{FF2B5EF4-FFF2-40B4-BE49-F238E27FC236}">
                <a16:creationId xmlns:a16="http://schemas.microsoft.com/office/drawing/2014/main" id="{C7F87B5B-26FC-4D54-BFFB-9BB7AE77B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A2E52D-2B3E-4C25-B5D1-7D16B0D7CA6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03A2610-B03A-4825-8910-D55466160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(Nominal Data)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D6A07C3-3F94-4CB7-80F0-E8F5192568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>
                <a:solidFill>
                  <a:schemeClr val="folHlink"/>
                </a:solidFill>
              </a:rPr>
              <a:t>Χ</a:t>
            </a:r>
            <a:r>
              <a:rPr lang="en-US" altLang="en-US" sz="2400" b="1" baseline="30000">
                <a:solidFill>
                  <a:schemeClr val="folHlink"/>
                </a:solidFill>
              </a:rPr>
              <a:t>2</a:t>
            </a:r>
            <a:r>
              <a:rPr lang="en-US" altLang="en-US" sz="2400" b="1">
                <a:solidFill>
                  <a:schemeClr val="folHlink"/>
                </a:solidFill>
              </a:rPr>
              <a:t> (chi-square) test</a:t>
            </a:r>
            <a:endParaRPr lang="el-GR" altLang="en-US" sz="2400" b="1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The larger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The cells that contribute the most to the </a:t>
            </a: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Both are causally linked to the third variable: population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DDB2703E-4473-48C2-A96F-2728D264B95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1575" y="1844675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9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19461" name="Object 4">
                        <a:extLst>
                          <a:ext uri="{FF2B5EF4-FFF2-40B4-BE49-F238E27FC236}">
                            <a16:creationId xmlns:a16="http://schemas.microsoft.com/office/drawing/2014/main" id="{DDB2703E-4473-48C2-A96F-2728D264B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844675"/>
                        <a:ext cx="45402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77405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91" y="242723"/>
            <a:ext cx="10515600" cy="62781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36" y="1330892"/>
            <a:ext cx="8944947" cy="632173"/>
          </a:xfrm>
        </p:spPr>
        <p:txBody>
          <a:bodyPr lIns="91440" tIns="45720" rIns="91440" bIns="45720" anchor="t"/>
          <a:lstStyle/>
          <a:p>
            <a:r>
              <a:rPr lang="en-US" dirty="0"/>
              <a:t>What is Data Preprocessing?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1D46-64FD-44C4-8060-3E035B19F245}"/>
              </a:ext>
            </a:extLst>
          </p:cNvPr>
          <p:cNvSpPr txBox="1"/>
          <p:nvPr/>
        </p:nvSpPr>
        <p:spPr>
          <a:xfrm>
            <a:off x="805543" y="2422849"/>
            <a:ext cx="1058091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+mn-lt"/>
                <a:cs typeface="+mn-lt"/>
              </a:rPr>
              <a:t>In any Machine Learning process, Data Preprocessing is that step in which the data gets transformed, or Encoded, to bring it to such a state that now the machine can easily parse it. In other words, the features of the data can now be easily interpreted by the algorithm.</a:t>
            </a: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67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>
            <a:extLst>
              <a:ext uri="{FF2B5EF4-FFF2-40B4-BE49-F238E27FC236}">
                <a16:creationId xmlns:a16="http://schemas.microsoft.com/office/drawing/2014/main" id="{051DE657-A05E-4189-8C1E-D8ADC3E4C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03C51D-D85E-43AB-AAEB-BB88346E895C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DD6E144-6273-44E0-9806-CB7D57230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609600"/>
          </a:xfrm>
        </p:spPr>
        <p:txBody>
          <a:bodyPr/>
          <a:lstStyle/>
          <a:p>
            <a:r>
              <a:rPr lang="en-US" altLang="en-US" sz="3200"/>
              <a:t>Chi-Square Calculation: An Example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9A56264-79D1-4CF6-9D7C-EC320FE112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l-GR" altLang="en-US" sz="2400"/>
              <a:t>Χ</a:t>
            </a:r>
            <a:r>
              <a:rPr lang="en-US" altLang="en-US" sz="2400" baseline="30000"/>
              <a:t>2</a:t>
            </a:r>
            <a:r>
              <a:rPr lang="en-US" altLang="en-US" sz="2400"/>
              <a:t> (chi-square) calculation (numbers in parenthesis are expected counts calculated based on the data distribution in the two categories)</a:t>
            </a:r>
            <a:endParaRPr lang="el-GR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It shows that like_science_fiction and play_chess are correlated in the group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020AE783-0A79-4DD1-9555-8BC080BDF40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1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020AE783-0A79-4DD1-9555-8BC080BDF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>
            <a:extLst>
              <a:ext uri="{FF2B5EF4-FFF2-40B4-BE49-F238E27FC236}">
                <a16:creationId xmlns:a16="http://schemas.microsoft.com/office/drawing/2014/main" id="{EC731557-87D2-4B3E-8A92-8D4A21FAA863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447801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3019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>
            <a:extLst>
              <a:ext uri="{FF2B5EF4-FFF2-40B4-BE49-F238E27FC236}">
                <a16:creationId xmlns:a16="http://schemas.microsoft.com/office/drawing/2014/main" id="{ECA4F3EA-DF3C-4EAB-B64B-02C582081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FB3C3A-F5EF-438D-8026-17B0D6AA7338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8920D5-23AB-4D0D-A3E5-F4801BF23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Correlation Analysis (Numeric Data)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DFF816B-C5C2-4B94-BC39-7433D69B36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Correlation coefficient (also called </a:t>
            </a:r>
            <a:r>
              <a:rPr lang="en-US" altLang="en-US" sz="2400">
                <a:solidFill>
                  <a:schemeClr val="folHlink"/>
                </a:solidFill>
              </a:rPr>
              <a:t>Pearson’s product moment coefficient</a:t>
            </a:r>
            <a:r>
              <a:rPr lang="en-US" altLang="en-US" sz="2400"/>
              <a:t>)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 and      are the respective means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B, and </a:t>
            </a:r>
            <a:r>
              <a:rPr lang="el-GR" altLang="en-US" sz="2000"/>
              <a:t>Σ</a:t>
            </a:r>
            <a:r>
              <a:rPr lang="en-US" altLang="en-US" sz="2000"/>
              <a:t>(a</a:t>
            </a:r>
            <a:r>
              <a:rPr lang="en-US" altLang="en-US" sz="2000" baseline="-25000"/>
              <a:t>i</a:t>
            </a:r>
            <a:r>
              <a:rPr lang="en-US" altLang="en-US" sz="2000"/>
              <a:t>b</a:t>
            </a:r>
            <a:r>
              <a:rPr lang="en-US" altLang="en-US" sz="2000" baseline="-25000"/>
              <a:t>i</a:t>
            </a:r>
            <a:r>
              <a:rPr lang="en-US" altLang="en-US" sz="2000"/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If r</a:t>
            </a:r>
            <a:r>
              <a:rPr lang="en-US" altLang="en-US" sz="2400" baseline="-25000"/>
              <a:t>A,B</a:t>
            </a:r>
            <a:r>
              <a:rPr lang="en-US" altLang="en-US" sz="2400"/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r</a:t>
            </a:r>
            <a:r>
              <a:rPr lang="en-US" altLang="en-US" sz="2400" baseline="-25000"/>
              <a:t>A,B</a:t>
            </a:r>
            <a:r>
              <a:rPr lang="en-US" altLang="en-US" sz="2400"/>
              <a:t> = 0: independent;  r</a:t>
            </a:r>
            <a:r>
              <a:rPr lang="en-US" altLang="en-US" sz="2400" baseline="-25000"/>
              <a:t>AB</a:t>
            </a:r>
            <a:r>
              <a:rPr lang="en-US" altLang="en-US" sz="2400"/>
              <a:t> &lt; 0: negatively correlated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3EE8F21D-FCAB-4D0F-AB26-D6DFF093C89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9000" y="2473326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7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21509" name="Object 4">
                        <a:extLst>
                          <a:ext uri="{FF2B5EF4-FFF2-40B4-BE49-F238E27FC236}">
                            <a16:creationId xmlns:a16="http://schemas.microsoft.com/office/drawing/2014/main" id="{3EE8F21D-FCAB-4D0F-AB26-D6DFF093C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73326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5E8F5389-24E9-4863-9822-343CF5B0769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89664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8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5E8F5389-24E9-4863-9822-343CF5B07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4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C0243240-3706-41FF-8BFC-46138BEF0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1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9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1511" name="Object 6">
                        <a:extLst>
                          <a:ext uri="{FF2B5EF4-FFF2-40B4-BE49-F238E27FC236}">
                            <a16:creationId xmlns:a16="http://schemas.microsoft.com/office/drawing/2014/main" id="{C0243240-3706-41FF-8BFC-46138BEF0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08486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>
            <a:extLst>
              <a:ext uri="{FF2B5EF4-FFF2-40B4-BE49-F238E27FC236}">
                <a16:creationId xmlns:a16="http://schemas.microsoft.com/office/drawing/2014/main" id="{75596081-7C59-424C-B83D-21E7ABBFA6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493B29-0B1C-431F-902D-70378C939058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37A4695-0877-403F-A900-614CD4142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/>
          <a:lstStyle/>
          <a:p>
            <a:r>
              <a:rPr lang="en-US" altLang="en-US" sz="3200"/>
              <a:t>Visually Evaluating Correlation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7F6B7F87-A2D9-4A43-9752-0CCA57E32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990601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5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7F6B7F87-A2D9-4A43-9752-0CCA57E32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752600" y="990601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>
            <a:extLst>
              <a:ext uri="{FF2B5EF4-FFF2-40B4-BE49-F238E27FC236}">
                <a16:creationId xmlns:a16="http://schemas.microsoft.com/office/drawing/2014/main" id="{F0C01157-5F30-4D87-B222-C0FB26DC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971801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100922548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>
            <a:extLst>
              <a:ext uri="{FF2B5EF4-FFF2-40B4-BE49-F238E27FC236}">
                <a16:creationId xmlns:a16="http://schemas.microsoft.com/office/drawing/2014/main" id="{48BC77DA-4C73-4659-B913-73BB23A508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033C50-B2C3-4403-A6F7-EE6CED1F3967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9E2BBF0-A128-4F39-9C64-AE7ABE34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/>
          <a:lstStyle/>
          <a:p>
            <a:r>
              <a:rPr lang="en-US" altLang="en-US"/>
              <a:t>Correlation (viewed as linear relationship)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6AE1FD4-BE2F-410D-AE28-F693603F8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Correlation measures the linear relationship between objects</a:t>
            </a:r>
          </a:p>
          <a:p>
            <a:r>
              <a:rPr lang="en-US" altLang="en-US"/>
              <a:t>To compute correlation, we standardize data objects, A and B, and then take their dot product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429658CD-F3FE-4C79-850A-B85EBE6FB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1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429658CD-F3FE-4C79-850A-B85EBE6FB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311BB698-E4E7-4CBC-8282-4A434127A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1" y="4357689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2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311BB698-E4E7-4CBC-8282-4A434127A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4357689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F682C5CD-B99E-4C6D-8624-22529D637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1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3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23559" name="Object 6">
                        <a:extLst>
                          <a:ext uri="{FF2B5EF4-FFF2-40B4-BE49-F238E27FC236}">
                            <a16:creationId xmlns:a16="http://schemas.microsoft.com/office/drawing/2014/main" id="{F682C5CD-B99E-4C6D-8624-22529D637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502849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4">
            <a:extLst>
              <a:ext uri="{FF2B5EF4-FFF2-40B4-BE49-F238E27FC236}">
                <a16:creationId xmlns:a16="http://schemas.microsoft.com/office/drawing/2014/main" id="{86404F9A-82CF-4E9E-A192-110E4CAB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13">
            <a:extLst>
              <a:ext uri="{FF2B5EF4-FFF2-40B4-BE49-F238E27FC236}">
                <a16:creationId xmlns:a16="http://schemas.microsoft.com/office/drawing/2014/main" id="{D90AE9FE-FBE2-43C1-8C8F-EDEF94E6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2061">
            <a:extLst>
              <a:ext uri="{FF2B5EF4-FFF2-40B4-BE49-F238E27FC236}">
                <a16:creationId xmlns:a16="http://schemas.microsoft.com/office/drawing/2014/main" id="{1A09F43C-9137-4801-A2C6-6B010B35D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1CB239-0916-4FAF-8C71-5783FCE35788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397707EE-7330-4302-BF9F-4C71533F9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altLang="en-US" sz="3200"/>
              <a:t>Covariance (Numeric Data)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61C30610-69A5-424E-ACA9-2E14A3C383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8392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>
              <a:lnSpc>
                <a:spcPct val="110000"/>
              </a:lnSpc>
            </a:pPr>
            <a:endParaRPr lang="en-US" altLang="en-US" sz="18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n is the number of tuples,      and      are the respective mean or </a:t>
            </a:r>
            <a:r>
              <a:rPr lang="en-US" altLang="en-US" sz="2000" b="1"/>
              <a:t>expected values</a:t>
            </a:r>
            <a:r>
              <a:rPr lang="en-US" altLang="en-US" sz="2000"/>
              <a:t> of A and B, </a:t>
            </a:r>
            <a:r>
              <a:rPr lang="el-GR" altLang="en-US" sz="2000"/>
              <a:t>σ</a:t>
            </a:r>
            <a:r>
              <a:rPr lang="en-US" altLang="en-US" sz="2000" baseline="-25000"/>
              <a:t>A </a:t>
            </a:r>
            <a:r>
              <a:rPr lang="en-US" altLang="en-US" sz="2000"/>
              <a:t>and </a:t>
            </a:r>
            <a:r>
              <a:rPr lang="el-GR" altLang="en-US" sz="2000"/>
              <a:t>σ</a:t>
            </a:r>
            <a:r>
              <a:rPr lang="en-US" altLang="en-US" sz="2000" baseline="-25000"/>
              <a:t>B </a:t>
            </a:r>
            <a:r>
              <a:rPr lang="en-US" altLang="en-US" sz="200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/>
              <a:t>Positive covariance</a:t>
            </a:r>
            <a:r>
              <a:rPr lang="en-US" altLang="en-US" sz="2000"/>
              <a:t>: If Cov</a:t>
            </a:r>
            <a:r>
              <a:rPr lang="en-US" altLang="en-US" sz="2000" baseline="-25000"/>
              <a:t>A,B </a:t>
            </a:r>
            <a:r>
              <a:rPr lang="en-US" altLang="en-US" sz="200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/>
              <a:t>Negative covariance</a:t>
            </a:r>
            <a:r>
              <a:rPr lang="en-US" altLang="en-US" sz="2000"/>
              <a:t>: If Cov</a:t>
            </a:r>
            <a:r>
              <a:rPr lang="en-US" altLang="en-US" sz="2000" baseline="-25000"/>
              <a:t>A,B </a:t>
            </a:r>
            <a:r>
              <a:rPr lang="en-US" altLang="en-US" sz="2000"/>
              <a:t>&lt; 0 then if A is larger than its expected value, B is likely to be smaller than its expected value.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Independence</a:t>
            </a:r>
            <a:r>
              <a:rPr lang="en-US" altLang="en-US" sz="2000"/>
              <a:t>: Cov</a:t>
            </a:r>
            <a:r>
              <a:rPr lang="en-US" altLang="en-US" sz="2000" baseline="-25000"/>
              <a:t>A,B</a:t>
            </a:r>
            <a:r>
              <a:rPr lang="en-US" altLang="en-US" sz="2000"/>
              <a:t> = 0 but the converse is not true:</a:t>
            </a:r>
          </a:p>
          <a:p>
            <a:pPr lvl="1"/>
            <a:r>
              <a:rPr lang="en-US" altLang="en-US" sz="180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graphicFrame>
        <p:nvGraphicFramePr>
          <p:cNvPr id="24583" name="Object 13">
            <a:extLst>
              <a:ext uri="{FF2B5EF4-FFF2-40B4-BE49-F238E27FC236}">
                <a16:creationId xmlns:a16="http://schemas.microsoft.com/office/drawing/2014/main" id="{9D29D0F3-976D-4DE7-AA03-9060C40B2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124201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1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24583" name="Object 13">
                        <a:extLst>
                          <a:ext uri="{FF2B5EF4-FFF2-40B4-BE49-F238E27FC236}">
                            <a16:creationId xmlns:a16="http://schemas.microsoft.com/office/drawing/2014/main" id="{9D29D0F3-976D-4DE7-AA03-9060C40B2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124201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4">
            <a:extLst>
              <a:ext uri="{FF2B5EF4-FFF2-40B4-BE49-F238E27FC236}">
                <a16:creationId xmlns:a16="http://schemas.microsoft.com/office/drawing/2014/main" id="{25160AF6-D432-4738-AA16-69E2A6D52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1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2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4584" name="Object 14">
                        <a:extLst>
                          <a:ext uri="{FF2B5EF4-FFF2-40B4-BE49-F238E27FC236}">
                            <a16:creationId xmlns:a16="http://schemas.microsoft.com/office/drawing/2014/main" id="{25160AF6-D432-4738-AA16-69E2A6D52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2">
            <a:extLst>
              <a:ext uri="{FF2B5EF4-FFF2-40B4-BE49-F238E27FC236}">
                <a16:creationId xmlns:a16="http://schemas.microsoft.com/office/drawing/2014/main" id="{7458F2BD-3B03-485B-A6B5-D3FF7ED3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914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43468868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243704D5-A9B8-40A3-815F-363A14A9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85864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58AB87E4-7A81-417C-BFE5-FF7E58FC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Co-Variance: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C55E-D4F7-4AF0-9148-9BB6A514CB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28800" y="1066800"/>
            <a:ext cx="8534400" cy="5486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E(A) = (2 + 3 + 5 + 4 + 6)</a:t>
            </a:r>
            <a:r>
              <a:rPr lang="en-US" sz="2000" dirty="0"/>
              <a:t>/ </a:t>
            </a:r>
            <a:r>
              <a:rPr lang="en-US" sz="2000" dirty="0">
                <a:ea typeface="+mn-ea"/>
                <a:cs typeface="+mn-cs"/>
              </a:rPr>
              <a:t>5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20</a:t>
            </a:r>
            <a:r>
              <a:rPr lang="en-US" sz="2000" dirty="0"/>
              <a:t>/</a:t>
            </a:r>
            <a:r>
              <a:rPr lang="en-US" sz="2000" dirty="0">
                <a:ea typeface="+mn-ea"/>
                <a:cs typeface="+mn-cs"/>
              </a:rPr>
              <a:t>5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E(B) = (5 + 8 + 10 + 11 + 14) /5 =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48/5 =</a:t>
            </a:r>
            <a:r>
              <a:rPr lang="en-US" sz="2000" dirty="0"/>
              <a:t> </a:t>
            </a:r>
            <a:r>
              <a:rPr lang="en-US" sz="2000" dirty="0"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>
                <a:ea typeface="+mn-ea"/>
                <a:cs typeface="+mn-cs"/>
              </a:rPr>
              <a:t>Cov</a:t>
            </a:r>
            <a:r>
              <a:rPr lang="en-US" sz="2000" dirty="0"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Thus, A and B rise together since </a:t>
            </a:r>
            <a:r>
              <a:rPr lang="en-US" sz="2000" dirty="0" err="1"/>
              <a:t>Cov</a:t>
            </a:r>
            <a:r>
              <a:rPr lang="en-US" sz="2000" dirty="0"/>
              <a:t>(A, B) &gt; 0.</a:t>
            </a:r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4574B182-7D4B-4B93-B659-8829B080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8541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61">
            <a:extLst>
              <a:ext uri="{FF2B5EF4-FFF2-40B4-BE49-F238E27FC236}">
                <a16:creationId xmlns:a16="http://schemas.microsoft.com/office/drawing/2014/main" id="{39047719-04FC-4C7E-9648-573054601B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61FA59-E336-414C-BE69-AFA7ABC1511B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4C1F78E0-D5BA-4FCA-B9D9-56B45AC1CEA1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7D2A022-94CD-4EBA-837A-757DC69F6C63}" type="slidenum">
              <a:rPr lang="en-US" altLang="en-US" sz="1200"/>
              <a:pPr algn="r" eaLnBrk="1" hangingPunct="1"/>
              <a:t>26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4F9180B-95C3-4417-A1FD-EA56077E6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278BE05-DC1C-4307-B02C-23F74899D33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1371600"/>
            <a:ext cx="8229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26630" name="AutoShape 4">
            <a:extLst>
              <a:ext uri="{FF2B5EF4-FFF2-40B4-BE49-F238E27FC236}">
                <a16:creationId xmlns:a16="http://schemas.microsoft.com/office/drawing/2014/main" id="{162E5875-FE03-4D31-97FC-F7559F043BBC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4572000" y="4495801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489898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61">
            <a:extLst>
              <a:ext uri="{FF2B5EF4-FFF2-40B4-BE49-F238E27FC236}">
                <a16:creationId xmlns:a16="http://schemas.microsoft.com/office/drawing/2014/main" id="{4E22B099-9FF5-4686-A2CE-C5D1C0C30A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1DAB92-4708-4B3B-A78D-9BE11C880E53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E8DA801-81FE-481E-9610-C1A86A2B3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Reduction Strategies</a:t>
            </a:r>
            <a:endParaRPr lang="en-US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2D88113-26C1-4123-A794-E553095BC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Data reduction</a:t>
            </a:r>
            <a:r>
              <a:rPr lang="en-US" altLang="en-US" sz="200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Why data reduction? </a:t>
            </a:r>
            <a:r>
              <a:rPr lang="en-US" altLang="en-US" sz="2000">
                <a:cs typeface="Tahoma" panose="020B0604030504040204" pitchFamily="34" charset="0"/>
              </a:rPr>
              <a:t>— </a:t>
            </a:r>
            <a:r>
              <a:rPr lang="en-US" altLang="en-US" sz="2000"/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Dimensionality reduction</a:t>
            </a:r>
            <a:r>
              <a:rPr lang="en-US" altLang="en-US" sz="2000">
                <a:solidFill>
                  <a:schemeClr val="folHlink"/>
                </a:solidFill>
              </a:rPr>
              <a:t>, </a:t>
            </a:r>
            <a:r>
              <a:rPr lang="en-US" altLang="en-US" sz="2000"/>
              <a:t>e.g.,</a:t>
            </a:r>
            <a:r>
              <a:rPr lang="en-US" altLang="en-US" sz="2000">
                <a:solidFill>
                  <a:schemeClr val="folHlink"/>
                </a:solidFill>
              </a:rPr>
              <a:t> </a:t>
            </a:r>
            <a:r>
              <a:rPr lang="en-US" altLang="en-US" sz="2000"/>
              <a:t>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Numerosity reduction</a:t>
            </a:r>
            <a:r>
              <a:rPr lang="en-US" altLang="en-US" sz="2000">
                <a:solidFill>
                  <a:schemeClr val="folHlink"/>
                </a:solidFill>
              </a:rPr>
              <a:t>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837415547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61">
            <a:extLst>
              <a:ext uri="{FF2B5EF4-FFF2-40B4-BE49-F238E27FC236}">
                <a16:creationId xmlns:a16="http://schemas.microsoft.com/office/drawing/2014/main" id="{FB9AF826-FB08-4C38-B5C9-34747F56C5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52EEA1-9FB6-47C3-B2DF-2766C55116BB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7073F16-034F-472D-8EC4-2A18796C9E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09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en-US"/>
              <a:t>Data Reduction 1: Dimensionality Reduction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A38D2D8-A487-457B-A203-29BB70BFD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152590076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61">
            <a:extLst>
              <a:ext uri="{FF2B5EF4-FFF2-40B4-BE49-F238E27FC236}">
                <a16:creationId xmlns:a16="http://schemas.microsoft.com/office/drawing/2014/main" id="{20608928-75BC-4A0B-B29E-EDA6C0EF04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922005-0CC0-4BC7-BE14-8ED65DC72787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14D68F4-6A8E-486A-91C5-DA3A5F773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04800"/>
            <a:ext cx="8585200" cy="685800"/>
          </a:xfrm>
        </p:spPr>
        <p:txBody>
          <a:bodyPr/>
          <a:lstStyle/>
          <a:p>
            <a:pPr eaLnBrk="1" hangingPunct="1"/>
            <a:r>
              <a:rPr lang="en-US" altLang="en-US"/>
              <a:t>Mapping Data to a New Space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E90EF98-09F3-462D-AEFF-ABF4AED725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0050" y="990600"/>
            <a:ext cx="8394700" cy="50292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277F6E19-831B-4FC7-9D11-CACCE26B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F4514DCF-4F02-4ADE-9DF9-CCD3AD65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pic>
        <p:nvPicPr>
          <p:cNvPr id="29703" name="Picture 6">
            <a:extLst>
              <a:ext uri="{FF2B5EF4-FFF2-40B4-BE49-F238E27FC236}">
                <a16:creationId xmlns:a16="http://schemas.microsoft.com/office/drawing/2014/main" id="{28299790-B5B4-404B-8AA5-3D5E561E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7315200" y="2362201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7">
            <a:extLst>
              <a:ext uri="{FF2B5EF4-FFF2-40B4-BE49-F238E27FC236}">
                <a16:creationId xmlns:a16="http://schemas.microsoft.com/office/drawing/2014/main" id="{1A089BD3-6F19-417D-9331-3211F87D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1524001" y="2362201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8">
            <a:extLst>
              <a:ext uri="{FF2B5EF4-FFF2-40B4-BE49-F238E27FC236}">
                <a16:creationId xmlns:a16="http://schemas.microsoft.com/office/drawing/2014/main" id="{9F3C2955-B41A-43D7-ABEB-E9497B69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4572000" y="2362201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9">
            <a:extLst>
              <a:ext uri="{FF2B5EF4-FFF2-40B4-BE49-F238E27FC236}">
                <a16:creationId xmlns:a16="http://schemas.microsoft.com/office/drawing/2014/main" id="{11B2003E-2D8D-474C-98A4-698ECEDE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Two Sine Waves</a:t>
            </a:r>
          </a:p>
        </p:txBody>
      </p:sp>
      <p:sp>
        <p:nvSpPr>
          <p:cNvPr id="29707" name="Text Box 10">
            <a:extLst>
              <a:ext uri="{FF2B5EF4-FFF2-40B4-BE49-F238E27FC236}">
                <a16:creationId xmlns:a16="http://schemas.microsoft.com/office/drawing/2014/main" id="{4EA38A47-F420-487A-A946-14D95A6F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Two Sine Waves + Noise</a:t>
            </a:r>
          </a:p>
        </p:txBody>
      </p:sp>
      <p:sp>
        <p:nvSpPr>
          <p:cNvPr id="29708" name="Text Box 11">
            <a:extLst>
              <a:ext uri="{FF2B5EF4-FFF2-40B4-BE49-F238E27FC236}">
                <a16:creationId xmlns:a16="http://schemas.microsoft.com/office/drawing/2014/main" id="{7A849D8C-9645-4CD2-B216-9C010305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Frequency</a:t>
            </a:r>
          </a:p>
        </p:txBody>
      </p:sp>
      <p:sp>
        <p:nvSpPr>
          <p:cNvPr id="29709" name="Rectangle 12">
            <a:extLst>
              <a:ext uri="{FF2B5EF4-FFF2-40B4-BE49-F238E27FC236}">
                <a16:creationId xmlns:a16="http://schemas.microsoft.com/office/drawing/2014/main" id="{6F6756E1-2148-4A12-923F-94BA3F13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b="1">
                <a:cs typeface="Tahoma" panose="020B0604030504040204" pitchFamily="34" charset="0"/>
              </a:rPr>
              <a:t>Fourier transform</a:t>
            </a: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b="1">
                <a:cs typeface="Tahoma" panose="020B0604030504040204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val="276212165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91" y="242723"/>
            <a:ext cx="10515600" cy="62781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/>
              <a:t>Introduction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44" y="986527"/>
            <a:ext cx="8944947" cy="632173"/>
          </a:xfrm>
        </p:spPr>
        <p:txBody>
          <a:bodyPr lIns="91440" tIns="45720" rIns="91440" bIns="45720" anchor="t"/>
          <a:lstStyle/>
          <a:p>
            <a:r>
              <a:rPr lang="en-US">
                <a:ea typeface="+mn-lt"/>
                <a:cs typeface="+mn-lt"/>
              </a:rPr>
              <a:t>Multimedia Data Mining Architecture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79100AA-CECC-4A3C-9506-4AD7E329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616033"/>
            <a:ext cx="6172199" cy="50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61">
            <a:extLst>
              <a:ext uri="{FF2B5EF4-FFF2-40B4-BE49-F238E27FC236}">
                <a16:creationId xmlns:a16="http://schemas.microsoft.com/office/drawing/2014/main" id="{094D1373-1B7F-4523-8D61-277DBBBAA1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A36C1B-AF18-4D3D-B001-308613BCDDB7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29487B5-EEFB-4C40-935E-6FF81EE860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Wavelet Transform?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379201A-FEB3-4454-BB21-A1BAABB6E3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28800" y="1295400"/>
            <a:ext cx="45720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Decomposes a signal into different frequency subbands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Applicable to n-dimensional signals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are transformed to preserve relative distance between objects at different levels of resolution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Allow natural clusters to become more distinguishable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Used for image compression</a:t>
            </a:r>
          </a:p>
        </p:txBody>
      </p:sp>
      <p:pic>
        <p:nvPicPr>
          <p:cNvPr id="30725" name="Picture 4" descr="Lina">
            <a:extLst>
              <a:ext uri="{FF2B5EF4-FFF2-40B4-BE49-F238E27FC236}">
                <a16:creationId xmlns:a16="http://schemas.microsoft.com/office/drawing/2014/main" id="{85512BEC-52BA-49F7-B04B-6B6CF70F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435100"/>
            <a:ext cx="411162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504552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61">
            <a:extLst>
              <a:ext uri="{FF2B5EF4-FFF2-40B4-BE49-F238E27FC236}">
                <a16:creationId xmlns:a16="http://schemas.microsoft.com/office/drawing/2014/main" id="{9B080B1C-968B-4788-8232-5823CF327D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8FF682-7BE0-4816-89AA-F06A1298B0F0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E4AFB9F-8742-47C6-A35E-4DC90E7061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6629400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Wavelet Transformation</a:t>
            </a:r>
            <a:r>
              <a:rPr lang="en-US" altLang="en-US" sz="3200"/>
              <a:t>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AB747B7-ECA9-4628-8B29-9BB5A1A449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458200" cy="49339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Discrete wavelet transform (DWT) for linear signal processing, multi-resolution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Compressed approximation: store only a small fraction of the strongest of the wavelet coefficients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Similar to discrete Fourier transform (DFT), but better lossy compression, localized in space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Method: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Length, L, must be an integer power of 2 (padding with 0’s, when necessary)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Each transform has 2 functions: smoothing, difference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Applies to pairs of data, resulting in two set of data of length L/2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Applies two functions recursively, until reaches the desired length</a:t>
            </a:r>
          </a:p>
        </p:txBody>
      </p:sp>
      <p:grpSp>
        <p:nvGrpSpPr>
          <p:cNvPr id="31749" name="Group 4">
            <a:extLst>
              <a:ext uri="{FF2B5EF4-FFF2-40B4-BE49-F238E27FC236}">
                <a16:creationId xmlns:a16="http://schemas.microsoft.com/office/drawing/2014/main" id="{907A63FE-E239-4BF0-8182-C99CDF58EB7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0"/>
            <a:ext cx="2590800" cy="1557338"/>
            <a:chOff x="3936" y="96"/>
            <a:chExt cx="1632" cy="981"/>
          </a:xfrm>
        </p:grpSpPr>
        <p:sp>
          <p:nvSpPr>
            <p:cNvPr id="31750" name="Rectangle 5">
              <a:extLst>
                <a:ext uri="{FF2B5EF4-FFF2-40B4-BE49-F238E27FC236}">
                  <a16:creationId xmlns:a16="http://schemas.microsoft.com/office/drawing/2014/main" id="{D3F86FEC-2031-4211-8B87-09820068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96"/>
              <a:ext cx="16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endParaRPr lang="en-US" altLang="en-US" sz="1600"/>
            </a:p>
            <a:p>
              <a:pPr algn="ctr" eaLnBrk="1" hangingPunct="1"/>
              <a:endParaRPr lang="en-US" altLang="en-US"/>
            </a:p>
          </p:txBody>
        </p:sp>
        <p:sp>
          <p:nvSpPr>
            <p:cNvPr id="31751" name="Line 6">
              <a:extLst>
                <a:ext uri="{FF2B5EF4-FFF2-40B4-BE49-F238E27FC236}">
                  <a16:creationId xmlns:a16="http://schemas.microsoft.com/office/drawing/2014/main" id="{8890B31C-51C0-45FC-BF73-020073EF4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8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2" name="Line 7">
              <a:extLst>
                <a:ext uri="{FF2B5EF4-FFF2-40B4-BE49-F238E27FC236}">
                  <a16:creationId xmlns:a16="http://schemas.microsoft.com/office/drawing/2014/main" id="{D2EC827C-B39F-441E-AA1A-F4E831FFB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Line 8">
              <a:extLst>
                <a:ext uri="{FF2B5EF4-FFF2-40B4-BE49-F238E27FC236}">
                  <a16:creationId xmlns:a16="http://schemas.microsoft.com/office/drawing/2014/main" id="{90436878-DE39-4A94-B779-5995E9E51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Line 9">
              <a:extLst>
                <a:ext uri="{FF2B5EF4-FFF2-40B4-BE49-F238E27FC236}">
                  <a16:creationId xmlns:a16="http://schemas.microsoft.com/office/drawing/2014/main" id="{60C17AE2-78FC-42C7-82F2-4618D5974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5" name="Line 10">
              <a:extLst>
                <a:ext uri="{FF2B5EF4-FFF2-40B4-BE49-F238E27FC236}">
                  <a16:creationId xmlns:a16="http://schemas.microsoft.com/office/drawing/2014/main" id="{9AAB43F4-1BE6-4EBB-BEF5-6F2084538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6" name="Line 11">
              <a:extLst>
                <a:ext uri="{FF2B5EF4-FFF2-40B4-BE49-F238E27FC236}">
                  <a16:creationId xmlns:a16="http://schemas.microsoft.com/office/drawing/2014/main" id="{ED637FC7-C4D6-4E7F-8050-E5F406780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7" name="Line 12">
              <a:extLst>
                <a:ext uri="{FF2B5EF4-FFF2-40B4-BE49-F238E27FC236}">
                  <a16:creationId xmlns:a16="http://schemas.microsoft.com/office/drawing/2014/main" id="{579BCA0F-FDA4-494B-9A7D-7414C0CF1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36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8" name="Line 13">
              <a:extLst>
                <a:ext uri="{FF2B5EF4-FFF2-40B4-BE49-F238E27FC236}">
                  <a16:creationId xmlns:a16="http://schemas.microsoft.com/office/drawing/2014/main" id="{E54515B0-55EB-49EF-B365-1CA82ABFC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9" name="Line 14">
              <a:extLst>
                <a:ext uri="{FF2B5EF4-FFF2-40B4-BE49-F238E27FC236}">
                  <a16:creationId xmlns:a16="http://schemas.microsoft.com/office/drawing/2014/main" id="{3620509B-3B5F-4184-9CDF-6B01E3F9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6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0" name="Line 15">
              <a:extLst>
                <a:ext uri="{FF2B5EF4-FFF2-40B4-BE49-F238E27FC236}">
                  <a16:creationId xmlns:a16="http://schemas.microsoft.com/office/drawing/2014/main" id="{A3C4E428-7675-463A-ADE5-CDBB4839D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8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1" name="Line 16">
              <a:extLst>
                <a:ext uri="{FF2B5EF4-FFF2-40B4-BE49-F238E27FC236}">
                  <a16:creationId xmlns:a16="http://schemas.microsoft.com/office/drawing/2014/main" id="{5B50418E-E77B-4CF4-8A69-BACC84E92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8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2" name="Rectangle 17">
              <a:extLst>
                <a:ext uri="{FF2B5EF4-FFF2-40B4-BE49-F238E27FC236}">
                  <a16:creationId xmlns:a16="http://schemas.microsoft.com/office/drawing/2014/main" id="{4F4304F1-4272-48E8-8098-676E9F67D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64"/>
              <a:ext cx="4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Haar2</a:t>
              </a:r>
            </a:p>
          </p:txBody>
        </p:sp>
        <p:sp>
          <p:nvSpPr>
            <p:cNvPr id="31763" name="Rectangle 18">
              <a:extLst>
                <a:ext uri="{FF2B5EF4-FFF2-40B4-BE49-F238E27FC236}">
                  <a16:creationId xmlns:a16="http://schemas.microsoft.com/office/drawing/2014/main" id="{86D5826B-5017-4C3E-BE88-CF2011311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864"/>
              <a:ext cx="7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Daubechie4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071801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61">
            <a:extLst>
              <a:ext uri="{FF2B5EF4-FFF2-40B4-BE49-F238E27FC236}">
                <a16:creationId xmlns:a16="http://schemas.microsoft.com/office/drawing/2014/main" id="{FC1D4E5E-727B-4D8F-94B5-7F2FF98D2F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6AD332-0F64-4BB3-AF8B-4EF5B76280C3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D11F3F-0F34-407C-B39F-D21D589EC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Wavelet Decomposition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CB0213F-390D-485C-8885-05F8D24D18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Wavelets: A math tool for space-efficient hierarchical decomposition of functions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 = [2, 2, 0, 2, 3, 5, 4, 4] can be transformed to S</a:t>
            </a:r>
            <a:r>
              <a:rPr lang="en-US" altLang="en-US" sz="2400" baseline="-25000"/>
              <a:t>^ </a:t>
            </a:r>
            <a:r>
              <a:rPr lang="en-US" altLang="en-US" sz="2400"/>
              <a:t>= [2</a:t>
            </a:r>
            <a:r>
              <a:rPr lang="en-US" altLang="en-US" sz="2400" baseline="30000"/>
              <a:t>3</a:t>
            </a:r>
            <a:r>
              <a:rPr lang="en-US" altLang="en-US" sz="2400"/>
              <a:t>/</a:t>
            </a:r>
            <a:r>
              <a:rPr lang="en-US" altLang="en-US" sz="2400" baseline="-25000"/>
              <a:t>4</a:t>
            </a:r>
            <a:r>
              <a:rPr lang="en-US" altLang="en-US" sz="2400"/>
              <a:t>, -1</a:t>
            </a:r>
            <a:r>
              <a:rPr lang="en-US" altLang="en-US" sz="2400" baseline="30000"/>
              <a:t>1</a:t>
            </a:r>
            <a:r>
              <a:rPr lang="en-US" altLang="en-US" sz="2400"/>
              <a:t>/</a:t>
            </a:r>
            <a:r>
              <a:rPr lang="en-US" altLang="en-US" sz="2400" baseline="-25000"/>
              <a:t>4</a:t>
            </a:r>
            <a:r>
              <a:rPr lang="en-US" altLang="en-US" sz="2400"/>
              <a:t>, </a:t>
            </a:r>
            <a:r>
              <a:rPr lang="en-US" altLang="en-US" sz="2400" baseline="30000"/>
              <a:t>1</a:t>
            </a:r>
            <a:r>
              <a:rPr lang="en-US" altLang="en-US" sz="2400"/>
              <a:t>/</a:t>
            </a:r>
            <a:r>
              <a:rPr lang="en-US" altLang="en-US" sz="2400" baseline="-25000"/>
              <a:t>2</a:t>
            </a:r>
            <a:r>
              <a:rPr lang="en-US" altLang="en-US" sz="2400"/>
              <a:t>, 0, 0, -1, -1, 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Compression: many small detail coefficients can be replaced by 0’s, and only the significant coefficients are retained</a:t>
            </a: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E33EB7D9-15B6-4273-B5BF-3EBA3EC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1"/>
            <a:ext cx="7543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9177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61">
            <a:extLst>
              <a:ext uri="{FF2B5EF4-FFF2-40B4-BE49-F238E27FC236}">
                <a16:creationId xmlns:a16="http://schemas.microsoft.com/office/drawing/2014/main" id="{4EB08AB1-F7BA-4D73-A74D-A862B77005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EC25CA-4E44-4B55-99C0-36FE4D3D56FC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FBD8466-89D0-4247-9DEA-DDCE3B8780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Haar Wavelet Coefficients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3D5396D-5E3D-45A5-AD1E-6E8FC9F05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4" y="1066800"/>
            <a:ext cx="301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“Supports”</a:t>
            </a:r>
            <a:endParaRPr lang="en-US" altLang="en-US" sz="1400" b="1">
              <a:solidFill>
                <a:schemeClr val="tx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65905DF7-B479-4731-BAFC-03CB9A745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953000"/>
            <a:ext cx="5641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>
                <a:latin typeface="Verdana" panose="020B0604030504040204" pitchFamily="34" charset="0"/>
                <a:cs typeface="Arial" panose="020B0604020202020204" pitchFamily="34" charset="0"/>
              </a:rPr>
              <a:t>2              2   0            2   3            5   4               4</a:t>
            </a:r>
          </a:p>
        </p:txBody>
      </p:sp>
      <p:grpSp>
        <p:nvGrpSpPr>
          <p:cNvPr id="33798" name="Group 5">
            <a:extLst>
              <a:ext uri="{FF2B5EF4-FFF2-40B4-BE49-F238E27FC236}">
                <a16:creationId xmlns:a16="http://schemas.microsoft.com/office/drawing/2014/main" id="{8F4CFEAD-FB94-4862-AB02-9356866AE89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514600"/>
            <a:ext cx="762000" cy="457200"/>
            <a:chOff x="1392" y="1344"/>
            <a:chExt cx="480" cy="288"/>
          </a:xfrm>
        </p:grpSpPr>
        <p:sp>
          <p:nvSpPr>
            <p:cNvPr id="33903" name="Text Box 6">
              <a:extLst>
                <a:ext uri="{FF2B5EF4-FFF2-40B4-BE49-F238E27FC236}">
                  <a16:creationId xmlns:a16="http://schemas.microsoft.com/office/drawing/2014/main" id="{39AE8FA9-3A3E-4AB3-9365-0C9AED46E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9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-1.25</a:t>
              </a:r>
            </a:p>
          </p:txBody>
        </p:sp>
        <p:sp>
          <p:nvSpPr>
            <p:cNvPr id="33904" name="Oval 7">
              <a:extLst>
                <a:ext uri="{FF2B5EF4-FFF2-40B4-BE49-F238E27FC236}">
                  <a16:creationId xmlns:a16="http://schemas.microsoft.com/office/drawing/2014/main" id="{E12F4394-E839-4878-8226-9BF78EEA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799" name="Group 8">
            <a:extLst>
              <a:ext uri="{FF2B5EF4-FFF2-40B4-BE49-F238E27FC236}">
                <a16:creationId xmlns:a16="http://schemas.microsoft.com/office/drawing/2014/main" id="{102E0A9F-888D-4C1C-AECE-7271543E138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752600"/>
            <a:ext cx="685800" cy="457200"/>
            <a:chOff x="1392" y="1008"/>
            <a:chExt cx="432" cy="288"/>
          </a:xfrm>
        </p:grpSpPr>
        <p:sp>
          <p:nvSpPr>
            <p:cNvPr id="33901" name="Text Box 9">
              <a:extLst>
                <a:ext uri="{FF2B5EF4-FFF2-40B4-BE49-F238E27FC236}">
                  <a16:creationId xmlns:a16="http://schemas.microsoft.com/office/drawing/2014/main" id="{C1D76A01-7DBF-4289-B338-00745CF41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056"/>
              <a:ext cx="4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2.75</a:t>
              </a:r>
            </a:p>
          </p:txBody>
        </p:sp>
        <p:sp>
          <p:nvSpPr>
            <p:cNvPr id="33902" name="Oval 10">
              <a:extLst>
                <a:ext uri="{FF2B5EF4-FFF2-40B4-BE49-F238E27FC236}">
                  <a16:creationId xmlns:a16="http://schemas.microsoft.com/office/drawing/2014/main" id="{E809A4B6-94C1-4155-80B8-7D43CD298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008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3800" name="Group 11">
            <a:extLst>
              <a:ext uri="{FF2B5EF4-FFF2-40B4-BE49-F238E27FC236}">
                <a16:creationId xmlns:a16="http://schemas.microsoft.com/office/drawing/2014/main" id="{9500316B-00CE-428F-A4B6-8965B4C0055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76600"/>
            <a:ext cx="762000" cy="457200"/>
            <a:chOff x="816" y="1632"/>
            <a:chExt cx="480" cy="288"/>
          </a:xfrm>
        </p:grpSpPr>
        <p:sp>
          <p:nvSpPr>
            <p:cNvPr id="33899" name="Oval 12">
              <a:extLst>
                <a:ext uri="{FF2B5EF4-FFF2-40B4-BE49-F238E27FC236}">
                  <a16:creationId xmlns:a16="http://schemas.microsoft.com/office/drawing/2014/main" id="{2A113C25-4CC0-4A80-AE5A-767E9FF3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900" name="Text Box 13">
              <a:extLst>
                <a:ext uri="{FF2B5EF4-FFF2-40B4-BE49-F238E27FC236}">
                  <a16:creationId xmlns:a16="http://schemas.microsoft.com/office/drawing/2014/main" id="{7430A3F4-219D-4A93-B87D-9DA7A5808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0.5</a:t>
              </a:r>
            </a:p>
          </p:txBody>
        </p:sp>
      </p:grpSp>
      <p:grpSp>
        <p:nvGrpSpPr>
          <p:cNvPr id="33801" name="Group 14">
            <a:extLst>
              <a:ext uri="{FF2B5EF4-FFF2-40B4-BE49-F238E27FC236}">
                <a16:creationId xmlns:a16="http://schemas.microsoft.com/office/drawing/2014/main" id="{49D19C61-705B-40DB-953B-41DD47463BE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6600"/>
            <a:ext cx="762000" cy="457200"/>
            <a:chOff x="816" y="1632"/>
            <a:chExt cx="480" cy="288"/>
          </a:xfrm>
        </p:grpSpPr>
        <p:sp>
          <p:nvSpPr>
            <p:cNvPr id="33897" name="Oval 15">
              <a:extLst>
                <a:ext uri="{FF2B5EF4-FFF2-40B4-BE49-F238E27FC236}">
                  <a16:creationId xmlns:a16="http://schemas.microsoft.com/office/drawing/2014/main" id="{FC192D04-EF5A-476A-889D-59C8A0F57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8" name="Text Box 16">
              <a:extLst>
                <a:ext uri="{FF2B5EF4-FFF2-40B4-BE49-F238E27FC236}">
                  <a16:creationId xmlns:a16="http://schemas.microsoft.com/office/drawing/2014/main" id="{01040C9B-B378-4A45-BB4D-17770BAC8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33802" name="Group 17">
            <a:extLst>
              <a:ext uri="{FF2B5EF4-FFF2-40B4-BE49-F238E27FC236}">
                <a16:creationId xmlns:a16="http://schemas.microsoft.com/office/drawing/2014/main" id="{2DCB3B77-1FAF-4CA6-B93A-9CA0A5CDE76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038600"/>
            <a:ext cx="762000" cy="457200"/>
            <a:chOff x="816" y="1632"/>
            <a:chExt cx="480" cy="288"/>
          </a:xfrm>
        </p:grpSpPr>
        <p:sp>
          <p:nvSpPr>
            <p:cNvPr id="33895" name="Oval 18">
              <a:extLst>
                <a:ext uri="{FF2B5EF4-FFF2-40B4-BE49-F238E27FC236}">
                  <a16:creationId xmlns:a16="http://schemas.microsoft.com/office/drawing/2014/main" id="{8336002D-1C65-488A-90EA-FBD7891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6" name="Text Box 19">
              <a:extLst>
                <a:ext uri="{FF2B5EF4-FFF2-40B4-BE49-F238E27FC236}">
                  <a16:creationId xmlns:a16="http://schemas.microsoft.com/office/drawing/2014/main" id="{62861EF0-366D-432C-A465-070E58BE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33803" name="Group 20">
            <a:extLst>
              <a:ext uri="{FF2B5EF4-FFF2-40B4-BE49-F238E27FC236}">
                <a16:creationId xmlns:a16="http://schemas.microsoft.com/office/drawing/2014/main" id="{1B9D85BD-FDAE-413B-B521-DD1BFC4E317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038600"/>
            <a:ext cx="762000" cy="457200"/>
            <a:chOff x="816" y="1632"/>
            <a:chExt cx="480" cy="288"/>
          </a:xfrm>
        </p:grpSpPr>
        <p:sp>
          <p:nvSpPr>
            <p:cNvPr id="33893" name="Oval 21">
              <a:extLst>
                <a:ext uri="{FF2B5EF4-FFF2-40B4-BE49-F238E27FC236}">
                  <a16:creationId xmlns:a16="http://schemas.microsoft.com/office/drawing/2014/main" id="{03AF1E36-56D7-4DC8-A08F-C7B29121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4" name="Text Box 22">
              <a:extLst>
                <a:ext uri="{FF2B5EF4-FFF2-40B4-BE49-F238E27FC236}">
                  <a16:creationId xmlns:a16="http://schemas.microsoft.com/office/drawing/2014/main" id="{FC7EE0E1-2F39-4071-8E4A-84DAFF0D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-1</a:t>
              </a:r>
            </a:p>
          </p:txBody>
        </p:sp>
      </p:grpSp>
      <p:grpSp>
        <p:nvGrpSpPr>
          <p:cNvPr id="33804" name="Group 23">
            <a:extLst>
              <a:ext uri="{FF2B5EF4-FFF2-40B4-BE49-F238E27FC236}">
                <a16:creationId xmlns:a16="http://schemas.microsoft.com/office/drawing/2014/main" id="{4CF0B961-E48A-46C0-975E-CD45A83EDAD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038600"/>
            <a:ext cx="762000" cy="457200"/>
            <a:chOff x="816" y="1632"/>
            <a:chExt cx="480" cy="288"/>
          </a:xfrm>
        </p:grpSpPr>
        <p:sp>
          <p:nvSpPr>
            <p:cNvPr id="33891" name="Oval 24">
              <a:extLst>
                <a:ext uri="{FF2B5EF4-FFF2-40B4-BE49-F238E27FC236}">
                  <a16:creationId xmlns:a16="http://schemas.microsoft.com/office/drawing/2014/main" id="{AE624296-9472-4ADC-94B8-6AC6EA01E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2" name="Text Box 25">
              <a:extLst>
                <a:ext uri="{FF2B5EF4-FFF2-40B4-BE49-F238E27FC236}">
                  <a16:creationId xmlns:a16="http://schemas.microsoft.com/office/drawing/2014/main" id="{40208F19-32F1-450D-8496-590C57EA4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0</a:t>
              </a:r>
            </a:p>
          </p:txBody>
        </p:sp>
      </p:grpSp>
      <p:grpSp>
        <p:nvGrpSpPr>
          <p:cNvPr id="33805" name="Group 26">
            <a:extLst>
              <a:ext uri="{FF2B5EF4-FFF2-40B4-BE49-F238E27FC236}">
                <a16:creationId xmlns:a16="http://schemas.microsoft.com/office/drawing/2014/main" id="{0C147E9C-EF10-40B2-8977-041EEB2F774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038600"/>
            <a:ext cx="762000" cy="457200"/>
            <a:chOff x="816" y="1632"/>
            <a:chExt cx="480" cy="288"/>
          </a:xfrm>
        </p:grpSpPr>
        <p:sp>
          <p:nvSpPr>
            <p:cNvPr id="33889" name="Oval 27">
              <a:extLst>
                <a:ext uri="{FF2B5EF4-FFF2-40B4-BE49-F238E27FC236}">
                  <a16:creationId xmlns:a16="http://schemas.microsoft.com/office/drawing/2014/main" id="{FA1B6D71-2709-4871-9F9D-715F43BC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432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90" name="Text Box 28">
              <a:extLst>
                <a:ext uri="{FF2B5EF4-FFF2-40B4-BE49-F238E27FC236}">
                  <a16:creationId xmlns:a16="http://schemas.microsoft.com/office/drawing/2014/main" id="{4E69E517-AE40-485C-8D3C-9A444270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Verdana" panose="020B0604030504040204" pitchFamily="34" charset="0"/>
                  <a:cs typeface="Arial" panose="020B0604020202020204" pitchFamily="34" charset="0"/>
                </a:rPr>
                <a:t> -1</a:t>
              </a:r>
            </a:p>
          </p:txBody>
        </p:sp>
      </p:grpSp>
      <p:sp>
        <p:nvSpPr>
          <p:cNvPr id="33806" name="Line 29">
            <a:extLst>
              <a:ext uri="{FF2B5EF4-FFF2-40B4-BE49-F238E27FC236}">
                <a16:creationId xmlns:a16="http://schemas.microsoft.com/office/drawing/2014/main" id="{A669525D-99B8-448F-B32E-649B62C43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30">
            <a:extLst>
              <a:ext uri="{FF2B5EF4-FFF2-40B4-BE49-F238E27FC236}">
                <a16:creationId xmlns:a16="http://schemas.microsoft.com/office/drawing/2014/main" id="{C9D34E46-48B8-4FDD-AD44-53F989860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31">
            <a:extLst>
              <a:ext uri="{FF2B5EF4-FFF2-40B4-BE49-F238E27FC236}">
                <a16:creationId xmlns:a16="http://schemas.microsoft.com/office/drawing/2014/main" id="{E7F6BD8E-8B0C-4617-9B29-9224B07162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32">
            <a:extLst>
              <a:ext uri="{FF2B5EF4-FFF2-40B4-BE49-F238E27FC236}">
                <a16:creationId xmlns:a16="http://schemas.microsoft.com/office/drawing/2014/main" id="{F7F8CE80-57E4-4C7B-BCBB-CCE82AA98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33">
            <a:extLst>
              <a:ext uri="{FF2B5EF4-FFF2-40B4-BE49-F238E27FC236}">
                <a16:creationId xmlns:a16="http://schemas.microsoft.com/office/drawing/2014/main" id="{9D0D21B9-FA3F-4F32-9ECB-95C85DE835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4">
            <a:extLst>
              <a:ext uri="{FF2B5EF4-FFF2-40B4-BE49-F238E27FC236}">
                <a16:creationId xmlns:a16="http://schemas.microsoft.com/office/drawing/2014/main" id="{528294A1-DBB2-439E-8A23-495A92B54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4958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35">
            <a:extLst>
              <a:ext uri="{FF2B5EF4-FFF2-40B4-BE49-F238E27FC236}">
                <a16:creationId xmlns:a16="http://schemas.microsoft.com/office/drawing/2014/main" id="{BD5B4FEC-A91E-4791-8A5D-1105265AA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36">
            <a:extLst>
              <a:ext uri="{FF2B5EF4-FFF2-40B4-BE49-F238E27FC236}">
                <a16:creationId xmlns:a16="http://schemas.microsoft.com/office/drawing/2014/main" id="{2E2F2245-550C-42F4-9E6E-00137EFDF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196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37">
            <a:extLst>
              <a:ext uri="{FF2B5EF4-FFF2-40B4-BE49-F238E27FC236}">
                <a16:creationId xmlns:a16="http://schemas.microsoft.com/office/drawing/2014/main" id="{F81AA939-047B-41EB-BB4E-DE79454CB2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38">
            <a:extLst>
              <a:ext uri="{FF2B5EF4-FFF2-40B4-BE49-F238E27FC236}">
                <a16:creationId xmlns:a16="http://schemas.microsoft.com/office/drawing/2014/main" id="{8E7D4A0D-4893-4C24-B27A-6672B267B6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657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39">
            <a:extLst>
              <a:ext uri="{FF2B5EF4-FFF2-40B4-BE49-F238E27FC236}">
                <a16:creationId xmlns:a16="http://schemas.microsoft.com/office/drawing/2014/main" id="{2A4EE35C-F510-49C7-9D5E-CB20BCEEA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8194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40">
            <a:extLst>
              <a:ext uri="{FF2B5EF4-FFF2-40B4-BE49-F238E27FC236}">
                <a16:creationId xmlns:a16="http://schemas.microsoft.com/office/drawing/2014/main" id="{2582CD44-A695-42C4-999D-8FD6C5F3E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657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41">
            <a:extLst>
              <a:ext uri="{FF2B5EF4-FFF2-40B4-BE49-F238E27FC236}">
                <a16:creationId xmlns:a16="http://schemas.microsoft.com/office/drawing/2014/main" id="{6101A7FD-70BF-47EA-8BB2-38521D3DB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657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42">
            <a:extLst>
              <a:ext uri="{FF2B5EF4-FFF2-40B4-BE49-F238E27FC236}">
                <a16:creationId xmlns:a16="http://schemas.microsoft.com/office/drawing/2014/main" id="{81E2DFF9-6509-4909-AFD0-7241D0AF3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43">
            <a:extLst>
              <a:ext uri="{FF2B5EF4-FFF2-40B4-BE49-F238E27FC236}">
                <a16:creationId xmlns:a16="http://schemas.microsoft.com/office/drawing/2014/main" id="{1771BF0C-E1CA-4C06-B7C8-F9019F8C2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4">
            <a:extLst>
              <a:ext uri="{FF2B5EF4-FFF2-40B4-BE49-F238E27FC236}">
                <a16:creationId xmlns:a16="http://schemas.microsoft.com/office/drawing/2014/main" id="{EB54A8F2-8A58-4D63-9C78-75EA0BB4D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21336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2" name="Text Box 45">
            <a:extLst>
              <a:ext uri="{FF2B5EF4-FFF2-40B4-BE49-F238E27FC236}">
                <a16:creationId xmlns:a16="http://schemas.microsoft.com/office/drawing/2014/main" id="{FAE37C75-EAF1-410A-AEEF-48E0551C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23" name="Text Box 46">
            <a:extLst>
              <a:ext uri="{FF2B5EF4-FFF2-40B4-BE49-F238E27FC236}">
                <a16:creationId xmlns:a16="http://schemas.microsoft.com/office/drawing/2014/main" id="{2B8956EB-5432-4AA7-B41C-CB062F543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6670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4" name="Text Box 47">
            <a:extLst>
              <a:ext uri="{FF2B5EF4-FFF2-40B4-BE49-F238E27FC236}">
                <a16:creationId xmlns:a16="http://schemas.microsoft.com/office/drawing/2014/main" id="{7733FAC8-E907-4C8C-8E8F-465B43EC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5052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5" name="Text Box 48">
            <a:extLst>
              <a:ext uri="{FF2B5EF4-FFF2-40B4-BE49-F238E27FC236}">
                <a16:creationId xmlns:a16="http://schemas.microsoft.com/office/drawing/2014/main" id="{73B9B6AC-A2D5-4007-AB4B-CA3616CE4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3434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6" name="Text Box 49">
            <a:extLst>
              <a:ext uri="{FF2B5EF4-FFF2-40B4-BE49-F238E27FC236}">
                <a16:creationId xmlns:a16="http://schemas.microsoft.com/office/drawing/2014/main" id="{1262F095-9456-4FB7-B342-C1E9542E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196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7" name="Text Box 50">
            <a:extLst>
              <a:ext uri="{FF2B5EF4-FFF2-40B4-BE49-F238E27FC236}">
                <a16:creationId xmlns:a16="http://schemas.microsoft.com/office/drawing/2014/main" id="{E5AAB3DF-83EA-48A5-BE2B-F1391769F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4196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8" name="Text Box 51">
            <a:extLst>
              <a:ext uri="{FF2B5EF4-FFF2-40B4-BE49-F238E27FC236}">
                <a16:creationId xmlns:a16="http://schemas.microsoft.com/office/drawing/2014/main" id="{D769FBBE-E0DD-46BE-8934-4D93547D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35814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29" name="Text Box 52">
            <a:extLst>
              <a:ext uri="{FF2B5EF4-FFF2-40B4-BE49-F238E27FC236}">
                <a16:creationId xmlns:a16="http://schemas.microsoft.com/office/drawing/2014/main" id="{2628DD04-AC46-40E9-9D00-A2C30E1F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4419601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830" name="Text Box 53">
            <a:extLst>
              <a:ext uri="{FF2B5EF4-FFF2-40B4-BE49-F238E27FC236}">
                <a16:creationId xmlns:a16="http://schemas.microsoft.com/office/drawing/2014/main" id="{93AABFF4-AB76-457C-8FC0-9AD756BC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05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1" name="Text Box 54">
            <a:extLst>
              <a:ext uri="{FF2B5EF4-FFF2-40B4-BE49-F238E27FC236}">
                <a16:creationId xmlns:a16="http://schemas.microsoft.com/office/drawing/2014/main" id="{154348C3-1173-495C-8DF0-CE060ADA1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814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2" name="Text Box 55">
            <a:extLst>
              <a:ext uri="{FF2B5EF4-FFF2-40B4-BE49-F238E27FC236}">
                <a16:creationId xmlns:a16="http://schemas.microsoft.com/office/drawing/2014/main" id="{F25B21F3-9976-4F8A-BD2D-E6F4E1862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3" name="Text Box 56">
            <a:extLst>
              <a:ext uri="{FF2B5EF4-FFF2-40B4-BE49-F238E27FC236}">
                <a16:creationId xmlns:a16="http://schemas.microsoft.com/office/drawing/2014/main" id="{E593F8BB-23C0-432C-AFF7-58DE961E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4" name="Text Box 57">
            <a:extLst>
              <a:ext uri="{FF2B5EF4-FFF2-40B4-BE49-F238E27FC236}">
                <a16:creationId xmlns:a16="http://schemas.microsoft.com/office/drawing/2014/main" id="{DB99F0C6-F1BD-4230-94E0-EBF403C3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3835" name="Text Box 58">
            <a:extLst>
              <a:ext uri="{FF2B5EF4-FFF2-40B4-BE49-F238E27FC236}">
                <a16:creationId xmlns:a16="http://schemas.microsoft.com/office/drawing/2014/main" id="{98F90C6A-CF00-4B6E-9091-46DF52F2D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19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33836" name="Group 59">
            <a:extLst>
              <a:ext uri="{FF2B5EF4-FFF2-40B4-BE49-F238E27FC236}">
                <a16:creationId xmlns:a16="http://schemas.microsoft.com/office/drawing/2014/main" id="{C2D44B34-C6A3-472D-8773-4939DEECB9B6}"/>
              </a:ext>
            </a:extLst>
          </p:cNvPr>
          <p:cNvGrpSpPr>
            <a:grpSpLocks/>
          </p:cNvGrpSpPr>
          <p:nvPr/>
        </p:nvGrpSpPr>
        <p:grpSpPr bwMode="auto">
          <a:xfrm>
            <a:off x="8493126" y="1295400"/>
            <a:ext cx="2174875" cy="611188"/>
            <a:chOff x="4368" y="2640"/>
            <a:chExt cx="1296" cy="384"/>
          </a:xfrm>
        </p:grpSpPr>
        <p:sp>
          <p:nvSpPr>
            <p:cNvPr id="33887" name="Rectangle 60">
              <a:extLst>
                <a:ext uri="{FF2B5EF4-FFF2-40B4-BE49-F238E27FC236}">
                  <a16:creationId xmlns:a16="http://schemas.microsoft.com/office/drawing/2014/main" id="{44E344F3-27A6-418C-B65E-53518FD0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832"/>
              <a:ext cx="115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88" name="Text Box 61">
              <a:extLst>
                <a:ext uri="{FF2B5EF4-FFF2-40B4-BE49-F238E27FC236}">
                  <a16:creationId xmlns:a16="http://schemas.microsoft.com/office/drawing/2014/main" id="{DC4D0FA8-B538-417D-9FCC-D8A1B7114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1" y="2640"/>
              <a:ext cx="86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33837" name="Group 62">
            <a:extLst>
              <a:ext uri="{FF2B5EF4-FFF2-40B4-BE49-F238E27FC236}">
                <a16:creationId xmlns:a16="http://schemas.microsoft.com/office/drawing/2014/main" id="{8964694F-EC86-43AB-AFCC-3FC248CD01C6}"/>
              </a:ext>
            </a:extLst>
          </p:cNvPr>
          <p:cNvGrpSpPr>
            <a:grpSpLocks/>
          </p:cNvGrpSpPr>
          <p:nvPr/>
        </p:nvGrpSpPr>
        <p:grpSpPr bwMode="auto">
          <a:xfrm>
            <a:off x="7502526" y="1524000"/>
            <a:ext cx="2951163" cy="4572000"/>
            <a:chOff x="3766" y="960"/>
            <a:chExt cx="1859" cy="2880"/>
          </a:xfrm>
        </p:grpSpPr>
        <p:sp>
          <p:nvSpPr>
            <p:cNvPr id="33842" name="Rectangle 63">
              <a:extLst>
                <a:ext uri="{FF2B5EF4-FFF2-40B4-BE49-F238E27FC236}">
                  <a16:creationId xmlns:a16="http://schemas.microsoft.com/office/drawing/2014/main" id="{88674B80-F273-4133-B173-F1A1F3FE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439"/>
              <a:ext cx="1230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3" name="Text Box 64">
              <a:extLst>
                <a:ext uri="{FF2B5EF4-FFF2-40B4-BE49-F238E27FC236}">
                  <a16:creationId xmlns:a16="http://schemas.microsoft.com/office/drawing/2014/main" id="{FEBE8C2C-E1B9-4507-92C2-86F6AB56D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8" y="1008"/>
              <a:ext cx="443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80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44" name="Rectangle 65">
              <a:extLst>
                <a:ext uri="{FF2B5EF4-FFF2-40B4-BE49-F238E27FC236}">
                  <a16:creationId xmlns:a16="http://schemas.microsoft.com/office/drawing/2014/main" id="{84EE9403-7064-4262-98BD-48FDC4F4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440"/>
              <a:ext cx="59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5" name="Text Box 66">
              <a:extLst>
                <a:ext uri="{FF2B5EF4-FFF2-40B4-BE49-F238E27FC236}">
                  <a16:creationId xmlns:a16="http://schemas.microsoft.com/office/drawing/2014/main" id="{6019E382-22E2-414B-8F4D-A8824CEAB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1247"/>
              <a:ext cx="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46" name="Rectangle 67">
              <a:extLst>
                <a:ext uri="{FF2B5EF4-FFF2-40B4-BE49-F238E27FC236}">
                  <a16:creationId xmlns:a16="http://schemas.microsoft.com/office/drawing/2014/main" id="{84C0DFFD-AFD2-4349-B985-0D65C75A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258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7" name="Rectangle 68">
              <a:extLst>
                <a:ext uri="{FF2B5EF4-FFF2-40B4-BE49-F238E27FC236}">
                  <a16:creationId xmlns:a16="http://schemas.microsoft.com/office/drawing/2014/main" id="{9C8135E4-6CC2-47A3-B257-9EF054935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260"/>
              <a:ext cx="295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48" name="Text Box 69">
              <a:extLst>
                <a:ext uri="{FF2B5EF4-FFF2-40B4-BE49-F238E27FC236}">
                  <a16:creationId xmlns:a16="http://schemas.microsoft.com/office/drawing/2014/main" id="{4D6D3FD8-F67E-45FB-ADBF-7FCC1DE60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067"/>
              <a:ext cx="2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49" name="Rectangle 70">
              <a:extLst>
                <a:ext uri="{FF2B5EF4-FFF2-40B4-BE49-F238E27FC236}">
                  <a16:creationId xmlns:a16="http://schemas.microsoft.com/office/drawing/2014/main" id="{0B8677C3-2E72-4F6D-9B10-EF952E3F4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2257"/>
              <a:ext cx="296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0" name="Text Box 71">
              <a:extLst>
                <a:ext uri="{FF2B5EF4-FFF2-40B4-BE49-F238E27FC236}">
                  <a16:creationId xmlns:a16="http://schemas.microsoft.com/office/drawing/2014/main" id="{5BAFE331-64CE-4FFE-8B26-63278512C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" y="1872"/>
              <a:ext cx="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51" name="Rectangle 72">
              <a:extLst>
                <a:ext uri="{FF2B5EF4-FFF2-40B4-BE49-F238E27FC236}">
                  <a16:creationId xmlns:a16="http://schemas.microsoft.com/office/drawing/2014/main" id="{88640847-99C3-4046-A5A0-63313E28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874"/>
              <a:ext cx="5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2" name="Rectangle 73">
              <a:extLst>
                <a:ext uri="{FF2B5EF4-FFF2-40B4-BE49-F238E27FC236}">
                  <a16:creationId xmlns:a16="http://schemas.microsoft.com/office/drawing/2014/main" id="{0358A4CB-2049-4E95-961A-BC659F52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922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3" name="Rectangle 74">
              <a:extLst>
                <a:ext uri="{FF2B5EF4-FFF2-40B4-BE49-F238E27FC236}">
                  <a16:creationId xmlns:a16="http://schemas.microsoft.com/office/drawing/2014/main" id="{E205C2CF-8A75-4D01-A012-43AEBBFB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1922"/>
              <a:ext cx="295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4" name="Text Box 75">
              <a:extLst>
                <a:ext uri="{FF2B5EF4-FFF2-40B4-BE49-F238E27FC236}">
                  <a16:creationId xmlns:a16="http://schemas.microsoft.com/office/drawing/2014/main" id="{42B6F000-1DF2-4A00-8D63-CDD3A469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1729"/>
              <a:ext cx="2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55" name="Rectangle 76">
              <a:extLst>
                <a:ext uri="{FF2B5EF4-FFF2-40B4-BE49-F238E27FC236}">
                  <a16:creationId xmlns:a16="http://schemas.microsoft.com/office/drawing/2014/main" id="{09505CD7-C27B-437C-A685-D7689741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1922"/>
              <a:ext cx="296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6" name="Text Box 77">
              <a:extLst>
                <a:ext uri="{FF2B5EF4-FFF2-40B4-BE49-F238E27FC236}">
                  <a16:creationId xmlns:a16="http://schemas.microsoft.com/office/drawing/2014/main" id="{7CBB7FEF-74CB-427A-9155-244A883D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1536"/>
              <a:ext cx="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57" name="Rectangle 78">
              <a:extLst>
                <a:ext uri="{FF2B5EF4-FFF2-40B4-BE49-F238E27FC236}">
                  <a16:creationId xmlns:a16="http://schemas.microsoft.com/office/drawing/2014/main" id="{4DA0745E-CB2A-4C44-8505-65382D4CE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2738"/>
              <a:ext cx="1231" cy="192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8" name="Rectangle 79">
              <a:extLst>
                <a:ext uri="{FF2B5EF4-FFF2-40B4-BE49-F238E27FC236}">
                  <a16:creationId xmlns:a16="http://schemas.microsoft.com/office/drawing/2014/main" id="{7AC59226-323B-4E06-AD4B-74F035AE1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2738"/>
              <a:ext cx="5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59" name="Rectangle 80">
              <a:extLst>
                <a:ext uri="{FF2B5EF4-FFF2-40B4-BE49-F238E27FC236}">
                  <a16:creationId xmlns:a16="http://schemas.microsoft.com/office/drawing/2014/main" id="{8DD5FEA0-74DC-49A7-975A-B569F304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2738"/>
              <a:ext cx="14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0" name="Text Box 81">
              <a:extLst>
                <a:ext uri="{FF2B5EF4-FFF2-40B4-BE49-F238E27FC236}">
                  <a16:creationId xmlns:a16="http://schemas.microsoft.com/office/drawing/2014/main" id="{B63ABAE1-5944-4F50-95FB-580580C97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2545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61" name="Rectangle 82">
              <a:extLst>
                <a:ext uri="{FF2B5EF4-FFF2-40B4-BE49-F238E27FC236}">
                  <a16:creationId xmlns:a16="http://schemas.microsoft.com/office/drawing/2014/main" id="{FB5C5F42-11DA-4602-A6D3-DF5B69AA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737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2" name="Text Box 83">
              <a:extLst>
                <a:ext uri="{FF2B5EF4-FFF2-40B4-BE49-F238E27FC236}">
                  <a16:creationId xmlns:a16="http://schemas.microsoft.com/office/drawing/2014/main" id="{795F87A1-45A9-4A70-8E04-F130FAD9F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" y="2352"/>
              <a:ext cx="11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63" name="Rectangle 84">
              <a:extLst>
                <a:ext uri="{FF2B5EF4-FFF2-40B4-BE49-F238E27FC236}">
                  <a16:creationId xmlns:a16="http://schemas.microsoft.com/office/drawing/2014/main" id="{65740137-8592-4190-9822-A504EBEAF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026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4" name="Rectangle 85">
              <a:extLst>
                <a:ext uri="{FF2B5EF4-FFF2-40B4-BE49-F238E27FC236}">
                  <a16:creationId xmlns:a16="http://schemas.microsoft.com/office/drawing/2014/main" id="{E99EC91E-F632-4AAC-AB52-BCEAB9B8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3026"/>
              <a:ext cx="148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5" name="Text Box 86">
              <a:extLst>
                <a:ext uri="{FF2B5EF4-FFF2-40B4-BE49-F238E27FC236}">
                  <a16:creationId xmlns:a16="http://schemas.microsoft.com/office/drawing/2014/main" id="{1C41BE69-66C7-41C7-9143-738BB2EFF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" y="2833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66" name="Rectangle 87">
              <a:extLst>
                <a:ext uri="{FF2B5EF4-FFF2-40B4-BE49-F238E27FC236}">
                  <a16:creationId xmlns:a16="http://schemas.microsoft.com/office/drawing/2014/main" id="{D300D75D-6F30-44E0-BD58-047F56E4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026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7" name="Text Box 88">
              <a:extLst>
                <a:ext uri="{FF2B5EF4-FFF2-40B4-BE49-F238E27FC236}">
                  <a16:creationId xmlns:a16="http://schemas.microsoft.com/office/drawing/2014/main" id="{72FB1AB1-9B40-4101-B256-AB8F85628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" y="2640"/>
              <a:ext cx="11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68" name="Rectangle 89">
              <a:extLst>
                <a:ext uri="{FF2B5EF4-FFF2-40B4-BE49-F238E27FC236}">
                  <a16:creationId xmlns:a16="http://schemas.microsoft.com/office/drawing/2014/main" id="{B1D0FC0E-EC43-4F68-BA2A-4EC8A1B8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601"/>
              <a:ext cx="122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69" name="Rectangle 90">
              <a:extLst>
                <a:ext uri="{FF2B5EF4-FFF2-40B4-BE49-F238E27FC236}">
                  <a16:creationId xmlns:a16="http://schemas.microsoft.com/office/drawing/2014/main" id="{A804BFA2-7882-4A6E-83B7-36C677D99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3601"/>
              <a:ext cx="164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0" name="Text Box 91">
              <a:extLst>
                <a:ext uri="{FF2B5EF4-FFF2-40B4-BE49-F238E27FC236}">
                  <a16:creationId xmlns:a16="http://schemas.microsoft.com/office/drawing/2014/main" id="{E87918EA-400A-41B3-AA1F-F26939445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" y="3216"/>
              <a:ext cx="123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71" name="Rectangle 92">
              <a:extLst>
                <a:ext uri="{FF2B5EF4-FFF2-40B4-BE49-F238E27FC236}">
                  <a16:creationId xmlns:a16="http://schemas.microsoft.com/office/drawing/2014/main" id="{8CB01935-86F2-4AB0-AF29-85DDD6349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3601"/>
              <a:ext cx="184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2" name="Text Box 93">
              <a:extLst>
                <a:ext uri="{FF2B5EF4-FFF2-40B4-BE49-F238E27FC236}">
                  <a16:creationId xmlns:a16="http://schemas.microsoft.com/office/drawing/2014/main" id="{6E551F6B-A179-4375-90AC-59BF6271C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3408"/>
              <a:ext cx="1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73" name="Rectangle 94">
              <a:extLst>
                <a:ext uri="{FF2B5EF4-FFF2-40B4-BE49-F238E27FC236}">
                  <a16:creationId xmlns:a16="http://schemas.microsoft.com/office/drawing/2014/main" id="{9ABDC407-4273-45A8-92D3-7BDE95AC5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3314"/>
              <a:ext cx="1231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4" name="Rectangle 95">
              <a:extLst>
                <a:ext uri="{FF2B5EF4-FFF2-40B4-BE49-F238E27FC236}">
                  <a16:creationId xmlns:a16="http://schemas.microsoft.com/office/drawing/2014/main" id="{649E66C8-D9C0-4F05-9625-CF02B6F06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3314"/>
              <a:ext cx="184" cy="1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5" name="Text Box 96">
              <a:extLst>
                <a:ext uri="{FF2B5EF4-FFF2-40B4-BE49-F238E27FC236}">
                  <a16:creationId xmlns:a16="http://schemas.microsoft.com/office/drawing/2014/main" id="{28774724-2D3B-4A10-B65F-200B50B0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" y="3121"/>
              <a:ext cx="1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4800" b="1" baseline="-25000">
                  <a:latin typeface="Times New Roman" panose="02020603050405020304" pitchFamily="18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876" name="Rectangle 97">
              <a:extLst>
                <a:ext uri="{FF2B5EF4-FFF2-40B4-BE49-F238E27FC236}">
                  <a16:creationId xmlns:a16="http://schemas.microsoft.com/office/drawing/2014/main" id="{0146F8C8-CEC4-4721-92B1-1AA3E9B1E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" y="3314"/>
              <a:ext cx="148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77" name="Text Box 98">
              <a:extLst>
                <a:ext uri="{FF2B5EF4-FFF2-40B4-BE49-F238E27FC236}">
                  <a16:creationId xmlns:a16="http://schemas.microsoft.com/office/drawing/2014/main" id="{A9C1DC1E-208D-4DEF-A85C-3C60CDB5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" y="2928"/>
              <a:ext cx="11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endParaRPr lang="en-US" altLang="en-US" sz="4800" b="1" baseline="-250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78" name="Rectangle 99">
              <a:extLst>
                <a:ext uri="{FF2B5EF4-FFF2-40B4-BE49-F238E27FC236}">
                  <a16:creationId xmlns:a16="http://schemas.microsoft.com/office/drawing/2014/main" id="{D3E64744-799A-4C49-8A3D-6CD01B0C5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25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79" name="Rectangle 100">
              <a:extLst>
                <a:ext uri="{FF2B5EF4-FFF2-40B4-BE49-F238E27FC236}">
                  <a16:creationId xmlns:a16="http://schemas.microsoft.com/office/drawing/2014/main" id="{1A3C2DD8-1380-48F1-97F5-4399DB486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3264"/>
              <a:ext cx="3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80" name="Rectangle 101">
              <a:extLst>
                <a:ext uri="{FF2B5EF4-FFF2-40B4-BE49-F238E27FC236}">
                  <a16:creationId xmlns:a16="http://schemas.microsoft.com/office/drawing/2014/main" id="{A1BE8D14-4429-4267-AB9B-7E55C9ED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3024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1" name="Rectangle 102">
              <a:extLst>
                <a:ext uri="{FF2B5EF4-FFF2-40B4-BE49-F238E27FC236}">
                  <a16:creationId xmlns:a16="http://schemas.microsoft.com/office/drawing/2014/main" id="{E7D7794D-5A2E-4F86-8BFD-1064B34A3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920"/>
              <a:ext cx="3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en-US" altLang="en-US" sz="16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82" name="Rectangle 103">
              <a:extLst>
                <a:ext uri="{FF2B5EF4-FFF2-40B4-BE49-F238E27FC236}">
                  <a16:creationId xmlns:a16="http://schemas.microsoft.com/office/drawing/2014/main" id="{C59CE81C-ABF9-4BD7-BA98-372B8590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208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3" name="Rectangle 104">
              <a:extLst>
                <a:ext uri="{FF2B5EF4-FFF2-40B4-BE49-F238E27FC236}">
                  <a16:creationId xmlns:a16="http://schemas.microsoft.com/office/drawing/2014/main" id="{5E8E95EF-F398-449E-B7F1-D0F4D247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960"/>
              <a:ext cx="5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2.75 </a:t>
              </a:r>
              <a:endParaRPr lang="en-US" altLang="en-US" sz="1400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884" name="Rectangle 105">
              <a:extLst>
                <a:ext uri="{FF2B5EF4-FFF2-40B4-BE49-F238E27FC236}">
                  <a16:creationId xmlns:a16="http://schemas.microsoft.com/office/drawing/2014/main" id="{DF53B50F-A1A3-4C05-AF86-8B88833C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14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-1.25</a:t>
              </a:r>
              <a:endParaRPr lang="en-US" altLang="en-US" sz="1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5" name="Rectangle 106">
              <a:extLst>
                <a:ext uri="{FF2B5EF4-FFF2-40B4-BE49-F238E27FC236}">
                  <a16:creationId xmlns:a16="http://schemas.microsoft.com/office/drawing/2014/main" id="{B19EE45D-FEC5-49CB-A4F9-96AF7EF5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688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86" name="Rectangle 107">
              <a:extLst>
                <a:ext uri="{FF2B5EF4-FFF2-40B4-BE49-F238E27FC236}">
                  <a16:creationId xmlns:a16="http://schemas.microsoft.com/office/drawing/2014/main" id="{5D5DEF16-AB4E-4EA9-930E-8F4BA90B6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552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38" name="Text Box 108">
            <a:extLst>
              <a:ext uri="{FF2B5EF4-FFF2-40B4-BE49-F238E27FC236}">
                <a16:creationId xmlns:a16="http://schemas.microsoft.com/office/drawing/2014/main" id="{CCF4CB08-95EF-498B-BEDF-8FF373A2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1675" y="14287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600">
              <a:solidFill>
                <a:srgbClr val="FF505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839" name="AutoShape 109">
            <a:extLst>
              <a:ext uri="{FF2B5EF4-FFF2-40B4-BE49-F238E27FC236}">
                <a16:creationId xmlns:a16="http://schemas.microsoft.com/office/drawing/2014/main" id="{F4F1E88C-F961-413E-ABF4-E779EA98AFDA}"/>
              </a:ext>
            </a:extLst>
          </p:cNvPr>
          <p:cNvSpPr>
            <a:spLocks/>
          </p:cNvSpPr>
          <p:nvPr/>
        </p:nvSpPr>
        <p:spPr bwMode="auto">
          <a:xfrm rot="16200000">
            <a:off x="4648200" y="2743200"/>
            <a:ext cx="228600" cy="5562600"/>
          </a:xfrm>
          <a:prstGeom prst="leftBrace">
            <a:avLst>
              <a:gd name="adj1" fmla="val 2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40" name="Rectangle 110">
            <a:extLst>
              <a:ext uri="{FF2B5EF4-FFF2-40B4-BE49-F238E27FC236}">
                <a16:creationId xmlns:a16="http://schemas.microsoft.com/office/drawing/2014/main" id="{B9AFE79E-F6B7-42AC-92D8-9A271AC8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38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Original frequency distribution</a:t>
            </a:r>
            <a:endParaRPr lang="en-US" altLang="en-US" sz="14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41" name="Rectangle 111">
            <a:extLst>
              <a:ext uri="{FF2B5EF4-FFF2-40B4-BE49-F238E27FC236}">
                <a16:creationId xmlns:a16="http://schemas.microsoft.com/office/drawing/2014/main" id="{502E35E9-921F-4404-92BC-2835FDBB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484314"/>
            <a:ext cx="2305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Hierarchical decomposition structure (a.k.a. “error tree”)</a:t>
            </a:r>
          </a:p>
        </p:txBody>
      </p:sp>
    </p:spTree>
    <p:extLst>
      <p:ext uri="{BB962C8B-B14F-4D97-AF65-F5344CB8AC3E}">
        <p14:creationId xmlns:p14="http://schemas.microsoft.com/office/powerpoint/2010/main" val="19033522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61">
            <a:extLst>
              <a:ext uri="{FF2B5EF4-FFF2-40B4-BE49-F238E27FC236}">
                <a16:creationId xmlns:a16="http://schemas.microsoft.com/office/drawing/2014/main" id="{A6A3C2D5-2405-430B-A4B8-F5359F2B63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804A9A-428B-4188-9A5A-B8AE1094C51A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C839A2F-4480-4071-8836-FBC3EEB739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Wavelet Transform?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B4BEADC-FD6A-49E9-B066-DA654B7734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 hat-shape filters</a:t>
            </a:r>
          </a:p>
          <a:p>
            <a:pPr lvl="1" eaLnBrk="1" hangingPunct="1"/>
            <a:r>
              <a:rPr lang="en-US" altLang="en-US" sz="2400"/>
              <a:t>Emphasize region where points cluster</a:t>
            </a:r>
          </a:p>
          <a:p>
            <a:pPr lvl="1" eaLnBrk="1" hangingPunct="1"/>
            <a:r>
              <a:rPr lang="en-US" altLang="en-US" sz="2400"/>
              <a:t>Suppress weaker information in their boundaries  </a:t>
            </a:r>
          </a:p>
          <a:p>
            <a:pPr eaLnBrk="1" hangingPunct="1"/>
            <a:r>
              <a:rPr lang="en-US" altLang="en-US" sz="2400"/>
              <a:t>Effective removal of outliers</a:t>
            </a:r>
          </a:p>
          <a:p>
            <a:pPr lvl="1" eaLnBrk="1" hangingPunct="1"/>
            <a:r>
              <a:rPr lang="en-US" altLang="en-US" sz="2400"/>
              <a:t>Insensitive to noise, insensitive to input order</a:t>
            </a:r>
          </a:p>
          <a:p>
            <a:pPr eaLnBrk="1" hangingPunct="1"/>
            <a:r>
              <a:rPr lang="en-US" altLang="en-US" sz="2400"/>
              <a:t>Multi-resolution</a:t>
            </a:r>
          </a:p>
          <a:p>
            <a:pPr lvl="1" eaLnBrk="1" hangingPunct="1"/>
            <a:r>
              <a:rPr lang="en-US" altLang="en-US" sz="2400"/>
              <a:t>Detect arbitrary shaped clusters at different scales</a:t>
            </a:r>
          </a:p>
          <a:p>
            <a:pPr eaLnBrk="1" hangingPunct="1"/>
            <a:r>
              <a:rPr lang="en-US" altLang="en-US" sz="2400"/>
              <a:t>Efficient</a:t>
            </a:r>
          </a:p>
          <a:p>
            <a:pPr lvl="1" eaLnBrk="1" hangingPunct="1"/>
            <a:r>
              <a:rPr lang="en-US" altLang="en-US" sz="2400"/>
              <a:t>Complexity O(N)</a:t>
            </a:r>
          </a:p>
          <a:p>
            <a:pPr eaLnBrk="1" hangingPunct="1"/>
            <a:r>
              <a:rPr lang="en-US" altLang="en-US" sz="2400"/>
              <a:t>Only applicable to low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270225842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61">
            <a:extLst>
              <a:ext uri="{FF2B5EF4-FFF2-40B4-BE49-F238E27FC236}">
                <a16:creationId xmlns:a16="http://schemas.microsoft.com/office/drawing/2014/main" id="{6DD6BA46-696B-4408-B2C2-BD155736C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739ED8-769A-4D9E-A22A-EE0A2758A46A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grpSp>
        <p:nvGrpSpPr>
          <p:cNvPr id="35843" name="Group 39">
            <a:extLst>
              <a:ext uri="{FF2B5EF4-FFF2-40B4-BE49-F238E27FC236}">
                <a16:creationId xmlns:a16="http://schemas.microsoft.com/office/drawing/2014/main" id="{ABB28F8E-B56E-4151-8CFD-227A01BAAB0E}"/>
              </a:ext>
            </a:extLst>
          </p:cNvPr>
          <p:cNvGrpSpPr>
            <a:grpSpLocks/>
          </p:cNvGrpSpPr>
          <p:nvPr/>
        </p:nvGrpSpPr>
        <p:grpSpPr bwMode="auto">
          <a:xfrm>
            <a:off x="3600043" y="2920805"/>
            <a:ext cx="4347390" cy="3542301"/>
            <a:chOff x="1525" y="1935"/>
            <a:chExt cx="2179" cy="1986"/>
          </a:xfrm>
        </p:grpSpPr>
        <p:sp>
          <p:nvSpPr>
            <p:cNvPr id="35846" name="Text Box 13">
              <a:extLst>
                <a:ext uri="{FF2B5EF4-FFF2-40B4-BE49-F238E27FC236}">
                  <a16:creationId xmlns:a16="http://schemas.microsoft.com/office/drawing/2014/main" id="{5121CBF7-E6C6-4EF3-B9F1-6E2CA3619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935"/>
              <a:ext cx="2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x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847" name="Line 15">
              <a:extLst>
                <a:ext uri="{FF2B5EF4-FFF2-40B4-BE49-F238E27FC236}">
                  <a16:creationId xmlns:a16="http://schemas.microsoft.com/office/drawing/2014/main" id="{6B36E334-1F34-4082-9BEF-CB85B619E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16">
              <a:extLst>
                <a:ext uri="{FF2B5EF4-FFF2-40B4-BE49-F238E27FC236}">
                  <a16:creationId xmlns:a16="http://schemas.microsoft.com/office/drawing/2014/main" id="{189F40B7-3990-4F2F-AA25-DF1D31FA9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17">
              <a:extLst>
                <a:ext uri="{FF2B5EF4-FFF2-40B4-BE49-F238E27FC236}">
                  <a16:creationId xmlns:a16="http://schemas.microsoft.com/office/drawing/2014/main" id="{F50867E8-26DC-494F-8EF0-1FB77074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Oval 18">
              <a:extLst>
                <a:ext uri="{FF2B5EF4-FFF2-40B4-BE49-F238E27FC236}">
                  <a16:creationId xmlns:a16="http://schemas.microsoft.com/office/drawing/2014/main" id="{847AFD21-868C-4427-8EB0-F19072B4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1" name="Oval 19">
              <a:extLst>
                <a:ext uri="{FF2B5EF4-FFF2-40B4-BE49-F238E27FC236}">
                  <a16:creationId xmlns:a16="http://schemas.microsoft.com/office/drawing/2014/main" id="{47A4005C-8DD2-4474-84D2-204D1271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2" name="Oval 20">
              <a:extLst>
                <a:ext uri="{FF2B5EF4-FFF2-40B4-BE49-F238E27FC236}">
                  <a16:creationId xmlns:a16="http://schemas.microsoft.com/office/drawing/2014/main" id="{A289CE24-6F96-40C7-B41B-12D6D0C5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3" name="Oval 21">
              <a:extLst>
                <a:ext uri="{FF2B5EF4-FFF2-40B4-BE49-F238E27FC236}">
                  <a16:creationId xmlns:a16="http://schemas.microsoft.com/office/drawing/2014/main" id="{90D7B64C-9E26-4DAA-AF97-C26935B1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Oval 22">
              <a:extLst>
                <a:ext uri="{FF2B5EF4-FFF2-40B4-BE49-F238E27FC236}">
                  <a16:creationId xmlns:a16="http://schemas.microsoft.com/office/drawing/2014/main" id="{3DB14C49-410E-4D8F-B0FB-754AEF883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5" name="Oval 23">
              <a:extLst>
                <a:ext uri="{FF2B5EF4-FFF2-40B4-BE49-F238E27FC236}">
                  <a16:creationId xmlns:a16="http://schemas.microsoft.com/office/drawing/2014/main" id="{BAD15086-D50C-4CE3-93E2-1EA9027E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6" name="Oval 24">
              <a:extLst>
                <a:ext uri="{FF2B5EF4-FFF2-40B4-BE49-F238E27FC236}">
                  <a16:creationId xmlns:a16="http://schemas.microsoft.com/office/drawing/2014/main" id="{436DCCB5-110C-4D90-9697-E2A7D351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7" name="Oval 25">
              <a:extLst>
                <a:ext uri="{FF2B5EF4-FFF2-40B4-BE49-F238E27FC236}">
                  <a16:creationId xmlns:a16="http://schemas.microsoft.com/office/drawing/2014/main" id="{EA252F28-A7DE-4B65-BA41-986A40B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8" name="Oval 26">
              <a:extLst>
                <a:ext uri="{FF2B5EF4-FFF2-40B4-BE49-F238E27FC236}">
                  <a16:creationId xmlns:a16="http://schemas.microsoft.com/office/drawing/2014/main" id="{B9E37C90-26F4-4978-9358-8C3DDB9A9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9" name="Oval 27">
              <a:extLst>
                <a:ext uri="{FF2B5EF4-FFF2-40B4-BE49-F238E27FC236}">
                  <a16:creationId xmlns:a16="http://schemas.microsoft.com/office/drawing/2014/main" id="{2571F5E0-A903-4626-8B47-CE22325C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0" name="Oval 28">
              <a:extLst>
                <a:ext uri="{FF2B5EF4-FFF2-40B4-BE49-F238E27FC236}">
                  <a16:creationId xmlns:a16="http://schemas.microsoft.com/office/drawing/2014/main" id="{11D22879-749A-4358-988F-745AC5C53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1" name="Oval 29">
              <a:extLst>
                <a:ext uri="{FF2B5EF4-FFF2-40B4-BE49-F238E27FC236}">
                  <a16:creationId xmlns:a16="http://schemas.microsoft.com/office/drawing/2014/main" id="{15959137-AD94-4042-8CE8-F5D3B271B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2" name="Oval 30">
              <a:extLst>
                <a:ext uri="{FF2B5EF4-FFF2-40B4-BE49-F238E27FC236}">
                  <a16:creationId xmlns:a16="http://schemas.microsoft.com/office/drawing/2014/main" id="{1E7FD36F-FC6D-42C2-8D99-DD1439A6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3" name="Oval 31">
              <a:extLst>
                <a:ext uri="{FF2B5EF4-FFF2-40B4-BE49-F238E27FC236}">
                  <a16:creationId xmlns:a16="http://schemas.microsoft.com/office/drawing/2014/main" id="{1029C728-03EB-4E12-99FE-92FE22D1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4" name="Oval 32">
              <a:extLst>
                <a:ext uri="{FF2B5EF4-FFF2-40B4-BE49-F238E27FC236}">
                  <a16:creationId xmlns:a16="http://schemas.microsoft.com/office/drawing/2014/main" id="{0BEEC789-C79A-4FF5-A2D8-383E939A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5" name="Oval 33">
              <a:extLst>
                <a:ext uri="{FF2B5EF4-FFF2-40B4-BE49-F238E27FC236}">
                  <a16:creationId xmlns:a16="http://schemas.microsoft.com/office/drawing/2014/main" id="{3C2F02A8-5A3E-47A8-B19E-03C10582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6" name="Oval 34">
              <a:extLst>
                <a:ext uri="{FF2B5EF4-FFF2-40B4-BE49-F238E27FC236}">
                  <a16:creationId xmlns:a16="http://schemas.microsoft.com/office/drawing/2014/main" id="{F546D429-3863-4FD7-BADA-2A776EC2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7" name="Freeform 35">
              <a:extLst>
                <a:ext uri="{FF2B5EF4-FFF2-40B4-BE49-F238E27FC236}">
                  <a16:creationId xmlns:a16="http://schemas.microsoft.com/office/drawing/2014/main" id="{CD2A0D8F-B2EC-4747-8E31-2050482B5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02 h 968"/>
                <a:gd name="T2" fmla="*/ 212 w 1457"/>
                <a:gd name="T3" fmla="*/ 488 h 968"/>
                <a:gd name="T4" fmla="*/ 716 w 1457"/>
                <a:gd name="T5" fmla="*/ 166 h 968"/>
                <a:gd name="T6" fmla="*/ 1356 w 1457"/>
                <a:gd name="T7" fmla="*/ 26 h 968"/>
                <a:gd name="T8" fmla="*/ 1324 w 1457"/>
                <a:gd name="T9" fmla="*/ 318 h 968"/>
                <a:gd name="T10" fmla="*/ 940 w 1457"/>
                <a:gd name="T11" fmla="*/ 882 h 968"/>
                <a:gd name="T12" fmla="*/ 188 w 1457"/>
                <a:gd name="T13" fmla="*/ 1194 h 968"/>
                <a:gd name="T14" fmla="*/ 4 w 1457"/>
                <a:gd name="T15" fmla="*/ 1002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Oval 36">
              <a:extLst>
                <a:ext uri="{FF2B5EF4-FFF2-40B4-BE49-F238E27FC236}">
                  <a16:creationId xmlns:a16="http://schemas.microsoft.com/office/drawing/2014/main" id="{1FAACF55-915A-4DE1-9028-974D18FA0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9" name="Text Box 37">
              <a:extLst>
                <a:ext uri="{FF2B5EF4-FFF2-40B4-BE49-F238E27FC236}">
                  <a16:creationId xmlns:a16="http://schemas.microsoft.com/office/drawing/2014/main" id="{6BD78998-D6E3-428D-A8DA-17E35E48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" y="3662"/>
              <a:ext cx="2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x</a:t>
              </a:r>
              <a:r>
                <a:rPr lang="en-US" altLang="en-US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70" name="Text Box 38">
              <a:extLst>
                <a:ext uri="{FF2B5EF4-FFF2-40B4-BE49-F238E27FC236}">
                  <a16:creationId xmlns:a16="http://schemas.microsoft.com/office/drawing/2014/main" id="{B2DB33F0-5235-4FAD-9921-4E63FDE33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2510"/>
              <a:ext cx="16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e</a:t>
              </a:r>
              <a:endParaRPr lang="en-US" altLang="en-US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4" name="Rectangle 40">
            <a:extLst>
              <a:ext uri="{FF2B5EF4-FFF2-40B4-BE49-F238E27FC236}">
                <a16:creationId xmlns:a16="http://schemas.microsoft.com/office/drawing/2014/main" id="{875484E3-8926-4ED6-A8A4-9F39F9D4F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/>
              <a:t>Principal Component Analysis (PCA)</a:t>
            </a:r>
          </a:p>
        </p:txBody>
      </p:sp>
      <p:sp>
        <p:nvSpPr>
          <p:cNvPr id="35845" name="Rectangle 41">
            <a:extLst>
              <a:ext uri="{FF2B5EF4-FFF2-40B4-BE49-F238E27FC236}">
                <a16:creationId xmlns:a16="http://schemas.microsoft.com/office/drawing/2014/main" id="{72680592-C817-4E8C-88C1-E6BC02D34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03381935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61">
            <a:extLst>
              <a:ext uri="{FF2B5EF4-FFF2-40B4-BE49-F238E27FC236}">
                <a16:creationId xmlns:a16="http://schemas.microsoft.com/office/drawing/2014/main" id="{D3C01FCB-D530-4B74-B6EB-5A2161FF0B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6CD91D-DD18-4BC3-AB93-48E4C25E4812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484EE94-D725-4E95-B5EF-6F11C4A23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Given </a:t>
            </a:r>
            <a:r>
              <a:rPr lang="en-US" altLang="en-US" sz="2000" i="1"/>
              <a:t>N</a:t>
            </a:r>
            <a:r>
              <a:rPr lang="en-US" altLang="en-US" sz="2000"/>
              <a:t> data vectors from </a:t>
            </a:r>
            <a:r>
              <a:rPr lang="en-US" altLang="en-US" sz="2000" i="1"/>
              <a:t>n</a:t>
            </a:r>
            <a:r>
              <a:rPr lang="en-US" altLang="en-US" sz="2000"/>
              <a:t>-dimensions, find </a:t>
            </a:r>
            <a:r>
              <a:rPr lang="en-US" altLang="en-US" sz="2000" i="1"/>
              <a:t>k</a:t>
            </a:r>
            <a:r>
              <a:rPr lang="en-US" altLang="en-US" sz="2000"/>
              <a:t> ≤ </a:t>
            </a:r>
            <a:r>
              <a:rPr lang="en-US" altLang="en-US" sz="2000" i="1"/>
              <a:t>n </a:t>
            </a:r>
            <a:r>
              <a:rPr lang="en-US" altLang="en-US" sz="2000"/>
              <a:t>orthogonal vectors (</a:t>
            </a:r>
            <a:r>
              <a:rPr lang="en-US" altLang="en-US" sz="2000" i="1"/>
              <a:t>principal components</a:t>
            </a:r>
            <a:r>
              <a:rPr lang="en-US" altLang="en-US" sz="2000"/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Compute </a:t>
            </a:r>
            <a:r>
              <a:rPr lang="en-US" altLang="en-US" sz="2000" i="1"/>
              <a:t>k</a:t>
            </a:r>
            <a:r>
              <a:rPr lang="en-US" altLang="en-US" sz="2000"/>
              <a:t> orthonormal (unit) vectors, i.e., </a:t>
            </a:r>
            <a:r>
              <a:rPr lang="en-US" altLang="en-US" sz="2000" i="1"/>
              <a:t>principal components</a:t>
            </a: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Each input data (vector) is a linear combination of the </a:t>
            </a:r>
            <a:r>
              <a:rPr lang="en-US" altLang="en-US" sz="2000" i="1"/>
              <a:t>k</a:t>
            </a:r>
            <a:r>
              <a:rPr lang="en-US" altLang="en-US" sz="2000"/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000" i="1">
                <a:sym typeface="Symbol" panose="05050102010706020507" pitchFamily="18" charset="2"/>
              </a:rPr>
              <a:t>weak components</a:t>
            </a:r>
            <a:r>
              <a:rPr lang="en-US" altLang="en-US" sz="2000"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Works for numeric data only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77FBF357-6D84-4C32-8618-3F9E8CDDC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990600"/>
          </a:xfrm>
          <a:noFill/>
        </p:spPr>
        <p:txBody>
          <a:bodyPr anchor="ctr"/>
          <a:lstStyle/>
          <a:p>
            <a:r>
              <a:rPr lang="en-US" altLang="en-US"/>
              <a:t>Principal Component Analysis (Steps)</a:t>
            </a:r>
          </a:p>
        </p:txBody>
      </p:sp>
    </p:spTree>
    <p:extLst>
      <p:ext uri="{BB962C8B-B14F-4D97-AF65-F5344CB8AC3E}">
        <p14:creationId xmlns:p14="http://schemas.microsoft.com/office/powerpoint/2010/main" val="2523969443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61">
            <a:extLst>
              <a:ext uri="{FF2B5EF4-FFF2-40B4-BE49-F238E27FC236}">
                <a16:creationId xmlns:a16="http://schemas.microsoft.com/office/drawing/2014/main" id="{32826222-948F-4765-AD39-8C8974470A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D8D54B-1202-408B-9A09-18F468C19D44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D548A44-887E-4E44-8D0A-4FDA60D8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Subset Selection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90EE4BC-F4D6-48F8-8819-5281EA327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students' ID is often irrelevant to the task of predicting students' GPA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F49AED3C-C380-4AD4-983C-73BF87FD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5BA10B1C-EFD4-4EEF-A7AC-108030C0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72119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61">
            <a:extLst>
              <a:ext uri="{FF2B5EF4-FFF2-40B4-BE49-F238E27FC236}">
                <a16:creationId xmlns:a16="http://schemas.microsoft.com/office/drawing/2014/main" id="{CA3A001E-4E9B-4A58-99A8-DB58D8C54D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5688927-EB23-433E-BE1A-88688F33E561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EEA2B49-2810-47A0-AD29-2B444B300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Heuristic Search in Attribute Selection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A507CF-3B89-43A2-9E7C-D1663745C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There are </a:t>
            </a:r>
            <a:r>
              <a:rPr lang="en-US" altLang="en-US" sz="2400" i="1"/>
              <a:t>2</a:t>
            </a:r>
            <a:r>
              <a:rPr lang="en-US" altLang="en-US" sz="2400" i="1" baseline="30000"/>
              <a:t>d</a:t>
            </a:r>
            <a:r>
              <a:rPr lang="en-US" altLang="en-US" sz="2400"/>
              <a:t> possible attribute combinations of </a:t>
            </a:r>
            <a:r>
              <a:rPr lang="en-US" altLang="en-US" sz="2400" i="1"/>
              <a:t>d</a:t>
            </a:r>
            <a:r>
              <a:rPr lang="en-US" altLang="en-US" sz="2400"/>
              <a:t>  attributes</a:t>
            </a:r>
          </a:p>
          <a:p>
            <a:pPr eaLnBrk="1" hangingPunct="1"/>
            <a:r>
              <a:rPr lang="en-US" altLang="en-US" sz="2400"/>
              <a:t>Typical heuristic attribute selection methods:</a:t>
            </a:r>
          </a:p>
          <a:p>
            <a:pPr lvl="1" eaLnBrk="1" hangingPunct="1"/>
            <a:r>
              <a:rPr lang="en-US" altLang="en-US" sz="2400"/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sz="2400"/>
              <a:t>Best step-wise feature selection:</a:t>
            </a:r>
          </a:p>
          <a:p>
            <a:pPr lvl="2" eaLnBrk="1" hangingPunct="1"/>
            <a:r>
              <a:rPr lang="en-US" altLang="en-US"/>
              <a:t>The best single-attribute is picked first</a:t>
            </a:r>
          </a:p>
          <a:p>
            <a:pPr lvl="2" eaLnBrk="1" hangingPunct="1"/>
            <a:r>
              <a:rPr lang="en-US" altLang="en-US"/>
              <a:t>Then next best attribute condition to the first, ...</a:t>
            </a:r>
          </a:p>
          <a:p>
            <a:pPr lvl="1" eaLnBrk="1" hangingPunct="1"/>
            <a:r>
              <a:rPr lang="en-US" altLang="en-US" sz="2400"/>
              <a:t>Step-wise attribute elimination:</a:t>
            </a:r>
          </a:p>
          <a:p>
            <a:pPr lvl="2" eaLnBrk="1" hangingPunct="1"/>
            <a:r>
              <a:rPr lang="en-US" altLang="en-US"/>
              <a:t>Repeatedly eliminate the worst attribute</a:t>
            </a:r>
          </a:p>
          <a:p>
            <a:pPr lvl="1" eaLnBrk="1" hangingPunct="1"/>
            <a:r>
              <a:rPr lang="en-US" altLang="en-US" sz="2400"/>
              <a:t>Best combined attribute selection and elimination</a:t>
            </a:r>
          </a:p>
          <a:p>
            <a:pPr lvl="1" eaLnBrk="1" hangingPunct="1"/>
            <a:r>
              <a:rPr lang="en-US" altLang="en-US" sz="2400"/>
              <a:t>Optimal branch and bound:</a:t>
            </a:r>
          </a:p>
          <a:p>
            <a:pPr lvl="2" eaLnBrk="1" hangingPunct="1"/>
            <a:r>
              <a:rPr lang="en-US" altLang="en-US">
                <a:sym typeface="Symbol" panose="05050102010706020507" pitchFamily="18" charset="2"/>
              </a:rPr>
              <a:t>Use attribute elimination and backtracking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8483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>
            <a:extLst>
              <a:ext uri="{FF2B5EF4-FFF2-40B4-BE49-F238E27FC236}">
                <a16:creationId xmlns:a16="http://schemas.microsoft.com/office/drawing/2014/main" id="{11690452-F3E5-4E2A-806E-740C20574B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25408C0-3974-40BF-9A24-204D03EF897B}" type="slidenum">
              <a:rPr lang="en-US" altLang="en-US" sz="1200"/>
              <a:pPr algn="r" eaLnBrk="1" hangingPunct="1"/>
              <a:t>39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CC8700F-AA0C-409A-BBB3-108494D027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Creation (Feature Generation)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D74DBB3-98A0-489B-AFC4-D8CE87FA1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en-US" sz="2400" dirty="0"/>
              <a:t>Three general methodologies</a:t>
            </a:r>
            <a:endParaRPr lang="en-US" altLang="en-US" sz="2400" dirty="0">
              <a:ea typeface="Tahoma"/>
              <a:cs typeface="Tahoma"/>
            </a:endParaRPr>
          </a:p>
          <a:p>
            <a:pPr lvl="1" eaLnBrk="1" hangingPunct="1"/>
            <a:r>
              <a:rPr lang="en-US" altLang="en-US" sz="2400" dirty="0"/>
              <a:t>Attribute extraction</a:t>
            </a:r>
            <a:endParaRPr lang="en-US" altLang="en-US" sz="2400" dirty="0">
              <a:ea typeface="Tahoma"/>
              <a:cs typeface="Tahoma"/>
            </a:endParaRPr>
          </a:p>
          <a:p>
            <a:pPr lvl="2" eaLnBrk="1" hangingPunct="1"/>
            <a:r>
              <a:rPr lang="en-US" altLang="en-US" dirty="0"/>
              <a:t> Domain-specific</a:t>
            </a:r>
            <a:endParaRPr lang="en-US" altLang="en-US" dirty="0">
              <a:ea typeface="Tahoma"/>
              <a:cs typeface="Tahoma"/>
            </a:endParaRPr>
          </a:p>
          <a:p>
            <a:pPr lvl="1" eaLnBrk="1" hangingPunct="1"/>
            <a:r>
              <a:rPr lang="en-US" altLang="en-US" sz="2400" dirty="0"/>
              <a:t>Mapping data to new space (see: data reduction)</a:t>
            </a:r>
            <a:endParaRPr lang="en-US" altLang="en-US" sz="2400" dirty="0">
              <a:ea typeface="Tahoma"/>
              <a:cs typeface="Tahoma"/>
            </a:endParaRPr>
          </a:p>
          <a:p>
            <a:pPr lvl="2" eaLnBrk="1" hangingPunct="1"/>
            <a:r>
              <a:rPr lang="en-US" altLang="en-US" dirty="0"/>
              <a:t>E.g., Fourier transformation, wavelet transformation, manifold approaches (not covered)</a:t>
            </a:r>
            <a:endParaRPr lang="en-US" altLang="en-US" dirty="0">
              <a:ea typeface="Tahoma"/>
              <a:cs typeface="Tahoma"/>
            </a:endParaRPr>
          </a:p>
          <a:p>
            <a:pPr lvl="1" eaLnBrk="1" hangingPunct="1"/>
            <a:r>
              <a:rPr lang="en-US" altLang="en-US" sz="2400" dirty="0"/>
              <a:t>Attribute construction </a:t>
            </a:r>
            <a:endParaRPr lang="en-US" altLang="en-US" sz="2400" dirty="0">
              <a:ea typeface="Tahoma"/>
              <a:cs typeface="Tahoma"/>
            </a:endParaRPr>
          </a:p>
          <a:p>
            <a:pPr lvl="2" eaLnBrk="1" hangingPunct="1"/>
            <a:r>
              <a:rPr lang="en-US" altLang="en-US" dirty="0"/>
              <a:t>Combining features (for example: discriminative frequent patterns)</a:t>
            </a:r>
            <a:endParaRPr lang="en-US" altLang="en-US" dirty="0">
              <a:ea typeface="Tahoma"/>
              <a:cs typeface="Tahoma"/>
            </a:endParaRPr>
          </a:p>
          <a:p>
            <a:pPr lvl="2" eaLnBrk="1" hangingPunct="1"/>
            <a:r>
              <a:rPr lang="en-US" altLang="en-US" dirty="0"/>
              <a:t>Data discretization</a:t>
            </a:r>
            <a:endParaRPr lang="en-US" altLang="en-US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5911663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91" y="242723"/>
            <a:ext cx="10515600" cy="62781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/>
              <a:t>Introduction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44" y="986527"/>
            <a:ext cx="8944947" cy="632173"/>
          </a:xfrm>
        </p:spPr>
        <p:txBody>
          <a:bodyPr lIns="91440" tIns="45720" rIns="91440" bIns="45720" anchor="t"/>
          <a:lstStyle/>
          <a:p>
            <a:r>
              <a:rPr lang="en-US" dirty="0">
                <a:ea typeface="+mn-lt"/>
                <a:cs typeface="+mn-lt"/>
              </a:rPr>
              <a:t>Multimedia Data Mining Architecture, another view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0FAAA65-94FD-497E-9639-9F0CB729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13" y="1480503"/>
            <a:ext cx="9502876" cy="51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61">
            <a:extLst>
              <a:ext uri="{FF2B5EF4-FFF2-40B4-BE49-F238E27FC236}">
                <a16:creationId xmlns:a16="http://schemas.microsoft.com/office/drawing/2014/main" id="{9050D09A-8089-4A7C-A487-757FA73E2F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22A897-4DA6-47C5-B60A-A4D3963D93FB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AAAFE8B-3117-4DF3-9319-1EF0C0DD4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Reduction 2: Numerosity Reduction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5C59FE8-E618-4F6D-8AC9-40C5958F7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Reduce data volume by choosing alternative, </a:t>
            </a:r>
            <a:r>
              <a:rPr lang="en-US" altLang="en-US" sz="2400" i="1"/>
              <a:t>smaller forms</a:t>
            </a:r>
            <a:r>
              <a:rPr lang="en-US" altLang="en-US" sz="2400"/>
              <a:t> of data representation</a:t>
            </a:r>
          </a:p>
          <a:p>
            <a:pPr eaLnBrk="1" hangingPunct="1"/>
            <a:r>
              <a:rPr lang="en-US" altLang="en-US" sz="2400" b="1"/>
              <a:t>Parametric methods</a:t>
            </a:r>
            <a:r>
              <a:rPr lang="en-US" altLang="en-US" sz="2400"/>
              <a:t> (e.g., regression)</a:t>
            </a:r>
          </a:p>
          <a:p>
            <a:pPr lvl="1" eaLnBrk="1" hangingPunct="1"/>
            <a:r>
              <a:rPr lang="en-US" altLang="en-US" sz="2400"/>
              <a:t>Assume the data fits some model, estimate model parameters, store only the parameters, and discard the data (except possible outliers)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/>
              <a:t>Ex.: Log-linear models—obtain value at a point in </a:t>
            </a:r>
            <a:r>
              <a:rPr lang="en-US" altLang="en-US" sz="2400" i="1"/>
              <a:t>m</a:t>
            </a:r>
            <a:r>
              <a:rPr lang="en-US" altLang="en-US" sz="2400"/>
              <a:t>-D space as the product on appropriate marginal subspaces </a:t>
            </a:r>
          </a:p>
          <a:p>
            <a:pPr eaLnBrk="1" hangingPunct="1"/>
            <a:r>
              <a:rPr lang="en-US" altLang="en-US" sz="2400" b="1"/>
              <a:t>Non-parametric</a:t>
            </a:r>
            <a:r>
              <a:rPr lang="en-US" altLang="en-US" sz="2400"/>
              <a:t> methods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</p:spTree>
    <p:extLst>
      <p:ext uri="{BB962C8B-B14F-4D97-AF65-F5344CB8AC3E}">
        <p14:creationId xmlns:p14="http://schemas.microsoft.com/office/powerpoint/2010/main" val="897907548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61">
            <a:extLst>
              <a:ext uri="{FF2B5EF4-FFF2-40B4-BE49-F238E27FC236}">
                <a16:creationId xmlns:a16="http://schemas.microsoft.com/office/drawing/2014/main" id="{6B0CB16D-6366-4276-AD70-8F1CAD2AA8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D1291C8-1B9F-4470-A424-D4C5FCE6C02C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44F68889-CAD6-49C9-A081-217BF23F5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Parametric Data Reduction: Regression and Log-Linear Models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AA98CEC1-E4C4-49C3-92A7-30D78635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/>
              <a:t>Linear regression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Data modeled to fit a straight line</a:t>
            </a:r>
          </a:p>
          <a:p>
            <a:pPr lvl="1" eaLnBrk="1" hangingPunct="1"/>
            <a:r>
              <a:rPr lang="en-US" altLang="en-US" sz="2400"/>
              <a:t>Often uses the least-square method to fit the line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Multiple regression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Log-linear model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51848870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61">
            <a:extLst>
              <a:ext uri="{FF2B5EF4-FFF2-40B4-BE49-F238E27FC236}">
                <a16:creationId xmlns:a16="http://schemas.microsoft.com/office/drawing/2014/main" id="{15B363CE-A7C7-47A5-A824-F8E39BBD6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DF5DFE-E4E2-46EF-A624-0F799B2A1E0C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31CC745-1F6A-4533-9C86-F1E596A79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en-US"/>
              <a:t>Regression Analysis</a:t>
            </a:r>
          </a:p>
        </p:txBody>
      </p:sp>
      <p:sp>
        <p:nvSpPr>
          <p:cNvPr id="43012" name="Rectangle 28">
            <a:extLst>
              <a:ext uri="{FF2B5EF4-FFF2-40B4-BE49-F238E27FC236}">
                <a16:creationId xmlns:a16="http://schemas.microsoft.com/office/drawing/2014/main" id="{B7120338-3DED-442D-8A1C-687573D353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Regression analysis:</a:t>
            </a:r>
            <a:r>
              <a:rPr lang="en-US" altLang="en-US" sz="2000" b="1"/>
              <a:t> </a:t>
            </a:r>
            <a:r>
              <a:rPr lang="en-US" altLang="en-US" sz="2000"/>
              <a:t>A collective name for techniques for the modeling and analysis of numerical data consisting of values of a </a:t>
            </a:r>
            <a:r>
              <a:rPr lang="en-US" altLang="en-US" sz="2000" b="1" i="1"/>
              <a:t>dependent variable</a:t>
            </a:r>
            <a:r>
              <a:rPr lang="en-US" altLang="en-US" sz="2000" b="1"/>
              <a:t> </a:t>
            </a:r>
            <a:r>
              <a:rPr lang="en-US" altLang="en-US" sz="2000"/>
              <a:t>(also called </a:t>
            </a:r>
            <a:r>
              <a:rPr lang="en-US" altLang="en-US" sz="2000" b="1" i="1"/>
              <a:t>response variable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i="1"/>
              <a:t>measurement</a:t>
            </a:r>
            <a:r>
              <a:rPr lang="en-US" altLang="en-US" sz="2000"/>
              <a:t>) and of one or more </a:t>
            </a:r>
            <a:r>
              <a:rPr lang="en-US" altLang="en-US" sz="2000" i="1"/>
              <a:t>independent variables</a:t>
            </a:r>
            <a:r>
              <a:rPr lang="en-US" altLang="en-US" sz="2000"/>
              <a:t> (aka. </a:t>
            </a:r>
            <a:r>
              <a:rPr lang="en-US" altLang="en-US" sz="2000" b="1" i="1"/>
              <a:t>explanatory variables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b="1" i="1"/>
              <a:t>predictors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parameters are estimated so as to give a "</a:t>
            </a:r>
            <a:r>
              <a:rPr lang="en-US" altLang="en-US" sz="2000" b="1"/>
              <a:t>best fit</a:t>
            </a:r>
            <a:r>
              <a:rPr lang="en-US" altLang="en-US" sz="2000"/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Most commonly the best fit is evaluated by using the </a:t>
            </a:r>
            <a:r>
              <a:rPr lang="en-US" altLang="en-US" sz="2000" b="1" i="1"/>
              <a:t>least squares method</a:t>
            </a:r>
            <a:r>
              <a:rPr lang="en-US" altLang="en-US" sz="2000"/>
              <a:t>, but other criteria have also been used</a:t>
            </a:r>
          </a:p>
        </p:txBody>
      </p:sp>
      <p:sp>
        <p:nvSpPr>
          <p:cNvPr id="43013" name="Rectangle 31">
            <a:extLst>
              <a:ext uri="{FF2B5EF4-FFF2-40B4-BE49-F238E27FC236}">
                <a16:creationId xmlns:a16="http://schemas.microsoft.com/office/drawing/2014/main" id="{7AF85371-C072-4A06-BE85-9B9739B441A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010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Used for prediction (including forecasting of time-series data), inference, hypothesis testing, and modeling of causal relationships</a:t>
            </a:r>
            <a:endParaRPr lang="en-US" altLang="en-US" sz="2400"/>
          </a:p>
        </p:txBody>
      </p:sp>
      <p:sp>
        <p:nvSpPr>
          <p:cNvPr id="43014" name="Text Box 20">
            <a:extLst>
              <a:ext uri="{FF2B5EF4-FFF2-40B4-BE49-F238E27FC236}">
                <a16:creationId xmlns:a16="http://schemas.microsoft.com/office/drawing/2014/main" id="{20444BEC-15BE-4F95-BCDA-4079A275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43015" name="Group 30">
            <a:extLst>
              <a:ext uri="{FF2B5EF4-FFF2-40B4-BE49-F238E27FC236}">
                <a16:creationId xmlns:a16="http://schemas.microsoft.com/office/drawing/2014/main" id="{2B6AA378-60C8-4EFC-9021-1F2A58372CC9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54000"/>
            <a:ext cx="3363913" cy="3175000"/>
            <a:chOff x="3456" y="64"/>
            <a:chExt cx="2119" cy="2000"/>
          </a:xfrm>
        </p:grpSpPr>
        <p:sp>
          <p:nvSpPr>
            <p:cNvPr id="43016" name="Line 3">
              <a:extLst>
                <a:ext uri="{FF2B5EF4-FFF2-40B4-BE49-F238E27FC236}">
                  <a16:creationId xmlns:a16="http://schemas.microsoft.com/office/drawing/2014/main" id="{C498C622-C47F-470D-80F1-5FC11ABB7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4">
              <a:extLst>
                <a:ext uri="{FF2B5EF4-FFF2-40B4-BE49-F238E27FC236}">
                  <a16:creationId xmlns:a16="http://schemas.microsoft.com/office/drawing/2014/main" id="{10BEAF45-1C35-4BE9-B356-1010A8D87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Oval 5">
              <a:extLst>
                <a:ext uri="{FF2B5EF4-FFF2-40B4-BE49-F238E27FC236}">
                  <a16:creationId xmlns:a16="http://schemas.microsoft.com/office/drawing/2014/main" id="{6ECD6EFD-1B85-4955-AB3E-30A499042D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9" name="Oval 6">
              <a:extLst>
                <a:ext uri="{FF2B5EF4-FFF2-40B4-BE49-F238E27FC236}">
                  <a16:creationId xmlns:a16="http://schemas.microsoft.com/office/drawing/2014/main" id="{F012DEC5-822D-4801-ACC7-D0B1D07C7E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Oval 7">
              <a:extLst>
                <a:ext uri="{FF2B5EF4-FFF2-40B4-BE49-F238E27FC236}">
                  <a16:creationId xmlns:a16="http://schemas.microsoft.com/office/drawing/2014/main" id="{08CBEF2B-90D0-4B4B-9D0A-8E62F64329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Oval 8">
              <a:extLst>
                <a:ext uri="{FF2B5EF4-FFF2-40B4-BE49-F238E27FC236}">
                  <a16:creationId xmlns:a16="http://schemas.microsoft.com/office/drawing/2014/main" id="{31E3BFAF-E521-4391-85FB-BD3B734CC7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Oval 9">
              <a:extLst>
                <a:ext uri="{FF2B5EF4-FFF2-40B4-BE49-F238E27FC236}">
                  <a16:creationId xmlns:a16="http://schemas.microsoft.com/office/drawing/2014/main" id="{E5A059FD-603F-4773-B5B0-133EB88D3C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3" name="Oval 10">
              <a:extLst>
                <a:ext uri="{FF2B5EF4-FFF2-40B4-BE49-F238E27FC236}">
                  <a16:creationId xmlns:a16="http://schemas.microsoft.com/office/drawing/2014/main" id="{B18EBD98-1FD8-4C39-A3BF-451B05AA4B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4" name="Oval 11">
              <a:extLst>
                <a:ext uri="{FF2B5EF4-FFF2-40B4-BE49-F238E27FC236}">
                  <a16:creationId xmlns:a16="http://schemas.microsoft.com/office/drawing/2014/main" id="{C502F4F5-682A-4A89-B495-3D06A7D1AE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5" name="Oval 12">
              <a:extLst>
                <a:ext uri="{FF2B5EF4-FFF2-40B4-BE49-F238E27FC236}">
                  <a16:creationId xmlns:a16="http://schemas.microsoft.com/office/drawing/2014/main" id="{94A1DF01-F879-4681-94D1-7F8AD02608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6" name="Oval 13">
              <a:extLst>
                <a:ext uri="{FF2B5EF4-FFF2-40B4-BE49-F238E27FC236}">
                  <a16:creationId xmlns:a16="http://schemas.microsoft.com/office/drawing/2014/main" id="{091B7790-845A-4737-8D55-34DD85BF35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7" name="Oval 14">
              <a:extLst>
                <a:ext uri="{FF2B5EF4-FFF2-40B4-BE49-F238E27FC236}">
                  <a16:creationId xmlns:a16="http://schemas.microsoft.com/office/drawing/2014/main" id="{C681FA11-613E-4B51-82F2-1297A81141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8" name="Oval 15">
              <a:extLst>
                <a:ext uri="{FF2B5EF4-FFF2-40B4-BE49-F238E27FC236}">
                  <a16:creationId xmlns:a16="http://schemas.microsoft.com/office/drawing/2014/main" id="{FCEB9E6B-0A6B-40A4-8B33-4925CA516D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9" name="Oval 16">
              <a:extLst>
                <a:ext uri="{FF2B5EF4-FFF2-40B4-BE49-F238E27FC236}">
                  <a16:creationId xmlns:a16="http://schemas.microsoft.com/office/drawing/2014/main" id="{EB76F51A-9EF3-4128-BD67-2ABC660489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0" name="Oval 17">
              <a:extLst>
                <a:ext uri="{FF2B5EF4-FFF2-40B4-BE49-F238E27FC236}">
                  <a16:creationId xmlns:a16="http://schemas.microsoft.com/office/drawing/2014/main" id="{C33BF575-1036-4219-9378-173F59FFC2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1" name="Line 18">
              <a:extLst>
                <a:ext uri="{FF2B5EF4-FFF2-40B4-BE49-F238E27FC236}">
                  <a16:creationId xmlns:a16="http://schemas.microsoft.com/office/drawing/2014/main" id="{D3C250BA-8DB7-4105-9EA6-1D489E2C6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Text Box 19">
              <a:extLst>
                <a:ext uri="{FF2B5EF4-FFF2-40B4-BE49-F238E27FC236}">
                  <a16:creationId xmlns:a16="http://schemas.microsoft.com/office/drawing/2014/main" id="{344E99F5-321A-4EF2-8F04-6BBFD0463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033" name="Text Box 21">
              <a:extLst>
                <a:ext uri="{FF2B5EF4-FFF2-40B4-BE49-F238E27FC236}">
                  <a16:creationId xmlns:a16="http://schemas.microsoft.com/office/drawing/2014/main" id="{E23261BD-A44E-40DE-BE77-A10641F90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43034" name="Line 22">
              <a:extLst>
                <a:ext uri="{FF2B5EF4-FFF2-40B4-BE49-F238E27FC236}">
                  <a16:creationId xmlns:a16="http://schemas.microsoft.com/office/drawing/2014/main" id="{28F6F95B-C601-4D44-BA83-B64AB323E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23">
              <a:extLst>
                <a:ext uri="{FF2B5EF4-FFF2-40B4-BE49-F238E27FC236}">
                  <a16:creationId xmlns:a16="http://schemas.microsoft.com/office/drawing/2014/main" id="{F597D2B3-2139-417E-BC71-F0FB8EDF4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24">
              <a:extLst>
                <a:ext uri="{FF2B5EF4-FFF2-40B4-BE49-F238E27FC236}">
                  <a16:creationId xmlns:a16="http://schemas.microsoft.com/office/drawing/2014/main" id="{8EC00BA2-F246-4306-B81C-EC0446579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Text Box 25">
              <a:extLst>
                <a:ext uri="{FF2B5EF4-FFF2-40B4-BE49-F238E27FC236}">
                  <a16:creationId xmlns:a16="http://schemas.microsoft.com/office/drawing/2014/main" id="{98655D6A-7531-4A9F-8A89-096290DFC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43038" name="Text Box 26">
              <a:extLst>
                <a:ext uri="{FF2B5EF4-FFF2-40B4-BE49-F238E27FC236}">
                  <a16:creationId xmlns:a16="http://schemas.microsoft.com/office/drawing/2014/main" id="{D6271246-3B52-4FBF-9A8A-C1476E5DD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43039" name="Text Box 27">
              <a:extLst>
                <a:ext uri="{FF2B5EF4-FFF2-40B4-BE49-F238E27FC236}">
                  <a16:creationId xmlns:a16="http://schemas.microsoft.com/office/drawing/2014/main" id="{0E4B7E3A-05FC-4EAD-BA3A-A76E62200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627812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1">
            <a:extLst>
              <a:ext uri="{FF2B5EF4-FFF2-40B4-BE49-F238E27FC236}">
                <a16:creationId xmlns:a16="http://schemas.microsoft.com/office/drawing/2014/main" id="{D3617F30-2BD3-4A4D-919D-C56C6E0AC0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91C0E4-978A-4586-B387-7EA123829B3C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8E4313A-AD87-47B7-BCE4-FC0DB60A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5257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Linear regression</a:t>
            </a:r>
            <a:r>
              <a:rPr lang="en-US" altLang="en-US" sz="2000"/>
              <a:t>: </a:t>
            </a:r>
            <a:r>
              <a:rPr lang="en-US" altLang="en-US" sz="2000" i="1"/>
              <a:t>Y = </a:t>
            </a:r>
            <a:r>
              <a:rPr lang="en-US" altLang="en-US" sz="2000" i="1">
                <a:sym typeface="Symbol" panose="05050102010706020507" pitchFamily="18" charset="2"/>
              </a:rPr>
              <a:t>w X + b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Two regression coefficients, </a:t>
            </a:r>
            <a:r>
              <a:rPr lang="en-US" altLang="en-US" sz="2000" i="1">
                <a:sym typeface="Symbol" panose="05050102010706020507" pitchFamily="18" charset="2"/>
              </a:rPr>
              <a:t>w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b,</a:t>
            </a:r>
            <a:r>
              <a:rPr lang="en-US" altLang="en-US" sz="2000"/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Using the least squares criterion to the known values of </a:t>
            </a:r>
            <a:r>
              <a:rPr lang="en-US" altLang="en-US" sz="2000" i="1"/>
              <a:t>Y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Y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…,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Multiple regression</a:t>
            </a:r>
            <a:r>
              <a:rPr lang="en-US" altLang="en-US" sz="2000"/>
              <a:t>: </a:t>
            </a:r>
            <a:r>
              <a:rPr lang="en-US" altLang="en-US" sz="2000" i="1"/>
              <a:t>Y = b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2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Log-linear models</a:t>
            </a:r>
            <a:r>
              <a:rPr lang="en-US" altLang="en-US" sz="200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Useful for dimensionality reduction and data smoothing</a:t>
            </a:r>
            <a:endParaRPr lang="en-US" altLang="en-US" sz="2000" i="1" baseline="-250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8E820EA-4983-46EA-80F0-EC3AD811C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4582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Regress Analysis and Log-Linear Models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42865939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61">
            <a:extLst>
              <a:ext uri="{FF2B5EF4-FFF2-40B4-BE49-F238E27FC236}">
                <a16:creationId xmlns:a16="http://schemas.microsoft.com/office/drawing/2014/main" id="{B1E876F2-4D16-42E0-A0E6-F699D3B0C2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544388-C066-45C5-BD8C-BF67AA9D6425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AB569ED-EBB1-4ECE-A725-7B500832D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897E701-4EBF-4489-8FD1-D7E178A58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/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92A791E7-BF1D-47D3-9D1B-AD8F1C768AB4}"/>
              </a:ext>
            </a:extLst>
          </p:cNvPr>
          <p:cNvGraphicFramePr>
            <a:graphicFrameLocks/>
          </p:cNvGraphicFramePr>
          <p:nvPr/>
        </p:nvGraphicFramePr>
        <p:xfrm>
          <a:off x="5486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9" name="Chart" r:id="rId4" imgW="7915772" imgH="3848582" progId="MSGraph.Chart.8">
                  <p:embed followColorScheme="full"/>
                </p:oleObj>
              </mc:Choice>
              <mc:Fallback>
                <p:oleObj name="Chart" r:id="rId4" imgW="7915772" imgH="3848582" progId="MSGraph.Chart.8">
                  <p:embed followColorScheme="full"/>
                  <p:pic>
                    <p:nvPicPr>
                      <p:cNvPr id="45061" name="Object 4">
                        <a:extLst>
                          <a:ext uri="{FF2B5EF4-FFF2-40B4-BE49-F238E27FC236}">
                            <a16:creationId xmlns:a16="http://schemas.microsoft.com/office/drawing/2014/main" id="{92A791E7-BF1D-47D3-9D1B-AD8F1C768A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666028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61">
            <a:extLst>
              <a:ext uri="{FF2B5EF4-FFF2-40B4-BE49-F238E27FC236}">
                <a16:creationId xmlns:a16="http://schemas.microsoft.com/office/drawing/2014/main" id="{96E4FB9C-ACE8-4FCB-AB7F-C335FAB665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DD19DB-81F5-41A5-BFEB-87407B5F94E0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0D5E616-8383-45A1-8F7B-D9255CF22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Clustering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2391629-6E72-4361-85D4-E490F980C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7408" y="1713722"/>
            <a:ext cx="9201538" cy="431229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Can be very effective if data is clustered but not if data is “smeared”</a:t>
            </a:r>
            <a:endParaRPr lang="en-US" altLang="en-US" sz="2400" dirty="0">
              <a:ea typeface="Tahoma"/>
              <a:cs typeface="Tahoma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Can have hierarchical clustering and be stored in multi-dimensional index tree structures</a:t>
            </a:r>
            <a:endParaRPr lang="en-US" altLang="en-US" sz="2400" dirty="0">
              <a:ea typeface="Tahoma"/>
              <a:cs typeface="Tahoma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There are many choices of clustering definitions and clustering algorithms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4382778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61">
            <a:extLst>
              <a:ext uri="{FF2B5EF4-FFF2-40B4-BE49-F238E27FC236}">
                <a16:creationId xmlns:a16="http://schemas.microsoft.com/office/drawing/2014/main" id="{BF70FB5E-0867-4C5A-A4D3-2F8C8B3EB1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8CB186-6692-47CB-A756-ABE357F75A01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348EAB3-9324-4274-B946-9E3F8EC78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278418C-D759-4451-995D-E0BB5715E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Sampling: obtaining a small sample </a:t>
            </a:r>
            <a:r>
              <a:rPr lang="en-US" altLang="en-US" sz="2400" i="1"/>
              <a:t>s</a:t>
            </a:r>
            <a:r>
              <a:rPr lang="en-US" altLang="en-US" sz="2400"/>
              <a:t> to represent the whole data set </a:t>
            </a:r>
            <a:r>
              <a:rPr lang="en-US" altLang="en-US" sz="2400" i="1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Key principle: Choose a </a:t>
            </a:r>
            <a:r>
              <a:rPr lang="en-US" altLang="en-US" sz="2400">
                <a:solidFill>
                  <a:schemeClr val="hlink"/>
                </a:solidFill>
              </a:rPr>
              <a:t>representative</a:t>
            </a:r>
            <a:r>
              <a:rPr lang="en-US" altLang="en-US" sz="240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Note: Sampling may not reduce database I/Os (page at a time)</a:t>
            </a:r>
          </a:p>
        </p:txBody>
      </p:sp>
    </p:spTree>
    <p:extLst>
      <p:ext uri="{BB962C8B-B14F-4D97-AF65-F5344CB8AC3E}">
        <p14:creationId xmlns:p14="http://schemas.microsoft.com/office/powerpoint/2010/main" val="2803100370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61">
            <a:extLst>
              <a:ext uri="{FF2B5EF4-FFF2-40B4-BE49-F238E27FC236}">
                <a16:creationId xmlns:a16="http://schemas.microsoft.com/office/drawing/2014/main" id="{AD0951BD-2657-477E-A299-9B47AAA100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E6867A-42B3-4A88-B4E6-399CEA114816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A3071F-AD8C-4AAC-88FA-EE2E1BAB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/>
              <a:t>Types of Sampling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AAFD8A8-CA67-4EA9-9915-FF1BCE983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172173142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61">
            <a:extLst>
              <a:ext uri="{FF2B5EF4-FFF2-40B4-BE49-F238E27FC236}">
                <a16:creationId xmlns:a16="http://schemas.microsoft.com/office/drawing/2014/main" id="{E232A89F-8E2A-479D-A329-1B839D5A25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867773-99D5-4047-A9FF-F5C6F76243F5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03211CE0-58E2-4DF8-91AB-8DA563244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1B9F316C-4F3C-45A3-9918-F0D9C0B5AEF1}"/>
              </a:ext>
            </a:extLst>
          </p:cNvPr>
          <p:cNvSpPr txBox="1">
            <a:spLocks noChangeArrowheads="1"/>
          </p:cNvSpPr>
          <p:nvPr/>
        </p:nvSpPr>
        <p:spPr bwMode="auto">
          <a:xfrm rot="20586437">
            <a:off x="5247675" y="2810859"/>
            <a:ext cx="22252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SRSWOR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(simple random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 sample without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BD0A2162-20B5-4B84-824A-39C054076F77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49178" name="AutoShape 5">
              <a:extLst>
                <a:ext uri="{FF2B5EF4-FFF2-40B4-BE49-F238E27FC236}">
                  <a16:creationId xmlns:a16="http://schemas.microsoft.com/office/drawing/2014/main" id="{A8A379C9-074A-4B05-AD66-8DD8D720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Oval 6">
              <a:extLst>
                <a:ext uri="{FF2B5EF4-FFF2-40B4-BE49-F238E27FC236}">
                  <a16:creationId xmlns:a16="http://schemas.microsoft.com/office/drawing/2014/main" id="{8FC0DA84-E3E5-47FC-A745-DA97BFF9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0" name="Oval 7">
              <a:extLst>
                <a:ext uri="{FF2B5EF4-FFF2-40B4-BE49-F238E27FC236}">
                  <a16:creationId xmlns:a16="http://schemas.microsoft.com/office/drawing/2014/main" id="{3E55B638-1C74-41D7-9FFC-227B2410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Oval 8">
              <a:extLst>
                <a:ext uri="{FF2B5EF4-FFF2-40B4-BE49-F238E27FC236}">
                  <a16:creationId xmlns:a16="http://schemas.microsoft.com/office/drawing/2014/main" id="{3D24907F-D189-4173-8492-2DCCD7745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EAD3CCEA-FBFF-4AC1-B2F0-4B2BCD2A52A5}"/>
              </a:ext>
            </a:extLst>
          </p:cNvPr>
          <p:cNvSpPr txBox="1">
            <a:spLocks noChangeArrowheads="1"/>
          </p:cNvSpPr>
          <p:nvPr/>
        </p:nvSpPr>
        <p:spPr bwMode="auto">
          <a:xfrm rot="848056">
            <a:off x="5486401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49159" name="Group 10">
            <a:extLst>
              <a:ext uri="{FF2B5EF4-FFF2-40B4-BE49-F238E27FC236}">
                <a16:creationId xmlns:a16="http://schemas.microsoft.com/office/drawing/2014/main" id="{32D23798-AAB0-4DD4-BC27-F5F08AE34AB6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49174" name="AutoShape 11">
              <a:extLst>
                <a:ext uri="{FF2B5EF4-FFF2-40B4-BE49-F238E27FC236}">
                  <a16:creationId xmlns:a16="http://schemas.microsoft.com/office/drawing/2014/main" id="{99BB7109-E6D6-4CFA-89CC-61CD0615D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Oval 12">
              <a:extLst>
                <a:ext uri="{FF2B5EF4-FFF2-40B4-BE49-F238E27FC236}">
                  <a16:creationId xmlns:a16="http://schemas.microsoft.com/office/drawing/2014/main" id="{38AC0B55-9B23-4F9E-936B-B482053F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Oval 13">
              <a:extLst>
                <a:ext uri="{FF2B5EF4-FFF2-40B4-BE49-F238E27FC236}">
                  <a16:creationId xmlns:a16="http://schemas.microsoft.com/office/drawing/2014/main" id="{BA45E6D6-2258-4CE4-BA64-0FAEC98A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14">
              <a:extLst>
                <a:ext uri="{FF2B5EF4-FFF2-40B4-BE49-F238E27FC236}">
                  <a16:creationId xmlns:a16="http://schemas.microsoft.com/office/drawing/2014/main" id="{2813F9E7-D5F0-40FB-B1AF-E204DC3A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160" name="Group 15">
            <a:extLst>
              <a:ext uri="{FF2B5EF4-FFF2-40B4-BE49-F238E27FC236}">
                <a16:creationId xmlns:a16="http://schemas.microsoft.com/office/drawing/2014/main" id="{FDE8C90A-56E9-4028-892C-95FC8E3DF55E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1905001"/>
            <a:ext cx="2724150" cy="4556125"/>
            <a:chOff x="564" y="1284"/>
            <a:chExt cx="1716" cy="2870"/>
          </a:xfrm>
        </p:grpSpPr>
        <p:sp>
          <p:nvSpPr>
            <p:cNvPr id="49163" name="AutoShape 16">
              <a:extLst>
                <a:ext uri="{FF2B5EF4-FFF2-40B4-BE49-F238E27FC236}">
                  <a16:creationId xmlns:a16="http://schemas.microsoft.com/office/drawing/2014/main" id="{D8A95D32-FC72-4D70-A30B-D2ED8BEA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Oval 17">
              <a:extLst>
                <a:ext uri="{FF2B5EF4-FFF2-40B4-BE49-F238E27FC236}">
                  <a16:creationId xmlns:a16="http://schemas.microsoft.com/office/drawing/2014/main" id="{70E3D3D4-1B79-487A-B4DC-E8C3052B1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Oval 18">
              <a:extLst>
                <a:ext uri="{FF2B5EF4-FFF2-40B4-BE49-F238E27FC236}">
                  <a16:creationId xmlns:a16="http://schemas.microsoft.com/office/drawing/2014/main" id="{FFB151F5-E12B-4DAF-A238-7430BB8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Oval 19">
              <a:extLst>
                <a:ext uri="{FF2B5EF4-FFF2-40B4-BE49-F238E27FC236}">
                  <a16:creationId xmlns:a16="http://schemas.microsoft.com/office/drawing/2014/main" id="{1D34F410-420A-4B76-991F-FAC3E572E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Oval 20">
              <a:extLst>
                <a:ext uri="{FF2B5EF4-FFF2-40B4-BE49-F238E27FC236}">
                  <a16:creationId xmlns:a16="http://schemas.microsoft.com/office/drawing/2014/main" id="{0E876149-01CC-4B85-A7A1-3056F3602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Oval 21">
              <a:extLst>
                <a:ext uri="{FF2B5EF4-FFF2-40B4-BE49-F238E27FC236}">
                  <a16:creationId xmlns:a16="http://schemas.microsoft.com/office/drawing/2014/main" id="{08F6BD92-E6CA-4137-A3BA-92C81A9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Oval 22">
              <a:extLst>
                <a:ext uri="{FF2B5EF4-FFF2-40B4-BE49-F238E27FC236}">
                  <a16:creationId xmlns:a16="http://schemas.microsoft.com/office/drawing/2014/main" id="{58FFE393-B6E9-4A50-A226-31A56519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Oval 23">
              <a:extLst>
                <a:ext uri="{FF2B5EF4-FFF2-40B4-BE49-F238E27FC236}">
                  <a16:creationId xmlns:a16="http://schemas.microsoft.com/office/drawing/2014/main" id="{9CBAC250-4FCB-4E74-92E8-5BF3FC6C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Oval 24">
              <a:extLst>
                <a:ext uri="{FF2B5EF4-FFF2-40B4-BE49-F238E27FC236}">
                  <a16:creationId xmlns:a16="http://schemas.microsoft.com/office/drawing/2014/main" id="{6814FA89-9CC6-4915-BACB-7C7339F9E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Oval 25">
              <a:extLst>
                <a:ext uri="{FF2B5EF4-FFF2-40B4-BE49-F238E27FC236}">
                  <a16:creationId xmlns:a16="http://schemas.microsoft.com/office/drawing/2014/main" id="{7E7E452B-C6D6-4198-9492-74C9AF01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Text Box 26">
              <a:extLst>
                <a:ext uri="{FF2B5EF4-FFF2-40B4-BE49-F238E27FC236}">
                  <a16:creationId xmlns:a16="http://schemas.microsoft.com/office/drawing/2014/main" id="{B86A866A-9D9B-4360-A893-7FAD75EE5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49161" name="Line 27">
            <a:extLst>
              <a:ext uri="{FF2B5EF4-FFF2-40B4-BE49-F238E27FC236}">
                <a16:creationId xmlns:a16="http://schemas.microsoft.com/office/drawing/2014/main" id="{09DEA128-CED8-4D62-A3AB-06FF91BC1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28">
            <a:extLst>
              <a:ext uri="{FF2B5EF4-FFF2-40B4-BE49-F238E27FC236}">
                <a16:creationId xmlns:a16="http://schemas.microsoft.com/office/drawing/2014/main" id="{04B2F13A-EFD0-45F0-B241-DEA3CDB7C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1989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61">
            <a:extLst>
              <a:ext uri="{FF2B5EF4-FFF2-40B4-BE49-F238E27FC236}">
                <a16:creationId xmlns:a16="http://schemas.microsoft.com/office/drawing/2014/main" id="{7BF91AAF-C882-41C0-BD49-D13E6A920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3F7E41-B9A9-47BC-85E0-075E72DAAD53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EBBFD17-C42E-4B77-9B3B-8B042C3A9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/>
              <a:t>Sampling: Cluster or Stratified Sampling</a:t>
            </a:r>
          </a:p>
        </p:txBody>
      </p:sp>
      <p:grpSp>
        <p:nvGrpSpPr>
          <p:cNvPr id="50180" name="Group 3">
            <a:extLst>
              <a:ext uri="{FF2B5EF4-FFF2-40B4-BE49-F238E27FC236}">
                <a16:creationId xmlns:a16="http://schemas.microsoft.com/office/drawing/2014/main" id="{DA2A8C27-1320-4D5C-B49D-F76D52A240A4}"/>
              </a:ext>
            </a:extLst>
          </p:cNvPr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50201" name="Rectangle 4">
              <a:extLst>
                <a:ext uri="{FF2B5EF4-FFF2-40B4-BE49-F238E27FC236}">
                  <a16:creationId xmlns:a16="http://schemas.microsoft.com/office/drawing/2014/main" id="{6FA3D7FB-5130-412D-A320-07FB6E3D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2" name="AutoShape 5">
              <a:extLst>
                <a:ext uri="{FF2B5EF4-FFF2-40B4-BE49-F238E27FC236}">
                  <a16:creationId xmlns:a16="http://schemas.microsoft.com/office/drawing/2014/main" id="{527DBFDA-F344-49E1-8E2A-D19C542F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3" name="AutoShape 6">
              <a:extLst>
                <a:ext uri="{FF2B5EF4-FFF2-40B4-BE49-F238E27FC236}">
                  <a16:creationId xmlns:a16="http://schemas.microsoft.com/office/drawing/2014/main" id="{E9ADA019-B14A-4DCC-95D2-4A4D4AF3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AutoShape 7">
              <a:extLst>
                <a:ext uri="{FF2B5EF4-FFF2-40B4-BE49-F238E27FC236}">
                  <a16:creationId xmlns:a16="http://schemas.microsoft.com/office/drawing/2014/main" id="{17737D6D-EABD-4634-B225-E48C1606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5" name="AutoShape 8">
              <a:extLst>
                <a:ext uri="{FF2B5EF4-FFF2-40B4-BE49-F238E27FC236}">
                  <a16:creationId xmlns:a16="http://schemas.microsoft.com/office/drawing/2014/main" id="{D7DC557F-E1AE-4EB9-81E0-A6E56CBD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AutoShape 9">
              <a:extLst>
                <a:ext uri="{FF2B5EF4-FFF2-40B4-BE49-F238E27FC236}">
                  <a16:creationId xmlns:a16="http://schemas.microsoft.com/office/drawing/2014/main" id="{07158DF5-BC53-4B58-B511-78C2430C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7" name="AutoShape 10">
              <a:extLst>
                <a:ext uri="{FF2B5EF4-FFF2-40B4-BE49-F238E27FC236}">
                  <a16:creationId xmlns:a16="http://schemas.microsoft.com/office/drawing/2014/main" id="{120BD1F0-CF29-495C-BB39-48E971353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8" name="AutoShape 11">
              <a:extLst>
                <a:ext uri="{FF2B5EF4-FFF2-40B4-BE49-F238E27FC236}">
                  <a16:creationId xmlns:a16="http://schemas.microsoft.com/office/drawing/2014/main" id="{2AD23814-1330-42B2-A2BD-CCEFB672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AutoShape 12">
              <a:extLst>
                <a:ext uri="{FF2B5EF4-FFF2-40B4-BE49-F238E27FC236}">
                  <a16:creationId xmlns:a16="http://schemas.microsoft.com/office/drawing/2014/main" id="{DFB2F42A-369A-4676-A7E9-C8D9D2BB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0" name="Freeform 13">
              <a:extLst>
                <a:ext uri="{FF2B5EF4-FFF2-40B4-BE49-F238E27FC236}">
                  <a16:creationId xmlns:a16="http://schemas.microsoft.com/office/drawing/2014/main" id="{71CEE400-6162-427E-98CF-5EA1F58E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AutoShape 14">
              <a:extLst>
                <a:ext uri="{FF2B5EF4-FFF2-40B4-BE49-F238E27FC236}">
                  <a16:creationId xmlns:a16="http://schemas.microsoft.com/office/drawing/2014/main" id="{CE2CD7DF-213D-49E9-B82D-2CD32330F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AutoShape 15">
              <a:extLst>
                <a:ext uri="{FF2B5EF4-FFF2-40B4-BE49-F238E27FC236}">
                  <a16:creationId xmlns:a16="http://schemas.microsoft.com/office/drawing/2014/main" id="{1017BB16-A298-463D-AD7B-B18B7DDA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3" name="AutoShape 16">
              <a:extLst>
                <a:ext uri="{FF2B5EF4-FFF2-40B4-BE49-F238E27FC236}">
                  <a16:creationId xmlns:a16="http://schemas.microsoft.com/office/drawing/2014/main" id="{0602E2B6-653F-471F-9A38-F87CA5EF1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4" name="AutoShape 17">
              <a:extLst>
                <a:ext uri="{FF2B5EF4-FFF2-40B4-BE49-F238E27FC236}">
                  <a16:creationId xmlns:a16="http://schemas.microsoft.com/office/drawing/2014/main" id="{5D49FDEC-043D-4F43-A329-B43AAA01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AutoShape 18">
              <a:extLst>
                <a:ext uri="{FF2B5EF4-FFF2-40B4-BE49-F238E27FC236}">
                  <a16:creationId xmlns:a16="http://schemas.microsoft.com/office/drawing/2014/main" id="{94DC9792-9D60-45A6-9A9B-96AC7257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6" name="AutoShape 19">
              <a:extLst>
                <a:ext uri="{FF2B5EF4-FFF2-40B4-BE49-F238E27FC236}">
                  <a16:creationId xmlns:a16="http://schemas.microsoft.com/office/drawing/2014/main" id="{ACAF8F49-5ED6-4816-88FB-FE47AA58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AutoShape 20">
              <a:extLst>
                <a:ext uri="{FF2B5EF4-FFF2-40B4-BE49-F238E27FC236}">
                  <a16:creationId xmlns:a16="http://schemas.microsoft.com/office/drawing/2014/main" id="{8C7F1B69-B16F-4BA7-BB21-3D9399F76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21">
              <a:extLst>
                <a:ext uri="{FF2B5EF4-FFF2-40B4-BE49-F238E27FC236}">
                  <a16:creationId xmlns:a16="http://schemas.microsoft.com/office/drawing/2014/main" id="{75EA8EBC-AE19-4795-95A0-DFD1831EB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9" name="AutoShape 22">
              <a:extLst>
                <a:ext uri="{FF2B5EF4-FFF2-40B4-BE49-F238E27FC236}">
                  <a16:creationId xmlns:a16="http://schemas.microsoft.com/office/drawing/2014/main" id="{4607F7A6-8451-4814-9633-D677B915B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0" name="Freeform 23">
              <a:extLst>
                <a:ext uri="{FF2B5EF4-FFF2-40B4-BE49-F238E27FC236}">
                  <a16:creationId xmlns:a16="http://schemas.microsoft.com/office/drawing/2014/main" id="{BB24FA69-D704-4713-B6BF-0264F98A6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1" name="Group 24">
              <a:extLst>
                <a:ext uri="{FF2B5EF4-FFF2-40B4-BE49-F238E27FC236}">
                  <a16:creationId xmlns:a16="http://schemas.microsoft.com/office/drawing/2014/main" id="{02890C46-7A8A-4801-8B88-26EBFFD8B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0222" name="AutoShape 25">
                <a:extLst>
                  <a:ext uri="{FF2B5EF4-FFF2-40B4-BE49-F238E27FC236}">
                    <a16:creationId xmlns:a16="http://schemas.microsoft.com/office/drawing/2014/main" id="{CE416F23-2449-4F8C-AC46-E68EC75A6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3" name="AutoShape 26">
                <a:extLst>
                  <a:ext uri="{FF2B5EF4-FFF2-40B4-BE49-F238E27FC236}">
                    <a16:creationId xmlns:a16="http://schemas.microsoft.com/office/drawing/2014/main" id="{74A763F9-4315-4C19-8BC7-D54FE8AC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4" name="AutoShape 27">
                <a:extLst>
                  <a:ext uri="{FF2B5EF4-FFF2-40B4-BE49-F238E27FC236}">
                    <a16:creationId xmlns:a16="http://schemas.microsoft.com/office/drawing/2014/main" id="{115BFB30-8D04-4871-B7C2-344409C91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5" name="AutoShape 28">
                <a:extLst>
                  <a:ext uri="{FF2B5EF4-FFF2-40B4-BE49-F238E27FC236}">
                    <a16:creationId xmlns:a16="http://schemas.microsoft.com/office/drawing/2014/main" id="{7FB46880-D91B-4078-95E2-9DA67CFF1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6" name="AutoShape 29">
                <a:extLst>
                  <a:ext uri="{FF2B5EF4-FFF2-40B4-BE49-F238E27FC236}">
                    <a16:creationId xmlns:a16="http://schemas.microsoft.com/office/drawing/2014/main" id="{A1C4CD3B-2716-40D7-A6AA-3D05D615C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7" name="AutoShape 30">
                <a:extLst>
                  <a:ext uri="{FF2B5EF4-FFF2-40B4-BE49-F238E27FC236}">
                    <a16:creationId xmlns:a16="http://schemas.microsoft.com/office/drawing/2014/main" id="{E4DC1358-CF80-40E1-9160-0A3E184C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8" name="AutoShape 31">
                <a:extLst>
                  <a:ext uri="{FF2B5EF4-FFF2-40B4-BE49-F238E27FC236}">
                    <a16:creationId xmlns:a16="http://schemas.microsoft.com/office/drawing/2014/main" id="{10353B45-8496-433E-AF43-A6D1CDE03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9" name="AutoShape 32">
                <a:extLst>
                  <a:ext uri="{FF2B5EF4-FFF2-40B4-BE49-F238E27FC236}">
                    <a16:creationId xmlns:a16="http://schemas.microsoft.com/office/drawing/2014/main" id="{7621682F-E0FC-40F3-99D0-409A3DDC0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0" name="AutoShape 33">
                <a:extLst>
                  <a:ext uri="{FF2B5EF4-FFF2-40B4-BE49-F238E27FC236}">
                    <a16:creationId xmlns:a16="http://schemas.microsoft.com/office/drawing/2014/main" id="{1BADE4A3-F195-4275-817B-D83B8A182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1" name="AutoShape 34">
                <a:extLst>
                  <a:ext uri="{FF2B5EF4-FFF2-40B4-BE49-F238E27FC236}">
                    <a16:creationId xmlns:a16="http://schemas.microsoft.com/office/drawing/2014/main" id="{D2EDC48F-09B7-4FCF-B685-617DC7ED5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2" name="Freeform 35">
                <a:extLst>
                  <a:ext uri="{FF2B5EF4-FFF2-40B4-BE49-F238E27FC236}">
                    <a16:creationId xmlns:a16="http://schemas.microsoft.com/office/drawing/2014/main" id="{323E9FAB-A0C8-43F4-8F80-2C8896276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4 w 869"/>
                  <a:gd name="T1" fmla="*/ 229 h 1173"/>
                  <a:gd name="T2" fmla="*/ 41 w 869"/>
                  <a:gd name="T3" fmla="*/ 273 h 1173"/>
                  <a:gd name="T4" fmla="*/ 39 w 869"/>
                  <a:gd name="T5" fmla="*/ 313 h 1173"/>
                  <a:gd name="T6" fmla="*/ 37 w 869"/>
                  <a:gd name="T7" fmla="*/ 329 h 1173"/>
                  <a:gd name="T8" fmla="*/ 37 w 869"/>
                  <a:gd name="T9" fmla="*/ 334 h 1173"/>
                  <a:gd name="T10" fmla="*/ 33 w 869"/>
                  <a:gd name="T11" fmla="*/ 339 h 1173"/>
                  <a:gd name="T12" fmla="*/ 17 w 869"/>
                  <a:gd name="T13" fmla="*/ 331 h 1173"/>
                  <a:gd name="T14" fmla="*/ 7 w 869"/>
                  <a:gd name="T15" fmla="*/ 310 h 1173"/>
                  <a:gd name="T16" fmla="*/ 2 w 869"/>
                  <a:gd name="T17" fmla="*/ 292 h 1173"/>
                  <a:gd name="T18" fmla="*/ 0 w 869"/>
                  <a:gd name="T19" fmla="*/ 277 h 1173"/>
                  <a:gd name="T20" fmla="*/ 4 w 869"/>
                  <a:gd name="T21" fmla="*/ 145 h 1173"/>
                  <a:gd name="T22" fmla="*/ 6 w 869"/>
                  <a:gd name="T23" fmla="*/ 68 h 1173"/>
                  <a:gd name="T24" fmla="*/ 9 w 869"/>
                  <a:gd name="T25" fmla="*/ 48 h 1173"/>
                  <a:gd name="T26" fmla="*/ 12 w 869"/>
                  <a:gd name="T27" fmla="*/ 39 h 1173"/>
                  <a:gd name="T28" fmla="*/ 18 w 869"/>
                  <a:gd name="T29" fmla="*/ 21 h 1173"/>
                  <a:gd name="T30" fmla="*/ 21 w 869"/>
                  <a:gd name="T31" fmla="*/ 13 h 1173"/>
                  <a:gd name="T32" fmla="*/ 26 w 869"/>
                  <a:gd name="T33" fmla="*/ 0 h 1173"/>
                  <a:gd name="T34" fmla="*/ 42 w 869"/>
                  <a:gd name="T35" fmla="*/ 24 h 1173"/>
                  <a:gd name="T36" fmla="*/ 47 w 869"/>
                  <a:gd name="T37" fmla="*/ 59 h 1173"/>
                  <a:gd name="T38" fmla="*/ 50 w 869"/>
                  <a:gd name="T39" fmla="*/ 73 h 1173"/>
                  <a:gd name="T40" fmla="*/ 51 w 869"/>
                  <a:gd name="T41" fmla="*/ 89 h 1173"/>
                  <a:gd name="T42" fmla="*/ 46 w 869"/>
                  <a:gd name="T43" fmla="*/ 205 h 1173"/>
                  <a:gd name="T44" fmla="*/ 44 w 869"/>
                  <a:gd name="T45" fmla="*/ 229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81" name="Rectangle 36">
            <a:extLst>
              <a:ext uri="{FF2B5EF4-FFF2-40B4-BE49-F238E27FC236}">
                <a16:creationId xmlns:a16="http://schemas.microsoft.com/office/drawing/2014/main" id="{BE8BDDD1-5690-4A56-AF20-689A192F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2" name="Group 37">
            <a:extLst>
              <a:ext uri="{FF2B5EF4-FFF2-40B4-BE49-F238E27FC236}">
                <a16:creationId xmlns:a16="http://schemas.microsoft.com/office/drawing/2014/main" id="{996E0E92-99C1-476B-9493-1016C4179518}"/>
              </a:ext>
            </a:extLst>
          </p:cNvPr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50185" name="AutoShape 38">
              <a:extLst>
                <a:ext uri="{FF2B5EF4-FFF2-40B4-BE49-F238E27FC236}">
                  <a16:creationId xmlns:a16="http://schemas.microsoft.com/office/drawing/2014/main" id="{C63E20AB-A44F-4164-A569-C5C665F34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AutoShape 39">
              <a:extLst>
                <a:ext uri="{FF2B5EF4-FFF2-40B4-BE49-F238E27FC236}">
                  <a16:creationId xmlns:a16="http://schemas.microsoft.com/office/drawing/2014/main" id="{CD8FAE48-3268-407D-A2CB-C1C36947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AutoShape 40">
              <a:extLst>
                <a:ext uri="{FF2B5EF4-FFF2-40B4-BE49-F238E27FC236}">
                  <a16:creationId xmlns:a16="http://schemas.microsoft.com/office/drawing/2014/main" id="{2D70AAAC-57FB-464F-BF2C-36047CEE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AutoShape 41">
              <a:extLst>
                <a:ext uri="{FF2B5EF4-FFF2-40B4-BE49-F238E27FC236}">
                  <a16:creationId xmlns:a16="http://schemas.microsoft.com/office/drawing/2014/main" id="{1DFF5126-3199-4E4C-81D5-B4E2A52E2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9" name="AutoShape 42">
              <a:extLst>
                <a:ext uri="{FF2B5EF4-FFF2-40B4-BE49-F238E27FC236}">
                  <a16:creationId xmlns:a16="http://schemas.microsoft.com/office/drawing/2014/main" id="{D1FFBF44-41CB-4705-8ADF-31DCBD9C7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0" name="AutoShape 43">
              <a:extLst>
                <a:ext uri="{FF2B5EF4-FFF2-40B4-BE49-F238E27FC236}">
                  <a16:creationId xmlns:a16="http://schemas.microsoft.com/office/drawing/2014/main" id="{F5898826-6A94-4199-8349-9FEA32D3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1" name="AutoShape 44">
              <a:extLst>
                <a:ext uri="{FF2B5EF4-FFF2-40B4-BE49-F238E27FC236}">
                  <a16:creationId xmlns:a16="http://schemas.microsoft.com/office/drawing/2014/main" id="{84102ABD-0889-470A-A7E7-1DD0B0FC8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2" name="AutoShape 45">
              <a:extLst>
                <a:ext uri="{FF2B5EF4-FFF2-40B4-BE49-F238E27FC236}">
                  <a16:creationId xmlns:a16="http://schemas.microsoft.com/office/drawing/2014/main" id="{F589DF4B-6013-4E8A-AE2B-476456017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3" name="AutoShape 46">
              <a:extLst>
                <a:ext uri="{FF2B5EF4-FFF2-40B4-BE49-F238E27FC236}">
                  <a16:creationId xmlns:a16="http://schemas.microsoft.com/office/drawing/2014/main" id="{C42FC400-822C-4761-A2CC-6DE052D2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AutoShape 47">
              <a:extLst>
                <a:ext uri="{FF2B5EF4-FFF2-40B4-BE49-F238E27FC236}">
                  <a16:creationId xmlns:a16="http://schemas.microsoft.com/office/drawing/2014/main" id="{90860A8F-39D6-48DA-AFCD-6087C3CC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AutoShape 48">
              <a:extLst>
                <a:ext uri="{FF2B5EF4-FFF2-40B4-BE49-F238E27FC236}">
                  <a16:creationId xmlns:a16="http://schemas.microsoft.com/office/drawing/2014/main" id="{06112B8A-FCD9-4F09-ADC3-FA2CC0B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6" name="AutoShape 49">
              <a:extLst>
                <a:ext uri="{FF2B5EF4-FFF2-40B4-BE49-F238E27FC236}">
                  <a16:creationId xmlns:a16="http://schemas.microsoft.com/office/drawing/2014/main" id="{1B66EA9E-3F48-4049-890E-3629D44F5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7" name="AutoShape 50">
              <a:extLst>
                <a:ext uri="{FF2B5EF4-FFF2-40B4-BE49-F238E27FC236}">
                  <a16:creationId xmlns:a16="http://schemas.microsoft.com/office/drawing/2014/main" id="{4D6FE8E7-F7E4-4B19-948E-E451756C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8" name="Freeform 51">
              <a:extLst>
                <a:ext uri="{FF2B5EF4-FFF2-40B4-BE49-F238E27FC236}">
                  <a16:creationId xmlns:a16="http://schemas.microsoft.com/office/drawing/2014/main" id="{1EA6D2B5-76EF-41FA-BFD9-FDEE86F06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Freeform 52">
              <a:extLst>
                <a:ext uri="{FF2B5EF4-FFF2-40B4-BE49-F238E27FC236}">
                  <a16:creationId xmlns:a16="http://schemas.microsoft.com/office/drawing/2014/main" id="{FBEAC755-09F3-4139-9350-B56DB8DF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Freeform 53">
              <a:extLst>
                <a:ext uri="{FF2B5EF4-FFF2-40B4-BE49-F238E27FC236}">
                  <a16:creationId xmlns:a16="http://schemas.microsoft.com/office/drawing/2014/main" id="{3E5F7F40-A459-40C5-BEC5-9B9714751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4 w 869"/>
                <a:gd name="T1" fmla="*/ 229 h 1173"/>
                <a:gd name="T2" fmla="*/ 41 w 869"/>
                <a:gd name="T3" fmla="*/ 273 h 1173"/>
                <a:gd name="T4" fmla="*/ 39 w 869"/>
                <a:gd name="T5" fmla="*/ 313 h 1173"/>
                <a:gd name="T6" fmla="*/ 37 w 869"/>
                <a:gd name="T7" fmla="*/ 329 h 1173"/>
                <a:gd name="T8" fmla="*/ 37 w 869"/>
                <a:gd name="T9" fmla="*/ 334 h 1173"/>
                <a:gd name="T10" fmla="*/ 33 w 869"/>
                <a:gd name="T11" fmla="*/ 339 h 1173"/>
                <a:gd name="T12" fmla="*/ 17 w 869"/>
                <a:gd name="T13" fmla="*/ 331 h 1173"/>
                <a:gd name="T14" fmla="*/ 7 w 869"/>
                <a:gd name="T15" fmla="*/ 310 h 1173"/>
                <a:gd name="T16" fmla="*/ 2 w 869"/>
                <a:gd name="T17" fmla="*/ 292 h 1173"/>
                <a:gd name="T18" fmla="*/ 0 w 869"/>
                <a:gd name="T19" fmla="*/ 277 h 1173"/>
                <a:gd name="T20" fmla="*/ 4 w 869"/>
                <a:gd name="T21" fmla="*/ 145 h 1173"/>
                <a:gd name="T22" fmla="*/ 6 w 869"/>
                <a:gd name="T23" fmla="*/ 68 h 1173"/>
                <a:gd name="T24" fmla="*/ 9 w 869"/>
                <a:gd name="T25" fmla="*/ 48 h 1173"/>
                <a:gd name="T26" fmla="*/ 12 w 869"/>
                <a:gd name="T27" fmla="*/ 39 h 1173"/>
                <a:gd name="T28" fmla="*/ 18 w 869"/>
                <a:gd name="T29" fmla="*/ 21 h 1173"/>
                <a:gd name="T30" fmla="*/ 21 w 869"/>
                <a:gd name="T31" fmla="*/ 13 h 1173"/>
                <a:gd name="T32" fmla="*/ 26 w 869"/>
                <a:gd name="T33" fmla="*/ 0 h 1173"/>
                <a:gd name="T34" fmla="*/ 42 w 869"/>
                <a:gd name="T35" fmla="*/ 24 h 1173"/>
                <a:gd name="T36" fmla="*/ 47 w 869"/>
                <a:gd name="T37" fmla="*/ 59 h 1173"/>
                <a:gd name="T38" fmla="*/ 50 w 869"/>
                <a:gd name="T39" fmla="*/ 73 h 1173"/>
                <a:gd name="T40" fmla="*/ 51 w 869"/>
                <a:gd name="T41" fmla="*/ 89 h 1173"/>
                <a:gd name="T42" fmla="*/ 46 w 869"/>
                <a:gd name="T43" fmla="*/ 205 h 1173"/>
                <a:gd name="T44" fmla="*/ 44 w 869"/>
                <a:gd name="T45" fmla="*/ 229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3" name="Text Box 54">
            <a:extLst>
              <a:ext uri="{FF2B5EF4-FFF2-40B4-BE49-F238E27FC236}">
                <a16:creationId xmlns:a16="http://schemas.microsoft.com/office/drawing/2014/main" id="{DD45BEE5-621B-4B62-BA2E-07217A99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50184" name="Text Box 55">
            <a:extLst>
              <a:ext uri="{FF2B5EF4-FFF2-40B4-BE49-F238E27FC236}">
                <a16:creationId xmlns:a16="http://schemas.microsoft.com/office/drawing/2014/main" id="{3AD1AFC4-E9CA-49E2-BD48-366AC3402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0903122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41" y="315992"/>
            <a:ext cx="10515600" cy="627812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/>
              <a:t>Introduction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3" y="1645950"/>
            <a:ext cx="8944947" cy="632173"/>
          </a:xfrm>
        </p:spPr>
        <p:txBody>
          <a:bodyPr lIns="91440" tIns="45720" rIns="91440" bIns="45720" anchor="t"/>
          <a:lstStyle/>
          <a:p>
            <a:r>
              <a:rPr lang="en-US">
                <a:ea typeface="+mn-lt"/>
                <a:cs typeface="+mn-lt"/>
              </a:rPr>
              <a:t>The major steps involved in data preprocessing: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7DC3C-33AA-42D5-90C5-71A2C0C9020A}"/>
              </a:ext>
            </a:extLst>
          </p:cNvPr>
          <p:cNvSpPr txBox="1"/>
          <p:nvPr/>
        </p:nvSpPr>
        <p:spPr>
          <a:xfrm>
            <a:off x="952081" y="3084793"/>
            <a:ext cx="98482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+mn-lt"/>
                <a:cs typeface="+mn-lt"/>
              </a:rPr>
              <a:t>-- data cleaning;</a:t>
            </a:r>
            <a:endParaRPr lang="en-US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-- data integration;</a:t>
            </a:r>
            <a:endParaRPr lang="en-US"/>
          </a:p>
          <a:p>
            <a:r>
              <a:rPr lang="en-US" sz="3600">
                <a:ea typeface="+mn-lt"/>
                <a:cs typeface="+mn-lt"/>
              </a:rPr>
              <a:t>-- data reduction; and </a:t>
            </a:r>
            <a:endParaRPr lang="en-US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-- data transformation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236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61">
            <a:extLst>
              <a:ext uri="{FF2B5EF4-FFF2-40B4-BE49-F238E27FC236}">
                <a16:creationId xmlns:a16="http://schemas.microsoft.com/office/drawing/2014/main" id="{B36A0B38-EA10-42EF-BB97-0DD8473916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5A353-2DA2-4630-81AC-5D61A21695C4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117053D-948E-40AB-AE02-8AF2DC108F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Cube Aggregation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B707F11-7E1D-4F3B-80FE-D0098B1D9D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aggregated data for an </a:t>
            </a:r>
            <a:r>
              <a:rPr lang="en-US" altLang="en-US" sz="2400">
                <a:solidFill>
                  <a:schemeClr val="hlink"/>
                </a:solidFill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Queries regarding aggregated information should be answered using data cube, when possible</a:t>
            </a:r>
          </a:p>
        </p:txBody>
      </p:sp>
    </p:spTree>
    <p:extLst>
      <p:ext uri="{BB962C8B-B14F-4D97-AF65-F5344CB8AC3E}">
        <p14:creationId xmlns:p14="http://schemas.microsoft.com/office/powerpoint/2010/main" val="4041748737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61">
            <a:extLst>
              <a:ext uri="{FF2B5EF4-FFF2-40B4-BE49-F238E27FC236}">
                <a16:creationId xmlns:a16="http://schemas.microsoft.com/office/drawing/2014/main" id="{F7198CAB-4E4F-40D2-82F1-3B2A54AB6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7715714-5FBD-44FF-BB62-B05F517A2CA9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9FA8803-1974-4365-AF7F-D77FF9DB7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Reduction 3: Data Compression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891D502-724F-480A-ACDF-856A470F63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/>
              <a:t>String compression</a:t>
            </a:r>
          </a:p>
          <a:p>
            <a:pPr lvl="1" eaLnBrk="1" hangingPunct="1"/>
            <a:r>
              <a:rPr lang="en-US" altLang="en-US" sz="2400"/>
              <a:t>There are extensive theories and well-tuned algorithms</a:t>
            </a:r>
          </a:p>
          <a:p>
            <a:pPr lvl="1" eaLnBrk="1" hangingPunct="1"/>
            <a:r>
              <a:rPr lang="en-US" altLang="en-US" sz="2400"/>
              <a:t>Typically lossless, but only limited manipulation is possible without expansion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1362241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61">
            <a:extLst>
              <a:ext uri="{FF2B5EF4-FFF2-40B4-BE49-F238E27FC236}">
                <a16:creationId xmlns:a16="http://schemas.microsoft.com/office/drawing/2014/main" id="{B107A601-A4A4-47B6-AE25-99C94ACD53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C0062B7-F91C-4163-81AC-A43A3E214910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07955E9-DAC9-4770-91D8-200ED3AEBA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81288" y="304800"/>
            <a:ext cx="5764212" cy="609600"/>
          </a:xfrm>
        </p:spPr>
        <p:txBody>
          <a:bodyPr/>
          <a:lstStyle/>
          <a:p>
            <a:pPr eaLnBrk="1" hangingPunct="1"/>
            <a:r>
              <a:rPr lang="en-US" altLang="en-US"/>
              <a:t>Data Compression</a:t>
            </a:r>
          </a:p>
        </p:txBody>
      </p:sp>
      <p:sp>
        <p:nvSpPr>
          <p:cNvPr id="53252" name="AutoShape 3">
            <a:extLst>
              <a:ext uri="{FF2B5EF4-FFF2-40B4-BE49-F238E27FC236}">
                <a16:creationId xmlns:a16="http://schemas.microsoft.com/office/drawing/2014/main" id="{6E852261-EC07-4F5F-8CCC-FA51A7A8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625601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53253" name="AutoShape 4">
            <a:extLst>
              <a:ext uri="{FF2B5EF4-FFF2-40B4-BE49-F238E27FC236}">
                <a16:creationId xmlns:a16="http://schemas.microsoft.com/office/drawing/2014/main" id="{836E25E5-3EFC-4CD5-BF88-DC5923BB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6" y="2249489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Compressed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D92E0AA5-8325-4C29-A4D0-4AE2DD6B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9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1FEE08DD-9FA1-4DC7-968D-FD9A8A4DC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3589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AC7D9CAE-BD03-48B2-8CD0-3E4C29B3E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lossless</a:t>
            </a:r>
          </a:p>
        </p:txBody>
      </p:sp>
      <p:sp>
        <p:nvSpPr>
          <p:cNvPr id="53257" name="AutoShape 8">
            <a:extLst>
              <a:ext uri="{FF2B5EF4-FFF2-40B4-BE49-F238E27FC236}">
                <a16:creationId xmlns:a16="http://schemas.microsoft.com/office/drawing/2014/main" id="{04B7F2B3-2E79-485D-8D4C-A7A023F3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4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Original Data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Approximated </a:t>
            </a:r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9891DA64-3121-4518-BF35-6C213CAA3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6913" y="3875089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C62ACA9A-0731-4D9E-B2C5-EC2D7E70966D}"/>
              </a:ext>
            </a:extLst>
          </p:cNvPr>
          <p:cNvSpPr txBox="1">
            <a:spLocks noChangeArrowheads="1"/>
          </p:cNvSpPr>
          <p:nvPr/>
        </p:nvSpPr>
        <p:spPr bwMode="auto">
          <a:xfrm rot="19802972">
            <a:off x="6751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lossy</a:t>
            </a:r>
          </a:p>
        </p:txBody>
      </p:sp>
    </p:spTree>
    <p:extLst>
      <p:ext uri="{BB962C8B-B14F-4D97-AF65-F5344CB8AC3E}">
        <p14:creationId xmlns:p14="http://schemas.microsoft.com/office/powerpoint/2010/main" val="230806917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>
            <a:extLst>
              <a:ext uri="{FF2B5EF4-FFF2-40B4-BE49-F238E27FC236}">
                <a16:creationId xmlns:a16="http://schemas.microsoft.com/office/drawing/2014/main" id="{0386FF6B-425C-42C6-A672-0A2FC3AE7D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3A8B00-7296-48C4-972A-BDA2F5E4279E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AA8BA16-B1DF-4529-8060-CF2B697C10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39DC967-28FB-4CD9-94BA-528BB2F21BD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1371600"/>
            <a:ext cx="8229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54277" name="AutoShape 4">
            <a:extLst>
              <a:ext uri="{FF2B5EF4-FFF2-40B4-BE49-F238E27FC236}">
                <a16:creationId xmlns:a16="http://schemas.microsoft.com/office/drawing/2014/main" id="{1FEBDE37-56F6-415F-BC76-EA559D42BB55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8534400" y="5105401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1019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61">
            <a:extLst>
              <a:ext uri="{FF2B5EF4-FFF2-40B4-BE49-F238E27FC236}">
                <a16:creationId xmlns:a16="http://schemas.microsoft.com/office/drawing/2014/main" id="{2DE828D7-8345-4F30-B010-DB8BECE69A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B90130-8CA1-437E-9A28-8B2AEAC8DCB4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A2184AE-EE5B-4862-ADAB-FEC8CA6FA8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9301" y="304800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18C6015-945F-4932-B8E1-F8BC56639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19200"/>
            <a:ext cx="83058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 function that maps the entire set of values of a given attribute to a new set of replacement values s.t.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val="3918143598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C263C348-25F2-4800-971F-453DFA0DE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D5E9C0-EE7E-434D-A796-2B9BD164D1AA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289757-2B0E-4C9F-AB5A-6E35D04E4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777015A-CC21-47E5-B191-5782696D21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Min-max normalization</a:t>
            </a:r>
            <a:r>
              <a:rPr lang="en-US" altLang="en-US" sz="2000"/>
              <a:t>: to [new_min</a:t>
            </a:r>
            <a:r>
              <a:rPr lang="en-US" altLang="en-US" sz="2000" baseline="-25000"/>
              <a:t>A</a:t>
            </a:r>
            <a:r>
              <a:rPr lang="en-US" altLang="en-US" sz="2000"/>
              <a:t>, new_max</a:t>
            </a:r>
            <a:r>
              <a:rPr lang="en-US" altLang="en-US" sz="2000" baseline="-25000"/>
              <a:t>A</a:t>
            </a:r>
            <a:r>
              <a:rPr lang="en-US" altLang="en-US" sz="200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Z-score normalization</a:t>
            </a:r>
            <a:r>
              <a:rPr lang="en-US" altLang="en-US" sz="2000"/>
              <a:t> (</a:t>
            </a:r>
            <a:r>
              <a:rPr lang="el-GR" altLang="en-US" sz="2000"/>
              <a:t>μ</a:t>
            </a:r>
            <a:r>
              <a:rPr lang="en-US" altLang="en-US" sz="2000"/>
              <a:t>: mean, </a:t>
            </a:r>
            <a:r>
              <a:rPr lang="el-GR" altLang="en-US" sz="2000"/>
              <a:t>σ</a:t>
            </a:r>
            <a:r>
              <a:rPr lang="en-US" altLang="en-US" sz="200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Ex. Let </a:t>
            </a:r>
            <a:r>
              <a:rPr lang="el-GR" altLang="en-US" sz="2000"/>
              <a:t>μ</a:t>
            </a:r>
            <a:r>
              <a:rPr lang="en-US" altLang="en-US" sz="2000"/>
              <a:t> = 54,000, </a:t>
            </a:r>
            <a:r>
              <a:rPr lang="el-GR" altLang="en-US" sz="2000"/>
              <a:t>σ</a:t>
            </a:r>
            <a:r>
              <a:rPr lang="en-US" altLang="en-US" sz="2000"/>
              <a:t> = 16,000.  Then</a:t>
            </a:r>
            <a:endParaRPr lang="el-GR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Normalization by decimal scaling</a:t>
            </a:r>
          </a:p>
        </p:txBody>
      </p:sp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1D89D8A2-1CF5-471B-ADEF-2C136387734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7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1D89D8A2-1CF5-471B-ADEF-2C1363877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90934ED7-A2EE-4CA1-AF77-284635FA7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8" name="Equation" r:id="rId6" imgW="3340100" imgH="393700" progId="Equation.3">
                  <p:embed/>
                </p:oleObj>
              </mc:Choice>
              <mc:Fallback>
                <p:oleObj name="Equation" r:id="rId6" imgW="3340100" imgH="393700" progId="Equation.3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90934ED7-A2EE-4CA1-AF77-284635FA7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CCE1244E-9870-4952-9F76-E6414C7C8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9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CCE1244E-9870-4952-9F76-E6414C7C8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2780E409-FC01-4468-AA33-B624E8F09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0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56328" name="Object 7">
                        <a:extLst>
                          <a:ext uri="{FF2B5EF4-FFF2-40B4-BE49-F238E27FC236}">
                            <a16:creationId xmlns:a16="http://schemas.microsoft.com/office/drawing/2014/main" id="{2780E409-FC01-4468-AA33-B624E8F09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>
            <a:extLst>
              <a:ext uri="{FF2B5EF4-FFF2-40B4-BE49-F238E27FC236}">
                <a16:creationId xmlns:a16="http://schemas.microsoft.com/office/drawing/2014/main" id="{50C78711-FA54-4879-AC83-EF497321A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1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56329" name="Object 8">
                        <a:extLst>
                          <a:ext uri="{FF2B5EF4-FFF2-40B4-BE49-F238E27FC236}">
                            <a16:creationId xmlns:a16="http://schemas.microsoft.com/office/drawing/2014/main" id="{50C78711-FA54-4879-AC83-EF497321A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>
            <a:extLst>
              <a:ext uri="{FF2B5EF4-FFF2-40B4-BE49-F238E27FC236}">
                <a16:creationId xmlns:a16="http://schemas.microsoft.com/office/drawing/2014/main" id="{492FE69E-5EAE-4A6C-AADB-99E334DEE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>
            <a:extLst>
              <a:ext uri="{FF2B5EF4-FFF2-40B4-BE49-F238E27FC236}">
                <a16:creationId xmlns:a16="http://schemas.microsoft.com/office/drawing/2014/main" id="{4043ABF2-9413-4BB2-AEF9-9F0283ECDD4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2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56331" name="Object 10">
                        <a:extLst>
                          <a:ext uri="{FF2B5EF4-FFF2-40B4-BE49-F238E27FC236}">
                            <a16:creationId xmlns:a16="http://schemas.microsoft.com/office/drawing/2014/main" id="{4043ABF2-9413-4BB2-AEF9-9F0283ECD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89096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61">
            <a:extLst>
              <a:ext uri="{FF2B5EF4-FFF2-40B4-BE49-F238E27FC236}">
                <a16:creationId xmlns:a16="http://schemas.microsoft.com/office/drawing/2014/main" id="{8DD07964-DB43-4C82-A086-7B1119971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D71786-63F8-4F18-BB5F-AB9EDD18E3FD}" type="slidenum">
              <a:rPr lang="en-US" altLang="en-US" sz="1200"/>
              <a:pPr eaLnBrk="1" hangingPunct="1"/>
              <a:t>56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BB6CD0E-8E26-45FA-B9FA-0F49674FE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Discretization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56453A3-C2ED-41EA-B525-D4A4999DA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Prepare for further analysis, e.g.,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69753868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>
            <a:extLst>
              <a:ext uri="{FF2B5EF4-FFF2-40B4-BE49-F238E27FC236}">
                <a16:creationId xmlns:a16="http://schemas.microsoft.com/office/drawing/2014/main" id="{55984DCC-30DC-4825-BD43-771117E95E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9C1F46F-A3E6-49B7-9187-BF8CD61EDAF3}" type="slidenum">
              <a:rPr lang="en-US" altLang="en-US" sz="1200"/>
              <a:pPr algn="r" eaLnBrk="1" hangingPunct="1"/>
              <a:t>57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E4ACF32-9F64-4FD8-A649-E5DC01D1B9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/>
              <a:t>Data Discretization Methods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1F87119-1B3B-403E-B836-9A478AFAF7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Binning</a:t>
            </a:r>
            <a:r>
              <a:rPr lang="en-US" altLang="en-US" sz="240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Clustering analysis</a:t>
            </a:r>
            <a:r>
              <a:rPr lang="en-US" altLang="en-US" sz="240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Decision-tree analysis</a:t>
            </a:r>
            <a:r>
              <a:rPr lang="en-US" altLang="en-US" sz="240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altLang="en-US" sz="2400" baseline="30000">
                <a:solidFill>
                  <a:schemeClr val="hlink"/>
                </a:solidFill>
              </a:rPr>
              <a:t>2</a:t>
            </a:r>
            <a:r>
              <a:rPr lang="en-US" altLang="en-US" sz="2400">
                <a:solidFill>
                  <a:schemeClr val="hlink"/>
                </a:solidFill>
              </a:rPr>
              <a:t>) analysis</a:t>
            </a:r>
            <a:r>
              <a:rPr lang="en-US" altLang="en-US" sz="2400"/>
              <a:t>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1678860923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>
            <a:extLst>
              <a:ext uri="{FF2B5EF4-FFF2-40B4-BE49-F238E27FC236}">
                <a16:creationId xmlns:a16="http://schemas.microsoft.com/office/drawing/2014/main" id="{2009345F-18F1-4571-BCC8-C9ED94C0E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568814-F1AE-4A20-BA0D-317A21EDF5BE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946C3D8-95DA-4ED0-ACCC-5E7C6BA43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Simple Discretization: Binning</a:t>
            </a:r>
            <a:endParaRPr lang="en-US" altLang="en-US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6ABC347-85F4-471F-8179-7683F0C2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  <p:extLst>
      <p:ext uri="{BB962C8B-B14F-4D97-AF65-F5344CB8AC3E}">
        <p14:creationId xmlns:p14="http://schemas.microsoft.com/office/powerpoint/2010/main" val="714927233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61">
            <a:extLst>
              <a:ext uri="{FF2B5EF4-FFF2-40B4-BE49-F238E27FC236}">
                <a16:creationId xmlns:a16="http://schemas.microsoft.com/office/drawing/2014/main" id="{25210EDA-92B9-493A-8414-FAC7ED10C5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515048-25A6-495D-A34B-5F3BCA6D1E4F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1D27056-7D96-4C16-8F06-74C10983D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en-US"/>
              <a:t>Binning Methods for Data Smoothing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B31EA15-8C96-4070-A3AA-2B5F2657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077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Partition into equal-frequency (</a:t>
            </a:r>
            <a:r>
              <a:rPr lang="en-US" altLang="en-US" sz="2000" b="1"/>
              <a:t>equi-depth</a:t>
            </a:r>
            <a:r>
              <a:rPr lang="en-US" altLang="en-US" sz="200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means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*  Smoothing by </a:t>
            </a:r>
            <a:r>
              <a:rPr lang="en-US" altLang="en-US" sz="2000" b="1"/>
              <a:t>bin boundaries</a:t>
            </a:r>
            <a:r>
              <a:rPr lang="en-US" altLang="en-US" sz="20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- Bin 3: 26, 26, 26, 34</a:t>
            </a:r>
          </a:p>
        </p:txBody>
      </p:sp>
    </p:spTree>
    <p:extLst>
      <p:ext uri="{BB962C8B-B14F-4D97-AF65-F5344CB8AC3E}">
        <p14:creationId xmlns:p14="http://schemas.microsoft.com/office/powerpoint/2010/main" val="26047373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61">
            <a:extLst>
              <a:ext uri="{FF2B5EF4-FFF2-40B4-BE49-F238E27FC236}">
                <a16:creationId xmlns:a16="http://schemas.microsoft.com/office/drawing/2014/main" id="{995AAFE1-8BA8-4437-8430-B39F9EEE0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640F1-40A2-4BDA-AE02-273B0480021E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147" name="Slide Number Placeholder 6">
            <a:extLst>
              <a:ext uri="{FF2B5EF4-FFF2-40B4-BE49-F238E27FC236}">
                <a16:creationId xmlns:a16="http://schemas.microsoft.com/office/drawing/2014/main" id="{335C1BF1-7565-476D-B61B-CB20F7505E7B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91836DE-D157-453F-B4EA-A416C326E932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739B237-C620-46CA-BC54-BAE43EB42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DCD12E0B-4E82-41D4-ACE4-0C0EE9568D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229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6150" name="AutoShape 4">
            <a:extLst>
              <a:ext uri="{FF2B5EF4-FFF2-40B4-BE49-F238E27FC236}">
                <a16:creationId xmlns:a16="http://schemas.microsoft.com/office/drawing/2014/main" id="{81E87E5A-2E6B-4595-9B25-0EC0F490D247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7083425" y="1377951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96707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61">
            <a:extLst>
              <a:ext uri="{FF2B5EF4-FFF2-40B4-BE49-F238E27FC236}">
                <a16:creationId xmlns:a16="http://schemas.microsoft.com/office/drawing/2014/main" id="{F5D96C0C-BC7F-4A0B-9E77-9860176D49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E4144FB-51BE-4232-871F-242C891581D1}" type="slidenum">
              <a:rPr lang="en-US" altLang="en-US" sz="1200"/>
              <a:pPr algn="r" eaLnBrk="1" hangingPunct="1"/>
              <a:t>60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0CD2D92-8546-470F-B838-BF251D25B6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9516" y="156674"/>
            <a:ext cx="11369466" cy="1076771"/>
          </a:xfrm>
        </p:spPr>
        <p:txBody>
          <a:bodyPr/>
          <a:lstStyle/>
          <a:p>
            <a:pPr eaLnBrk="1" hangingPunct="1"/>
            <a:r>
              <a:rPr lang="en-US" altLang="en-US"/>
              <a:t>Discretization Without Using Class Labels</a:t>
            </a:r>
            <a:br>
              <a:rPr lang="en-US" altLang="en-US"/>
            </a:br>
            <a:r>
              <a:rPr lang="en-US" altLang="en-US"/>
              <a:t>(Binning vs. Clustering)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8045833F-3E5F-4CA6-8E1F-10C9DA90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4">
            <a:extLst>
              <a:ext uri="{FF2B5EF4-FFF2-40B4-BE49-F238E27FC236}">
                <a16:creationId xmlns:a16="http://schemas.microsoft.com/office/drawing/2014/main" id="{7CED1581-324A-4DE4-9DF8-F8B44C36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5">
            <a:extLst>
              <a:ext uri="{FF2B5EF4-FFF2-40B4-BE49-F238E27FC236}">
                <a16:creationId xmlns:a16="http://schemas.microsoft.com/office/drawing/2014/main" id="{8722C846-FA05-4C3D-AEC2-F6B959B4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616F686D-1B40-49FA-90EE-B3E062E0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48" name="Text Box 7">
            <a:extLst>
              <a:ext uri="{FF2B5EF4-FFF2-40B4-BE49-F238E27FC236}">
                <a16:creationId xmlns:a16="http://schemas.microsoft.com/office/drawing/2014/main" id="{40357266-8D81-4828-9B62-BC7A2392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1449" name="Text Box 8">
            <a:extLst>
              <a:ext uri="{FF2B5EF4-FFF2-40B4-BE49-F238E27FC236}">
                <a16:creationId xmlns:a16="http://schemas.microsoft.com/office/drawing/2014/main" id="{0804C051-CDE9-463A-8336-11480278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A0A4DFC7-B4CD-48B6-8F96-61981B06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61451" name="Text Box 10">
            <a:extLst>
              <a:ext uri="{FF2B5EF4-FFF2-40B4-BE49-F238E27FC236}">
                <a16:creationId xmlns:a16="http://schemas.microsoft.com/office/drawing/2014/main" id="{EA38A3A5-D4F7-4134-B4FD-A0E24818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61452" name="Picture 11">
            <a:extLst>
              <a:ext uri="{FF2B5EF4-FFF2-40B4-BE49-F238E27FC236}">
                <a16:creationId xmlns:a16="http://schemas.microsoft.com/office/drawing/2014/main" id="{4275E584-A028-437F-94F4-A824F029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830338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>
            <a:extLst>
              <a:ext uri="{FF2B5EF4-FFF2-40B4-BE49-F238E27FC236}">
                <a16:creationId xmlns:a16="http://schemas.microsoft.com/office/drawing/2014/main" id="{CDD5039D-558D-4444-8F66-AAE8C60CC0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D2B4C98-ADA9-45C1-9593-FBE4B214465D}" type="slidenum">
              <a:rPr lang="en-US" altLang="en-US" sz="1200"/>
              <a:pPr algn="r" eaLnBrk="1" hangingPunct="1"/>
              <a:t>61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163AD66-5382-4874-9E19-93967C1997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585200" cy="1219200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Discretization by </a:t>
            </a:r>
            <a:r>
              <a:rPr lang="en-US" altLang="en-US" sz="4000"/>
              <a:t>Classification &amp; Correlation Analysis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A9A48F0-E221-453B-993D-36F9CB93F8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0180" y="1295400"/>
            <a:ext cx="8394700" cy="51816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Using </a:t>
            </a:r>
            <a:r>
              <a:rPr lang="en-US" altLang="en-US" sz="2000" i="1">
                <a:cs typeface="Times New Roman" panose="02020603050405020304" pitchFamily="18" charset="0"/>
              </a:rPr>
              <a:t>entropy</a:t>
            </a:r>
            <a:r>
              <a:rPr lang="en-US" altLang="en-US" sz="2000">
                <a:cs typeface="Times New Roman" panose="02020603050405020304" pitchFamily="18" charset="0"/>
              </a:rPr>
              <a:t> to determine split point (discretization point)</a:t>
            </a:r>
            <a:endParaRPr lang="en-US" altLang="en-US" sz="2000"/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/>
              <a:t>Top-down, recursive split</a:t>
            </a:r>
          </a:p>
          <a:p>
            <a:pPr marL="285750" algn="just" eaLnBrk="1" hangingPunct="1">
              <a:lnSpc>
                <a:spcPct val="145000"/>
              </a:lnSpc>
              <a:buClr>
                <a:srgbClr val="3333CC"/>
              </a:buClr>
              <a:tabLst>
                <a:tab pos="1198563" algn="l"/>
              </a:tabLst>
            </a:pPr>
            <a:r>
              <a:rPr lang="en-US" altLang="en-US" sz="2000"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-based discretization</a:t>
            </a:r>
            <a:r>
              <a:rPr lang="en-US" altLang="en-US" sz="2000">
                <a:cs typeface="Times New Roman" panose="02020603050405020304" pitchFamily="18" charset="0"/>
              </a:rPr>
              <a:t>)</a:t>
            </a:r>
            <a:endParaRPr lang="en-US" altLang="en-US" sz="2000"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>
                <a:cs typeface="Tahoma" panose="020B0604030504040204" pitchFamily="34" charset="0"/>
              </a:rPr>
              <a:t>χ</a:t>
            </a:r>
            <a:r>
              <a:rPr lang="en-US" altLang="en-US" sz="2000" baseline="30000">
                <a:cs typeface="Tahoma" panose="020B0604030504040204" pitchFamily="34" charset="0"/>
              </a:rPr>
              <a:t>2</a:t>
            </a:r>
            <a:r>
              <a:rPr lang="en-US" altLang="en-US" sz="2000">
                <a:cs typeface="Tahoma" panose="020B0604030504040204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22274DA0-85AC-4D4E-82D7-22336DDBF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470" name="Rectangle 7">
            <a:extLst>
              <a:ext uri="{FF2B5EF4-FFF2-40B4-BE49-F238E27FC236}">
                <a16:creationId xmlns:a16="http://schemas.microsoft.com/office/drawing/2014/main" id="{C55E6ACD-9895-48F4-A2BA-E2F5F8B9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4252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061">
            <a:extLst>
              <a:ext uri="{FF2B5EF4-FFF2-40B4-BE49-F238E27FC236}">
                <a16:creationId xmlns:a16="http://schemas.microsoft.com/office/drawing/2014/main" id="{E8797B4A-CF5B-4D7C-806D-B34B2F6CA6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402861-775E-4DEF-AE1C-1853BA58B99A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494EB5-C061-442E-8057-550785007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E7E921B-3E32-4A4A-A497-00D1946F5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Concept hierarchy</a:t>
            </a:r>
            <a:r>
              <a:rPr lang="en-US" altLang="en-US" sz="200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facilitate </a:t>
            </a:r>
            <a:r>
              <a:rPr lang="en-US" altLang="en-US" sz="2000" u="sng"/>
              <a:t>drilling and rolling</a:t>
            </a:r>
            <a:r>
              <a:rPr lang="en-US" altLang="en-US" sz="200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formation: Recursively reduce the data by collecting and replacing low level concepts (such as numeric values for </a:t>
            </a:r>
            <a:r>
              <a:rPr lang="en-US" altLang="en-US" sz="2000" i="1"/>
              <a:t>age</a:t>
            </a:r>
            <a:r>
              <a:rPr lang="en-US" altLang="en-US" sz="2000"/>
              <a:t>) by higher level concepts (such as </a:t>
            </a:r>
            <a:r>
              <a:rPr lang="en-US" altLang="en-US" sz="2000" i="1"/>
              <a:t>youth, adult</a:t>
            </a:r>
            <a:r>
              <a:rPr lang="en-US" altLang="en-US" sz="2000"/>
              <a:t>, or </a:t>
            </a:r>
            <a:r>
              <a:rPr lang="en-US" altLang="en-US" sz="2000" i="1"/>
              <a:t>senior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Concept hierarchy can be automatically formed for both numeric and nominal data.  For numeric data, use discretization methods.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04028832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1B4D30CD-3A83-48B9-922B-F4E0A6F472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E88597E-6040-4761-82EF-48FB14D581BC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A245076-EDD4-4527-BCF6-04674FD8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Concept Hierarchy Generation </a:t>
            </a:r>
            <a:br>
              <a:rPr lang="en-US" altLang="en-US" sz="3200"/>
            </a:br>
            <a:r>
              <a:rPr lang="en-US" altLang="en-US" sz="3200"/>
              <a:t>for Nominal Data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FACAA6D-5FFD-4852-A697-C70040386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 &lt; </a:t>
            </a:r>
            <a:r>
              <a:rPr lang="en-US" altLang="en-US" sz="2400" i="1"/>
              <a:t>state</a:t>
            </a:r>
            <a:r>
              <a:rPr lang="en-US" altLang="en-US" sz="2400"/>
              <a:t> &lt; </a:t>
            </a:r>
            <a:r>
              <a:rPr lang="en-US" altLang="en-US" sz="2400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only </a:t>
            </a: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for a set of attributes: {</a:t>
            </a:r>
            <a:r>
              <a:rPr lang="en-US" altLang="en-US" sz="2400" i="1"/>
              <a:t>street, city, state, country</a:t>
            </a:r>
            <a:r>
              <a:rPr lang="en-US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30312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61">
            <a:extLst>
              <a:ext uri="{FF2B5EF4-FFF2-40B4-BE49-F238E27FC236}">
                <a16:creationId xmlns:a16="http://schemas.microsoft.com/office/drawing/2014/main" id="{7308D8FF-FEFC-44F1-8C76-62BAA50A83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2D7EFA-2C07-4E9F-9A4F-43E3907E1DF3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DDF373E-A9E2-40DE-BA9D-BBFB70B07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Automatic Concept Hierarchy Generation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7EDE479-2443-4912-8399-AD9DD58B6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F97F79B2-2F96-45D1-AA5F-B318977B191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733800"/>
            <a:ext cx="7156450" cy="2724150"/>
            <a:chOff x="672" y="2438"/>
            <a:chExt cx="4508" cy="1716"/>
          </a:xfrm>
        </p:grpSpPr>
        <p:sp>
          <p:nvSpPr>
            <p:cNvPr id="65542" name="Oval 5">
              <a:extLst>
                <a:ext uri="{FF2B5EF4-FFF2-40B4-BE49-F238E27FC236}">
                  <a16:creationId xmlns:a16="http://schemas.microsoft.com/office/drawing/2014/main" id="{2EC0616F-917F-4A0F-8B1B-029A76D8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>
              <a:extLst>
                <a:ext uri="{FF2B5EF4-FFF2-40B4-BE49-F238E27FC236}">
                  <a16:creationId xmlns:a16="http://schemas.microsoft.com/office/drawing/2014/main" id="{2AD6DD70-594E-4862-8673-344AFDFF2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>
              <a:extLst>
                <a:ext uri="{FF2B5EF4-FFF2-40B4-BE49-F238E27FC236}">
                  <a16:creationId xmlns:a16="http://schemas.microsoft.com/office/drawing/2014/main" id="{FCB52B3B-658E-412E-B1C6-AA4A1195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2E0E6A5B-B5D4-456F-8F02-FC8896A6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1296886D-4D29-451B-A450-6B59FE1CB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63DAF51B-B21C-4ED0-8E66-9E930503C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A9AC43BC-4942-4651-9758-BC6D20079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Text Box 12">
              <a:extLst>
                <a:ext uri="{FF2B5EF4-FFF2-40B4-BE49-F238E27FC236}">
                  <a16:creationId xmlns:a16="http://schemas.microsoft.com/office/drawing/2014/main" id="{7315428D-6AA0-4271-BE91-B8788F55C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>
              <a:extLst>
                <a:ext uri="{FF2B5EF4-FFF2-40B4-BE49-F238E27FC236}">
                  <a16:creationId xmlns:a16="http://schemas.microsoft.com/office/drawing/2014/main" id="{53E29C3D-F0BE-4C9D-9EEF-EA2ACA92F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>
              <a:extLst>
                <a:ext uri="{FF2B5EF4-FFF2-40B4-BE49-F238E27FC236}">
                  <a16:creationId xmlns:a16="http://schemas.microsoft.com/office/drawing/2014/main" id="{024E2EA5-D280-4E93-852D-E22CD4BDB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>
              <a:extLst>
                <a:ext uri="{FF2B5EF4-FFF2-40B4-BE49-F238E27FC236}">
                  <a16:creationId xmlns:a16="http://schemas.microsoft.com/office/drawing/2014/main" id="{E43D5402-38FB-4B5D-9059-71D41EAF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650365"/>
      </p:ext>
    </p:extLst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61">
            <a:extLst>
              <a:ext uri="{FF2B5EF4-FFF2-40B4-BE49-F238E27FC236}">
                <a16:creationId xmlns:a16="http://schemas.microsoft.com/office/drawing/2014/main" id="{9B42EBE1-3A8D-41D1-B484-156F441A27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477F60-8A41-4E7B-A7DC-0DB00FBEBBF8}" type="slidenum">
              <a:rPr lang="en-US" altLang="en-US" sz="1200"/>
              <a:pPr eaLnBrk="1" hangingPunct="1"/>
              <a:t>65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65E29A6-AF16-46A6-A30B-4260C6BD42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4729393-9807-4D78-AD35-9F752E65DCD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1371600"/>
            <a:ext cx="8229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66565" name="AutoShape 4">
            <a:extLst>
              <a:ext uri="{FF2B5EF4-FFF2-40B4-BE49-F238E27FC236}">
                <a16:creationId xmlns:a16="http://schemas.microsoft.com/office/drawing/2014/main" id="{BC198E8A-7347-44EF-B5FF-29C56E4C0B6B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886200" y="5715001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670647"/>
      </p:ext>
    </p:extLst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61">
            <a:extLst>
              <a:ext uri="{FF2B5EF4-FFF2-40B4-BE49-F238E27FC236}">
                <a16:creationId xmlns:a16="http://schemas.microsoft.com/office/drawing/2014/main" id="{FA554E2A-68F9-494F-9841-0B25B2F560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ABF446-3215-4C32-9EB8-AE5128961B09}" type="slidenum">
              <a:rPr lang="en-US" altLang="en-US" sz="1200"/>
              <a:pPr eaLnBrk="1" hangingPunct="1"/>
              <a:t>66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F4E4F37-01B1-49EE-A478-903E0BAE3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11F1B59-55BA-4F32-937C-B6D9483F5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/>
              <a:t>Data quality</a:t>
            </a:r>
            <a:r>
              <a:rPr lang="en-US" altLang="en-US" sz="200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/>
              <a:t>Data cleaning</a:t>
            </a:r>
            <a:r>
              <a:rPr lang="en-US" altLang="en-US" sz="2000"/>
              <a:t>: e.g. missing/noisy values, outliers</a:t>
            </a:r>
          </a:p>
          <a:p>
            <a:pPr eaLnBrk="1" hangingPunct="1"/>
            <a:r>
              <a:rPr lang="en-US" altLang="en-US" sz="2000" b="1"/>
              <a:t>Data integration</a:t>
            </a:r>
            <a:r>
              <a:rPr lang="en-US" altLang="en-US" sz="2000"/>
              <a:t> from multiple sources: </a:t>
            </a:r>
          </a:p>
          <a:p>
            <a:pPr lvl="1" eaLnBrk="1" hangingPunct="1"/>
            <a:r>
              <a:rPr lang="en-US" altLang="en-US" sz="2000"/>
              <a:t>Entity identification problem</a:t>
            </a:r>
          </a:p>
          <a:p>
            <a:pPr lvl="1" eaLnBrk="1" hangingPunct="1"/>
            <a:r>
              <a:rPr lang="en-US" altLang="en-US" sz="2000"/>
              <a:t>Remove redundancies</a:t>
            </a:r>
          </a:p>
          <a:p>
            <a:pPr lvl="1" eaLnBrk="1" hangingPunct="1"/>
            <a:r>
              <a:rPr lang="en-US" altLang="en-US" sz="2000"/>
              <a:t>Detect inconsistencies</a:t>
            </a:r>
          </a:p>
          <a:p>
            <a:pPr eaLnBrk="1" hangingPunct="1"/>
            <a:r>
              <a:rPr lang="en-US" altLang="en-US" sz="2000" b="1"/>
              <a:t>Data reduction</a:t>
            </a:r>
          </a:p>
          <a:p>
            <a:pPr lvl="1" eaLnBrk="1" hangingPunct="1"/>
            <a:r>
              <a:rPr lang="en-US" altLang="en-US" sz="2000"/>
              <a:t>Dimensionality reduction</a:t>
            </a:r>
          </a:p>
          <a:p>
            <a:pPr lvl="1" eaLnBrk="1" hangingPunct="1"/>
            <a:r>
              <a:rPr lang="en-US" altLang="en-US" sz="2000"/>
              <a:t>Numerosity reduction</a:t>
            </a:r>
          </a:p>
          <a:p>
            <a:pPr lvl="1" eaLnBrk="1" hangingPunct="1"/>
            <a:r>
              <a:rPr lang="en-US" altLang="en-US" sz="2000"/>
              <a:t>Data compression</a:t>
            </a:r>
          </a:p>
          <a:p>
            <a:pPr eaLnBrk="1" hangingPunct="1"/>
            <a:r>
              <a:rPr lang="en-US" altLang="en-US" sz="2000" b="1"/>
              <a:t>Data transformation and data discretization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Normalization</a:t>
            </a:r>
          </a:p>
          <a:p>
            <a:pPr lvl="1" eaLnBrk="1" hangingPunct="1"/>
            <a:r>
              <a:rPr lang="en-US" altLang="en-US" sz="200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/>
          </a:p>
          <a:p>
            <a:pPr eaLnBrk="1" hangingPunct="1">
              <a:lnSpc>
                <a:spcPct val="120000"/>
              </a:lnSpc>
            </a:pPr>
            <a:endParaRPr lang="en-US" altLang="en-US" sz="1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46901818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61">
            <a:extLst>
              <a:ext uri="{FF2B5EF4-FFF2-40B4-BE49-F238E27FC236}">
                <a16:creationId xmlns:a16="http://schemas.microsoft.com/office/drawing/2014/main" id="{9B883931-C31D-4FDA-9409-87CA4DCAE7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43B3AE-BD6F-46F2-AE0C-ECD82C1CD50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B357176-739A-46D3-B436-B84E116C0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Quality: Why Preprocess the Data?</a:t>
            </a:r>
            <a:endParaRPr lang="en-US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DED2759-5D95-4C27-9FF2-73EF0D529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Interpretability: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125743549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61">
            <a:extLst>
              <a:ext uri="{FF2B5EF4-FFF2-40B4-BE49-F238E27FC236}">
                <a16:creationId xmlns:a16="http://schemas.microsoft.com/office/drawing/2014/main" id="{D36CCBC7-A165-49E4-A490-E3B801F035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298DE7-4782-4163-B64C-1304F3DA657E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B385969-852C-4CF5-8245-7CFC520EB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Major Tasks in Data Preprocessing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FF9CEB7-7B49-4AE4-A8F7-51C9A8F3C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Concept hierarchy generation</a:t>
            </a:r>
          </a:p>
        </p:txBody>
      </p:sp>
    </p:spTree>
    <p:extLst>
      <p:ext uri="{BB962C8B-B14F-4D97-AF65-F5344CB8AC3E}">
        <p14:creationId xmlns:p14="http://schemas.microsoft.com/office/powerpoint/2010/main" val="240778297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61">
            <a:extLst>
              <a:ext uri="{FF2B5EF4-FFF2-40B4-BE49-F238E27FC236}">
                <a16:creationId xmlns:a16="http://schemas.microsoft.com/office/drawing/2014/main" id="{99CEFDC4-3BE2-4202-83E3-740FED89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B1CAC7-C863-4344-846E-0FAA2377C4DE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EB0456A4-E7C3-44C9-B1F9-877986497364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3777CE8-E82D-430F-B7F7-22BF3C3F943C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5AD8FC1-05B1-4509-BDDF-0A32DDEB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3ADD358-703E-4C61-BAF3-DD510332D3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2296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D0B8E896-F8BE-4C11-8AC1-32D8B6669BA0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4492625" y="3206751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63090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2036</Words>
  <Application>Microsoft Office PowerPoint</Application>
  <PresentationFormat>Widescreen</PresentationFormat>
  <Paragraphs>605</Paragraphs>
  <Slides>66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Office Theme</vt:lpstr>
      <vt:lpstr>Blends</vt:lpstr>
      <vt:lpstr>TFIP-AI - Machine Learning </vt:lpstr>
      <vt:lpstr>Introduction</vt:lpstr>
      <vt:lpstr>Introduction cont...</vt:lpstr>
      <vt:lpstr>Introduction cont...</vt:lpstr>
      <vt:lpstr>Introduction cont...</vt:lpstr>
      <vt:lpstr>Data Preprocessing</vt:lpstr>
      <vt:lpstr>Data Quality: Why Preprocess the Data?</vt:lpstr>
      <vt:lpstr>Major Tasks in Data Preprocessing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Preprocessing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Covariance (Numeric Data)</vt:lpstr>
      <vt:lpstr>Co-Variance: An Example</vt:lpstr>
      <vt:lpstr>Data Preprocessing</vt:lpstr>
      <vt:lpstr>Data Reduction Strategies</vt:lpstr>
      <vt:lpstr>Data Reduction 1: Dimensionality Reduction</vt:lpstr>
      <vt:lpstr>Mapping Data to a New Space</vt:lpstr>
      <vt:lpstr>What Is Wavelet Transform?</vt:lpstr>
      <vt:lpstr>Wavelet Transformation </vt:lpstr>
      <vt:lpstr>Wavelet Decomposition</vt:lpstr>
      <vt:lpstr>Haar Wavelet Coefficients </vt:lpstr>
      <vt:lpstr>Why Wavelet Transform?</vt:lpstr>
      <vt:lpstr>Principal Component Analysis (PCA)</vt:lpstr>
      <vt:lpstr>Principal Component Analysis (Steps)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Data Preprocessing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923</cp:revision>
  <cp:lastPrinted>2018-11-27T13:42:27Z</cp:lastPrinted>
  <dcterms:created xsi:type="dcterms:W3CDTF">2018-10-11T11:39:27Z</dcterms:created>
  <dcterms:modified xsi:type="dcterms:W3CDTF">2021-01-06T07:05:14Z</dcterms:modified>
</cp:coreProperties>
</file>