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2"/>
  </p:notesMasterIdLst>
  <p:sldIdLst>
    <p:sldId id="776" r:id="rId3"/>
    <p:sldId id="600" r:id="rId4"/>
    <p:sldId id="755" r:id="rId5"/>
    <p:sldId id="587" r:id="rId6"/>
    <p:sldId id="601" r:id="rId7"/>
    <p:sldId id="602" r:id="rId8"/>
    <p:sldId id="604" r:id="rId9"/>
    <p:sldId id="605" r:id="rId10"/>
    <p:sldId id="756" r:id="rId11"/>
    <p:sldId id="757" r:id="rId12"/>
    <p:sldId id="758" r:id="rId13"/>
    <p:sldId id="761" r:id="rId14"/>
    <p:sldId id="606" r:id="rId15"/>
    <p:sldId id="773" r:id="rId16"/>
    <p:sldId id="762" r:id="rId17"/>
    <p:sldId id="763" r:id="rId18"/>
    <p:sldId id="767" r:id="rId19"/>
    <p:sldId id="768" r:id="rId20"/>
    <p:sldId id="260" r:id="rId21"/>
    <p:sldId id="765" r:id="rId22"/>
    <p:sldId id="764" r:id="rId23"/>
    <p:sldId id="766" r:id="rId24"/>
    <p:sldId id="769" r:id="rId25"/>
    <p:sldId id="622" r:id="rId26"/>
    <p:sldId id="770" r:id="rId27"/>
    <p:sldId id="771" r:id="rId28"/>
    <p:sldId id="772" r:id="rId29"/>
    <p:sldId id="610" r:id="rId30"/>
    <p:sldId id="611" r:id="rId31"/>
    <p:sldId id="759" r:id="rId32"/>
    <p:sldId id="760" r:id="rId33"/>
    <p:sldId id="775" r:id="rId34"/>
    <p:sldId id="607" r:id="rId35"/>
    <p:sldId id="774" r:id="rId36"/>
    <p:sldId id="777" r:id="rId37"/>
    <p:sldId id="613" r:id="rId38"/>
    <p:sldId id="616" r:id="rId39"/>
    <p:sldId id="627" r:id="rId40"/>
    <p:sldId id="628" r:id="rId41"/>
  </p:sldIdLst>
  <p:sldSz cx="12192000" cy="6858000"/>
  <p:notesSz cx="7010400" cy="92964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  <p:embeddedFont>
      <p:font typeface="Cambria Math" panose="02040503050406030204" pitchFamily="18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99"/>
    <a:srgbClr val="D60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1169D-6100-4A35-97D8-A19B8C65A7B3}" v="63" dt="2021-01-20T13:01:46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NG0117@e.ntu.edu.sg" userId="b3567ab5-fbb3-4a02-978a-8b04c6305d7e" providerId="ADAL" clId="{5081169D-6100-4A35-97D8-A19B8C65A7B3}"/>
    <pc:docChg chg="custSel addSld modSld">
      <pc:chgData name="CHNG0117@e.ntu.edu.sg" userId="b3567ab5-fbb3-4a02-978a-8b04c6305d7e" providerId="ADAL" clId="{5081169D-6100-4A35-97D8-A19B8C65A7B3}" dt="2021-01-20T13:08:27.397" v="876" actId="478"/>
      <pc:docMkLst>
        <pc:docMk/>
      </pc:docMkLst>
      <pc:sldChg chg="modSp">
        <pc:chgData name="CHNG0117@e.ntu.edu.sg" userId="b3567ab5-fbb3-4a02-978a-8b04c6305d7e" providerId="ADAL" clId="{5081169D-6100-4A35-97D8-A19B8C65A7B3}" dt="2021-01-20T12:24:42.506" v="163" actId="20577"/>
        <pc:sldMkLst>
          <pc:docMk/>
          <pc:sldMk cId="3309731986" sldId="771"/>
        </pc:sldMkLst>
        <pc:spChg chg="mod">
          <ac:chgData name="CHNG0117@e.ntu.edu.sg" userId="b3567ab5-fbb3-4a02-978a-8b04c6305d7e" providerId="ADAL" clId="{5081169D-6100-4A35-97D8-A19B8C65A7B3}" dt="2021-01-20T12:24:42.506" v="163" actId="20577"/>
          <ac:spMkLst>
            <pc:docMk/>
            <pc:sldMk cId="3309731986" sldId="771"/>
            <ac:spMk id="3" creationId="{266F8697-9808-4178-BBF4-4478FF5E2FC4}"/>
          </ac:spMkLst>
        </pc:spChg>
      </pc:sldChg>
      <pc:sldChg chg="addSp delSp modSp">
        <pc:chgData name="CHNG0117@e.ntu.edu.sg" userId="b3567ab5-fbb3-4a02-978a-8b04c6305d7e" providerId="ADAL" clId="{5081169D-6100-4A35-97D8-A19B8C65A7B3}" dt="2021-01-20T13:08:27.397" v="876" actId="478"/>
        <pc:sldMkLst>
          <pc:docMk/>
          <pc:sldMk cId="2207728869" sldId="774"/>
        </pc:sldMkLst>
        <pc:spChg chg="mod">
          <ac:chgData name="CHNG0117@e.ntu.edu.sg" userId="b3567ab5-fbb3-4a02-978a-8b04c6305d7e" providerId="ADAL" clId="{5081169D-6100-4A35-97D8-A19B8C65A7B3}" dt="2021-01-20T12:33:21.529" v="238" actId="14100"/>
          <ac:spMkLst>
            <pc:docMk/>
            <pc:sldMk cId="2207728869" sldId="774"/>
            <ac:spMk id="3" creationId="{EA3D2650-6857-4A90-9A40-0948B8FBD0C3}"/>
          </ac:spMkLst>
        </pc:spChg>
        <pc:spChg chg="add del mod">
          <ac:chgData name="CHNG0117@e.ntu.edu.sg" userId="b3567ab5-fbb3-4a02-978a-8b04c6305d7e" providerId="ADAL" clId="{5081169D-6100-4A35-97D8-A19B8C65A7B3}" dt="2021-01-20T13:08:27.397" v="876" actId="478"/>
          <ac:spMkLst>
            <pc:docMk/>
            <pc:sldMk cId="2207728869" sldId="774"/>
            <ac:spMk id="10" creationId="{EB78F72B-0C0A-4623-A471-33F3D666376E}"/>
          </ac:spMkLst>
        </pc:spChg>
      </pc:sldChg>
      <pc:sldChg chg="addSp modSp add">
        <pc:chgData name="CHNG0117@e.ntu.edu.sg" userId="b3567ab5-fbb3-4a02-978a-8b04c6305d7e" providerId="ADAL" clId="{5081169D-6100-4A35-97D8-A19B8C65A7B3}" dt="2021-01-20T13:05:46.362" v="875" actId="20577"/>
        <pc:sldMkLst>
          <pc:docMk/>
          <pc:sldMk cId="441622798" sldId="777"/>
        </pc:sldMkLst>
        <pc:spChg chg="add mod">
          <ac:chgData name="CHNG0117@e.ntu.edu.sg" userId="b3567ab5-fbb3-4a02-978a-8b04c6305d7e" providerId="ADAL" clId="{5081169D-6100-4A35-97D8-A19B8C65A7B3}" dt="2021-01-20T13:05:46.362" v="875" actId="20577"/>
          <ac:spMkLst>
            <pc:docMk/>
            <pc:sldMk cId="441622798" sldId="777"/>
            <ac:spMk id="2" creationId="{2CAF44C5-6F5F-4D0C-BB50-BB3669CF5985}"/>
          </ac:spMkLst>
        </pc:spChg>
      </pc:sldChg>
    </pc:docChg>
  </pc:docChgLst>
  <pc:docChgLst>
    <pc:chgData name="Pengdong Xiao" userId="S::pengdong.xiao@digipen.edu::8ebd7437-9907-43f3-b512-a9d7ca10c82e" providerId="AD" clId="Web-{3F9566C1-D2BF-42AF-9ED8-F6C63DE35E14}"/>
    <pc:docChg chg="addSld delSld modSld sldOrd addMainMaster">
      <pc:chgData name="Pengdong Xiao" userId="S::pengdong.xiao@digipen.edu::8ebd7437-9907-43f3-b512-a9d7ca10c82e" providerId="AD" clId="Web-{3F9566C1-D2BF-42AF-9ED8-F6C63DE35E14}" dt="2020-09-23T01:37:40.737" v="81"/>
      <pc:docMkLst>
        <pc:docMk/>
      </pc:docMkLst>
      <pc:sldChg chg="del">
        <pc:chgData name="Pengdong Xiao" userId="S::pengdong.xiao@digipen.edu::8ebd7437-9907-43f3-b512-a9d7ca10c82e" providerId="AD" clId="Web-{3F9566C1-D2BF-42AF-9ED8-F6C63DE35E14}" dt="2020-09-23T01:31:15.110" v="33"/>
        <pc:sldMkLst>
          <pc:docMk/>
          <pc:sldMk cId="868482947" sldId="269"/>
        </pc:sldMkLst>
      </pc:sldChg>
      <pc:sldChg chg="del">
        <pc:chgData name="Pengdong Xiao" userId="S::pengdong.xiao@digipen.edu::8ebd7437-9907-43f3-b512-a9d7ca10c82e" providerId="AD" clId="Web-{3F9566C1-D2BF-42AF-9ED8-F6C63DE35E14}" dt="2020-09-23T01:31:20.048" v="34"/>
        <pc:sldMkLst>
          <pc:docMk/>
          <pc:sldMk cId="830605173" sldId="661"/>
        </pc:sldMkLst>
      </pc:sldChg>
      <pc:sldChg chg="del">
        <pc:chgData name="Pengdong Xiao" userId="S::pengdong.xiao@digipen.edu::8ebd7437-9907-43f3-b512-a9d7ca10c82e" providerId="AD" clId="Web-{3F9566C1-D2BF-42AF-9ED8-F6C63DE35E14}" dt="2020-09-23T01:31:32.548" v="36"/>
        <pc:sldMkLst>
          <pc:docMk/>
          <pc:sldMk cId="2404055770" sldId="663"/>
        </pc:sldMkLst>
      </pc:sldChg>
      <pc:sldChg chg="del">
        <pc:chgData name="Pengdong Xiao" userId="S::pengdong.xiao@digipen.edu::8ebd7437-9907-43f3-b512-a9d7ca10c82e" providerId="AD" clId="Web-{3F9566C1-D2BF-42AF-9ED8-F6C63DE35E14}" dt="2020-09-23T01:31:23.595" v="35"/>
        <pc:sldMkLst>
          <pc:docMk/>
          <pc:sldMk cId="3438124454" sldId="753"/>
        </pc:sldMkLst>
      </pc:sldChg>
      <pc:sldChg chg="del">
        <pc:chgData name="Pengdong Xiao" userId="S::pengdong.xiao@digipen.edu::8ebd7437-9907-43f3-b512-a9d7ca10c82e" providerId="AD" clId="Web-{3F9566C1-D2BF-42AF-9ED8-F6C63DE35E14}" dt="2020-09-23T01:37:40.737" v="81"/>
        <pc:sldMkLst>
          <pc:docMk/>
          <pc:sldMk cId="714246911" sldId="754"/>
        </pc:sldMkLst>
      </pc:sldChg>
      <pc:sldChg chg="add del">
        <pc:chgData name="Pengdong Xiao" userId="S::pengdong.xiao@digipen.edu::8ebd7437-9907-43f3-b512-a9d7ca10c82e" providerId="AD" clId="Web-{3F9566C1-D2BF-42AF-9ED8-F6C63DE35E14}" dt="2020-09-23T01:33:05.064" v="38"/>
        <pc:sldMkLst>
          <pc:docMk/>
          <pc:sldMk cId="1658352086" sldId="773"/>
        </pc:sldMkLst>
      </pc:sldChg>
      <pc:sldChg chg="modSp">
        <pc:chgData name="Pengdong Xiao" userId="S::pengdong.xiao@digipen.edu::8ebd7437-9907-43f3-b512-a9d7ca10c82e" providerId="AD" clId="Web-{3F9566C1-D2BF-42AF-9ED8-F6C63DE35E14}" dt="2020-09-23T01:36:26.628" v="80" actId="20577"/>
        <pc:sldMkLst>
          <pc:docMk/>
          <pc:sldMk cId="2207728869" sldId="774"/>
        </pc:sldMkLst>
        <pc:spChg chg="mod">
          <ac:chgData name="Pengdong Xiao" userId="S::pengdong.xiao@digipen.edu::8ebd7437-9907-43f3-b512-a9d7ca10c82e" providerId="AD" clId="Web-{3F9566C1-D2BF-42AF-9ED8-F6C63DE35E14}" dt="2020-09-23T01:36:26.628" v="80" actId="20577"/>
          <ac:spMkLst>
            <pc:docMk/>
            <pc:sldMk cId="2207728869" sldId="774"/>
            <ac:spMk id="2" creationId="{43898CE2-212E-475D-9665-B245B700A3DD}"/>
          </ac:spMkLst>
        </pc:spChg>
      </pc:sldChg>
      <pc:sldChg chg="modSp add ord">
        <pc:chgData name="Pengdong Xiao" userId="S::pengdong.xiao@digipen.edu::8ebd7437-9907-43f3-b512-a9d7ca10c82e" providerId="AD" clId="Web-{3F9566C1-D2BF-42AF-9ED8-F6C63DE35E14}" dt="2020-09-23T01:30:55.360" v="30" actId="20577"/>
        <pc:sldMkLst>
          <pc:docMk/>
          <pc:sldMk cId="2415864849" sldId="776"/>
        </pc:sldMkLst>
        <pc:spChg chg="mod">
          <ac:chgData name="Pengdong Xiao" userId="S::pengdong.xiao@digipen.edu::8ebd7437-9907-43f3-b512-a9d7ca10c82e" providerId="AD" clId="Web-{3F9566C1-D2BF-42AF-9ED8-F6C63DE35E14}" dt="2020-09-23T01:30:55.360" v="30" actId="20577"/>
          <ac:spMkLst>
            <pc:docMk/>
            <pc:sldMk cId="2415864849" sldId="776"/>
            <ac:spMk id="3" creationId="{00000000-0000-0000-0000-000000000000}"/>
          </ac:spMkLst>
        </pc:spChg>
      </pc:sldChg>
      <pc:sldMasterChg chg="add addSldLayout">
        <pc:chgData name="Pengdong Xiao" userId="S::pengdong.xiao@digipen.edu::8ebd7437-9907-43f3-b512-a9d7ca10c82e" providerId="AD" clId="Web-{3F9566C1-D2BF-42AF-9ED8-F6C63DE35E14}" dt="2020-09-23T01:30:32.282" v="0"/>
        <pc:sldMasterMkLst>
          <pc:docMk/>
          <pc:sldMasterMk cId="1390579517" sldId="2147483660"/>
        </pc:sldMasterMkLst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297513337" sldId="2147483661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4067711820" sldId="2147483662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483255194" sldId="2147483663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674696010" sldId="2147483664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4015645831" sldId="2147483665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841638590" sldId="2147483666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547096386" sldId="2147483667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820310829" sldId="2147483668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2599749358" sldId="2147483669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177552677" sldId="2147483670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430596414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3T17:30:19.6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2970 262 4608 0 0,'0'0'208'0'0,"0"0"331"0"0,-1 0 1262 0 0,-25 14 6760 0 0,12-6-7746 0 0,0 0 0 0 0,-6 5-815 0 0,-27 9 1427 0 0,-9 5-410 0 0,-73 36 885 0 0,93-44-1596 0 0,21-11-138 0 0,0-1 0 0 0,-10 4-168 0 0,12-7 79 0 0,1 1 0 0 0,-1 1 0 0 0,1 0 0 0 0,0 1 0 0 0,1 0-1 0 0,0 0 1 0 0,-9 9-79 0 0,-29 19 230 0 0,23-17-220 0 0,25-16-10 0 0,-1-1 0 0 0,1 0 0 0 0,0 1 0 0 0,-1-1 0 0 0,1 0 0 0 0,0 0 0 0 0,-1 0 0 0 0,0 0 0 0 0,1 0 0 0 0,-1 0 0 0 0,0 0 0 0 0,-5 2 0 0 0,5 0 0 0 0,-1 0 0 0 0,-10 2 0 0 0,4-1 24 0 0,1 0 0 0 0,0 0-1 0 0,0 0 1 0 0,0 1-1 0 0,1 1 1 0 0,0-1 0 0 0,-6 7-24 0 0,8-8 67 0 0,1 1 1 0 0,0 0 0 0 0,0 0 0 0 0,1 0 0 0 0,-1 0 0 0 0,1 1 0 0 0,0-1-1 0 0,1 1-67 0 0,-10 16 87 0 0,-9 3-41 0 0,6-8 77 0 0,-45 52 156 0 0,55-64-312 0 0,0 0 1 0 0,0-1-1 0 0,-1 0 1 0 0,-3 2 32 0 0,-12 9-65 0 0,10-5 151 0 0,0 0 0 0 0,0 1 0 0 0,1 0 0 0 0,-8 12-86 0 0,-9 8 67 0 0,24-28-47 0 0,1 0 1 0 0,-1 0-1 0 0,0 0 0 0 0,0-1 1 0 0,-1 1-1 0 0,-1 0-20 0 0,-11 9 89 0 0,8-5-50 0 0,0-1 0 0 0,0-1 0 0 0,-1 1 0 0 0,1-1 0 0 0,-1 0 0 0 0,-5 1-39 0 0,-10 7 100 0 0,19-12-68 0 0,2-1-12 0 0,-8 7-12 0 0,-1-2 8 0 0,9-4-12 0 0,1 1 0 0 0,-1-1 0 0 0,1 0 0 0 0,-1 0 0 0 0,1 1 0 0 0,0 0 0 0 0,0-1 0 0 0,0 1 0 0 0,0 0 0 0 0,0 0 0 0 0,0 0 0 0 0,-1 1-4 0 0,-16 16 0 0 0,10-9 32 0 0,-2 0 0 0 0,1 0 0 0 0,-2-1 0 0 0,1 0 0 0 0,-10 4-32 0 0,-11 9 118 0 0,-9 16-54 0 0,18-11-54 0 0,-8 1 23 0 0,6-4 14 0 0,13-13 63 0 0,0 1-1 0 0,-9 12-109 0 0,11-12 67 0 0,7-8-41 0 0,0 0 1 0 0,0 1-1 0 0,1-1 1 0 0,0 1-1 0 0,0 0-26 0 0,0-1 13 0 0,0 0 0 0 0,0 0 0 0 0,0 0 0 0 0,0 0-1 0 0,-1 0 1 0 0,1-1 0 0 0,-3 3-13 0 0,0-1 33 0 0,1-1 0 0 0,0 1 0 0 0,0 0 0 0 0,0 0-1 0 0,1 1 1 0 0,-1 1-33 0 0,-16 22 7 0 0,-2-7 9 0 0,-1-2-1 0 0,-2 2-15 0 0,14-13 61 0 0,9-8-38 0 0,0 1 0 0 0,1-1 0 0 0,-1 1-1 0 0,1 0 1 0 0,-1 0 0 0 0,1-1 0 0 0,0 1 0 0 0,-1 1-23 0 0,-3 6 35 0 0,1-2 31 0 0,-1 3 1 0 0,-30 60-54 0 0,29-60 7 0 0,0-1-1 0 0,0 0 1 0 0,-1 0-1 0 0,0-1 1 0 0,0 0 0 0 0,-2 2-20 0 0,7-9 16 0 0,1 1 0 0 0,-1-1 0 0 0,1 1 0 0 0,-1-1 0 0 0,1 0 1 0 0,-1 0-1 0 0,0 0 0 0 0,1 0 0 0 0,-1 0 0 0 0,0 0 1 0 0,0 0-17 0 0,0-1 11 0 0,1 1 1 0 0,-1 0 0 0 0,1 0 0 0 0,0 0 0 0 0,-1-1 0 0 0,1 1 0 0 0,0 0 0 0 0,0 0 0 0 0,0 1 0 0 0,-1-1 0 0 0,1 0 0 0 0,0 0 0 0 0,0 1 0 0 0,0 0-12 0 0,-8 8 72 0 0,7-8-58 0 0,-1 1 0 0 0,1 0 0 0 0,0-1 0 0 0,0 1 0 0 0,0 0 0 0 0,-1 2-14 0 0,-9 14 54 0 0,6-11-33 0 0,1 0 0 0 0,0 0 0 0 0,-2 5-21 0 0,3-3 26 0 0,3-7-14 0 0,1-1 0 0 0,-1 1 0 0 0,0-1 1 0 0,-1 1-1 0 0,1-1 0 0 0,0 0 0 0 0,-1 0 1 0 0,1 1-1 0 0,-1-1 0 0 0,0 0-12 0 0,0 0 25 0 0,-2 3 17 0 0,0-1 0 0 0,0 0 0 0 0,0 0-1 0 0,-1 0 1 0 0,1 0 0 0 0,-1-1-1 0 0,-1 1-41 0 0,-4 2 64 0 0,8-5-58 0 0,0 0 1 0 0,0 0 0 0 0,0 0 0 0 0,0 0-1 0 0,0 1 1 0 0,0-1 0 0 0,0 1 0 0 0,0-1-1 0 0,1 1 1 0 0,-1 0-7 0 0,-16 20 84 0 0,6-10-62 0 0,10-10-16 0 0,0 0 0 0 0,-1 0 0 0 0,1 0 0 0 0,0 0 0 0 0,0 1 0 0 0,1-1 0 0 0,-2 3-6 0 0,-4 6 13 0 0,0-1 0 0 0,0 0 0 0 0,-1 0-1 0 0,0-1 1 0 0,-2 2-13 0 0,2-4 74 0 0,2 1 1 0 0,-1 1-1 0 0,1-1 0 0 0,-2 6-74 0 0,-10 13 83 0 0,13-19-24 0 0,-2 16 27 0 0,0-6-35 0 0,-4 1-40 0 0,9-13-4 0 0,0 0 1 0 0,-1 0 0 0 0,0 0-1 0 0,0 0 1 0 0,0-1 0 0 0,-1 1 0 0 0,-3 2-8 0 0,-10 17 74 0 0,17-24-68 0 0,0-1 1 0 0,-1 1 0 0 0,1 0-1 0 0,-1 0 1 0 0,1-1 0 0 0,0 1 0 0 0,-1 0-1 0 0,0-1 1 0 0,1 1 0 0 0,-1-1-1 0 0,1 1 1 0 0,-1-1 0 0 0,0 1-1 0 0,1-1 1 0 0,-1 1 0 0 0,0-1-1 0 0,0 1 1 0 0,1-1 0 0 0,-2 0-7 0 0,-3 4 87 0 0,-8 15 128 0 0,-18 27 9 0 0,10-18-224 0 0,9-12 0 0 0,8-13 0 0 0,-2 5 0 0 0,-4 6 16 0 0,3-1 21 0 0,4-8-5 0 0,-3 12 11 0 0,4-15-29 0 0,0 1 18 0 0,2 10-3 0 0,-9 0 35 0 0,8-10-45 0 0,-1 1-1 0 0,0-1 1 0 0,0 0 0 0 0,-1 0 0 0 0,1 0-1 0 0,-1 0 1 0 0,-2 2-19 0 0,2-1 20 0 0,-1 0-1 0 0,1-1 1 0 0,0 1 0 0 0,0 0-1 0 0,0 1 1 0 0,-1 2-20 0 0,-9 24 12 0 0,10-26-12 0 0,-7 13 0 0 0,-16 36 132 0 0,20-44-118 0 0,4-8-15 0 0,1 0 1 0 0,-1 0 0 0 0,1 0 0 0 0,0 1 0 0 0,0-1 0 0 0,0 1 0 0 0,0-1-1 0 0,0 0 1 0 0,1 1 0 0 0,-1 0 0 0 0,0 0 0 0 0,-1 4 0 0 0,-2-1 12 0 0,3-5-10 0 0,-2 6 42 0 0,1 6-30 0 0,2-12-12 0 0,-1 0 1 0 0,1 1-1 0 0,0-1 0 0 0,-1 1 1 0 0,1-1-1 0 0,-1 1 0 0 0,1-1 1 0 0,-1 0-1 0 0,1 0 0 0 0,-1 1 1 0 0,0-1-1 0 0,0 0 1 0 0,0 0-1 0 0,0 1-2 0 0,0-1 3 0 0,-1 1 0 0 0,1 0 0 0 0,0 0 0 0 0,-1 0 0 0 0,1 0 1 0 0,0 0-1 0 0,0 1 0 0 0,1-1 0 0 0,-1 0 0 0 0,0 1-3 0 0,-12 36 0 0 0,11-34 0 0 0,-1 1 0 0 0,1-1 0 0 0,-1 1 0 0 0,-1-1 0 0 0,1 0 0 0 0,-1 0 0 0 0,3-2 10 0 0,-1-1-1 0 0,1 1 1 0 0,0 0-1 0 0,0-1 1 0 0,0 1-1 0 0,1 0 1 0 0,-1-1 0 0 0,1 1-1 0 0,0 0 1 0 0,-1 0-1 0 0,1-1 1 0 0,0 1-1 0 0,0 0 1 0 0,1 0 0 0 0,-1 0-1 0 0,1-1 1 0 0,0 3-10 0 0,0 10 81 0 0,-3-10-69 0 0,0-2 1 0 0,0 3 5 0 0,-1 0 0 0 0,0-1-1 0 0,1 1 1 0 0,-5 4-18 0 0,3-1 12 0 0,1 8 12 0 0,0-11 10 0 0,-5 5-28 0 0,6-7-2 0 0,-3 5 71 0 0,-2 8-37 0 0,-6 23 45 0 0,10-28-72 0 0,0 0-1 0 0,-2 0 1 0 0,1-1 0 0 0,-1 0-1 0 0,-1 0 1 0 0,-1 1-11 0 0,-12 30 0 0 0,12-27 0 0 0,1-1 0 0 0,0 1 0 0 0,2 0 0 0 0,-2 7 0 0 0,-2 20 19 0 0,7-33-11 0 0,0 0-1 0 0,-1 1 1 0 0,0-1-1 0 0,-1 0 1 0 0,0 0-1 0 0,-4 6-7 0 0,6-10 0 0 0,-1 0 0 0 0,1 0 0 0 0,0-1 0 0 0,0 1 0 0 0,0 1 0 0 0,-4 17 0 0 0,-13 48 0 0 0,13-41 0 0 0,4-24 0 0 0,1 1 0 0 0,-2-1 0 0 0,1 1 0 0 0,-1-1 0 0 0,0 1 0 0 0,-3 17-3 0 0,5-21 5 0 0,-1 0 0 0 0,1 1 0 0 0,-1-1 0 0 0,0 0-1 0 0,1 0 1 0 0,-2 0 0 0 0,1 0 0 0 0,-1 1-2 0 0,-2 4 30 0 0,1 0-1 0 0,-1 1 1 0 0,1-1-1 0 0,0 3-29 0 0,-1 3 26 0 0,1-3 30 0 0,3-9-54 0 0,0-1-1 0 0,0 1 0 0 0,-1-1 1 0 0,1 0-1 0 0,-1 1 0 0 0,1-1 0 0 0,-1 0 1 0 0,1 1-1 0 0,-1-1 0 0 0,0 0 1 0 0,0 0-2 0 0,0 2 5 0 0,0 0-1 0 0,0-1 1 0 0,0 1 0 0 0,0 0 0 0 0,0 0 0 0 0,0-1 0 0 0,1 1 0 0 0,-1 3-5 0 0,-4 16 14 0 0,-5 7-14 0 0,5-16 0 0 0,0 0 0 0 0,-5 10 0 0 0,7-17 9 0 0,0 1 1 0 0,1 0-1 0 0,0 0 0 0 0,-1 6-9 0 0,-7 19 27 0 0,-11 34-27 0 0,19-60 0 0 0,1 0 0 0 0,-1 0 0 0 0,1 0 0 0 0,0 0 0 0 0,0 5 0 0 0,-3 16 0 0 0,3-20 5 0 0,0 0-1 0 0,1 0 1 0 0,0 0-1 0 0,0 0 1 0 0,0 0 0 0 0,1 3-5 0 0,0-5 3 0 0,0 1 1 0 0,-1-1 0 0 0,0 1-1 0 0,0-1 1 0 0,0 1-1 0 0,-1-1 1 0 0,0 1 0 0 0,0-1-1 0 0,0 0 1 0 0,-1 2-4 0 0,-1 0 16 0 0,1 1-1 0 0,0 0 1 0 0,0 0-1 0 0,0 7-15 0 0,-5 22 55 0 0,-18 61 95 0 0,13-41-97 0 0,8-28-53 0 0,4-25 0 0 0,0 1 0 0 0,0 0 0 0 0,-1-1 0 0 0,0 1 0 0 0,0 0 0 0 0,0-1 0 0 0,-1 2 0 0 0,0 0 0 0 0,0 1 0 0 0,1 0 0 0 0,-1-1 0 0 0,1 7 0 0 0,-4 13 0 0 0,2-5 0 0 0,3-16 0 0 0,-1 0 0 0 0,0-1 0 0 0,0 1 0 0 0,0 0 0 0 0,-1 0 0 0 0,-11 48 0 0 0,8-34 46 0 0,0 1 0 0 0,0 0-46 0 0,-1 9 60 0 0,5-9 57 0 0,-1 0-136 0 0,1 0 1 0 0,1 0-1 0 0,2 4 19 0 0,-1 21-29 0 0,4 50 125 0 0,-10 4-172 0 0,4-78 191 0 0,2 13 94 0 0,3 16-209 0 0,-2-38 0 0 0,-1 1 0 0 0,-1 0 0 0 0,0 1 0 0 0,2 35 0 0 0,1-22 0 0 0,-1 1 0 0 0,-1-1 0 0 0,-2 16 0 0 0,-11 82 0 0 0,7-82 0 0 0,3-22-17 0 0,-3 22-174 0 0,2 19 191 0 0,4-53 27 0 0,0 0 0 0 0,0 0 0 0 0,1 0 0 0 0,2 7-27 0 0,-2-7 27 0 0,1-1 0 0 0,-2 1 0 0 0,1 0 0 0 0,-1 8-27 0 0,0 28 0 0 0,0-24 0 0 0,0-1 0 0 0,-3 17 0 0 0,-11 80 0 0 0,10-94 3 0 0,0 2-2 0 0,0 0 1 0 0,2 1-1 0 0,1-1 0 0 0,2 8-1 0 0,1-15-44 0 0,1 3 24 0 0,-4-15 28 0 0,1 1 0 0 0,0-1 0 0 0,0 0 0 0 0,2 6-8 0 0,-1-6 8 0 0,0 0 0 0 0,-1 1 0 0 0,0-1 0 0 0,0 6-8 0 0,0 16 8 0 0,0-20-7 0 0,0-1-1 0 0,-1 1 1 0 0,0 0-1 0 0,-1 0 1 0 0,0 6-1 0 0,-3 10 47 0 0,2 1 0 0 0,1-1 1 0 0,2 19-48 0 0,-1-9 23 0 0,5 7-23 0 0,-5-40 0 0 0,0 1 0 0 0,0 0 0 0 0,0 0 0 0 0,0 0 0 0 0,0-1 0 0 0,1 1 0 0 0,-1 0 0 0 0,0 0 0 0 0,1-1 0 0 0,0 1 0 0 0,-1 0 0 0 0,2 0 0 0 0,1 11 0 0 0,2 9 0 0 0,-4-19 0 0 0,0 0 0 0 0,-1 0 0 0 0,1 1 0 0 0,0-1 0 0 0,-1 0 0 0 0,0 2 0 0 0,8 71 0 0 0,-8 25-53 0 0,4-78-25 0 0,-3-22 84 0 0,-1 1-1 0 0,0-1 0 0 0,1 1 1 0 0,-1-1-1 0 0,0 0 0 0 0,1 1 1 0 0,0-1-1 0 0,-1 0 0 0 0,1 0 1 0 0,0 1-1 0 0,-1-1 0 0 0,2 1-5 0 0,-2-2 2 0 0,0 0-1 0 0,0 0 0 0 0,1 0 0 0 0,-1 0 1 0 0,0 0-1 0 0,0 0 0 0 0,0 1 1 0 0,0-1-1 0 0,0 0 0 0 0,1 0 1 0 0,-1 0-1 0 0,0 0 0 0 0,0 0 0 0 0,0 0 1 0 0,0 1-1 0 0,0-1 0 0 0,0 0 1 0 0,0 0-1 0 0,0 0 0 0 0,0 0 0 0 0,0 1 1 0 0,1-1-1 0 0,-1 0 0 0 0,0 0 1 0 0,0 0-1 0 0,0 0 0 0 0,0 1 0 0 0,0-1 1 0 0,0 0-1 0 0,0 0 0 0 0,0 0 1 0 0,0 0-1 0 0,0 1 0 0 0,-1-1 0 0 0,1 0 1 0 0,0 0-1 0 0,0 0 0 0 0,0 1-1 0 0,0-1 1 0 0,0 1 0 0 0,-1 0 0 0 0,1 0 0 0 0,0 0 1 0 0,0-1-1 0 0,0 1 0 0 0,0 0 0 0 0,0 0 0 0 0,0 0 0 0 0,0 0 0 0 0,0 0 0 0 0,0-1 0 0 0,0 1 0 0 0,0 0 0 0 0,0 0 0 0 0,1 0 0 0 0,-1 0-1 0 0,2 8 0 0 0,2 1 0 0 0,-2 1 0 0 0,1 0 0 0 0,0 10 0 0 0,-3 1 0 0 0,0 20 0 0 0,0-32 0 0 0,0-1 0 0 0,0 1 0 0 0,1 5 0 0 0,1 15 0 0 0,-1-18 0 0 0,0 0 0 0 0,0 0 0 0 0,2 4 0 0 0,0-4 0 0 0,-2-1 0 0 0,1 1 0 0 0,-1 4 0 0 0,4 27 0 0 0,-1 26 0 0 0,-8-8 0 0 0,3-43 0 0 0,-1-1 0 0 0,-2 10 0 0 0,1-10 0 0 0,1 1 0 0 0,1 9 0 0 0,-1-10 0 0 0,2-14 0 0 0,-1 0 0 0 0,1-1 0 0 0,0 1 0 0 0,0 0 0 0 0,0-1 0 0 0,0 1 0 0 0,1 0 0 0 0,0 2 0 0 0,-1-4 0 0 0,1 7 0 0 0,-1 13 0 0 0,0-3 0 0 0,2 0 0 0 0,0 0 0 0 0,1 0 0 0 0,-2-8 0 0 0,0-1 0 0 0,-1 1 0 0 0,0 4 0 0 0,-1-7 0 0 0,1 1 0 0 0,1-1 0 0 0,-1 0 0 0 0,1 1 0 0 0,1 1 0 0 0,3 40 0 0 0,-1-26 0 0 0,-2-13 0 0 0,0 0 0 0 0,0 0 0 0 0,1-1 0 0 0,2 4 0 0 0,-4-11 0 0 0,0 0 0 0 0,0 0 0 0 0,-1 1 0 0 0,1-1 0 0 0,0 0 0 0 0,-1 0 0 0 0,1 0 0 0 0,-1 1 0 0 0,0 0 0 0 0,2 4 0 0 0,20 59 0 0 0,-18-48 0 0 0,0 2 0 0 0,-1-15 0 0 0,-1 1 0 0 0,0 0 0 0 0,-1 0 0 0 0,0-1 0 0 0,1 7 0 0 0,5 17 0 0 0,-4-15 0 0 0,2 5 0 0 0,8 22 0 0 0,0 1 0 0 0,-4-9 0 0 0,-7-26 0 0 0,0 1 0 0 0,0-1 0 0 0,1 0 0 0 0,1 4 0 0 0,6 15 0 0 0,0 3 0 0 0,-9-27 0 0 0,0 0 0 0 0,0 0 0 0 0,0 0 0 0 0,0 1 0 0 0,-1-1 0 0 0,1 0 0 0 0,-1 1 0 0 0,1 0 0 0 0,2 15 0 0 0,32 82 0 0 0,-13-39 0 0 0,-16-51 0 0 0,0 1 0 0 0,1-2 0 0 0,2 3 0 0 0,-3-4 0 0 0,0 1 0 0 0,0 0 0 0 0,3 7 0 0 0,17 28 0 0 0,-21-37 0 0 0,0 1 0 0 0,0-1 0 0 0,-1 1 0 0 0,0 0 0 0 0,-1 0 0 0 0,1 0 0 0 0,-2 1 0 0 0,2 5 0 0 0,12 27 0 0 0,7 70 0 0 0,-22-106 0 0 0,0-1 0 0 0,1 1 0 0 0,0-1 0 0 0,0 0 0 0 0,1 2 0 0 0,7 18 0 0 0,-2-4 0 0 0,-7-18 0 0 0,1 0 0 0 0,-1 0 0 0 0,0 1 0 0 0,0-1 0 0 0,0 1 0 0 0,0-1 0 0 0,-1 0 0 0 0,1 1 0 0 0,-1 0 0 0 0,1-1 0 0 0,-1 1 0 0 0,0-1 0 0 0,0 1 0 0 0,0-1 0 0 0,0 1 0 0 0,-1 0 0 0 0,1 2 0 0 0,-1 0 0 0 0,1 0 0 0 0,0 0 0 0 0,0 1 0 0 0,1-1 0 0 0,-1 0 0 0 0,1 0 0 0 0,0 0 0 0 0,1-1 0 0 0,-1 1 0 0 0,1 0 0 0 0,1 2 0 0 0,0 1 0 0 0,-1 0 0 0 0,1 1 0 0 0,-2-1 0 0 0,1 3 0 0 0,15 94 0 0 0,-10-67 0 0 0,-4-27 0 0 0,-2-7 0 0 0,0 0 0 0 0,0 1 0 0 0,0-1 0 0 0,-1 1 0 0 0,0-1 0 0 0,1 1 0 0 0,-2 3 0 0 0,1-5 0 0 0,0 0 0 0 0,1 1 0 0 0,-1-1 0 0 0,1 0 0 0 0,-1 0 0 0 0,1 0 0 0 0,0 0 0 0 0,1 3 0 0 0,4 5 0 0 0,17 30 0 0 0,-22-40 0 0 0,0 1 0 0 0,0 0 0 0 0,0-1 0 0 0,0 1 0 0 0,0 0 0 0 0,0 0 0 0 0,0 0 0 0 0,0-1 0 0 0,-1 1 0 0 0,1 0 0 0 0,-1 0 0 0 0,0 1 0 0 0,4 9 0 0 0,20 31 0 0 0,-22-39 0 0 0,0 1 0 0 0,0 0 0 0 0,0-1 0 0 0,-1 1 0 0 0,0 0 0 0 0,0 3 0 0 0,3 8 0 0 0,-4-14 0 0 0,0-1 0 0 0,0 0 0 0 0,1 1 0 0 0,-1-1 0 0 0,1 1 0 0 0,-1-1 0 0 0,1 0 0 0 0,-1 1 0 0 0,1-1 0 0 0,0 0 0 0 0,0 0 0 0 0,0 0 0 0 0,0 2 0 0 0,0-2 0 0 0,0 0 0 0 0,0 0 0 0 0,-1 0 0 0 0,1 0 0 0 0,0 0 0 0 0,-1 0 0 0 0,1 0 0 0 0,-1 0 0 0 0,1 0 0 0 0,-1 1 0 0 0,0-1 0 0 0,0 0 0 0 0,1 0 0 0 0,-1 1 0 0 0,0-1 0 0 0,0 1 0 0 0,-1 1 0 0 0,1 2 0 0 0,6 10 0 0 0,12 13 0 0 0,25 21 0 0 0,-33-33 0 0 0,-1 0 0 0 0,0 1 0 0 0,1 7 0 0 0,3 2 0 0 0,-10-19 0 0 0,1 0 0 0 0,-1 0 0 0 0,-1 0 0 0 0,1 1 0 0 0,-1 0 0 0 0,-1-2 0 0 0,1 0 0 0 0,-1 0 0 0 0,1-1 0 0 0,0 1 0 0 0,1 0 0 0 0,-1 0 0 0 0,1-1 0 0 0,1 0 0 0 0,2 5 0 0 0,8 17 0 0 0,13 16 0 0 0,-20-32 0 0 0,0-1 0 0 0,0 1 0 0 0,2 0 0 0 0,-3-4 0 0 0,0 0 0 0 0,-1 1 0 0 0,1 0 0 0 0,-2 0 0 0 0,1 1 0 0 0,1 5 0 0 0,6 10 0 0 0,-9-19 0 0 0,0 0 0 0 0,-1 0 0 0 0,1 0 0 0 0,0 5 0 0 0,0-2 0 0 0,0 0 0 0 0,0-1 0 0 0,1 1 0 0 0,0-1 0 0 0,0 1 0 0 0,1-1 0 0 0,2 2 0 0 0,10 11 0 0 0,14 13 0 0 0,-3-2 0 0 0,-15-18 0 0 0,-4-3 0 0 0,-1 0 0 0 0,7 10 0 0 0,-13-17 0 0 0,0 0 0 0 0,0 0 0 0 0,0 0 0 0 0,-1 0 0 0 0,1 1 0 0 0,-1-1 0 0 0,0 1 0 0 0,0-1 0 0 0,-1 1 0 0 0,1 0 0 0 0,-1-1 0 0 0,1 2 0 0 0,-1-2 0 0 0,1 0 0 0 0,0 0 0 0 0,-1-1 0 0 0,1 1 0 0 0,0-1 0 0 0,1 1 0 0 0,-1-1 0 0 0,0 1 0 0 0,1-1 0 0 0,-1 0 0 0 0,1 0 0 0 0,0 1 0 0 0,-1-1 0 0 0,2 0 0 0 0,11 18 0 0 0,-4 0 0 0 0,-3-4 0 0 0,2 0 0 0 0,0 0 0 0 0,1 0 0 0 0,4 3 0 0 0,1-3 0 0 0,-15-15 0 0 0,1 0 0 0 0,-1 0 0 0 0,1 1 0 0 0,0-1 0 0 0,0 0 0 0 0,0 0 0 0 0,0 0 0 0 0,0 0 0 0 0,0 0 0 0 0,0 0 0 0 0,0 0 0 0 0,0 0 0 0 0,0 0 0 0 0,0-1 0 0 0,2 2 0 0 0,4 4 0 0 0,14 20 0 0 0,-19-24 0 0 0,0 0 0 0 0,-1 0 0 0 0,1 0 0 0 0,0 0 0 0 0,-1 1 0 0 0,0-1 0 0 0,1 0 0 0 0,-1 1 0 0 0,0-1 0 0 0,0 1 0 0 0,-1 0 0 0 0,1 0 0 0 0,10 17 0 0 0,-7-13 0 0 0,0 0 0 0 0,0 1 0 0 0,0-1 0 0 0,0 2 0 0 0,5 11 0 0 0,-9-17 0 0 0,0-2 0 0 0,0 0 0 0 0,1 0 0 0 0,-1 0 0 0 0,0 0 0 0 0,0 0 0 0 0,1 0 0 0 0,-1-1 0 0 0,1 1 0 0 0,-1 0 0 0 0,0 0 0 0 0,1 0 0 0 0,0 0 0 0 0,-1-1 0 0 0,1 1 0 0 0,-1 0 0 0 0,1-1 0 0 0,0 1 0 0 0,0 0 0 0 0,16 22 0 0 0,-5-2 0 0 0,-12-20 0 0 0,1 1 0 0 0,0-1 0 0 0,0 0 0 0 0,-1 0 0 0 0,1 0 0 0 0,0 0 0 0 0,0 0 0 0 0,0 0 0 0 0,0 0 0 0 0,1-1 0 0 0,-1 1 0 0 0,0 0 0 0 0,0 0 0 0 0,4 3 0 0 0,16 19 0 0 0,9-1 0 0 0,0 6 0 0 0,-17-13 0 0 0,15 15 0 0 0,-21-22 0 0 0,2 0 0 0 0,-7-7 0 0 0,10 7 0 0 0,22 15 0 0 0,-11-6 0 0 0,-23-16 0 0 0,1-1 0 0 0,-1 1 0 0 0,1 0 0 0 0,0-1 0 0 0,-1 1 0 0 0,1-1 0 0 0,-1 1 0 0 0,1-1 0 0 0,0 1 0 0 0,0-1 0 0 0,-1 1 0 0 0,1-1 0 0 0,0 0 0 0 0,0 0 0 0 0,-1 1 0 0 0,1-1 0 0 0,0 0 0 0 0,0 0 0 0 0,3 2 0 0 0,1 1 0 0 0,15 13 0 0 0,1 10 0 0 0,-20-25 0 0 0,1 0 0 0 0,-1 0 0 0 0,1 1 0 0 0,-1-1 0 0 0,0 1 0 0 0,0-1 0 0 0,0 1 0 0 0,0-1 0 0 0,1 3 0 0 0,2 2 0 0 0,-3-5 0 0 0,0 0 0 0 0,0 0 0 0 0,0 0 0 0 0,0 0 0 0 0,0 0 0 0 0,-1 0 0 0 0,1 0 0 0 0,0 0 0 0 0,-1 0 0 0 0,1 0 0 0 0,-1 0 0 0 0,1 0 0 0 0,-1 0 0 0 0,3 5 0 0 0,5 0 0 0 0,1 0 0 0 0,0 0 0 0 0,-1 0 0 0 0,6 1 0 0 0,-9-2 0 0 0,-4-4 0 0 0,-1-1 0 0 0,1 1 0 0 0,-1 0 0 0 0,1 0 0 0 0,0-1 0 0 0,-1 1 0 0 0,1 0 0 0 0,0-1 0 0 0,-1 1 0 0 0,1-1 0 0 0,0 1 0 0 0,0-1 0 0 0,-1 1 0 0 0,1-1 0 0 0,0 1 0 0 0,0-1 0 0 0,0 1 0 0 0,0-1 0 0 0,0 0 0 0 0,-1 0 0 0 0,1 0 0 0 0,0 0 0 0 0,-1 0 0 0 0,1 0 0 0 0,-1 1 0 0 0,1-1 0 0 0,0 0 0 0 0,-1 0 0 0 0,1 1 0 0 0,-1-1 0 0 0,1 0 0 0 0,-1 1 0 0 0,1-1 0 0 0,-1 1 0 0 0,1-1 0 0 0,-1 1 0 0 0,1 0 0 0 0,8 9 0 0 0,-7-8 0 0 0,0-1 0 0 0,-1 1 0 0 0,0-1 0 0 0,0 1 0 0 0,1-1 0 0 0,-1 1 0 0 0,0 0 0 0 0,0 0 0 0 0,-1-1 0 0 0,1 1 0 0 0,0 2 0 0 0,-1-4 0 0 0,9 19 0 0 0,-7-13 0 0 0,-2-4 0 0 0,1 0 0 0 0,0 0 0 0 0,0 0 0 0 0,0 0 0 0 0,0 0 0 0 0,0 0 0 0 0,0 0 0 0 0,1 0 0 0 0,0 1 0 0 0,0 0 0 0 0,0-1 0 0 0,11 5 0 0 0,5 5 0 0 0,-9-5 0 0 0,-5-3 0 0 0,0-1 0 0 0,-1-1 0 0 0,1 1 0 0 0,0-1 0 0 0,1 1 0 0 0,1 0 0 0 0,5 4 0 0 0,2 6 0 0 0,-2-4 0 0 0,2-1 0 0 0,-10-5 0 0 0,3 1 0 0 0,0 1 0 0 0,-1 0 0 0 0,1 0 0 0 0,-1 0 0 0 0,2 4 0 0 0,-2-4 0 0 0,13 20 0 0 0,-11-16 0 0 0,2 1 0 0 0,0-2 0 0 0,0 1 0 0 0,2 1 0 0 0,-1-1 0 0 0,-1-2 0 0 0,13 10 0 0 0,-2-6 0 0 0,-1-1 0 0 0,16 6 0 0 0,-5-4 0 0 0,-7-4 0 0 0,-7-1 0 0 0,1-1 0 0 0,1 0 0 0 0,-1-2 0 0 0,1 0 0 0 0,-1-1 0 0 0,17 1 0 0 0,30 4 0 0 0,-55-8 0 0 0,1 1 0 0 0,-1 1 0 0 0,4 1 0 0 0,-4-2 0 0 0,1 1 0 0 0,-1-1 0 0 0,5 0 0 0 0,-10-2 0 0 0,-3 1 0 0 0,0 0 0 0 0,1 0 0 0 0,-1 0 0 0 0,0 0 0 0 0,0 0 0 0 0,0 1 0 0 0,0-1 0 0 0,0 0 0 0 0,1 0 0 0 0,-1 1 0 0 0,0-1 0 0 0,0 1 0 0 0,0-1 0 0 0,0 1 0 0 0,0 0 0 0 0,112 30 0 0 0,-109-29 0 0 0,17 0 0 0 0,39 1 0 0 0,-38 1 0 0 0,-9-3 0 0 0,-1 0 0 0 0,0 0 0 0 0,9-2 0 0 0,-12 1 0 0 0,1-1 0 0 0,0 2 0 0 0,-1-1 0 0 0,1 1 0 0 0,0 1 0 0 0,5 1 0 0 0,22 7 0 0 0,7 0 0 0 0,-8-2 0 0 0,18-2 0 0 0,-17-2 0 0 0,-34-3 0 0 0,0-1 0 0 0,1 0 0 0 0,-1 0 0 0 0,0-1 0 0 0,0 1 0 0 0,4-1 0 0 0,14-1 0 0 0,27 9 0 0 0,18-2 0 0 0,46-2 0 0 0,-39 5 0 0 0,-40-7 0 0 0,-6-1 0 0 0,0 0 0 0 0,25-5 0 0 0,12 2 0 0 0,-46 2 0 0 0,9-2 0 0 0,13-3 0 0 0,-32 6 0 0 0,1-1 0 0 0,0 0 0 0 0,0-1 0 0 0,2 0 0 0 0,-6 0 0 0 0,0 1 0 0 0,1 0 0 0 0,-1 1 0 0 0,1-1 0 0 0,0 1 0 0 0,22-2 0 0 0,-19 0 0 0 0,1 1 0 0 0,0 0 0 0 0,6 1 0 0 0,-6 0 0 0 0,0-1 0 0 0,-1 0 0 0 0,8-1 0 0 0,29-3 0 0 0,-37 4 0 0 0,1 0 0 0 0,-1 0 0 0 0,1 0 0 0 0,5-3 0 0 0,-7 2 0 0 0,-1 1 0 0 0,1-1 0 0 0,0 2 0 0 0,-1-1 0 0 0,3 1 0 0 0,-8 0 0 0 0,0 0 0 0 0,0 0 0 0 0,0 0 0 0 0,0 0 0 0 0,0-1 0 0 0,1 1 0 0 0,-1 0 0 0 0,0-1 0 0 0,0 0 0 0 0,0 1 0 0 0,1-2 0 0 0,7-1 0 0 0,46-2 0 0 0,78-2 0 0 0,-117 7 0 0 0,0-1 0 0 0,11-3 0 0 0,-16 2 0 0 0,21-2 0 0 0,-6 1 0 0 0,21-6 0 0 0,-39 8 0 0 0,-1 0 0 0 0,1 1 0 0 0,7 0 0 0 0,19-1 0 0 0,31-5 0 0 0,-56 4 0 0 0,-1 1 0 0 0,0-2 0 0 0,7-2 0 0 0,14-3 0 0 0,-18 4 0 0 0,45-21 0 0 0,-51 22 0 0 0,1 0 0 0 0,0 1 0 0 0,0-1 0 0 0,0 1 0 0 0,0 1 0 0 0,7-1 0 0 0,4-2 0 0 0,-17 4 0 0 0,0-1 0 0 0,0 1 0 0 0,0 0 0 0 0,0 0 0 0 0,0-1 0 0 0,0 1 0 0 0,0 0 0 0 0,0 0 0 0 0,0 0 0 0 0,0 0 0 0 0,0 0 0 0 0,0 0 0 0 0,0 0 0 0 0,0 1 0 0 0,1-1 0 0 0,-1 0 0 0 0,1 1 0 0 0,-1-1 0 0 0,0 0 0 0 0,1 0 0 0 0,-1 0 0 0 0,1 0 0 0 0,-1 0 0 0 0,0 0 0 0 0,1 0 0 0 0,-1 0 0 0 0,0 0 0 0 0,1-1 0 0 0,-1 1 0 0 0,6 0 0 0 0,17-4 0 0 0,57-10 0 0 0,-37 12 0 0 0,2 1 0 0 0,-37-1 0 0 0,-1 2 0 0 0,1-1 0 0 0,-1 1 0 0 0,7 1 0 0 0,37 0 0 0 0,-42-1 0 0 0,0 0 0 0 0,0 0 0 0 0,0-1 0 0 0,0-1 0 0 0,8 0 0 0 0,-9 1 0 0 0,14-2 0 0 0,-10 1 0 0 0,0-1 0 0 0,-1 0 0 0 0,0 0 0 0 0,8-4 0 0 0,-12 5 0 0 0,-4 1 0 0 0,0 0 0 0 0,-1 0 0 0 0,1 0 0 0 0,0 0 0 0 0,-1 0 0 0 0,1-1 0 0 0,0 0 0 0 0,4-2 0 0 0,-3 2 0 0 0,0 0 0 0 0,0 0 0 0 0,0 0 0 0 0,0 0 0 0 0,6 0 0 0 0,0-1 0 0 0,-1 0 0 0 0,1-1 0 0 0,-1 0 0 0 0,6-4 0 0 0,-6 4 0 0 0,55-35 0 0 0,-52 29 0 0 0,-9 7 0 0 0,-1 0 0 0 0,0 0 0 0 0,1 0 0 0 0,0 1 0 0 0,-1-1 0 0 0,3 0 0 0 0,9-5 0 0 0,0 0 0 0 0,1 1 0 0 0,3-1 0 0 0,-2 2 0 0 0,0 1 0 0 0,-1 1 0 0 0,11-1 0 0 0,-24 5 0 0 0,0 0 0 0 0,0 0 0 0 0,-1-1 0 0 0,1 1 0 0 0,0-1 0 0 0,0 0 0 0 0,-1 0 0 0 0,1 0 0 0 0,0 0 0 0 0,1-1 0 0 0,10-6 0 0 0,1 1 0 0 0,3-4 0 0 0,-15 7 0 0 0,4 0 0 0 0,-2 3 0 0 0,-3 1 0 0 0,-1-1 0 0 0,1 1 0 0 0,0-1 0 0 0,-1 1 0 0 0,1-1 0 0 0,0 0 0 0 0,-1 0 0 0 0,1 0 0 0 0,-1 0 0 0 0,1 0 0 0 0,-1 0 0 0 0,1-1 0 0 0,2 1 0 0 0,-2 1 0 0 0,-1-1 0 0 0,0 1 0 0 0,0-1 0 0 0,0 1 0 0 0,0-1 0 0 0,1 1 0 0 0,-1-1 0 0 0,0 0 0 0 0,0 1 0 0 0,0-1 0 0 0,0 0 0 0 0,-1 0 0 0 0,1 0 0 0 0,0 0 0 0 0,0 0 0 0 0,0 0 0 0 0,-1 0 0 0 0,1 0 0 0 0,13-14 0 0 0,-6 7 0 0 0,-5 1 0 0 0,0 4 0 0 0,0 1 0 0 0,0-1 0 0 0,0 1 0 0 0,0 0 0 0 0,0 0 0 0 0,0 0 0 0 0,2-1 0 0 0,19-10 0 0 0,-23 12 0 0 0,0 0 0 0 0,1 0 0 0 0,-1 0 0 0 0,0 0 0 0 0,1 0 0 0 0,-1 0 0 0 0,1 1 0 0 0,-1-1 0 0 0,1 1 0 0 0,0-1 0 0 0,-1 1 0 0 0,1 0 0 0 0,0-1 0 0 0,-1 1 0 0 0,1 0 0 0 0,0 0 0 0 0,6-1 0 0 0,-5 0 0 0 0,12-6 0 0 0,6-8 0 0 0,-20 15 0 0 0,0 0 0 0 0,0-1 0 0 0,0 1 0 0 0,0-1 0 0 0,0 1 0 0 0,0-1 0 0 0,0 1 0 0 0,0-1 0 0 0,0 0 0 0 0,0 1 0 0 0,0-1 0 0 0,-1 0 0 0 0,1 0 0 0 0,0 1 0 0 0,0-1 0 0 0,-1 0 0 0 0,1 0 0 0 0,0 0 0 0 0,-1 0 0 0 0,10-14 0 0 0,-6 11 0 0 0,1 0 0 0 0,0 1 0 0 0,-1-1 0 0 0,1 1 0 0 0,1 0 0 0 0,0 0 0 0 0,-3 1 0 0 0,12-9 0 0 0,-13 10 0 0 0,-1-1 0 0 0,1 0 0 0 0,0 1 0 0 0,0 0 0 0 0,1-1 0 0 0,-1 1 0 0 0,0 0 0 0 0,2-1 0 0 0,3 0 0 0 0,-3 1 0 0 0,-1 0 0 0 0,1-1 0 0 0,0 0 0 0 0,-1 0 0 0 0,1 0 0 0 0,1-1 0 0 0,26-19 0 0 0,16-10 0 0 0,-28 13 0 0 0,-12 13 0 0 0,-1 0 0 0 0,1 0 0 0 0,-1-1 0 0 0,0 0 0 0 0,4-5 0 0 0,-8 10 0 0 0,2-10 0 0 0,-4 11 0 0 0,0 1 0 0 0,0-1 0 0 0,0 1 0 0 0,0-1 0 0 0,0 1 0 0 0,1-1 0 0 0,-1 1 0 0 0,0-1 0 0 0,0 0 0 0 0,0 1 0 0 0,1-1 0 0 0,-1 1 0 0 0,0-1 0 0 0,1 1 0 0 0,-1 0 0 0 0,0-1 0 0 0,1 1 0 0 0,-1-1 0 0 0,1 1 0 0 0,-1 0 0 0 0,0-1 0 0 0,1 1 0 0 0,-1 0 0 0 0,1-1 0 0 0,-1 1 0 0 0,1 0 0 0 0,3-3 0 0 0,0 1 0 0 0,-1-1 0 0 0,0 1 0 0 0,1-1 0 0 0,-1 0 0 0 0,0 0 0 0 0,2-3 0 0 0,-2 2 0 0 0,1 0 0 0 0,0 0 0 0 0,0 0 0 0 0,1 1 0 0 0,3-3 0 0 0,25-28 0 0 0,-32 34 0 0 0,0-1 0 0 0,0 0 0 0 0,0 0 0 0 0,0 0 0 0 0,-1 0 0 0 0,1 1 0 0 0,0-1 0 0 0,-1 0 0 0 0,1 0 0 0 0,0 0 0 0 0,-1 0 0 0 0,0-1 0 0 0,9-10 0 0 0,-7 11 0 0 0,0-1 0 0 0,0 1 0 0 0,0-1 0 0 0,0 0 0 0 0,0 0 0 0 0,0 0 0 0 0,-1 0 0 0 0,1 0 0 0 0,-1 0 0 0 0,1 0 0 0 0,-1 0 0 0 0,0-1 0 0 0,0 1 0 0 0,0 0 0 0 0,0-1 0 0 0,0 1 0 0 0,0-2 0 0 0,-1 3 0 0 0,1-1 0 0 0,0 0 0 0 0,-1 1 0 0 0,1-1 0 0 0,0 1 0 0 0,0-1 0 0 0,-1 1 0 0 0,1 0 0 0 0,0-1 0 0 0,1 1 0 0 0,-1 0 0 0 0,0 0 0 0 0,0 0 0 0 0,0 0 0 0 0,1 0 0 0 0,-1 0 0 0 0,1-1 0 0 0,0 2 0 0 0,-1-1 0 0 0,1 0 0 0 0,-1-1 0 0 0,0 1 0 0 0,1 0 0 0 0,-1 0 0 0 0,0-1 0 0 0,0 1 0 0 0,0 0 0 0 0,0-1 0 0 0,0 1 0 0 0,0-1 0 0 0,0 0 0 0 0,0 1 0 0 0,-1-1 0 0 0,1 0 0 0 0,-1-17 0 0 0,1 0 0 0 0,-1 18 0 0 0,0 0 0 0 0,0 0 0 0 0,0 1 0 0 0,0-1 0 0 0,1 0 0 0 0,-1 0 0 0 0,0 1 0 0 0,1-1 0 0 0,-1 0 0 0 0,0 1 0 0 0,1-1 0 0 0,-1 1 0 0 0,1-1 0 0 0,-1 0 0 0 0,1 1 0 0 0,-1-1 0 0 0,1 1 0 0 0,0-1 0 0 0,-1 1 0 0 0,1 0 0 0 0,0-1 0 0 0,1 0 0 0 0,-1 1 0 0 0,1-1 0 0 0,-1 0 0 0 0,1 0 0 0 0,-1 0 0 0 0,0 0 0 0 0,1 0 0 0 0,-1 0 0 0 0,0 0 0 0 0,1 0 0 0 0,-1 0 0 0 0,0-1 0 0 0,0 1 0 0 0,0 0 0 0 0,0-1 0 0 0,-1 1 0 0 0,2-2 0 0 0,-2 3 0 0 0,0-1 0 0 0,1 0 0 0 0,-1 1 0 0 0,0-1 0 0 0,1 1 0 0 0,-1-1 0 0 0,0 1 0 0 0,1-1 0 0 0,-1 1 0 0 0,1-1 0 0 0,-1 1 0 0 0,1 0 0 0 0,0-1 0 0 0,-1 1 0 0 0,1 0 0 0 0,-1-1 0 0 0,1 1 0 0 0,0 0 0 0 0,-1 0 0 0 0,1-1 0 0 0,1 1 0 0 0,0-1 0 0 0,0 0 0 0 0,0 0 0 0 0,0 0 0 0 0,0 0 0 0 0,-1 0 0 0 0,1-1 0 0 0,0 1 0 0 0,-1 0 0 0 0,1-1 0 0 0,-1 1 0 0 0,0-1 0 0 0,1 0 0 0 0,6-6 0 0 0,1-5 0 0 0,-10 5 0 0 0,1 7 0 0 0,0 1 0 0 0,0 0 0 0 0,0-1 0 0 0,0 1 0 0 0,0 0 0 0 0,0-1 0 0 0,-1 1 0 0 0,1-1 0 0 0,0 1 0 0 0,0 0 0 0 0,0-1 0 0 0,0 1 0 0 0,1 0 0 0 0,-1-1 0 0 0,0 1 0 0 0,0-1 0 0 0,0 1 0 0 0,0 0 0 0 0,0-1 0 0 0,0 1 0 0 0,0 0 0 0 0,1-1 0 0 0,-1 1 0 0 0,0 0 0 0 0,4-5 0 0 0,-3 4 0 0 0,-1 0 0 0 0,1 0 0 0 0,0 0 0 0 0,-1 0 0 0 0,1-1 0 0 0,-1 1 0 0 0,1 0 0 0 0,-1 0 0 0 0,0-1 0 0 0,1 1 0 0 0,-1 0 0 0 0,0-1 0 0 0,0 1 0 0 0,0-1 0 0 0,1 1 0 0 0,-1-1 0 0 0,1 1 0 0 0,0 0 0 0 0,0 0 0 0 0,-1-1 0 0 0,1 1 0 0 0,0 0 0 0 0,0 0 0 0 0,0 0 0 0 0,0 0 0 0 0,0 0 0 0 0,1 0 0 0 0,-1 0 0 0 0,1-1 0 0 0,-1 1 0 0 0,0-1 0 0 0,0 1 0 0 0,0-1 0 0 0,0 0 0 0 0,0 1 0 0 0,1-3 0 0 0,-2 4 0 0 0,0-1 0 0 0,0 0 0 0 0,0 0 0 0 0,1 1 0 0 0,-1-1 0 0 0,0 0 0 0 0,1 1 0 0 0,-1-1 0 0 0,0 0 0 0 0,1 1 0 0 0,-1-1 0 0 0,0 0 0 0 0,1 1 0 0 0,-1-1 0 0 0,1 1 0 0 0,0-1 0 0 0,-1 1 0 0 0,1-1 0 0 0,-1 1 0 0 0,1-1 0 0 0,0 1 0 0 0,-1-1 0 0 0,1 1 0 0 0,0 0 0 0 0,19-14 0 0 0,27-30 0 0 0,-46 43 0 0 0,0 1 0 0 0,-1-1 0 0 0,1 1 0 0 0,0 0 0 0 0,-1-1 0 0 0,1 1 0 0 0,-1-1 0 0 0,1 0 0 0 0,-1 1 0 0 0,1-1 0 0 0,-1 1 0 0 0,1-1 0 0 0,-1 0 0 0 0,0 1 0 0 0,1-1 0 0 0,-1 0 0 0 0,0 1 0 0 0,1-1 0 0 0,-1 0 0 0 0,0 0 0 0 0,0 1 0 0 0,0-1 0 0 0,0-1 0 0 0,0 2 0 0 0,0 0 0 0 0,0-1 0 0 0,0 1 0 0 0,0-1 0 0 0,0 1 0 0 0,1-1 0 0 0,-1 1 0 0 0,0 0 0 0 0,0-1 0 0 0,0 1 0 0 0,0-1 0 0 0,1 1 0 0 0,-1 0 0 0 0,0-1 0 0 0,0 1 0 0 0,1-1 0 0 0,-1 1 0 0 0,0 0 0 0 0,0-1 0 0 0,1 1 0 0 0,-1 0 0 0 0,1 0 0 0 0,15-12 0 0 0,1-6 0 0 0,-15 16 0 0 0,0 1 0 0 0,-1 0 0 0 0,1 0 0 0 0,-1-1 0 0 0,1 1 0 0 0,-1-1 0 0 0,1 0 0 0 0,0-1 0 0 0,17-18 0 0 0,-16 18 0 0 0,0 1 0 0 0,0-1 0 0 0,-1 0 0 0 0,0 0 0 0 0,1 0 0 0 0,-1 0 0 0 0,0-1 0 0 0,-1 1 0 0 0,1-1 0 0 0,0 0 0 0 0,5-5 0 0 0,-6 8 0 0 0,0 1 0 0 0,-1-1 0 0 0,1 0 0 0 0,0 1 0 0 0,-1-1 0 0 0,1 0 0 0 0,-1 0 0 0 0,1 0 0 0 0,-1 0 0 0 0,1 0 0 0 0,-1 0 0 0 0,1 0 0 0 0,-1 0 0 0 0,0 1 0 0 0,0-1 0 0 0,1 0 0 0 0,-1 0 0 0 0,0 0 0 0 0,0-1 0 0 0,0 2 0 0 0,0 0 0 0 0,0 0 0 0 0,-1-1 0 0 0,1 1 0 0 0,0 0 0 0 0,0 0 0 0 0,0-1 0 0 0,0 1 0 0 0,0 0 0 0 0,0-1 0 0 0,0 1 0 0 0,0 0 0 0 0,0 0 0 0 0,0-1 0 0 0,0 1 0 0 0,0 0 0 0 0,0-1 0 0 0,0 1 0 0 0,0 0 0 0 0,1 0 0 0 0,-1-1 0 0 0,0 1 0 0 0,0 0 0 0 0,0 0 0 0 0,0-1 0 0 0,0 1 0 0 0,1 0 0 0 0,-1 0 0 0 0,0-1 0 0 0,0 1 0 0 0,0 0 0 0 0,1 0 0 0 0,-1 0 0 0 0,0 0 0 0 0,0-1 0 0 0,1 1 0 0 0,-1 0 0 0 0,1 0 0 0 0,0-1 0 0 0,-1 1 0 0 0,1 0 0 0 0,0-1 0 0 0,-1 1 0 0 0,1-1 0 0 0,-1 1 0 0 0,1-1 0 0 0,-1 1 0 0 0,1-1 0 0 0,-1 1 0 0 0,1-1 0 0 0,-1 1 0 0 0,0-1 0 0 0,1 0 0 0 0,-1 1 0 0 0,0-1 0 0 0,1 0 0 0 0,0-2 0 0 0,1 1 0 0 0,-1-1 0 0 0,1 1 0 0 0,-1 0 0 0 0,1 1 0 0 0,-1-1 0 0 0,1 0 0 0 0,0 0 0 0 0,0 1 0 0 0,0-1 0 0 0,0 1 0 0 0,0-1 0 0 0,-1 0 0 0 0,1 0 0 0 0,-1 0 0 0 0,0 0 0 0 0,0 0 0 0 0,0 0 0 0 0,0-1 0 0 0,0 1 0 0 0,0-2 0 0 0,0 1 0 0 0,0 0 0 0 0,1 0 0 0 0,-1 0 0 0 0,0 0 0 0 0,1 1 0 0 0,1-3 0 0 0,0 1 0 0 0,0 1 0 0 0,0-1 0 0 0,0 0 0 0 0,0 0 0 0 0,-1 0 0 0 0,0 0 0 0 0,0-1 0 0 0,0 1 0 0 0,0-1 0 0 0,-1 1 0 0 0,1-1 0 0 0,-1 1 0 0 0,0-1 0 0 0,-1-2 0 0 0,1 4 0 0 0,0 0 0 0 0,0 0 0 0 0,0 0 0 0 0,0 1 0 0 0,0-1 0 0 0,1 0 0 0 0,-1 1 0 0 0,1-1 0 0 0,0 0 0 0 0,0 1 0 0 0,0 0 0 0 0,0 0 0 0 0,0-1 0 0 0,3-2 0 0 0,-3 2 0 0 0,0 1 0 0 0,0-1 0 0 0,0 1 0 0 0,1 0 0 0 0,-1 0 0 0 0,1 0 0 0 0,-1 0 0 0 0,2 0 0 0 0,-2 1 0 0 0,-1 0 0 0 0,0-1 0 0 0,0 1 0 0 0,0 0 0 0 0,0 0 0 0 0,0-1 0 0 0,0 1 0 0 0,0-1 0 0 0,0 1 0 0 0,0-2 0 0 0,0 1 0 0 0,0 1 0 0 0,0-1 0 0 0,0 0 0 0 0,0 1 0 0 0,0-1 0 0 0,0 1 0 0 0,0-1 0 0 0,0 1 0 0 0,1 0 0 0 0,-1 0 0 0 0,1-1 0 0 0,16-17 0 0 0,-11 15 0 0 0,-6 4 0 0 0,-1-1 0 0 0,1 1 0 0 0,-1 0 0 0 0,1 0 0 0 0,-1 0 0 0 0,0-1 0 0 0,1 1 0 0 0,-1 0 0 0 0,1 0 0 0 0,-1-1 0 0 0,0 1 0 0 0,1 0 0 0 0,-1-1 0 0 0,0 1 0 0 0,1 0 0 0 0,-1-1 0 0 0,0 1 0 0 0,0-1 0 0 0,1 1 0 0 0,-1 0 0 0 0,0-1 0 0 0,0 1 0 0 0,0-1 0 0 0,0 1 0 0 0,1-1 0 0 0,-1 1 0 0 0,1-3 0 0 0,2 2 0 0 0,0 0 0 0 0,5-10 0 0 0,-4 6 0 0 0,0 0 0 0 0,0 0 0 0 0,1 1 0 0 0,-1-1 0 0 0,5-2 0 0 0,11-11 0 0 0,-3 5 0 0 0,-17 12 0 0 0,1 1 0 0 0,0-1 0 0 0,0 1 0 0 0,-1-1 0 0 0,1 1 0 0 0,0-1 0 0 0,-1 0 0 0 0,1 0 0 0 0,-1 1 0 0 0,1-1 0 0 0,-1 0 0 0 0,1 0 0 0 0,-1 0 0 0 0,0 1 0 0 0,1-1 0 0 0,-1 0 0 0 0,0 0 0 0 0,0 0 0 0 0,1 0 0 0 0,-1 0 0 0 0,0 0 0 0 0,0 0 0 0 0,1-2 0 0 0,0-1 0 0 0,0 1 0 0 0,1 0 0 0 0,-1 0 0 0 0,1 0 0 0 0,0 0 0 0 0,0 1 0 0 0,0-1 0 0 0,0 0 0 0 0,0 1 0 0 0,0-1 0 0 0,1 1 0 0 0,10-9 0 0 0,-11 9 0 0 0,1-5 0 0 0,-3 7 0 0 0,0-1 0 0 0,1 1 0 0 0,-1-1 0 0 0,0 1 0 0 0,0-1 0 0 0,0 0 0 0 0,0 1 0 0 0,1-1 0 0 0,-1 1 0 0 0,0-1 0 0 0,1 1 0 0 0,-1-1 0 0 0,0 1 0 0 0,1-1 0 0 0,-1 1 0 0 0,1 0 0 0 0,-1-1 0 0 0,0 1 0 0 0,1-1 0 0 0,-1 1 0 0 0,1 0 0 0 0,-1-1 0 0 0,1 1 0 0 0,-1 0 0 0 0,1 0 0 0 0,0-1 0 0 0,-1 1 0 0 0,1 0 0 0 0,-1 0 0 0 0,1 0 0 0 0,0 0 0 0 0,-1 0 0 0 0,8-5 0 0 0,-8-1 0 0 0,6 1 0 0 0,-4 2 0 0 0,-2 3 0 0 0,0-1 0 0 0,0 1 0 0 0,0-1 0 0 0,0 1 0 0 0,0-1 0 0 0,0 1 0 0 0,0-1 0 0 0,0 1 0 0 0,0-1 0 0 0,0 1 0 0 0,0-1 0 0 0,0 1 0 0 0,0-1 0 0 0,1 1 0 0 0,-1 0 0 0 0,0-1 0 0 0,0 1 0 0 0,0-1 0 0 0,1 1 0 0 0,-1-1 0 0 0,0 1 0 0 0,1 0 0 0 0,-1-1 0 0 0,0 1 0 0 0,1 0 0 0 0,-1-1 0 0 0,2-1 0 0 0,-2 2 0 0 0,1 0 0 0 0,-1 0 0 0 0,1-1 0 0 0,-1 1 0 0 0,0 0 0 0 0,1-1 0 0 0,-1 1 0 0 0,0 0 0 0 0,1-1 0 0 0,-1 1 0 0 0,0 0 0 0 0,0-1 0 0 0,0 1 0 0 0,1-1 0 0 0,-1 1 0 0 0,0-1 0 0 0,0 1 0 0 0,0 0 0 0 0,0-1 0 0 0,0 1 0 0 0,1-1 0 0 0,-1 1 0 0 0,0-1 0 0 0,0 1 0 0 0,0-1 0 0 0,0 1 0 0 0,-2-7 0 0 0,6-1 0 0 0,2-4 0 0 0,19-18 0 0 0,-17 21 0 0 0,-7 9 0 0 0,-1 0 0 0 0,0 0 0 0 0,0-1 0 0 0,1 1 0 0 0,-1 0 0 0 0,0 0 0 0 0,0 0 0 0 0,0-1 0 0 0,1 1 0 0 0,-1 0 0 0 0,0 0 0 0 0,0-1 0 0 0,0 1 0 0 0,0 0 0 0 0,0 0 0 0 0,1-1 0 0 0,-1 1 0 0 0,0 0 0 0 0,0-1 0 0 0,0 1 0 0 0,0 0 0 0 0,0 0 0 0 0,0-1 0 0 0,0 1 0 0 0,0 0 0 0 0,0-1 0 0 0,0 1 0 0 0,0 0 0 0 0,0-1 0 0 0,0 1 0 0 0,-1 0 0 0 0,1 0 0 0 0,0-1 0 0 0,0 1 0 0 0,0 0 0 0 0,0 0 0 0 0,0-1 0 0 0,-1 1 0 0 0,1 0 0 0 0,0 0 0 0 0,0-1 0 0 0,-1 1 0 0 0,-1-6 0 0 0,2 1 0 0 0,3 0 0 0 0,0-9 0 0 0,0 11 0 0 0,0 2 0 0 0,4-3 0 0 0,-7-4 0 0 0,5 0 0 0 0,-2 1 0 0 0,-6 0 0 0 0,8 2 0 0 0,1-3 0 0 0,0 1 0 0 0,-4 2 0 0 0,0-1 0 0 0,-3 1 0 0 0,3-2 0 0 0,0 0 0 0 0,4 2 0 0 0,-2-2 0 0 0,-6 2 0 0 0,0-1 0 0 0,-5 1 0 0 0,2 0 0 0 0,1-2 0 0 0,-2-9 0 0 0,5 16 0 0 0,1-1 0 0 0,0 0 0 0 0,0 1 0 0 0,-1-1 0 0 0,1 1 0 0 0,0-1 0 0 0,-1 1 0 0 0,1-1 0 0 0,-1 1 0 0 0,1-1 0 0 0,0 1 0 0 0,-1-1 0 0 0,1 1 0 0 0,-1 0 0 0 0,1-1 0 0 0,-1 1 0 0 0,0-1 0 0 0,1 1 0 0 0,-1 0 0 0 0,1 0 0 0 0,-1-1 0 0 0,0 1 0 0 0,0 0 0 0 0,-11-8 0 0 0,12 8 0 0 0,0 0 0 0 0,-1 0 0 0 0,1 0 0 0 0,0 0 0 0 0,0 0 0 0 0,0 0 0 0 0,0 0 0 0 0,0 0 0 0 0,-1-1 0 0 0,1 1 0 0 0,0 0 0 0 0,0 0 0 0 0,0 0 0 0 0,0 0 0 0 0,0 0 0 0 0,0-1 0 0 0,0 1 0 0 0,0 0 0 0 0,-1 0 0 0 0,1 0 0 0 0,0 0 0 0 0,0-1 0 0 0,0 1 0 0 0,0 0 0 0 0,0 0 0 0 0,0 0 0 0 0,0 0 0 0 0,0-1 0 0 0,0 1 0 0 0,0 0 0 0 0,0 0 0 0 0,0 0 0 0 0,0-1 0 0 0,0 1 0 0 0,1-1 0 0 0,-1 0 0 0 0,1 0 0 0 0,-1 0 0 0 0,0 0 0 0 0,0 0 0 0 0,0 0 0 0 0,1 0 0 0 0,-1 0 0 0 0,0 0 0 0 0,0 0 0 0 0,-1 0 0 0 0,1 0 0 0 0,0 0 0 0 0,0 0 0 0 0,0 0 0 0 0,-1 0 0 0 0,1 0 0 0 0,0 0 0 0 0,-1 0 0 0 0,1 0 0 0 0,-1 0 0 0 0,1 0 0 0 0,-1 0 0 0 0,0 0 0 0 0,0 0 0 0 0,-6-5 0 0 0,1 0 0 0 0,5 3 0 0 0,1-1 0 0 0,2-1 0 0 0,-3 0 0 0 0,5 3 0 0 0,-6-1 0 0 0,-5-2 0 0 0,7 4 0 0 0,0 1 0 0 0,-1 0 0 0 0,1 0 0 0 0,0 0 0 0 0,0-1 0 0 0,0 1 0 0 0,0 0 0 0 0,0 0 0 0 0,0 0 0 0 0,0-1 0 0 0,0 1 0 0 0,0 0 0 0 0,0 0 0 0 0,0-1 0 0 0,0 1 0 0 0,0 0 0 0 0,0 0 0 0 0,0 0 0 0 0,0-1 0 0 0,0 1 0 0 0,0 0 0 0 0,0 0 0 0 0,0-1 0 0 0,0 1 0 0 0,0 0 0 0 0,0 0 0 0 0,0 0 0 0 0,0-1 0 0 0,1 1 0 0 0,-1 0 0 0 0,8-5 0 0 0,-2-2 0 0 0,-7 0 0 0 0,6 2 0 0 0,-6-2 0 0 0,5-1 0 0 0,4 1 0 0 0,3-5 0 0 0,-12 5 0 0 0,1 6 0 0 0,0 1 0 0 0,-1 0 0 0 0,1 0 0 0 0,0-1 0 0 0,0 1 0 0 0,0 0 0 0 0,0-1 0 0 0,0 1 0 0 0,0 0 0 0 0,0-1 0 0 0,0 1 0 0 0,0 0 0 0 0,0-1 0 0 0,0 1 0 0 0,0 0 0 0 0,0 0 0 0 0,0-1 0 0 0,0 1 0 0 0,0 0 0 0 0,0-1 0 0 0,0 1 0 0 0,1 0 0 0 0,-1-1 0 0 0,0 1 0 0 0,0 0 0 0 0,0 0 0 0 0,1-1 0 0 0,-1 1 0 0 0,3-6 0 0 0,1-11 0 0 0,-3 14 0 0 0,0 2 0 0 0,9-10 0 0 0,12-13 0 0 0,5-5 0 0 0,-21 23 0 0 0,-3 4 0 0 0,-1-1 0 0 0,1 0 0 0 0,-1 1 0 0 0,0-1 0 0 0,1 0 0 0 0,0-4 0 0 0,6-8 0 0 0,-6 9 0 0 0,1 0 0 0 0,0 0 0 0 0,0 1 0 0 0,0-1 0 0 0,5-3 0 0 0,12-22 0 0 0,1 9 0 0 0,-18 18 0 0 0,0 0 0 0 0,0 0 0 0 0,1 1 0 0 0,-1 0 0 0 0,6-3 0 0 0,-3 2 0 0 0,33-17 0 0 0,-19 12 0 0 0,-8 4 0 0 0,-6 3 0 0 0,0 0 0 0 0,0-1 0 0 0,-1 1 0 0 0,5-4 0 0 0,2 2 0 0 0,1-3 0 0 0,3-2 0 0 0,0 2 0 0 0,-13 5 0 0 0,4-3 0 0 0,15-11 0 0 0,33-7 0 0 0,-39 19 0 0 0,-11 0 0 0 0,-5 2 0 0 0,1 1 0 0 0,-1-1 0 0 0,1 1 0 0 0,0 0 0 0 0,0 0 0 0 0,-1 0 0 0 0,1 0 0 0 0,0 0 0 0 0,2 0 0 0 0,0-1 0 0 0,1 0 0 0 0,0-1 0 0 0,-1 1 0 0 0,0-1 0 0 0,1 0 0 0 0,0-1 0 0 0,3-3 0 0 0,-3 3 0 0 0,3 0 0 0 0,-3 0 0 0 0,4-4 0 0 0,-6 5 0 0 0,11-1 0 0 0,-6 0 0 0 0,1 1 0 0 0,0-1 0 0 0,-1 3 0 0 0,2-2 0 0 0,2-1 0 0 0,-3 3 0 0 0,6-4 0 0 0,5 2 0 0 0,1-2 0 0 0,-17 4 0 0 0,7-5 0 0 0,0 0 0 0 0,-1 2 0 0 0,1 0 0 0 0,0-1 0 0 0,0-1 0 0 0,3-1 0 0 0,4-4 0 0 0,-10 6 0 0 0,10-4 0 0 0,-14 7 0 0 0,17-15 0 0 0,2-1 0 0 0,-6 9 0 0 0,-7 4 0 0 0,5-2 0 0 0,-14 7 0 0 0,-1 0 0 0 0,1 0 0 0 0,-1 0 0 0 0,1 0 0 0 0,-1 0 0 0 0,1 0 0 0 0,-1 0 0 0 0,1 0 0 0 0,-1 0 0 0 0,1 0 0 0 0,-1 0 0 0 0,1 0 0 0 0,-1-1 0 0 0,1 1 0 0 0,-1 0 0 0 0,1 0 0 0 0,-1-1 0 0 0,0 1 0 0 0,1 0 0 0 0,-1-1 0 0 0,1 1 0 0 0,-1 0 0 0 0,0-1 0 0 0,1 1 0 0 0,-1 0 0 0 0,0-1 0 0 0,0 1 0 0 0,1-1 0 0 0,-1 1 0 0 0,1-2 0 0 0,1 0 0 0 0,0 0 0 0 0,0 0 0 0 0,0 1 0 0 0,0-1 0 0 0,0 1 0 0 0,0 0 0 0 0,0-1 0 0 0,0 1 0 0 0,1 0 0 0 0,-1 0 0 0 0,1 0 0 0 0,1 0 0 0 0,13-4 0 0 0,-15 4 0 0 0,1 0 0 0 0,-1 0 0 0 0,1 0 0 0 0,-1 0 0 0 0,1-1 0 0 0,-1 1 0 0 0,0-1 0 0 0,1 0 0 0 0,1-1 0 0 0,0 0 0 0 0,-2 1 0 0 0,0 1 0 0 0,0 0 0 0 0,0 0 0 0 0,0 0 0 0 0,1 0 0 0 0,-1 0 0 0 0,0 0 0 0 0,1 0 0 0 0,-1 1 0 0 0,3-1 0 0 0,-1 0 0 0 0,14-8 0 0 0,-16 8 0 0 0,0 0 0 0 0,0-1 0 0 0,1 1 0 0 0,-1 0 0 0 0,1 0 0 0 0,-1 0 0 0 0,2 0 0 0 0,89-24 0 0 0,-91 25 0 0 0,0-1 0 0 0,0 1 0 0 0,0-1 0 0 0,0 0 0 0 0,-1 0 0 0 0,1 1 0 0 0,0-1 0 0 0,0 0 0 0 0,-1 0 0 0 0,1-1 0 0 0,-1 1 0 0 0,1 0 0 0 0,-1-1 0 0 0,1 1 0 0 0,-1 0 0 0 0,0-1 0 0 0,1 0 0 0 0,5-4 0 0 0,1 0 0 0 0,0 0 0 0 0,0 1 0 0 0,1 0 0 0 0,8-3 0 0 0,15-9 0 0 0,29-14 0 0 0,-21 12 0 0 0,-2 0 0 0 0,-35 17 0 0 0,0 0 0 0 0,0 0 0 0 0,-1 1 0 0 0,1-1 0 0 0,0 1 0 0 0,0 0 0 0 0,0 0 0 0 0,1 0 0 0 0,-1 0 0 0 0,0 0 0 0 0,0 1 0 0 0,14-5 0 0 0,43-18 0 0 0,-37 14 0 0 0,-11 3 0 0 0,-8 3 0 0 0,55-35 0 0 0,-51 33 0 0 0,1 1 0 0 0,0 0 0 0 0,0 0 0 0 0,0 1 0 0 0,0 1 0 0 0,5-2 0 0 0,-8 2 0 0 0,0 1 0 0 0,0-2 0 0 0,0 1 0 0 0,6-4 0 0 0,-7 3 0 0 0,1 1 0 0 0,0-1 0 0 0,-1 1 0 0 0,7-1 0 0 0,-4 0 0 0 0,0 1 0 0 0,0-2 0 0 0,-1 1 0 0 0,1-1 0 0 0,1-1 0 0 0,7-4 0 0 0,-5 5 0 0 0,-7 2 0 0 0,-1 1 0 0 0,1 0 0 0 0,-1-1 0 0 0,0 0 0 0 0,0 0 0 0 0,0 0 0 0 0,2-1 0 0 0,-1 0 0 0 0,0 0 0 0 0,0 0 0 0 0,1 0 0 0 0,0 1 0 0 0,-1 0 0 0 0,1 0 0 0 0,0 0 0 0 0,24-13 0 0 0,-18 9 0 0 0,-1-1 0 0 0,1 1 0 0 0,7-2 0 0 0,15-8 0 0 0,14-18 0 0 0,-34 29 0 0 0,-9 4 0 0 0,0-1 0 0 0,0 1 0 0 0,0-1 0 0 0,0 0 0 0 0,-1 0 0 0 0,1-1 0 0 0,-1 1 0 0 0,2-2 0 0 0,38-26 0 0 0,-40 27 0 0 0,-3 3 0 0 0,1-1 0 0 0,0 0 0 0 0,-1 0 0 0 0,1 1 0 0 0,0-1 0 0 0,0 1 0 0 0,-1-1 0 0 0,1 0 0 0 0,0 1 0 0 0,0-1 0 0 0,0 1 0 0 0,0 0 0 0 0,0-1 0 0 0,-1 1 0 0 0,1 0 0 0 0,0 0 0 0 0,0-1 0 0 0,1 1 0 0 0,6-4 0 0 0,-1 0 0 0 0,1 0 0 0 0,6-6 0 0 0,4-2 0 0 0,-11 7 0 0 0,0 0 0 0 0,-1 0 0 0 0,1 0 0 0 0,0-2 0 0 0,-6 6 0 0 0,0 0 0 0 0,0 0 0 0 0,0 0 0 0 0,0 0 0 0 0,0 0 0 0 0,0 0 0 0 0,1 1 0 0 0,-1-1 0 0 0,0 0 0 0 0,2 0 0 0 0,-2 1 0 0 0,0-1 0 0 0,0 0 0 0 0,0 1 0 0 0,1-1 0 0 0,-1 0 0 0 0,0 0 0 0 0,0 1 0 0 0,0-1 0 0 0,0 0 0 0 0,0-1 0 0 0,5-4 0 0 0,0 0 0 0 0,1 0 0 0 0,0 1 0 0 0,0-1 0 0 0,0 2 0 0 0,0-1 0 0 0,8-3 0 0 0,19-12 0 0 0,-4 1 0 0 0,-23 14 0 0 0,0 1 0 0 0,0 0 0 0 0,1 0 0 0 0,0 1 0 0 0,0 0 0 0 0,-1 0 0 0 0,2 1 0 0 0,3-1 0 0 0,2-1 0 0 0,12 1 0 0 0,-26 3 0 0 0,1 0 0 0 0,-1 0 0 0 0,1 0 0 0 0,0 0 0 0 0,-1 0 0 0 0,1 0 0 0 0,0 0 0 0 0,-1 0 0 0 0,1 0 0 0 0,0 0 0 0 0,-1 0 0 0 0,1 0 0 0 0,-1 0 0 0 0,1 0 0 0 0,0-1 0 0 0,-1 1 0 0 0,1 0 0 0 0,-1-1 0 0 0,1 1 0 0 0,0 0 0 0 0,-1-1 0 0 0,1 1 0 0 0,-1 0 0 0 0,1-1 0 0 0,-1 1 0 0 0,0-1 0 0 0,1 0 0 0 0,1-1 0 0 0,2-1 0 0 0,16-6 0 0 0,-15 8 0 0 0,7-5 0 0 0,4-3 0 0 0,-12 6 0 0 0,0 1 0 0 0,1-1 0 0 0,-1 1 0 0 0,1-1 0 0 0,0 1 0 0 0,0 1 0 0 0,0-1 0 0 0,1 1 0 0 0,5-3 0 0 0,-8 2 0 0 0,21-11 0 0 0,-15 9 0 0 0,4-6 0 0 0,4 1 0 0 0,-8 2 0 0 0,-1 3 0 0 0,4-1 0 0 0,-9 3 0 0 0,0-1 0 0 0,22-15 0 0 0,-10 4 0 0 0,5-6 0 0 0,2 1 0 0 0,-13 3 0 0 0,1 1 0 0 0,6-8 0 0 0,-7 12 0 0 0,-4 5 0 0 0,-4 5 0 0 0,0 0 0 0 0,0-1 0 0 0,-1 1 0 0 0,1 0 0 0 0,0 0 0 0 0,0-1 0 0 0,-1 1 0 0 0,1-1 0 0 0,-1 1 0 0 0,1 0 0 0 0,0-2 0 0 0,10-16 0 0 0,-9 12 0 0 0,6-9 0 0 0,17-13 0 0 0,-24 28 0 0 0,0 0 0 0 0,0 0 0 0 0,0 0 0 0 0,-1 0 0 0 0,1 0 0 0 0,0 0 0 0 0,0-1 0 0 0,-1 1 0 0 0,1 0 0 0 0,0 0 0 0 0,-1-1 0 0 0,0 1 0 0 0,1-1 0 0 0,-1 1 0 0 0,0 0 0 0 0,1-1 0 0 0,1-7 0 0 0,7-11 0 0 0,8 1 0 0 0,-4-11 0 0 0,-11 27 0 0 0,1-10 0 0 0,-2 12 0 0 0,1-6 0 0 0,8-8 0 0 0,-9 13 0 0 0,3-12 0 0 0,-4 12 0 0 0,0 2 0 0 0,0-1 0 0 0,0 0 0 0 0,0 0 0 0 0,1 1 0 0 0,-1-1 0 0 0,0 0 0 0 0,0 1 0 0 0,1-1 0 0 0,-1 1 0 0 0,0-1 0 0 0,1 0 0 0 0,-1 1 0 0 0,1-1 0 0 0,-1 1 0 0 0,1-1 0 0 0,-1 1 0 0 0,1-1 0 0 0,-1 1 0 0 0,1-1 0 0 0,5-4 0 0 0,1-3 0 0 0,-1 2 0 0 0,13-11 0 0 0,-18 16 0 0 0,0 1 0 0 0,0-1 0 0 0,0 1 0 0 0,-1-1 0 0 0,1 0 0 0 0,0 1 0 0 0,-1-1 0 0 0,1 0 0 0 0,0 1 0 0 0,-1-1 0 0 0,1 0 0 0 0,-1 0 0 0 0,1 0 0 0 0,-1 0 0 0 0,1 1 0 0 0,-1-2 0 0 0,0 1 0 0 0,1-1 0 0 0,0 1 0 0 0,-1 0 0 0 0,1-1 0 0 0,0 1 0 0 0,-1 0 0 0 0,1 0 0 0 0,0-1 0 0 0,0 1 0 0 0,0 0 0 0 0,0 0 0 0 0,2-1 0 0 0,19-33 0 0 0,-8 18 0 0 0,-5 8 0 0 0,-1-2 0 0 0,-1 1 0 0 0,0-1 0 0 0,0 0 0 0 0,1-5 0 0 0,-5 11 0 0 0,0 0 0 0 0,0 0 0 0 0,1 0 0 0 0,-1 1 0 0 0,2-2 0 0 0,9-10 0 0 0,-6 6 0 0 0,-7 10 0 0 0,8-17 0 0 0,-6 10 0 0 0,6-9 0 0 0,-7 13 0 0 0,0-1 0 0 0,0 1 0 0 0,-1-1 0 0 0,1 0 0 0 0,0-4 0 0 0,1-1 0 0 0,13-17 0 0 0,-16 23 0 0 0,5-6 0 0 0,-1 2 0 0 0,-1 1 0 0 0,-2 1 0 0 0,1-1 0 0 0,-1 0 0 0 0,1 0 0 0 0,-1-1 0 0 0,1-20 0 0 0,-2 20 0 0 0,1 0 0 0 0,-1 0 0 0 0,1 0 0 0 0,-2 0 0 0 0,1 0 0 0 0,-1 0 0 0 0,-1-2 0 0 0,2 6 0 0 0,-1-1 0 0 0,1 1 0 0 0,0 0 0 0 0,0 0 0 0 0,0-1 0 0 0,0 1 0 0 0,1-2 0 0 0,-1-21 0 0 0,-5-6 0 0 0,1-1 0 0 0,0-26 0 0 0,3 47 0 0 0,0 10 0 0 0,1 1 0 0 0,0-1 0 0 0,-1 0 0 0 0,1 1 0 0 0,0-1 0 0 0,0 0 0 0 0,1 1 0 0 0,-1-1 0 0 0,0 0 0 0 0,0 1 0 0 0,1-2 0 0 0,-1 2 0 0 0,1 0 0 0 0,-1 0 0 0 0,0-1 0 0 0,0 1 0 0 0,0 0 0 0 0,0 0 0 0 0,0 0 0 0 0,-1 0 0 0 0,1 0 0 0 0,0-1 0 0 0,0 1 0 0 0,-1 0 0 0 0,1-1 0 0 0,-1 2 0 0 0,1-1 0 0 0,0 0 0 0 0,-1 0 0 0 0,1 0 0 0 0,0 0 0 0 0,0 0 0 0 0,0-1 0 0 0,0 1 0 0 0,0 0 0 0 0,0 0 0 0 0,0 0 0 0 0,0 0 0 0 0,1-4 0 0 0,0-1 0 0 0,0 1 0 0 0,0-1 0 0 0,-1 1 0 0 0,0-1 0 0 0,0 1 0 0 0,0-1 0 0 0,-1 1 0 0 0,0-1 0 0 0,-1-4 0 0 0,1 2 0 0 0,0-1 0 0 0,0 1 0 0 0,1 0 0 0 0,0 0 0 0 0,1-7 0 0 0,0-9 0 0 0,-4 3 0 0 0,3 17 0 0 0,-1 1 0 0 0,0-1 0 0 0,1 0 0 0 0,0 1 0 0 0,0-1 0 0 0,0 0 0 0 0,0 1 0 0 0,1-4 0 0 0,0 2 0 0 0,-1 0 0 0 0,1 1 0 0 0,-1-1 0 0 0,0 1 0 0 0,-1-5 0 0 0,0 4 0 0 0,1 1 0 0 0,0-1 0 0 0,0 1 0 0 0,0-1 0 0 0,1 1 0 0 0,0-1 0 0 0,0-3 0 0 0,0 6 0 0 0,-1 0 0 0 0,0-1 0 0 0,0 1 0 0 0,0 0 0 0 0,0 0 0 0 0,0 0 0 0 0,0 0 0 0 0,0 0 0 0 0,-1 0 0 0 0,1 0 0 0 0,-1 0 0 0 0,0 0 0 0 0,0-2 0 0 0,0 1 0 0 0,0 0 0 0 0,0-1 0 0 0,0 1 0 0 0,0 0 0 0 0,1 0 0 0 0,-1-2 0 0 0,-7-49 0 0 0,4 8 0 0 0,0 25 0 0 0,5 19 0 0 0,-1 0 0 0 0,0-1 0 0 0,-1 1 0 0 0,1 0 0 0 0,0-1 0 0 0,-1 1 0 0 0,1 0 0 0 0,-2-3 0 0 0,1-5 0 0 0,1 7 0 0 0,-1 0 0 0 0,1 0 0 0 0,0 0 0 0 0,-1 0 0 0 0,0 0 0 0 0,0 0 0 0 0,0 0 0 0 0,-1-2 0 0 0,0-1 0 0 0,-3-35 0 0 0,-3 16 0 0 0,-9-12 0 0 0,14 30 0 0 0,-4-14 0 0 0,6 18 0 0 0,-6-13 0 0 0,-5-22 0 0 0,-1 10 0 0 0,10 16 0 0 0,-4-14 0 0 0,5 25 0 0 0,-2-17 0 0 0,3 14 0 0 0,-12-45 0 0 0,11 42 0 0 0,-1-18 0 0 0,-2 6 0 0 0,4 17 0 0 0,0 0 0 0 0,1 0 0 0 0,-1 0 0 0 0,0-1 0 0 0,1 1 0 0 0,0 0 0 0 0,-1-3 0 0 0,0-24 0 0 0,1 26 0 0 0,0 0 0 0 0,0-1 0 0 0,-1 1 0 0 0,1 0 0 0 0,-1 0 0 0 0,0 0 0 0 0,0 0 0 0 0,0 0 0 0 0,-2-4 0 0 0,-9-25 0 0 0,0-2 0 0 0,11 29 0 0 0,0-1 0 0 0,-1 0 0 0 0,1 0 0 0 0,-1 1 0 0 0,0-1 0 0 0,0 0 0 0 0,-1 1 0 0 0,-1-3 0 0 0,-1-1 0 0 0,0-6 0 0 0,-3-5 0 0 0,8 19 0 0 0,-1 0 0 0 0,0 1 0 0 0,0-1 0 0 0,1 0 0 0 0,-1 0 0 0 0,1 0 0 0 0,-1 0 0 0 0,1 0 0 0 0,0 0 0 0 0,-1-1 0 0 0,1 1 0 0 0,0 0 0 0 0,0 0 0 0 0,-1 0 0 0 0,1-1 0 0 0,-1-3 0 0 0,-9-23 0 0 0,9 25 0 0 0,1 0 0 0 0,-1 0 0 0 0,0 0 0 0 0,0 0 0 0 0,-1 1 0 0 0,1-1 0 0 0,-1 0 0 0 0,1 0 0 0 0,-1 1 0 0 0,-4-9 0 0 0,4 4 0 0 0,-3-1 0 0 0,0 2 0 0 0,-1-3 0 0 0,5 8 0 0 0,0 0 0 0 0,1 0 0 0 0,-1 0 0 0 0,1 0 0 0 0,-1 0 0 0 0,1 0 0 0 0,-1 0 0 0 0,1 0 0 0 0,0 0 0 0 0,-1 0 0 0 0,1 0 0 0 0,0 0 0 0 0,0-1 0 0 0,-1-1 0 0 0,-7-17 0 0 0,7 18 0 0 0,1 1 0 0 0,0-1 0 0 0,-1 1 0 0 0,1 0 0 0 0,-1-1 0 0 0,0 1 0 0 0,1-1 0 0 0,-1 1 0 0 0,0 0 0 0 0,0-1 0 0 0,-1 0 0 0 0,-1-4 0 0 0,2 3 0 0 0,0 0 0 0 0,-7-10 0 0 0,1-1 0 0 0,4 10 0 0 0,1 2 0 0 0,1 1 0 0 0,0 1 0 0 0,1 0 0 0 0,0-1 0 0 0,-1 1 0 0 0,1 0 0 0 0,0-1 0 0 0,-1 1 0 0 0,1 0 0 0 0,0-1 0 0 0,-1 1 0 0 0,1-1 0 0 0,0 1 0 0 0,0-1 0 0 0,-1 1 0 0 0,1-1 0 0 0,0 1 0 0 0,0-1 0 0 0,0 1 0 0 0,0-1 0 0 0,0 1 0 0 0,0-1 0 0 0,-1 1 0 0 0,1-1 0 0 0,1 0 0 0 0,-3-9 0 0 0,1 2 0 0 0,0 6 0 0 0,1-1 0 0 0,0 0 0 0 0,-1 1 0 0 0,0-1 0 0 0,0 1 0 0 0,0-1 0 0 0,0 1 0 0 0,0-1 0 0 0,-1-1 0 0 0,-11-30 0 0 0,12 33 0 0 0,0-1 0 0 0,0 1 0 0 0,1 0 0 0 0,-1-1 0 0 0,1 1 0 0 0,-1-1 0 0 0,1 1 0 0 0,-1-1 0 0 0,1 1 0 0 0,-1-1 0 0 0,1 1 0 0 0,0-1 0 0 0,0-3 0 0 0,-11-14 0 0 0,9 15 0 0 0,2 3 0 0 0,-1 0 0 0 0,1 0 0 0 0,-1-1 0 0 0,0 1 0 0 0,0 0 0 0 0,1 0 0 0 0,-1 1 0 0 0,0-1 0 0 0,0 0 0 0 0,0 0 0 0 0,0 0 0 0 0,-1 0 0 0 0,-5-5 0 0 0,-11-12 0 0 0,8 3 0 0 0,9 14 0 0 0,1 0 0 0 0,-1-1 0 0 0,0 1 0 0 0,0 0 0 0 0,1 0 0 0 0,-1 0 0 0 0,0 0 0 0 0,0 0 0 0 0,0 0 0 0 0,0 0 0 0 0,-1 0 0 0 0,0-3 0 0 0,-1 0 0 0 0,1 0 0 0 0,-1 0 0 0 0,1 0 0 0 0,0 0 0 0 0,1 0 0 0 0,-1-1 0 0 0,1 1 0 0 0,-1-4 0 0 0,0 3 0 0 0,-1-9 0 0 0,-3-7 0 0 0,4 17 0 0 0,1 2 0 0 0,1 1 0 0 0,-1-1 0 0 0,0 1 0 0 0,0-1 0 0 0,0 1 0 0 0,0 0 0 0 0,0-1 0 0 0,0 1 0 0 0,0 0 0 0 0,0 0 0 0 0,0 1 0 0 0,1-1 0 0 0,0 1 0 0 0,-1 0 0 0 0,1 0 0 0 0,0-1 0 0 0,-1 1 0 0 0,1 0 0 0 0,0-1 0 0 0,0 1 0 0 0,-1 0 0 0 0,1-1 0 0 0,0 1 0 0 0,0 0 0 0 0,0-1 0 0 0,-1 1 0 0 0,1 0 0 0 0,0-1 0 0 0,0 1 0 0 0,0-1 0 0 0,0 1 0 0 0,0 0 0 0 0,0-1 0 0 0,0 1 0 0 0,-1-3 0 0 0,-37-33 0 0 0,28 17 0 0 0,7 16 0 0 0,-1-2 0 0 0,1 1 0 0 0,-1 0 0 0 0,1-1 0 0 0,0 0 0 0 0,-1-3 0 0 0,2 3 0 0 0,0 0 0 0 0,-1 1 0 0 0,1-1 0 0 0,-1 1 0 0 0,-2-3 0 0 0,-1-3 0 0 0,-7-16 0 0 0,10 21 0 0 0,-2-10 0 0 0,-14-10 0 0 0,19 23 0 0 0,0 2 0 0 0,-1-1 0 0 0,1 0 0 0 0,-1 0 0 0 0,1 1 0 0 0,-1-1 0 0 0,1 0 0 0 0,-1 1 0 0 0,1-1 0 0 0,-1 0 0 0 0,0 1 0 0 0,1-1 0 0 0,-1 1 0 0 0,0-1 0 0 0,1 1 0 0 0,-1-1 0 0 0,0 1 0 0 0,0 0 0 0 0,1-1 0 0 0,-1 1 0 0 0,0 0 0 0 0,0-1 0 0 0,0 1 0 0 0,-4-9 0 0 0,3 5 0 0 0,-1-2 0 0 0,1 3 0 0 0,1 1 0 0 0,0 0 0 0 0,0 0 0 0 0,-1 0 0 0 0,1 0 0 0 0,-1 0 0 0 0,0 0 0 0 0,0 1 0 0 0,0-1 0 0 0,0 0 0 0 0,-4-2 0 0 0,-5-11 0 0 0,-19-20 0 0 0,26 32 0 0 0,4 3 0 0 0,-1-1 0 0 0,0 0 0 0 0,0 0 0 0 0,1 1 0 0 0,-1-1 0 0 0,1 0 0 0 0,-1 0 0 0 0,1 0 0 0 0,-1 0 0 0 0,1 0 0 0 0,-1 0 0 0 0,1 0 0 0 0,0 0 0 0 0,-1 0 0 0 0,1 0 0 0 0,0 0 0 0 0,0-1 0 0 0,-14-45 0 0 0,6 33 0 0 0,1-3 0 0 0,5 12 0 0 0,-1 0 0 0 0,1 1 0 0 0,-1 0 0 0 0,1-1 0 0 0,-4-2 0 0 0,4 4 0 0 0,1 0 0 0 0,1 2 0 0 0,0 1 0 0 0,0-1 0 0 0,0 0 0 0 0,-1 1 0 0 0,1-1 0 0 0,0 0 0 0 0,-1 1 0 0 0,1-1 0 0 0,0 0 0 0 0,-1 1 0 0 0,1-1 0 0 0,-1 1 0 0 0,1-1 0 0 0,-1 1 0 0 0,1-1 0 0 0,-1 1 0 0 0,1-1 0 0 0,-1 1 0 0 0,0-1 0 0 0,-19-18 0 0 0,8 5 0 0 0,-3 0 0 0 0,-17-8 0 0 0,-1 6 0 0 0,29 16 0 0 0,4 0 0 0 0,-18-15 0 0 0,0 0 0 0 0,6 3 0 0 0,4 5 0 0 0,-7-8 0 0 0,12 10 0 0 0,-19-14 0 0 0,7 4 0 0 0,10 10 0 0 0,-1 0 0 0 0,1-1 0 0 0,0 0 0 0 0,-2-4 0 0 0,5 8 0 0 0,0 0 0 0 0,0 0 0 0 0,0 0 0 0 0,0 0 0 0 0,0 0 0 0 0,0 0 0 0 0,-1 0 0 0 0,1 0 0 0 0,-1 0 0 0 0,0 0 0 0 0,0 0 0 0 0,0-1 0 0 0,1 1 0 0 0,-1-1 0 0 0,0-1 0 0 0,-27-26 0 0 0,4 3 0 0 0,8 5 0 0 0,-7-1 0 0 0,-6-4 0 0 0,5-1 0 0 0,-13-15 0 0 0,21 17 0 0 0,14 23 0 0 0,3 2 0 0 0,0 1 0 0 0,0-1 0 0 0,0 0 0 0 0,0 0 0 0 0,0 1 0 0 0,0-1 0 0 0,1 0 0 0 0,-1 0 0 0 0,0 0 0 0 0,0 0 0 0 0,1 0 0 0 0,-1 0 0 0 0,1 0 0 0 0,-1 0 0 0 0,1 0 0 0 0,-1 0 0 0 0,1 0 0 0 0,0 0 0 0 0,0 1 0 0 0,0-1 0 0 0,0 1 0 0 0,-1 0 0 0 0,1-1 0 0 0,0 1 0 0 0,0 0 0 0 0,0-1 0 0 0,0 1 0 0 0,-1 0 0 0 0,1-1 0 0 0,0 1 0 0 0,0 0 0 0 0,-1 0 0 0 0,1-1 0 0 0,0 1 0 0 0,-1 0 0 0 0,1 0 0 0 0,0-1 0 0 0,-1 1 0 0 0,1 0 0 0 0,0 0 0 0 0,-1 0 0 0 0,1 0 0 0 0,0-1 0 0 0,-1 1 0 0 0,0 0 0 0 0,-1-1 0 0 0,1 1 0 0 0,0-1 0 0 0,-1 1 0 0 0,1-1 0 0 0,0 0 0 0 0,-1 0 0 0 0,1 1 0 0 0,0-1 0 0 0,0 0 0 0 0,0 0 0 0 0,0 0 0 0 0,0 0 0 0 0,0-1 0 0 0,-4-5 0 0 0,4 6 0 0 0,1-1 0 0 0,-1 1 0 0 0,1 0 0 0 0,-1 0 0 0 0,0 0 0 0 0,1 0 0 0 0,-1 0 0 0 0,0 0 0 0 0,0 1 0 0 0,1-1 0 0 0,-1 0 0 0 0,0 0 0 0 0,0 0 0 0 0,0 1 0 0 0,0-1 0 0 0,0 1 0 0 0,0-1 0 0 0,0 0 0 0 0,-1 1 0 0 0,-8-6 0 0 0,-7-18 0 0 0,14 18 0 0 0,-3-3 0 0 0,3 6 0 0 0,-5-4 0 0 0,-5-6 0 0 0,-10-1 0 0 0,-2 1 0 0 0,-7-6 0 0 0,24 14 0 0 0,1 1 0 0 0,-7-2 0 0 0,8 2 0 0 0,-1-3 0 0 0,-25-26 0 0 0,24 23 0 0 0,0 2 0 0 0,7 6 0 0 0,-7-7 0 0 0,-10-7 0 0 0,-11-16 0 0 0,6-9 0 0 0,-11-3 0 0 0,20 29 0 0 0,-2-2 0 0 0,1-1 0 0 0,8 10 0 0 0,1 0 0 0 0,0 0 0 0 0,-3-6 0 0 0,-10-8 0 0 0,-6-1 0 0 0,25 22 0 0 0,-1 0 0 0 0,0 0 0 0 0,1 0 0 0 0,-1 0 0 0 0,0 0 0 0 0,0 0 0 0 0,0 0 0 0 0,0 1 0 0 0,0-1 0 0 0,0 0 0 0 0,0 1 0 0 0,-1-1 0 0 0,-3-3 0 0 0,0-1 0 0 0,1 1 0 0 0,-6-8 0 0 0,3 0 0 0 0,3 6 0 0 0,2-4 0 0 0,-9-7 0 0 0,10 16 0 0 0,1 0 0 0 0,0 0 0 0 0,-1 0 0 0 0,1 0 0 0 0,-1 0 0 0 0,1 0 0 0 0,-1 0 0 0 0,0 1 0 0 0,1-1 0 0 0,-1 0 0 0 0,0 0 0 0 0,0 1 0 0 0,1-1 0 0 0,-1 0 0 0 0,0 1 0 0 0,-1-1 0 0 0,-11-10 0 0 0,11 9 0 0 0,-11-7 0 0 0,5 2 0 0 0,2 0 0 0 0,-7-2 0 0 0,12 8 0 0 0,0 1 0 0 0,1-1 0 0 0,-1 0 0 0 0,0 1 0 0 0,0-1 0 0 0,0 0 0 0 0,0 0 0 0 0,1 0 0 0 0,-1 0 0 0 0,0 1 0 0 0,1-1 0 0 0,-1 0 0 0 0,1 0 0 0 0,-1 0 0 0 0,1 0 0 0 0,-1-1 0 0 0,-4-5 0 0 0,-6-1 0 0 0,8 4 0 0 0,-3-7 0 0 0,0 4 0 0 0,-3-2 0 0 0,-1 1 0 0 0,6 6 0 0 0,3 2 0 0 0,0-1 0 0 0,1 1 0 0 0,-1-1 0 0 0,0 1 0 0 0,0-1 0 0 0,1 0 0 0 0,-1 1 0 0 0,1-1 0 0 0,-1 0 0 0 0,0 0 0 0 0,1 0 0 0 0,-1 1 0 0 0,1-1 0 0 0,0 0 0 0 0,-1 0 0 0 0,1 0 0 0 0,-17-15 0 0 0,15 14 0 0 0,0 1 0 0 0,0 0 0 0 0,0-1 0 0 0,0 0 0 0 0,0 1 0 0 0,0-1 0 0 0,0 0 0 0 0,1 0 0 0 0,-1 0 0 0 0,0-2 0 0 0,0 2 0 0 0,-1-5 0 0 0,5 0 0 0 0,-5-2 0 0 0,2 1 0 0 0,-3 3 0 0 0,-1 2 0 0 0,3 2 0 0 0,0 0 0 0 0,0 0 0 0 0,0 0 0 0 0,0 0 0 0 0,0 0 0 0 0,1 0 0 0 0,-1-1 0 0 0,1 1 0 0 0,-2-2 0 0 0,2 1 0 0 0,0 1 0 0 0,1 1 0 0 0,0-1 0 0 0,-1 1 0 0 0,1-1 0 0 0,0 1 0 0 0,-1-1 0 0 0,1 1 0 0 0,-1-1 0 0 0,1 1 0 0 0,0 0 0 0 0,-1-1 0 0 0,1 1 0 0 0,-1-1 0 0 0,1 1 0 0 0,-1 0 0 0 0,0 0 0 0 0,1-1 0 0 0,-1 1 0 0 0,0 0 0 0 0,-6-4 0 0 0,-2 0 0 0 0,-16-8 0 0 0,19 6 0 0 0,-10-7 0 0 0,-7-3 0 0 0,17 10 0 0 0,6 3 0 0 0,-1 2 0 0 0,-5-4 0 0 0,3 5 0 0 0,0-1 0 0 0,-8-14 0 0 0,-14-14 0 0 0,2 0 0 0 0,12 8 0 0 0,8 18 0 0 0,1 1 0 0 0,-3-9 0 0 0,-3 2 0 0 0,5 5 0 0 0,0 0 0 0 0,0 0 0 0 0,0 0 0 0 0,0-1 0 0 0,0 0 0 0 0,1 3 0 0 0,0 1 0 0 0,-8-16 0 0 0,-10-25 0 0 0,20 40 0 0 0,1-2 0 0 0,-8-5 0 0 0,4 4 0 0 0,0 0 0 0 0,0 0 0 0 0,0 0 0 0 0,1 0 0 0 0,0 0 0 0 0,0 0 0 0 0,0-2 0 0 0,1-1 0 0 0,-3 0 0 0 0,-3-7 0 0 0,7 11 0 0 0,-7-15 0 0 0,2 11 0 0 0,-3-12 0 0 0,4 13 0 0 0,-2-6 0 0 0,6 12 0 0 0,-2-8 0 0 0,-2-1 0 0 0,2 8 0 0 0,0 1 0 0 0,-4-13 0 0 0,6 13 0 0 0,-1 0 0 0 0,1 1 0 0 0,0-1 0 0 0,-1 0 0 0 0,1 0 0 0 0,0 0 0 0 0,-1 1 0 0 0,1-1 0 0 0,0 0 0 0 0,0 0 0 0 0,0 0 0 0 0,0 1 0 0 0,0-1 0 0 0,0 0 0 0 0,0 0 0 0 0,0 0 0 0 0,0 0 0 0 0,0 1 0 0 0,1-1 0 0 0,-7-11 0 0 0,2 5 0 0 0,3-4 0 0 0,-2 3 0 0 0,-1 1 0 0 0,2-1 0 0 0,-4 0 0 0 0,6 7 0 0 0,0 0 0 0 0,0 1 0 0 0,0-1 0 0 0,0 1 0 0 0,0-1 0 0 0,-1 1 0 0 0,1-1 0 0 0,0 1 0 0 0,0-1 0 0 0,-1 1 0 0 0,1-1 0 0 0,0 1 0 0 0,-1-1 0 0 0,1 1 0 0 0,-1 0 0 0 0,1-1 0 0 0,-1 1 0 0 0,1 0 0 0 0,0-1 0 0 0,-1 1 0 0 0,1 0 0 0 0,-1-1 0 0 0,0 1 0 0 0,0 0 0 0 0,1-1 0 0 0,-1 1 0 0 0,0 0 0 0 0,1-1 0 0 0,-1 1 0 0 0,0 0 0 0 0,1-1 0 0 0,-1 1 0 0 0,1-1 0 0 0,-1 1 0 0 0,1-1 0 0 0,-1 1 0 0 0,1-1 0 0 0,-1 0 0 0 0,1 1 0 0 0,0-1 0 0 0,-1 0 0 0 0,1 1 0 0 0,0-1 0 0 0,-1 0 0 0 0,1 1 0 0 0,-1-2 0 0 0,0 0 0 0 0,-1 0 0 0 0,1 0 0 0 0,-1 0 0 0 0,1 0 0 0 0,-1 1 0 0 0,0-1 0 0 0,-1 0 0 0 0,-4-6 0 0 0,4 5 0 0 0,1-1 0 0 0,-1 0 0 0 0,1-1 0 0 0,0 1 0 0 0,0 0 0 0 0,1-1 0 0 0,-1 1 0 0 0,1-1 0 0 0,0 1 0 0 0,0-1 0 0 0,1 1 0 0 0,-1-2 0 0 0,-4-25 0 0 0,5 28 0 0 0,-1-1 0 0 0,1 1 0 0 0,-1-1 0 0 0,0 1 0 0 0,-1 0 0 0 0,1 0 0 0 0,-1-1 0 0 0,1 1 0 0 0,-1 0 0 0 0,0 0 0 0 0,-2-2 0 0 0,-10-20 0 0 0,1 5 0 0 0,1 2 0 0 0,-14-25 0 0 0,-31-46 0 0 0,55 82 0 0 0,1 6 0 0 0,1 0 0 0 0,0 0 0 0 0,0 0 0 0 0,-1 0 0 0 0,1 0 0 0 0,0 1 0 0 0,-1-1 0 0 0,1 0 0 0 0,-1 0 0 0 0,1 1 0 0 0,-1-1 0 0 0,1 0 0 0 0,-1 1 0 0 0,0-1 0 0 0,-46-52 0 0 0,46 53 0 0 0,0-1 0 0 0,0 1 0 0 0,1-1 0 0 0,-1 0 0 0 0,0 1 0 0 0,1-1 0 0 0,-1 0 0 0 0,1 0 0 0 0,-1 1 0 0 0,1-1 0 0 0,-1 0 0 0 0,1 0 0 0 0,-1 0 0 0 0,1 0 0 0 0,0 0 0 0 0,0 1 0 0 0,-1-1 0 0 0,1 0 0 0 0,-3-5 0 0 0,-6-3 0 0 0,9 6 0 0 0,0 1 0 0 0,-4-14 0 0 0,-5-7 0 0 0,9 19 0 0 0,0-8 0 0 0,-9-22 0 0 0,-3 2 0 0 0,8 25 0 0 0,1 0 0 0 0,0-1 0 0 0,1 0 0 0 0,0 0 0 0 0,0-1 0 0 0,1 7 0 0 0,-1-8 0 0 0,-1 0 0 0 0,2-1 0 0 0,-1 1 0 0 0,1-3 0 0 0,1 11 0 0 0,1 0 0 0 0,-2 1 0 0 0,1-1 0 0 0,0 0 0 0 0,0 0 0 0 0,0 1 0 0 0,-1-1 0 0 0,1 0 0 0 0,-1 0 0 0 0,0 0 0 0 0,-1-5 0 0 0,-1-4 0 0 0,-1-9 0 0 0,3 16 0 0 0,0 0 0 0 0,1 1 0 0 0,-1-1 0 0 0,0 1 0 0 0,0-1 0 0 0,-1 1 0 0 0,-1-3 0 0 0,-2-9 0 0 0,2 8 0 0 0,2 4 0 0 0,-1 1 0 0 0,1-1 0 0 0,0 1 0 0 0,-1 0 0 0 0,1 0 0 0 0,-1 0 0 0 0,0 0 0 0 0,1 0 0 0 0,-1 0 0 0 0,-1 0 0 0 0,-5-7 0 0 0,0-1 0 0 0,4 5 0 0 0,1 0 0 0 0,-1 0 0 0 0,1-1 0 0 0,0 1 0 0 0,0-1 0 0 0,0-2 0 0 0,1 4 0 0 0,0-1 0 0 0,0 1 0 0 0,-1-1 0 0 0,1 1 0 0 0,-2-2 0 0 0,-20-34 0 0 0,-3-11 0 0 0,11 21 0 0 0,15 29 0 0 0,0-1 0 0 0,0 1 0 0 0,0 0 0 0 0,1 0 0 0 0,-1 0 0 0 0,0 0 0 0 0,1 0 0 0 0,-1-1 0 0 0,1 1 0 0 0,-1 0 0 0 0,1-1 0 0 0,0 1 0 0 0,0 0 0 0 0,-1-2 0 0 0,-2-16 0 0 0,-1-2 0 0 0,4 16 0 0 0,-1 0 0 0 0,0 0 0 0 0,0 0 0 0 0,0 0 0 0 0,-1-2 0 0 0,-10-17 0 0 0,12 19 0 0 0,-6-7 0 0 0,2 7 0 0 0,-26-41 0 0 0,22 41 0 0 0,3-3 0 0 0,5 6 0 0 0,0 1 0 0 0,0 0 0 0 0,-1 1 0 0 0,1-1 0 0 0,0 1 0 0 0,0-1 0 0 0,0 0 0 0 0,-1 1 0 0 0,1-1 0 0 0,0 1 0 0 0,-1-1 0 0 0,1 1 0 0 0,0-1 0 0 0,-1 1 0 0 0,1-1 0 0 0,-1 1 0 0 0,1-1 0 0 0,-1 1 0 0 0,1-1 0 0 0,-1 1 0 0 0,1 0 0 0 0,-1-1 0 0 0,1 1 0 0 0,-1 0 0 0 0,1 0 0 0 0,-1-1 0 0 0,0 1 0 0 0,1 0 0 0 0,-1 0 0 0 0,0 0 0 0 0,1 0 0 0 0,-1 0 0 0 0,1-1 0 0 0,-1 1 0 0 0,1 0 0 0 0,-1 0 0 0 0,1 0 0 0 0,-1-1 0 0 0,1 1 0 0 0,-1 0 0 0 0,1-1 0 0 0,-1 1 0 0 0,1 0 0 0 0,0-1 0 0 0,-1 1 0 0 0,1-1 0 0 0,0 1 0 0 0,-1 0 0 0 0,1-1 0 0 0,0 1 0 0 0,-1-1 0 0 0,1 1 0 0 0,0-1 0 0 0,0 1 0 0 0,-1-1 0 0 0,1 0 0 0 0,0 0 0 0 0,-1 0 0 0 0,1 0 0 0 0,-1 0 0 0 0,1-1 0 0 0,-1 1 0 0 0,1 0 0 0 0,-1 0 0 0 0,0 1 0 0 0,1-1 0 0 0,-1 0 0 0 0,-1-1 0 0 0,-11-14 0 0 0,-16-14 0 0 0,14 13 0 0 0,-1 0 0 0 0,-14-12 0 0 0,12 8 0 0 0,15 19 0 0 0,1-1 0 0 0,-1 1 0 0 0,1 0 0 0 0,-1-1 0 0 0,1 1 0 0 0,0-1 0 0 0,0 0 0 0 0,0 1 0 0 0,0-1 0 0 0,0 0 0 0 0,1-1 0 0 0,-1 1 0 0 0,1 0 0 0 0,0 0 0 0 0,0 0 0 0 0,0-1 0 0 0,0 1 0 0 0,1-1 0 0 0,-1 0 0 0 0,0 0 0 0 0,-1 0 0 0 0,0-1 0 0 0,0 1 0 0 0,-1 0 0 0 0,1 0 0 0 0,-1 0 0 0 0,0 1 0 0 0,0-1 0 0 0,0 1 0 0 0,-1-1 0 0 0,1 1 0 0 0,-1 0 0 0 0,-57-38 0 0 0,54 36 0 0 0,6 4 0 0 0,1 1 0 0 0,-1-1 0 0 0,0 1 0 0 0,1 0 0 0 0,-1-1 0 0 0,1 1 0 0 0,-1-1 0 0 0,1 1 0 0 0,-1-1 0 0 0,1 0 0 0 0,0 1 0 0 0,-1-1 0 0 0,1 1 0 0 0,0-1 0 0 0,-1 0 0 0 0,1 1 0 0 0,0-1 0 0 0,0 0 0 0 0,0 1 0 0 0,0-1 0 0 0,-1 0 0 0 0,1 1 0 0 0,0 0 0 0 0,0 0 0 0 0,0 0 0 0 0,0-1 0 0 0,0 1 0 0 0,0 0 0 0 0,0 0 0 0 0,0 0 0 0 0,0-1 0 0 0,0 1 0 0 0,-1 0 0 0 0,1 0 0 0 0,0 0 0 0 0,0 0 0 0 0,0 0 0 0 0,0-1 0 0 0,0 1 0 0 0,-1 0 0 0 0,1 0 0 0 0,0 0 0 0 0,0 0 0 0 0,0 0 0 0 0,-1 0 0 0 0,1 0 0 0 0,0-1 0 0 0,0 1 0 0 0,0 0 0 0 0,-1 0 0 0 0,1 0 0 0 0,0 0 0 0 0,0 0 0 0 0,0 0 0 0 0,-1 0 0 0 0,-10-5 0 0 0,9 2 0 0 0,1 1 0 0 0,-2-2 0 0 0,0 1 0 0 0,0 1 0 0 0,-1-1 0 0 0,1 0 0 0 0,-1 1 0 0 0,0-1 0 0 0,-3 0 0 0 0,-3-3 0 0 0,4-1 0 0 0,6 6 0 0 0,-1 0 0 0 0,1 1 0 0 0,-1-1 0 0 0,1 0 0 0 0,-1 1 0 0 0,0-1 0 0 0,1 0 0 0 0,-1 1 0 0 0,0-1 0 0 0,1 1 0 0 0,-1-1 0 0 0,0 1 0 0 0,0 0 0 0 0,1-1 0 0 0,-1 1 0 0 0,0 0 0 0 0,0-1 0 0 0,0 1 0 0 0,0 0 0 0 0,-5-2 0 0 0,1-5 0 0 0,4 6 0 0 0,1 0 0 0 0,0 1 0 0 0,0-1 0 0 0,-1 1 0 0 0,1-1 0 0 0,0 0 0 0 0,-1 1 0 0 0,1-1 0 0 0,-1 1 0 0 0,1-1 0 0 0,0 1 0 0 0,-1-1 0 0 0,1 1 0 0 0,-1 0 0 0 0,0-1 0 0 0,1 1 0 0 0,-1-1 0 0 0,0 1 0 0 0,-17-12 0 0 0,-22-9 0 0 0,17 10 0 0 0,22 11 0 0 0,0 0 0 0 0,0-1 0 0 0,0 1 0 0 0,0 0 0 0 0,0-1 0 0 0,1 1 0 0 0,-1 0 0 0 0,0-1 0 0 0,0 1 0 0 0,0-1 0 0 0,1 0 0 0 0,-1 1 0 0 0,0-1 0 0 0,0 1 0 0 0,1-1 0 0 0,-1 0 0 0 0,1 0 0 0 0,-1 0 0 0 0,-4-4 0 0 0,1 4 0 0 0,3 1 0 0 0,0 0 0 0 0,0-1 0 0 0,-1 1 0 0 0,1-1 0 0 0,0 1 0 0 0,0-1 0 0 0,0 1 0 0 0,0-1 0 0 0,0 0 0 0 0,0 1 0 0 0,0-1 0 0 0,0 0 0 0 0,0 0 0 0 0,1 0 0 0 0,-1 0 0 0 0,0 0 0 0 0,-16-14 0 0 0,7 7 0 0 0,10 3 0 0 0,0 3 0 0 0,-3-3 0 0 0,0 1 0 0 0,0-1 0 0 0,-1 1 0 0 0,1 0 0 0 0,-3-2 0 0 0,-15-18 0 0 0,16 17 0 0 0,3 4 0 0 0,0 0 0 0 0,-1 0 0 0 0,1 0 0 0 0,-1 1 0 0 0,0-1 0 0 0,0 1 0 0 0,0-1 0 0 0,0 1 0 0 0,0 0 0 0 0,0 0 0 0 0,-1 1 0 0 0,0-1 0 0 0,0 0 0 0 0,-10-11 0 0 0,4 6 0 0 0,4 3 0 0 0,0 0 0 0 0,0 0 0 0 0,0-1 0 0 0,-2-2 0 0 0,1 3 0 0 0,5 2 0 0 0,0 1 0 0 0,1 0 0 0 0,-1-1 0 0 0,0 1 0 0 0,0-1 0 0 0,1 1 0 0 0,-1-1 0 0 0,1 0 0 0 0,-1 1 0 0 0,0-2 0 0 0,1 1 0 0 0,0 0 0 0 0,-1 0 0 0 0,0 1 0 0 0,1-1 0 0 0,-1 1 0 0 0,0-1 0 0 0,0 1 0 0 0,0 0 0 0 0,0 0 0 0 0,-1-1 0 0 0,-22-13 0 0 0,14 9 0 0 0,-11-9 0 0 0,0-2 0 0 0,-4 6 0 0 0,-34-1 0 0 0,26 0 0 0 0,28 11 0 0 0,-9-5 0 0 0,-14-17 0 0 0,24 20 0 0 0,1-1 0 0 0,-1 2 0 0 0,1-1 0 0 0,-1 0 0 0 0,0 1 0 0 0,0 0 0 0 0,0 0 0 0 0,-5-1 0 0 0,-10-5 0 0 0,10 6 0 0 0,8 2 0 0 0,0-1 0 0 0,-1 1 0 0 0,1-1 0 0 0,0 1 0 0 0,0-1 0 0 0,0 0 0 0 0,0 1 0 0 0,1-1 0 0 0,-1 0 0 0 0,0 0 0 0 0,0-1 0 0 0,-9-5 0 0 0,9 5 0 0 0,0 1 0 0 0,-1-1 0 0 0,0 1 0 0 0,1-1 0 0 0,-1 1 0 0 0,0 0 0 0 0,0 0 0 0 0,-1 0 0 0 0,2 0 0 0 0,1 0 0 0 0,0 0 0 0 0,-1 1 0 0 0,1-1 0 0 0,0 0 0 0 0,-1 0 0 0 0,1 0 0 0 0,0 0 0 0 0,0-1 0 0 0,0 1 0 0 0,0 0 0 0 0,0 0 0 0 0,0-1 0 0 0,0 1 0 0 0,0-1 0 0 0,0 0 0 0 0,0 1 0 0 0,0-1 0 0 0,0 0 0 0 0,0 1 0 0 0,-1-1 0 0 0,1 1 0 0 0,0 0 0 0 0,-1-1 0 0 0,1 1 0 0 0,-1 0 0 0 0,0 0 0 0 0,-28-18 0 0 0,0-4 0 0 0,22 14 0 0 0,8 8 0 0 0,-1 0 0 0 0,1 0 0 0 0,-1 0 0 0 0,0 1 0 0 0,1-1 0 0 0,-1 0 0 0 0,0 0 0 0 0,0 0 0 0 0,0 1 0 0 0,1-1 0 0 0,-1 1 0 0 0,-1-2 0 0 0,1 2 0 0 0,-1 0 0 0 0,1-1 0 0 0,0 0 0 0 0,0 1 0 0 0,0-1 0 0 0,0 0 0 0 0,0 0 0 0 0,0 0 0 0 0,0 1 0 0 0,0-1 0 0 0,0 0 0 0 0,0 0 0 0 0,0 0 0 0 0,-5-4 0 0 0,5 4 0 0 0,0 1 0 0 0,0-1 0 0 0,0 1 0 0 0,0 0 0 0 0,0-1 0 0 0,0 0 0 0 0,0 1 0 0 0,0-1 0 0 0,0 0 0 0 0,0 1 0 0 0,0-1 0 0 0,0 0 0 0 0,1 0 0 0 0,-1 0 0 0 0,0 0 0 0 0,0 0 0 0 0,1 0 0 0 0,-1 0 0 0 0,1 0 0 0 0,-2-1 0 0 0,0 0 0 0 0,-1 0 0 0 0,1 0 0 0 0,0 0 0 0 0,-1 1 0 0 0,1-1 0 0 0,-1 1 0 0 0,1-1 0 0 0,-1 1 0 0 0,0 0 0 0 0,-1 0 0 0 0,-1-1 0 0 0,0 0 0 0 0,1-1 0 0 0,-1 1 0 0 0,1-1 0 0 0,0 1 0 0 0,0-1 0 0 0,0 0 0 0 0,0-1 0 0 0,0 1 0 0 0,-1-2 0 0 0,-19-15 0 0 0,20 18 0 0 0,1 0 0 0 0,-1-1 0 0 0,1 1 0 0 0,0-1 0 0 0,0 0 0 0 0,0 0 0 0 0,1 2 0 0 0,1-1 0 0 0,-1 1 0 0 0,1 0 0 0 0,-1 0 0 0 0,0 0 0 0 0,0 0 0 0 0,1 0 0 0 0,-1 0 0 0 0,0 0 0 0 0,-1 0 0 0 0,-3-2 0 0 0,-29-11 0 0 0,33 13 0 0 0,0 0 0 0 0,0 0 0 0 0,0 0 0 0 0,0 0 0 0 0,0 0 0 0 0,0 0 0 0 0,0 0 0 0 0,1-1 0 0 0,-1 1 0 0 0,0 0 0 0 0,-4-4 0 0 0,-10-1 0 0 0,-17-14 0 0 0,26 15 0 0 0,-1 1 0 0 0,1 0 0 0 0,-1 0 0 0 0,0 1 0 0 0,0 0 0 0 0,0 0 0 0 0,-1 1 0 0 0,1 0 0 0 0,-1 1 0 0 0,-7-1 0 0 0,-2 4 0 0 0,-3-4 0 0 0,13 0 0 0 0,4 2 0 0 0,1-1 0 0 0,0 1 0 0 0,-1 0 0 0 0,1 0 0 0 0,-1 0 0 0 0,1 1 0 0 0,0-1 0 0 0,-3 2 0 0 0,-20-3 0 0 0,5-1 0 0 0,-45-1 0 0 0,29-2 0 0 0,24 3 0 0 0,-3-1 0 0 0,0 1 0 0 0,-10 1 0 0 0,-7 1 0 0 0,-3-6 0 0 0,30 5 0 0 0,0 0 0 0 0,0 0 0 0 0,0 0 0 0 0,0-1 0 0 0,0 1 0 0 0,-1-2 0 0 0,1 1 0 0 0,0 0 0 0 0,0 0 0 0 0,1 1 0 0 0,-1 0 0 0 0,-1 0 0 0 0,0 0 0 0 0,-2 1 0 0 0,1-1 0 0 0,0-1 0 0 0,0 0 0 0 0,0 0 0 0 0,-2-1 0 0 0,-8-2 0 0 0,-30-2 0 0 0,30 5 0 0 0,-13 0 0 0 0,22 2 0 0 0,1-1 0 0 0,-1 0 0 0 0,0 0 0 0 0,1-1 0 0 0,-9-2 0 0 0,7 1 0 0 0,1 1 0 0 0,-1 0 0 0 0,0 1 0 0 0,0 0 0 0 0,-4 0 0 0 0,4 1 0 0 0,0-1 0 0 0,0 0 0 0 0,0-1 0 0 0,0 0 0 0 0,-2-1 0 0 0,5 1 0 0 0,0 0 0 0 0,-1 1 0 0 0,1 0 0 0 0,0 0 0 0 0,-1 1 0 0 0,0 0 0 0 0,1 0 0 0 0,1 0 0 0 0,-1-1 0 0 0,1 1 0 0 0,0-1 0 0 0,-1 0 0 0 0,1-1 0 0 0,-6-2 0 0 0,10 2 0 0 0,-17 1 0 0 0,0 1 0 0 0,0 1 0 0 0,0 1 0 0 0,-10 2 0 0 0,-17 3 0 0 0,29-6 0 0 0,14-2 0 0 0,-1 1 0 0 0,1 1 0 0 0,0-1 0 0 0,-1 0 0 0 0,1 1 0 0 0,0 0 0 0 0,-3 1 0 0 0,1-1 0 0 0,0 0 0 0 0,0-1 0 0 0,0 1 0 0 0,1-1 0 0 0,-1 0 0 0 0,0 0 0 0 0,0 0 0 0 0,0-1 0 0 0,0 1 0 0 0,-20-2 0 0 0,-39-3 0 0 0,48 4 0 0 0,1 0 0 0 0,-1-1 0 0 0,0-1 0 0 0,1 0 0 0 0,1 1 0 0 0,-1 1 0 0 0,0 0 0 0 0,-63-7 0 0 0,-30 11 0 0 0,99-4 0 0 0,0-1 0 0 0,3 1 0 0 0,1 0 0 0 0,-1 0 0 0 0,0 0 0 0 0,0 1 0 0 0,0-1 0 0 0,0 2 0 0 0,0-1 0 0 0,0 1 0 0 0,0-1 0 0 0,0 2 0 0 0,3-2 0 0 0,-41 4 0 0 0,42-4 0 0 0,-1 0 0 0 0,1 1 0 0 0,-1-1 0 0 0,1 1 0 0 0,-1 0 0 0 0,1 0 0 0 0,-1 0 0 0 0,-1 1 0 0 0,-16 4 0 0 0,-22 0 0 0 0,31-5 0 0 0,1 0 0 0 0,0 0 0 0 0,-7 3 0 0 0,6-2 0 0 0,1-1 0 0 0,0 1 0 0 0,-8-1 0 0 0,-3 0 0 0 0,0 1 0 0 0,-9 2 0 0 0,3 0 0 0 0,26-4 0 0 0,-5 1 0 0 0,-1-1 0 0 0,1 1 0 0 0,0-1 0 0 0,-1 0 0 0 0,1 0 0 0 0,-3-1 0 0 0,-14 2 0 0 0,7 0 0 0 0,-32 4 0 0 0,36-4 0 0 0,0 1 0 0 0,0 0 0 0 0,1 0 0 0 0,-1 2 0 0 0,-11 3 0 0 0,9-2 0 0 0,-1-1 0 0 0,-12 2 0 0 0,10-7 0 0 0,11 0 0 0 0,1 1 0 0 0,0 0 0 0 0,-1 1 0 0 0,1 0 0 0 0,0-1 0 0 0,-1 1 0 0 0,1 1 0 0 0,0-1 0 0 0,0 1 0 0 0,-2 1 0 0 0,5-2 0 0 0,0 0 0 0 0,0-1 0 0 0,0 1 0 0 0,0 0 0 0 0,0-1 0 0 0,0 0 0 0 0,0 1 0 0 0,0-1 0 0 0,-1 0 0 0 0,1 0 0 0 0,1 0 0 0 0,-1 0 0 0 0,0 1 0 0 0,1-1 0 0 0,-1 0 0 0 0,0 1 0 0 0,1-1 0 0 0,-1 1 0 0 0,0-1 0 0 0,1 1 0 0 0,-1 0 0 0 0,1 0 0 0 0,-1 0 0 0 0,0 0 0 0 0,0 1 0 0 0,0-1 0 0 0,-1 1 0 0 0,1-1 0 0 0,-1 0 0 0 0,1 0 0 0 0,-1 0 0 0 0,1-1 0 0 0,-1 1 0 0 0,1-1 0 0 0,-2 1 0 0 0,1-1 0 0 0,0 1 0 0 0,-1 0 0 0 0,1 0 0 0 0,0 0 0 0 0,0 0 0 0 0,0 0 0 0 0,0 1 0 0 0,0-1 0 0 0,0 2 0 0 0,-2-1 0 0 0,0 1 0 0 0,1-1 0 0 0,-1 0 0 0 0,0 0 0 0 0,-2 1 0 0 0,-22 9 0 0 0,20-7 0 0 0,1-1 0 0 0,-1 0 0 0 0,0-1 0 0 0,-5 1 0 0 0,-4 3 0 0 0,-11 4 0 0 0,29-11 0 0 0,-2 1 0 0 0,0 0 0 0 0,0-1 0 0 0,-1 1 0 0 0,1-1 0 0 0,0 1 0 0 0,0-1 0 0 0,0 0 0 0 0,0 0 0 0 0,0 0 0 0 0,0 0 0 0 0,-1 0 0 0 0,-5 0 0 0 0,7 0 0 0 0,1 0 0 0 0,0 0 0 0 0,-1 0 0 0 0,1 0 0 0 0,-1 0 0 0 0,1 0 0 0 0,-1 0 0 0 0,1 0 0 0 0,-1 0 0 0 0,1 0 0 0 0,0 0 0 0 0,-1 0 0 0 0,1 1 0 0 0,-1-1 0 0 0,1 0 0 0 0,0 0 0 0 0,-1 0 0 0 0,1 1 0 0 0,-1-1 0 0 0,1 0 0 0 0,0 0 0 0 0,-1 1 0 0 0,1-1 0 0 0,0 1 0 0 0,-4 1 0 0 0,-10-4 0 0 0,7-2 0 0 0,3-1 0 0 0,8-3 0 0 0,-2 5 0 0 0,1 0 0 0 0,0 0 0 0 0,0 1 0 0 0,1-1 0 0 0,-1 1 0 0 0,0 0 0 0 0,1 0 0 0 0,1-1 0 0 0,17-11 0 0 0,-21 13 0 0 0,-1 0 0 0 0,1 0 0 0 0,0 0 0 0 0,0 0 0 0 0,0 0 0 0 0,1 1 0 0 0,-1-1 0 0 0,0 0 0 0 0,0 0 0 0 0,0 1 0 0 0,0-1 0 0 0,1 1 0 0 0,-1-1 0 0 0,0 1 0 0 0,1-1 0 0 0,6-3 0 0 0,-5 2 0 0 0,-1 0 0 0 0,1 0 0 0 0,0 0 0 0 0,0 1 0 0 0,0-1 0 0 0,0 1 0 0 0,0 0 0 0 0,3-1 0 0 0,21-10 0 0 0,-25 10 0 0 0,1 0 0 0 0,0 0 0 0 0,0 0 0 0 0,0 0 0 0 0,1 1 0 0 0,-1 0 0 0 0,0-1 0 0 0,0 1 0 0 0,1 0 0 0 0,8-2 0 0 0,21-10 3 0 0,-21 9-9 0 0,-1 0 0 0 0,0 0 0 0 0,5-4 6 0 0,-12 6-36 0 0,1 0-1 0 0,0 0 0 0 0,-1 1 0 0 0,1 0 0 0 0,0 0 1 0 0,0 0-1 0 0,0 1 0 0 0,0 0 0 0 0,3 0 37 0 0,23-3 114 0 0,134-20 118 0 0,-152 22-232 0 0,-1 0 0 0 0,0 0 0 0 0,5 2 0 0 0,27-2 0 0 0,18-3 0 0 0,-58 3 0 0 0,0 1 0 0 0,0 0 0 0 0,0 1 0 0 0,0-1 0 0 0,3 1 0 0 0,15 2 0 0 0,24-5 0 0 0,-1-2 0 0 0,6-2 0 0 0,25-1 0 0 0,1 4 0 0 0,39 4 0 0 0,-22 1 0 0 0,-32-7 0 0 0,50 2 0 0 0,-96 3 0 0 0,0 2 0 0 0,14 3 0 0 0,-14-2 0 0 0,0-1 0 0 0,16 0 0 0 0,18 3 0 0 0,-30 1 0 0 0,-18-5 0 0 0,1-1 0 0 0,-1 1 0 0 0,1 0 0 0 0,0-1 0 0 0,-1 1 0 0 0,1-1 0 0 0,-1 0 0 0 0,1 1 0 0 0,0-1 0 0 0,0-1 0 0 0,12 0 0 0 0,1 1 0 0 0,-1 0 0 0 0,1 1 0 0 0,18 0 0 0 0,25 1 0 0 0,-1 3 0 0 0,-45-4 0 0 0,35 7 0 0 0,-38-6 0 0 0,-1 0 0 0 0,1 0 0 0 0,3 2 0 0 0,18 4 0 0 0,-10-3 0 0 0,0 0 0 0 0,3 2 0 0 0,28 8 0 0 0,-9-3 0 0 0,-32-8 0 0 0,1 0 0 0 0,1-1 0 0 0,7 1 0 0 0,14 3 0 0 0,-22-5 0 0 0,-1 0 0 0 0,1 0 0 0 0,11-1 0 0 0,41 4 0 0 0,-45-3 0 0 0,1 0 0 0 0,-1 1 0 0 0,-1 1 0 0 0,12 4 0 0 0,15 3 0 0 0,-15-5 0 0 0,-12-3 0 0 0,0 1 0 0 0,0 1 0 0 0,2 1 0 0 0,-8-3 0 0 0,14 1 0 0 0,5 1 0 0 0,-10-2 0 0 0,-8-1 0 0 0,1 0 0 0 0,9-1 0 0 0,35 6 0 0 0,-54-7 0 0 0,1 1 0 0 0,-1-1 0 0 0,0 1 0 0 0,1 0 0 0 0,-1 1 0 0 0,0-1 0 0 0,2 2 0 0 0,7 0 0 0 0,-10-3 0 0 0,-1 1 0 0 0,1-1 0 0 0,-1 0 0 0 0,1 0 0 0 0,-1 1 0 0 0,1 0 0 0 0,-1-1 0 0 0,0 1 0 0 0,2 1 0 0 0,18 7 0 0 0,-10-4 0 0 0,7 8 0 0 0,16 0 0 0 0,-19-5 0 0 0,-13-5 0 0 0,0 0 0 0 0,19 8 0 0 0,-14-7 0 0 0,1-2 0 0 0,0 1 0 0 0,1-1 0 0 0,1 0 0 0 0,23 6 0 0 0,-28-6 0 0 0,1-1 0 0 0,-1 1 0 0 0,1-1 0 0 0,-1 0 0 0 0,4 0 0 0 0,-4 0 0 0 0,0-1 0 0 0,-1 2 0 0 0,1-1 0 0 0,0 0 0 0 0,-1 1 0 0 0,6 2 0 0 0,24 6 0 0 0,-22-7 0 0 0,0 1 0 0 0,0 0 0 0 0,-1 1 0 0 0,1 0 0 0 0,10 3 0 0 0,5 4 0 0 0,-22-8 0 0 0,1-1 0 0 0,-1-1 0 0 0,1 1 0 0 0,-1-1 0 0 0,1 0 0 0 0,0 0 0 0 0,5-1 0 0 0,26 7 0 0 0,-23-4 0 0 0,0-1 0 0 0,13 2 0 0 0,-16-3 0 0 0,0 0 0 0 0,1 1 0 0 0,9 4 0 0 0,4 3 0 0 0,1 3 0 0 0,-3-4 0 0 0,1-1 0 0 0,15 3 0 0 0,11 4 0 0 0,-1-4 0 0 0,-33-8 0 0 0,-12-3 0 0 0,0 1 0 0 0,0 0 0 0 0,0 0 0 0 0,0 0 0 0 0,0 1 0 0 0,4 1 0 0 0,13 2 0 0 0,-20-4 0 0 0,1-1 0 0 0,-1 1 0 0 0,1-1 0 0 0,-1 1 0 0 0,1 0 0 0 0,-1 0 0 0 0,1 0 0 0 0,-1 0 0 0 0,0 0 0 0 0,1 1 0 0 0,-1-1 0 0 0,1 2 0 0 0,-2-2 0 0 0,1 0 0 0 0,-1 0 0 0 0,1-1 0 0 0,-1 1 0 0 0,1 0 0 0 0,-1-1 0 0 0,1 1 0 0 0,0-1 0 0 0,-1 1 0 0 0,1-1 0 0 0,0 0 0 0 0,0 1 0 0 0,15 3 0 0 0,6 8 0 0 0,6 2 0 0 0,-8-6 0 0 0,-18-5 0 0 0,1 1 0 0 0,24 9 0 0 0,-22-9 0 0 0,-1 0 0 0 0,1 0 0 0 0,-1 1 0 0 0,0-1 0 0 0,3 4 0 0 0,-5-4 0 0 0,1 0 0 0 0,0 0 0 0 0,0-1 0 0 0,1 0 0 0 0,-1 1 0 0 0,1-1 0 0 0,0-1 0 0 0,4 3 0 0 0,-4-3 0 0 0,0 1 0 0 0,-1-1 0 0 0,1 1 0 0 0,-1 0 0 0 0,3 3 0 0 0,-3-3 0 0 0,0 0 0 0 0,1 0 0 0 0,-1-1 0 0 0,0 1 0 0 0,1-1 0 0 0,3 1 0 0 0,-2 0 0 0 0,0 0 0 0 0,0 0 0 0 0,0 0 0 0 0,-1 0 0 0 0,0 1 0 0 0,1 0 0 0 0,-1 0 0 0 0,-1 0 0 0 0,1 1 0 0 0,11 9 0 0 0,15 13 0 0 0,-1-3 0 0 0,-24-20 0 0 0,14 15 0 0 0,28 27 0 0 0,-23-18 0 0 0,-4-1 0 0 0,-16-20 0 0 0,0 0 0 0 0,0-1 0 0 0,1 1 0 0 0,-1-1 0 0 0,2 0 0 0 0,0 1 0 0 0,1 1 0 0 0,-2 0 0 0 0,4 4 0 0 0,18 20 0 0 0,-4-7 0 0 0,-18-18 0 0 0,0-1 0 0 0,0 0 0 0 0,0 0 0 0 0,1-1 0 0 0,2 2 0 0 0,-2-2 0 0 0,-1 1 0 0 0,1 0 0 0 0,-2 0 0 0 0,1 0 0 0 0,-1 1 0 0 0,0 0 0 0 0,0 0 0 0 0,-1 0 0 0 0,1 1 0 0 0,-2-1 0 0 0,1 1 0 0 0,2 5 0 0 0,1-1 0 0 0,1 0 0 0 0,2 2 0 0 0,15 33 0 0 0,-19-38 0 0 0,0 0 0 0 0,0 1 0 0 0,-1 0 0 0 0,-1 0 0 0 0,1 3 0 0 0,0-2 0 0 0,0 1 0 0 0,1 0 0 0 0,3 3 0 0 0,-7-11 0 0 0,0 0 0 0 0,0 0 0 0 0,0 0 0 0 0,0 0 0 0 0,0 2 0 0 0,12 27 0 0 0,-7-18 0 0 0,-1 0 0 0 0,0 1 0 0 0,-1-1 0 0 0,2 16 0 0 0,-7-29 0 0 0,1 0 0 0 0,-1-1 0 0 0,0 1 0 0 0,0 0 0 0 0,1-1 0 0 0,-1 1 0 0 0,1 0 0 0 0,0-1 0 0 0,-1 1 0 0 0,1 0 0 0 0,0-1 0 0 0,0 1 0 0 0,1 0 0 0 0,-1 0 0 0 0,0 0 0 0 0,0-1 0 0 0,0 1 0 0 0,0 0 0 0 0,0 0 0 0 0,0 0 0 0 0,-1 0 0 0 0,1 1 0 0 0,12 32 0 0 0,-5-12 0 0 0,1 0 0 0 0,1-1 0 0 0,0 1 0 0 0,9 10 0 0 0,-15-24 0 0 0,1 0 0 0 0,-1 0 0 0 0,-1 0 0 0 0,0 1 0 0 0,0-1 0 0 0,0 6 0 0 0,7 18 0 0 0,-5-6 0 0 0,-4-21 0 0 0,0 0 0 0 0,0 0 0 0 0,1-1 0 0 0,1 4 0 0 0,0 6 0 0 0,-3-13 0 0 0,1 0 0 0 0,-1 0 0 0 0,0 0 0 0 0,1 0 0 0 0,-1 0 0 0 0,1 0 0 0 0,0 0 0 0 0,0 1 0 0 0,12 42 0 0 0,0 21 0 0 0,-10-54 0 0 0,0 1 0 0 0,-1-1 0 0 0,0 1 0 0 0,-1 0 0 0 0,0 11 0 0 0,-1-4 0 0 0,2-1 0 0 0,1 3 0 0 0,6 46 0 0 0,-6-49 0 0 0,-3-16 0 0 0,0 1 0 0 0,1-1 0 0 0,-1 1 0 0 0,1-1 0 0 0,0 1 0 0 0,0-1 0 0 0,1 2 0 0 0,7 21 0 0 0,-1 0 0 0 0,-1 0 0 0 0,2 24 0 0 0,-8-44 0 0 0,3 24 0 0 0,-4-21 0 0 0,1-1 0 0 0,0 0 0 0 0,2 9 0 0 0,0-6 0 0 0,0 1 0 0 0,-1-1 0 0 0,-1 1 0 0 0,0 1 0 0 0,3 20 0 0 0,0-8 0 0 0,-1-12 0 0 0,-1 0 0 0 0,0 0 0 0 0,-1 5 0 0 0,4 79 0 0 0,-5 49 0 0 0,-1-142 0 0 0,6 17 0 0 0,-4-10 0 0 0,-1 9 0 0 0,2-1 0 0 0,8 9 0 0 0,-5-9 0 0 0,2 12 0 0 0,-2 24 0 0 0,-5-52 0 0 0,1 0 0 0 0,-1 0 0 0 0,0 0 0 0 0,-1 0 0 0 0,1 0 0 0 0,-1 0 0 0 0,1 0 0 0 0,-1 0 0 0 0,0 0 0 0 0,0-1 0 0 0,0 2 0 0 0,-1 0 0 0 0,1 0 0 0 0,0 0 0 0 0,0 0 0 0 0,0 0 0 0 0,0 5 0 0 0,-8 53 0 0 0,8-53 0 0 0,0 1 0 0 0,-1-1 0 0 0,0 0 0 0 0,-2 8 0 0 0,-5 21 0 0 0,7-27 0 0 0,-1 0 0 0 0,0 0 0 0 0,-1 0 0 0 0,0 0 0 0 0,-6 9 0 0 0,-10 28 0 0 0,-5 15 0 0 0,15-41 0 0 0,-16 32 0 0 0,18-34 0 0 0,-1 0 0 0 0,-8 12 0 0 0,5-10 0 0 0,-8 19 0 0 0,12-24 0 0 0,-4 12 0 0 0,-5 32 0 0 0,8-31 0 0 0,1 0 0 0 0,-3 29 0 0 0,8-46 0 0 0,3-12 0 0 0,-1 1 0 0 0,1-1 0 0 0,0 0 0 0 0,-1 1 0 0 0,1-1 0 0 0,0 0 0 0 0,0 1 0 0 0,0-1 0 0 0,0 1 0 0 0,0-1 0 0 0,1 0 0 0 0,-1 2 0 0 0,0-1 0 0 0,1-1 0 0 0,-1 1 0 0 0,0 0 0 0 0,-1 0 0 0 0,1-1 0 0 0,0 1 0 0 0,0 0 0 0 0,-1-1 0 0 0,1 2 0 0 0,-3 10 0 0 0,3-2 0 0 0,0-10 0 0 0,0 0 0 0 0,0-1 0 0 0,0 1 0 0 0,0 0 0 0 0,0 0 0 0 0,0-1 0 0 0,0 1 0 0 0,0 0 0 0 0,0 0 0 0 0,0-1 0 0 0,0 1 0 0 0,0 0 0 0 0,1 0 0 0 0,-1-1 0 0 0,0 1 0 0 0,1 0 0 0 0,-1-1 0 0 0,0 1 0 0 0,1-1 0 0 0,-1 1 0 0 0,1 0 0 0 0,-1-1 0 0 0,1 1 0 0 0,-1 0 0 0 0,3 1 0 0 0,6 17 0 0 0,-7-14 0 0 0,1 0 0 0 0,-1 0 0 0 0,1-1 0 0 0,0 1 0 0 0,0-1 0 0 0,3 3 0 0 0,33 39 0 0 0,-17-24 0 0 0,-15-14 0 0 0,1 0 0 0 0,1-1 0 0 0,6 5 0 0 0,23 16 0 0 0,-21-16 0 0 0,-14-10 0 0 0,-1 0 0 0 0,1 0 0 0 0,-1-1 0 0 0,1 1 0 0 0,-1 0 0 0 0,1-1 0 0 0,0 0 0 0 0,0 0 0 0 0,0 0 0 0 0,3 1 0 0 0,9 1 0 0 0,-10-2 0 0 0,0 0 0 0 0,0 0 0 0 0,0-1 0 0 0,0 0 0 0 0,1 0 0 0 0,2 0 0 0 0,22-2 0 0 0,-11-1 0 0 0,72-28 0 0 0,-76 26 0 0 0,-13 1 0 0 0,-1 2 0 0 0,0 0 0 0 0,2 0 0 0 0,9-6 0 0 0,-3 2 0 0 0,-1 0 0 0 0,0-1 0 0 0,0 1 0 0 0,-1-2 0 0 0,0 1 0 0 0,0-1 0 0 0,-1 0 0 0 0,0 0 0 0 0,-1-1 0 0 0,1 0 0 0 0,1-5 0 0 0,19-31 0 0 0,-14 26 0 0 0,0-2 0 0 0,6-17 0 0 0,-6 16 0 0 0,-10 17 0 0 0,1 1 0 0 0,-1-1 0 0 0,0 0 0 0 0,0 1 0 0 0,0-1 0 0 0,0-3 0 0 0,5-18 0 0 0,-5 20 0 0 0,0 1 0 0 0,0-1 0 0 0,-1 1 0 0 0,0-1 0 0 0,0 0 0 0 0,0-4 0 0 0,-1 1 0 0 0,0 5 0 0 0,0 0 0 0 0,0 1 0 0 0,-1-1 0 0 0,1 0 0 0 0,-1 1 0 0 0,0-1 0 0 0,1 1 0 0 0,-2-1 0 0 0,1 1 0 0 0,0-1 0 0 0,-1 1 0 0 0,0 0 0 0 0,0-2 0 0 0,0 2 0 0 0,1-1 0 0 0,-1 1 0 0 0,0 0 0 0 0,0 0 0 0 0,0 0 0 0 0,-1 1 0 0 0,1-1 0 0 0,-1 1 0 0 0,1-1 0 0 0,-1 1 0 0 0,0 0 0 0 0,0 0 0 0 0,0 0 0 0 0,0 0 0 0 0,0 0 0 0 0,0 1 0 0 0,-1-1 0 0 0,1 1 0 0 0,0 0 0 0 0,-2 0 0 0 0,-4-4 0 0 0,6 3 0 0 0,0 1 0 0 0,0 0 0 0 0,0-1 0 0 0,0 1 0 0 0,0 0 0 0 0,-1 0 0 0 0,1 1 0 0 0,0-1 0 0 0,-3 1 0 0 0,-4-2 0 0 0,0 1 0 0 0,0 0 0 0 0,0 0 0 0 0,-8 2 0 0 0,-7-1 0 0 0,24 0 0 0 0,-7-1 0 0 0,0 1 0 0 0,0 1 0 0 0,0 0 0 0 0,0 0 0 0 0,0 0 0 0 0,-2 1 0 0 0,5 0 0 0 0,0 1 0 0 0,0-1 0 0 0,0 1 0 0 0,0 0 0 0 0,0 0 0 0 0,1 0 0 0 0,-1 1 0 0 0,1 0 0 0 0,0-1 0 0 0,0 2 0 0 0,-2 1 0 0 0,4-3 0 0 0,0-1 0 0 0,1 1 0 0 0,-1 0 0 0 0,0 0 0 0 0,1 0 0 0 0,0 0 0 0 0,0 0 0 0 0,0 0 0 0 0,0 0 0 0 0,0 2 0 0 0,-4 35 0 0 0,4-29 0 0 0,1-3 0 0 0,0 1 0 0 0,0 0 0 0 0,1-1 0 0 0,0 1 0 0 0,1-1 0 0 0,1 4 0 0 0,3 22 0 0 0,-5-26 0 0 0,1 0 0 0 0,1 0 0 0 0,-1 0 0 0 0,1-1 0 0 0,3 5 0 0 0,6 20 0 0 0,-9-25 0 0 0,0-1 0 0 0,0 1 0 0 0,1-1 0 0 0,0 0 0 0 0,0 0 0 0 0,0 0 0 0 0,1-1 0 0 0,-1 1 0 0 0,1-1 0 0 0,1 0 0 0 0,-1 0 0 0 0,1-1 0 0 0,3 2 0 0 0,0 0 0 0 0,-7-5 0 0 0,0 0 0 0 0,0 1 0 0 0,0-1 0 0 0,0 0 0 0 0,-1 1 0 0 0,1-1 0 0 0,0 1 0 0 0,-1 0 0 0 0,2 1 0 0 0,3 2 0 0 0,-3-2 0 0 0,16 3 0 0 0,-6-1 0 0 0,26 5 0 0 0,-17-9 0 0 0,-5-1 0 0 0,-14-2 0 0 0,0 0 0 0 0,7-2 0 0 0,-9 4 0 0 0,0 0 0 0 0,0-1 0 0 0,-1 1 0 0 0,1 0 0 0 0,0 0 0 0 0,-1-1 0 0 0,1 1 0 0 0,0-1 0 0 0,-1 1 0 0 0,1 0 0 0 0,0-1 0 0 0,-1 1 0 0 0,1-1 0 0 0,-1 0 0 0 0,1 1 0 0 0,-1-1 0 0 0,1 1 0 0 0,-1-1 0 0 0,0 0 0 0 0,1 1 0 0 0,1-3 0 0 0,1 0 0 0 0,0 0 0 0 0,0 0 0 0 0,0-1 0 0 0,0 1 0 0 0,0-1 0 0 0,-1 1 0 0 0,1-1 0 0 0,-1 0 0 0 0,0 0 0 0 0,0 0 0 0 0,-1 0 0 0 0,1 0 0 0 0,-1-1 0 0 0,0 1 0 0 0,0-2 0 0 0,2-10 0 0 0,-2-1 0 0 0,0 0 0 0 0,-1-12 0 0 0,0 8 0 0 0,0 14 0 0 0,0 0 0 0 0,0 0 0 0 0,0-2 0 0 0,0 9 0 0 0,0-1 0 0 0,0 1 0 0 0,0 0 0 0 0,0-1 0 0 0,0 1 0 0 0,0 0 0 0 0,0 0 0 0 0,0-1 0 0 0,0 1 0 0 0,0 0 0 0 0,0-1 0 0 0,0 1 0 0 0,0 0 0 0 0,0 0 0 0 0,0-1 0 0 0,0 1 0 0 0,0 0 0 0 0,0-1 0 0 0,0 1 0 0 0,-1 0 0 0 0,1 0 0 0 0,0-1 0 0 0,0 1 0 0 0,0 0 0 0 0,0 0 0 0 0,-1-1 0 0 0,1 1 0 0 0,0 0 0 0 0,0 0 0 0 0,0 0 0 0 0,-1 0 0 0 0,1-1 0 0 0,0 1 0 0 0,0 0 0 0 0,-1 0 0 0 0,1 0 0 0 0,0 0 0 0 0,-1 0 0 0 0,1 0 0 0 0,0 0 0 0 0,0-1 0 0 0,-1 1 0 0 0,1 0 0 0 0,0 0 0 0 0,-1 0 0 0 0,1 0 0 0 0,0 0 0 0 0,0 0 0 0 0,-1 0 0 0 0,1 1 0 0 0,0-1 0 0 0,-1 0 0 0 0,1 0 0 0 0,0 0 0 0 0,0 0 0 0 0,-1 0 0 0 0,-7 1 0 0 0,3 2 0 0 0,-3 0 0 0 0,1-1 0 0 0,-3-3 0 0 0,4 2 0 0 0,1 1 0 0 0,7-7 0 0 0,5 0-80 0 0,-6 4-336 0 0,-1 1-148 0 0,1-1-1328 0 0,2-6-5446 0 0,1-7-2331 0 0</inkml:trace>
  <inkml:trace contextRef="#ctx0" brushRef="#br0" timeOffset="58705.74">2299 10568 4976 0 0,'0'0'231'0'0,"0"0"83"0"0,0 0 247 0 0,0 0 102 0 0,0 0 17 0 0,0 0-49 0 0,0 0-235 0 0,0 0-107 0 0,0 0-22 0 0,0 0-1 0 0,0 0 12 0 0,0 0 2 0 0,0 0 0 0 0,0 0-26 0 0,0 0-106 0 0,0 0-48 0 0,0 0-10 0 0,0 0 42 0 0,0 0 186 0 0,0 0 88 0 0,0 0 11 0 0,0 0 11 0 0,0 0 24 0 0,0 0 11 0 0,0 0 1 0 0,0 0 0 0 0,0 0 0 0 0,0 0 0 0 0,0 0 0 0 0,0 0-40 0 0,0 0-170 0 0,0 0-78 0 0,0 0-15 0 0,0 0-6 0 0,0 0-22 0 0,0 0-6 0 0,0 0-6 0 0,0 0 6 0 0,0 0 26 0 0,0 0 9 0 0,0 0 4 0 0,0 0-7 0 0,0 0-40 0 0,0 0-21 0 0,0 0-2 0 0,0 0-4 0 0,0 0-17 0 0,0 0-10 0 0,1 1-1 0 0,10 2 39 0 0,-9-3-48 0 0,0 0 1 0 0,-1 1-1 0 0,1-1 0 0 0,0 1 0 0 0,-1 0 1 0 0,1-1-1 0 0,-1 1 0 0 0,1 0 0 0 0,0 0-55 0 0,-1 0 128 0 0,-1-1 0 0 0,0 0 0 0 0,0 0 2 0 0,1 1-94 0 0,0-1 0 0 0,-1 0 0 0 0,1 0 0 0 0,-1 0 1 0 0,1 1-1 0 0,0-1 0 0 0,-1 0 0 0 0,1 0 0 0 0,-1 1 1 0 0,1-1-1 0 0,-1 1 0 0 0,1-1 0 0 0,-1 1 0 0 0,1-1 0 0 0,0 1-36 0 0,-1 0 25 0 0,0-1 12 0 0,1 1 1 0 0,-1 0-1 0 0,1 0 0 0 0,-1 0 0 0 0,1 0 0 0 0,0-1 0 0 0,-1 1 0 0 0,1 0 1 0 0,0-1-1 0 0,-1 1 0 0 0,1 0 0 0 0,0-1 0 0 0,0 1 0 0 0,0-1 1 0 0,0 1-1 0 0,-1-1 0 0 0,1 1 0 0 0,0-1 0 0 0,0 0 0 0 0,1 1-37 0 0,6 9 364 0 0,5-3 29 0 0,-11-6-338 0 0,0 0-1 0 0,1 0 1 0 0,-1 0 0 0 0,0 0 0 0 0,0 0 0 0 0,-1 1 0 0 0,1-1 0 0 0,1 2-55 0 0,13 14 92 0 0,-8-9-76 0 0,1-1-16 0 0,0 1 0 0 0,-7-6 49 0 0,1 1 0 0 0,0 0 0 0 0,0-1 0 0 0,0 0-1 0 0,0 0 1 0 0,0 1 0 0 0,0-2 0 0 0,1 1 0 0 0,-1 0 0 0 0,2 0-49 0 0,1 0 265 0 0,-4-1-59 0 0,-2-1-4 0 0,0 0-29 0 0,5 1 69 0 0,5 3-29 0 0,2-4-187 0 0,0 2-36 0 0,-4-1-22 0 0,-5 0 64 0 0,7 5-22 0 0,0-1-10 0 0,-3 1-12 0 0,-3-2-42 0 0,5 1 34 0 0,0-2-28 0 0,-7-3 133 0 0,0 0 12 0 0,19 4 111 0 0,-19-3-96 0 0,-2-1 0 0 0,15 0 315 0 0,-6 0-428 0 0,-5 1-58 0 0,3 4 44 0 0,2 1 15 0 0,2 1 0 0 0,-6-1 11 0 0,-2-4 32 0 0,0 0-46 0 0,16 9 34 0 0,-10-9 29 0 0,-5-2-52 0 0,-1 1 45 0 0,4 4-50 0 0,-4-2-47 0 0,-2-2 33 0 0,16 7-2 0 0,-8-4-57 0 0,-1 0 24 0 0,-6-3 90 0 0,0 1 27 0 0,16 3 24 0 0,-3-1-95 0 0,-11-4 0 0 0,8 0 0 0 0,-2 1 0 0 0,2 5 0 0 0,-3-4 0 0 0,-2 0 11 0 0,-2 0 44 0 0,11 4-46 0 0,-13-6 34 0 0,5 1-33 0 0,2 2-21 0 0,-9-1-12 0 0,13 1 7 0 0,-5 0 69 0 0,-1 1-52 0 0,1-3-67 0 0,-6-1 69 0 0,0 0-1 0 0,-1 0 1 0 0,1 1 0 0 0,-1-1-1 0 0,1 0 1 0 0,-1 1-1 0 0,3 0-2 0 0,3 3 48 0 0,0-2-35 0 0,-6-1-14 0 0,10 7 1 0 0,5 0 0 0 0,-14-6 0 0 0,0-1 0 0 0,1 1 0 0 0,-1 0 0 0 0,0 0 0 0 0,0 0 0 0 0,-1 1 0 0 0,1-1 0 0 0,2 3 0 0 0,-5-4 0 0 0,7 1 0 0 0,4 4 0 0 0,-6-5 0 0 0,-1 1 0 0 0,1 0 0 0 0,0 1 0 0 0,-1-1 0 0 0,0 1 0 0 0,2 1 0 0 0,-3-2 0 0 0,9 3 0 0 0,-3-1 0 0 0,0-1 0 0 0,2 1 0 0 0,-8-2 0 0 0,9 8 0 0 0,-5-7-11 0 0,12 2 182 0 0,-15-3-172 0 0,17 6-60 0 0,-2-3 57 0 0,-16-6-23 0 0,0 1-4 0 0,5 1-55 0 0,-4-2 37 0 0,12 3 28 0 0,-12-1 19 0 0,-3 0 3 0 0,1-1 0 0 0,-1 1 0 0 0,0-1 0 0 0,1 1 1 0 0,-1-1-1 0 0,0 0 0 0 0,1 0 0 0 0,-1 0 1 0 0,0 1-1 0 0,1-1 0 0 0,-1-1 0 0 0,1 1 1 0 0,-1 0-1 0 0,1 0-1 0 0,1-1 20 0 0,-2 1-12 0 0,0 0 1 0 0,0 0 0 0 0,-1 0-1 0 0,1 0 1 0 0,0 0 0 0 0,0 0-1 0 0,-1 0 1 0 0,1 0 0 0 0,0 0-1 0 0,-1 0 1 0 0,1 1 0 0 0,0-1 0 0 0,0 0-1 0 0,-1 1 1 0 0,1-1 0 0 0,0 0-1 0 0,-1 1 1 0 0,1-1-9 0 0,1 1-21 0 0,0-1-1 0 0,0 1 1 0 0,1-1 0 0 0,-1 0-1 0 0,0 0 1 0 0,0 0-1 0 0,0 0 1 0 0,1 0 0 0 0,0-1 21 0 0,-1 1 23 0 0,0 0 78 0 0,10 0 74 0 0,-7-1-151 0 0,-3 1-47 0 0,0 0-1 0 0,0 0 1 0 0,0 0 0 0 0,0 0 0 0 0,0 0 0 0 0,0 1 0 0 0,0-1-1 0 0,0 0 1 0 0,0 1 0 0 0,0 0 0 0 0,0 0 23 0 0,2-1-53 0 0,3 1 39 0 0,2 2 14 0 0,-8-2 0 0 0,1-1 0 0 0,-1 1 0 0 0,1-1 0 0 0,0 0 0 0 0,-1 1 0 0 0,1-1 0 0 0,-1 0 0 0 0,1 0 0 0 0,-1 0 0 0 0,1 0 0 0 0,-1 0 0 0 0,1 0 0 0 0,0-1 0 0 0,0 1 0 0 0,3-1 0 0 0,22 1 0 0 0,-18 0 0 0 0,2 4 0 0 0,-10-2 0 0 0,2-1 0 0 0,26 0 0 0 0,-24-1 24 0 0,15 3 88 0 0,-7-3-108 0 0,0 1-81 0 0,40 5 40 0 0,-23-5 179 0 0,22 2-142 0 0,-14 5 0 0 0,-31-8 0 0 0,-5 0 0 0 0,0-1 0 0 0,1 1 0 0 0,-1 1 0 0 0,0-1 0 0 0,1 0 0 0 0,-1 1 0 0 0,0-1 0 0 0,1 1 0 0 0,-1-1 0 0 0,0 1 0 0 0,0 0 0 0 0,0 0 0 0 0,0 0 0 0 0,1 1 0 0 0,0-1 0 0 0,24 9 0 0 0,-13-7 0 0 0,-12 0 1 0 0,0-1-3 0 0,10 1-9 0 0,-5-2-20 0 0,-1 0 0 0 0,1-1 0 0 0,-1 1-1 0 0,1-1 1 0 0,6-1 31 0 0,-3 1 0 0 0,4 3 19 0 0,-3-1 20 0 0,0 0 1 0 0,0 0-1 0 0,0-1 1 0 0,0-1-1 0 0,6 0-39 0 0,19 0-205 0 0,-28-1 195 0 0,-6 0 11 0 0,1 1 0 0 0,0 0 0 0 0,-1 0 1 0 0,1 0-1 0 0,0 0 0 0 0,-1 0 0 0 0,1 1 0 0 0,-1-1 0 0 0,1 1 0 0 0,1 0-1 0 0,0 0 16 0 0,-3 0-9 0 0,0-1 0 0 0,1 1 0 0 0,-1-1 0 0 0,0 1 0 0 0,0-1 0 0 0,0 0 0 0 0,1 0 0 0 0,-1 0 0 0 0,0 0 0 0 0,0 0 0 0 0,1 0 0 0 0,-1 0 0 0 0,0 0 0 0 0,1 0-7 0 0,6 0 3 0 0,1 0-18 0 0,0 0 1 0 0,-1 1-1 0 0,1 0 1 0 0,0 0-1 0 0,7 3 15 0 0,-4-2 0 0 0,1 0 0 0 0,0 0 0 0 0,0-2 0 0 0,5 1 0 0 0,-13-2 0 0 0,0 0 0 0 0,0 1 0 0 0,0 0 0 0 0,0 0 0 0 0,0 0 0 0 0,3 1 0 0 0,8 0 0 0 0,14 0 9 0 0,-11 0 11 0 0,-1-2 0 0 0,1 1 1 0 0,11-4-21 0 0,31-8 94 0 0,-32-3 20 0 0,-7 12-104 0 0,-19 3-7 0 0,-3 0 15 0 0,14-4-337 0 0,-10 3 360 0 0,-4 1-31 0 0,1 0 0 0 0,0 0 0 0 0,-1 0 0 0 0,1 0 0 0 0,-1 0 0 0 0,1 0 0 0 0,0 0 0 0 0,-1 0 0 0 0,1 0 0 0 0,-1 0 0 0 0,1 0 0 0 0,0-1 0 0 0,-1 1 0 0 0,1 0 0 0 0,-1 0 0 0 0,1-1 0 0 0,-1 1 0 0 0,1 0 0 0 0,-1-1 0 0 0,1 1 0 0 0,-1-1 0 0 0,1 1 0 0 0,-1-1 0 0 0,1 1 0 0 0,-1-1 0 0 0,0 1-10 0 0,0-1 0 0 0,0 1 0 0 0,0 0 0 0 0,0-1 1 0 0,0 1-1 0 0,-1-1 0 0 0,1 1 0 0 0,0 0 0 0 0,0-1 0 0 0,-1 1 0 0 0,1-1 1 0 0,0 1-1 0 0,-1 0 0 0 0,1-1 0 0 0,0 1 0 0 0,-1 0 0 0 0,1 0 1 0 0,-1-1-1 0 0,1 1 0 0 0,0 0 0 0 0,-1 0 0 0 0,1 0 0 0 0,-1-1 1 0 0,1 1-1 0 0,-1 0 0 0 0,1 0 0 0 0,0 0 0 0 0,-1 0 0 0 0,1 0 1 0 0,-1 0-1 0 0,1 0 0 0 0,-1 0 0 0 0,-16-1-74 0 0,15 1 63 0 0,1 0 3 0 0,-5 0-25 0 0,0-1 0 0 0,0 1 1 0 0,-1 1-1 0 0,-4 0 33 0 0,8 0 9 0 0,-1-1-1 0 0,1 1 1 0 0,-1-1-1 0 0,0 0 0 0 0,1 0 1 0 0,-1 0-1 0 0,1 0 1 0 0,-4-1-9 0 0,-13-1 126 0 0,17 2-163 0 0,0 0 1 0 0,0 0-1 0 0,-1 0 1 0 0,1 0-1 0 0,0-1 1 0 0,0 0-1 0 0,0 1 1 0 0,0-2 36 0 0,1 2 0 0 0,1-1 0 0 0,0 0 0 0 0,0 1 1 0 0,-1-1-1 0 0,1 1 0 0 0,0 0 0 0 0,-1-1 1 0 0,1 1-1 0 0,0 0 0 0 0,-1 0 0 0 0,1 0 1 0 0,-1 0-1 0 0,-21-4-25 0 0,19 2 25 0 0,2 2 0 0 0,0-1 0 0 0,0 1 0 0 0,0-1 0 0 0,1 1 0 0 0,-1 0 0 0 0,0 0 0 0 0,0 0 0 0 0,0 0 0 0 0,0 0 0 0 0,-1 0 0 0 0,-2 1 0 0 0,-16-6 0 0 0,-14-2 0 0 0,6 7 0 0 0,-32 0 128 0 0,51-1-159 0 0,9 0 27 0 0,-1 1 0 0 0,1-1 1 0 0,-1 1-1 0 0,1 0 0 0 0,-1-1 0 0 0,1 1 1 0 0,-1 0-1 0 0,1 0 0 0 0,-1 0 0 0 0,0 0 1 0 0,1 0-1 0 0,-1 1 0 0 0,0-1 4 0 0,-8 0 0 0 0,0 1 0 0 0,0 0 0 0 0,0 0 0 0 0,0 1 0 0 0,-8 3 0 0 0,4-1 0 0 0,-1-2 0 0 0,0-4 0 0 0,10 3 22 0 0,4-1-16 0 0,0 0 1 0 0,0 0 0 0 0,0 1-1 0 0,0-1 1 0 0,0 0 0 0 0,0 0-1 0 0,0 0 1 0 0,-1-1 0 0 0,1 1-1 0 0,0 0 1 0 0,0 0 0 0 0,0-1-1 0 0,0 1 1 0 0,0 0 0 0 0,0-1-1 0 0,0 1 1 0 0,-1-1-7 0 0,-2-1-32 0 0,0 0 0 0 0,0 1 1 0 0,0 0-1 0 0,0 0 0 0 0,0 0 0 0 0,-4 0 32 0 0,-21 1 154 0 0,28 0-60 0 0,0 0-14 0 0,-1 0-80 0 0,0 0 0 0 0,0 0-1 0 0,1-1 1 0 0,-1 1 0 0 0,0 0 0 0 0,0-1-1 0 0,1 1 1 0 0,-1-1 0 0 0,0 0 0 0 0,-1 0 0 0 0,-5-2-42 0 0,-12-8 14 0 0,19 11-46 0 0,1 0-2 0 0,-2 0-4 0 0,-8 3 62 0 0,1 1 6 0 0,-23 15 16 0 0,26-15-14 0 0,4-4-21 0 0,2 0 79 0 0,0 0-9 0 0,2 2-93 0 0,4 4 38 0 0,3 4 16 0 0,-8-10 0 0 0,-1 0 0 0 0,1 1 0 0 0,0-1 0 0 0,0 0 0 0 0,0 1 0 0 0,-1-1 0 0 0,1 0 0 0 0,0 1 0 0 0,0-1 0 0 0,-1 1 0 0 0,1-1 0 0 0,0 1 0 0 0,-1 0 0 0 0,1-1 0 0 0,-1 1 0 0 0,1 0 0 0 0,0-1 0 0 0,-1 2 0 0 0,14 13 0 0 0,-6-8 0 0 0,2 0 0 0 0,13 4 0 0 0,-11-12 0 0 0,-5 0 0 0 0,2 0 0 0 0,0-1 0 0 0,4 2 0 0 0,-1 0 0 0 0,-3 2 0 0 0,3-1 0 0 0,-1-1 0 0 0,6-1 67 0 0,-16-1-42 0 0,1 2 51 0 0,0 0-16 0 0,5 1 18 0 0,0 0-1 0 0,-1-1 1 0 0,1 0-1 0 0,0 0 1 0 0,-1-1-1 0 0,1 0 1 0 0,0 0-1 0 0,-1 0 1 0 0,1-1-78 0 0,-1 1 7 0 0,0 0 1 0 0,0 1-1 0 0,0 0 1 0 0,0 0 0 0 0,0 0-1 0 0,1 1-7 0 0,-1-1 0 0 0,0 1-1 0 0,0-1 0 0 0,0 0 0 0 0,5-2 1 0 0,33-4 0 0 0,-35 6 0 0 0,-4 2 0 0 0,16 0 0 0 0,-14-2 0 0 0,-5 0 0 0 0,1 0 0 0 0,0 0 0 0 0,0 0 0 0 0,-1 0 0 0 0,1-1 0 0 0,0 1 0 0 0,0-1 0 0 0,-1 0 0 0 0,2 0 0 0 0,25-3 0 0 0,-25 4 0 0 0,1 0 0 0 0,-1-1 0 0 0,0 1 0 0 0,0-1 0 0 0,1 0 0 0 0,-1 0 0 0 0,0-1 0 0 0,2 0 0 0 0,12-2 0 0 0,25-6 0 0 0,-35 9 0 0 0,1-3 0 0 0,2 0-3 0 0,-8 5 10 0 0,2-2-89 0 0,-4 0 71 0 0,-1 1 0 0 0,1 0 0 0 0,-1-1 0 0 0,1 1 0 0 0,-1 0 0 0 0,1 0 0 0 0,-1-1 0 0 0,1 1 0 0 0,-1 0 0 0 0,1 0 0 0 0,-1 0 0 0 0,1 0 0 0 0,-1 0 0 0 0,1 0 0 0 0,-1 0 0 0 0,1 0 0 0 0,0 0 0 0 0,-1 0 11 0 0,27-2-84 0 0,-11-3 162 0 0,-14 4-12 0 0,-2 1-61 0 0,1-1-1 0 0,-1 1 1 0 0,1-1 0 0 0,-1 1-1 0 0,1 0 1 0 0,-1-1 0 0 0,1 1-1 0 0,-1 0 1 0 0,1-1-1 0 0,-1 1 1 0 0,1 0 0 0 0,-1 0-1 0 0,1 0 1 0 0,-1-1 0 0 0,1 1-1 0 0,0 0 1 0 0,-1 0-1 0 0,1 0 1 0 0,-1 0 0 0 0,1 0-1 0 0,0 0 1 0 0,-1 0-1 0 0,1 0 1 0 0,-1 0-5 0 0,6 0 129 0 0,23-11-250 0 0,-26 9 146 0 0,-2 1-29 0 0,-1 0 0 0 0,1 1 1 0 0,0-1-1 0 0,0 1 0 0 0,0-1 0 0 0,0 1 0 0 0,-1-1 0 0 0,1 1 0 0 0,0 0 0 0 0,0-1 0 0 0,0 1 0 0 0,0 0 0 0 0,0 0 0 0 0,0 0 0 0 0,0 0 0 0 0,0-1 0 0 0,0 1 0 0 0,0 1 0 0 0,0-1 0 0 0,0 0 1 0 0,0 0 3 0 0,2 0 64 0 0,-3 0 2 0 0,1 1-12 0 0,6 3-44 0 0,5-1-10 0 0,18-2 0 0 0,-2 10 0 0 0,-13-5 0 0 0,-14-6 0 0 0,22 2 0 0 0,-11-1 0 0 0,-3-2 0 0 0,3 0 0 0 0,-2 1 0 0 0,-8 0 0 0 0,-1 0 0 0 0,1 0 0 0 0,-1 0 0 0 0,1-1 0 0 0,-1 1 0 0 0,1 0 0 0 0,-1-1 0 0 0,1 1 0 0 0,-1-1 0 0 0,1 1 0 0 0,-1-1 0 0 0,0 0 0 0 0,1 0 0 0 0,3 0 0 0 0,20 0 0 0 0,-22 2 0 0 0,21-6 0 0 0,-15 2 0 0 0,2 0 0 0 0,-4 2 0 0 0,6 1 0 0 0,-13 1 0 0 0,-1 0 0 0 0,4 0 0 0 0,29-1 0 0 0,-7 0 0 0 0,-13 0 0 0 0,-11 0 0 0 0,18 9 0 0 0,-18-7 0 0 0,2-1 0 0 0,9 0 0 0 0,39 2 67 0 0,-40-3 18 0 0,-1-1-83 0 0,-1 1 0 0 0,1 1 0 0 0,-1 0 0 0 0,8 1-2 0 0,15-1 0 0 0,-16 0 0 0 0,-12 2 0 0 0,1 0 0 0 0,0-1 0 0 0,-4-1 0 0 0,1-1 0 0 0,-1 1 0 0 0,1-1 0 0 0,-1 1 0 0 0,1-1 0 0 0,0 0 0 0 0,-1 0 0 0 0,1 1 0 0 0,-1-1 0 0 0,1 0 0 0 0,1-1 0 0 0,27 1 0 0 0,-11 0 0 0 0,-8 1 0 0 0,-1 1 0 0 0,2-1 0 0 0,6-2 0 0 0,-18 1 0 0 0,27 8 0 0 0,-14-7 0 0 0,1-2 4 0 0,-12-1-11 0 0,0 0 18 0 0,13 2 45 0 0,1-1-58 0 0,-14 0 7 0 0,5 0-81 0 0,3-1 61 0 0,3-4 15 0 0,-3 2 0 0 0,7-5-2 0 0,-15 6 3 0 0,-2 1 11 0 0,3-3 48 0 0,1 2 0 0 0,7-3-47 0 0,-8 4-41 0 0,0-1-44 0 0,11 1 18 0 0,-8 0 29 0 0,-3 0 48 0 0,11-2 61 0 0,-7 1-84 0 0,0-1 0 0 0,1-1 0 0 0,-3-2 0 0 0,-2 0 0 0 0,-6 0 0 0 0,-1 2 0 0 0,-1 2 0 0 0,-2 2 0 0 0,1-3 0 0 0,-3-1 0 0 0,7 5 0 0 0,-2 2 0 0 0,-14-5 0 0 0,12 2 0 0 0,-2 1 0 0 0,-3 0 0 0 0,9 0 0 0 0,-20 6 0 0 0,19-6 0 0 0,-15 9 0 0 0,11-5 0 0 0,4-2 0 0 0,1-1 0 0 0,0 1 0 0 0,-1-1 0 0 0,1 0 0 0 0,-1 0 0 0 0,1 0 0 0 0,-1 0 0 0 0,0-1 0 0 0,-2 1 0 0 0,-14 1 0 0 0,17-2 0 0 0,0 0 0 0 0,0 0 0 0 0,-1 0 0 0 0,1 0 0 0 0,0 1 0 0 0,0-1 0 0 0,-1 1 0 0 0,1 0 0 0 0,0-1 0 0 0,0 1 0 0 0,-2 1 0 0 0,2 0 1 0 0,0-1-1 0 0,0 0 1 0 0,0 0 0 0 0,0 0-1 0 0,-1-1 1 0 0,1 1 0 0 0,0 0-1 0 0,-1-1 0 0 0,-30 12-89 0 0,3 4 221 0 0,22-11-148 0 0,1 3-166 0 0,6-7 188 0 0,1 0 0 0 0,-1-1 0 0 0,0 1 1 0 0,0 0-1 0 0,1 0 0 0 0,-1 0 0 0 0,0 0 0 0 0,0-1 1 0 0,0 1-1 0 0,0 0 0 0 0,0-1 0 0 0,-1 1-6 0 0,0 0-4 0 0,0-1 0 0 0,0 1 0 0 0,0-1-1 0 0,0 1 1 0 0,0-1 0 0 0,0 0 0 0 0,-1 0-1 0 0,1 1 1 0 0,0-2 0 0 0,0 1 0 0 0,-2 0 4 0 0,2 0-6 0 0,-7-1 6 0 0,1-2 0 0 0,4-1 14 0 0,3 4 50 0 0,-1-1-23 0 0,-4-2-78 0 0,-3-1 65 0 0,4-3-18 0 0,-2-1-10 0 0,5 1 11 0 0,1 5 32 0 0,-4-4-43 0 0,3 5-59 0 0,2 1-32 0 0,0 0 1 0 0,0 0 42 0 0,4 2 91 0 0,-3 0-43 0 0,1-1 0 0 0,0 1 0 0 0,0-1 0 0 0,-1 0 0 0 0,1 1 0 0 0,0-1 0 0 0,0 0-1 0 0,0 0 1 0 0,1 0 0 0 0,-1 0 0 0 0,4 0 0 0 0,24 10 0 0 0,-14-5-7 0 0,0-5 139 0 0,-15-1-118 0 0,3 1-3 0 0,2-1 6 0 0,20-12 32 0 0,1 1 69 0 0,-16 6-108 0 0,-4 0-8 0 0,2 1 28 0 0,-8 5-27 0 0,0-1 0 0 0,0 0 0 0 0,0 0 0 0 0,0 0-1 0 0,1 0 1 0 0,-1 0 0 0 0,0 0 0 0 0,0 0 0 0 0,0 0 0 0 0,0-1-1 0 0,0 1 1 0 0,0 0 0 0 0,0-1 0 0 0,0 1 0 0 0,1-1-3 0 0,1 0 43 0 0,4-5-33 0 0,3 1-10 0 0,8-3-1 0 0,-17 7 13 0 0,0-1 41 0 0,0 1 1 0 0,2-4-54 0 0,-2 3-32 0 0,-1 1 64 0 0,0-5-22 0 0,0 5-10 0 0,0 1 0 0 0,0 0 0 0 0,0-1 0 0 0,0 1 0 0 0,0-1 0 0 0,0 1 0 0 0,0-1 0 0 0,-1 1 0 0 0,1-1 0 0 0,0 1 0 0 0,0-1 0 0 0,0 1 0 0 0,-1 0 0 0 0,1-1 0 0 0,0 1 0 0 0,-1-1 0 0 0,1 1 0 0 0,0 0 0 0 0,-1-1 0 0 0,1 1 0 0 0,0 0 0 0 0,-1-1 0 0 0,1 1 0 0 0,0 0 0 0 0,-1 0 0 0 0,1-1 0 0 0,-1 1 0 0 0,1 0 0 0 0,-1 0 0 0 0,1 0 0 0 0,-1 0 0 0 0,-1-2 0 0 0,2 1 0 0 0,0 0 0 0 0,0 1 0 0 0,0 0 0 0 0,0-1 0 0 0,0 1 0 0 0,0-1 0 0 0,0 1 0 0 0,-1 0 0 0 0,1-1 0 0 0,0 1 0 0 0,0 0 0 0 0,0-1 0 0 0,0 1 0 0 0,0-1 0 0 0,0 1 0 0 0,-1 0 0 0 0,1-1 0 0 0,0 1 0 0 0,0 0 0 0 0,0 0 0 0 0,-1-1 0 0 0,1 1 0 0 0,0 0 0 0 0,-1-1 0 0 0,1 1 0 0 0,0 0 0 0 0,0 0 0 0 0,-1 0 0 0 0,1-1 0 0 0,0 1 0 0 0,-1 0 0 0 0,1 0 0 0 0,-1 0 0 0 0,1 0 0 0 0,-2-2 0 0 0,-3 0 0 0 0,-17 2 0 0 0,12 0 0 0 0,2 0 0 0 0,5-1 0 0 0,0 1 0 0 0,0 0 0 0 0,0 0 0 0 0,-1 0 0 0 0,1 1 0 0 0,0-1 0 0 0,0 1 0 0 0,0 0 0 0 0,-1 0 0 0 0,-3-1 0 0 0,2 0 0 0 0,-2 0 0 0 0,1-2 0 0 0,-1 1 0 0 0,1-1 0 0 0,0 1 11 0 0,4 1 44 0 0,2 0 15 0 0,0 0 4 0 0,0 0 2 0 0,2-1-20 0 0,5-2-46 0 0,5 2-10 0 0,-2-1 0 0 0,-2 1 0 0 0,7 0 0 0 0,0 3 0 0 0,-12-1 0 0 0,-1 1 0 0 0,11 1 0 0 0,-9-2 0 0 0,9 1 0 0 0,4-4 0 0 0,-7 1 0 0 0,10-5 50 0 0,-6 5 26 0 0,-6 1-74 0 0,1-1-2 0 0,1-2 0 0 0,1 2 0 0 0,-2 1 0 0 0,0-2 0 0 0,0 1 0 0 0,3 1 0 0 0,24 0-8 0 0,-25-1 8 0 0,-4-1 0 0 0,0-3 0 0 0,3 1 0 0 0,0-2 32 0 0,0-2 0 0 0,-4 6-32 0 0,0 0 13 0 0,1-3 22 0 0,-2 2-2 0 0,15 3-18 0 0,1-3-15 0 0,-18 1 0 0 0,0 1 0 0 0,13 4 0 0 0,-7-2 10 0 0,-1 0 0 0 0,1-1 0 0 0,-1 0 0 0 0,0-1 0 0 0,1 0 0 0 0,3 0-10 0 0,-9-1 6 0 0,-1 2-7 0 0,0-1 0 0 0,0 0 1 0 0,0 1-1 0 0,0 0 0 0 0,1-1 0 0 0,-1 1 0 0 0,0 0 0 0 0,0 0 0 0 0,0 0 0 0 0,1 1 1 0 0,0-1-58 0 0,4 4 43 0 0,2-4 15 0 0,32-16 0 0 0,-37 16-2 0 0,1 0 3 0 0,17-7 11 0 0,-14 2 16 0 0,-6 4-26 0 0,0 0 0 0 0,-1-1 1 0 0,1 1-1 0 0,0 0 0 0 0,0 1 1 0 0,-1-1-1 0 0,1 0 0 0 0,0 0 1 0 0,0 1-1 0 0,0-1 0 0 0,2 1-2 0 0,8-4 0 0 0,-6 3 0 0 0,-8-2 0 0 0,10-2 0 0 0,-6 5 0 0 0,-1-1-1 0 0,0 1 0 0 0,0-1 1 0 0,0 1-1 0 0,1 0 1 0 0,-1-1-1 0 0,0 1 1 0 0,0 0-1 0 0,1 0 1 0 0,-1 0-1 0 0,1 0 1 0 0,-1 0-10 0 0,1 0-65 0 0,-2 0 6 0 0,8-5-32 0 0,-4 3 79 0 0,-11 1-431 0 0,6 1 400 0 0,-8 3 42 0 0,-21 5 11 0 0,15-4-2 0 0,11-5 4 0 0,2-1 9 0 0,-20 1 53 0 0,2-2-11 0 0,11 3-42 0 0,7 0 44 0 0,2 0 17 0 0,0 0 6 0 0,0 0 2 0 0,0-1-13 0 0,-2-3-54 0 0,6-3-13 0 0,-3 5 0 0 0,0 1 0 0 0,-1 0 0 0 0,1 0 0 0 0,0 1 0 0 0,0-1 0 0 0,0 0 0 0 0,0 0 0 0 0,-1 1 0 0 0,1-1 0 0 0,0 1 0 0 0,0-1 0 0 0,0 1 0 0 0,0-1 0 0 0,1 1 0 0 0,-1-1 0 0 0,0 1 0 0 0,4-3 0 0 0,-8-1 0 0 0,7 0 0 0 0,-2 3 0 0 0,0 0 0 0 0,-1 1 0 0 0,0-1 0 0 0,1 1 0 0 0,-1 0 0 0 0,1-1 0 0 0,-1 1 0 0 0,1 0 0 0 0,-1 0 0 0 0,1 0 0 0 0,-1 0 0 0 0,0 0 0 0 0,1 0 0 0 0,0 0 0 0 0,12 0 0 0 0,-4 0 0 0 0,3 0 0 0 0,-3-4 11 0 0,-4 3 14 0 0,-6 1-24 0 0,0 0-1 0 0,0 0 1 0 0,0 0-1 0 0,0 0 0 0 0,0 0 1 0 0,0 0-1 0 0,0 0 1 0 0,0 0-1 0 0,0 0 0 0 0,0 0 1 0 0,0 0-1 0 0,0 0 1 0 0,0 0-1 0 0,0 0 0 0 0,0 0 1 0 0,0 0-1 0 0,0 0 1 0 0,1 0-1 0 0,-1 0 1 0 0,0 0-1 0 0,0 0 0 0 0,0 0 1 0 0,0 0-1 0 0,0 0 1 0 0,0 0-1 0 0,0 0 0 0 0,0 0 1 0 0,0 0-1 0 0,0 0 1 0 0,0 0-1 0 0,0 0 1 0 0,0 0-1 0 0,0 0 0 0 0,0 0 1 0 0,0 1-1 0 0,0-1 1 0 0,0 0-1 0 0,0 0 0 0 0,0 0 1 0 0,0 0-1 0 0,0 0 1 0 0,0 0-1 0 0,0 0 1 0 0,0 0-1 0 0,0 0 0 0 0,0 0 1 0 0,0 0-1 0 0,26-7 8 0 0,-15 3-20 0 0,-9 3-24 0 0,-2 1 58 0 0,1 0-69 0 0,22-2 30 0 0,-19 1 19 0 0,5-3 9 0 0,-6 3 32 0 0,5-3-33 0 0,1-2-10 0 0,9-2 0 0 0,-15 7 0 0 0,-2 1 5 0 0,-1 0 0 0 0,1-1 0 0 0,0 1-1 0 0,-1-1 1 0 0,1 1 0 0 0,0 0 0 0 0,0 0-1 0 0,-1-1 1 0 0,1 1 0 0 0,0 0 0 0 0,0 0 0 0 0,0 0-1 0 0,-1 0 1 0 0,1 0 0 0 0,0 0 0 0 0,0 0 0 0 0,0 0-1 0 0,-1 0 1 0 0,1 0 0 0 0,0 0-5 0 0,-1 0 33 0 0,0-4-10 0 0,0 3-22 0 0,1-2 1 0 0,14-7-15 0 0,-43-2-257 0 0,26 12 256 0 0,0-1 0 0 0,0 1 0 0 0,0 0 0 0 0,0-1 0 0 0,0 1-1 0 0,0 0 1 0 0,0 0 0 0 0,0 1 0 0 0,0-1 14 0 0,-3 1-22 0 0,4-1 75 0 0,1 0 13 0 0,0 0 6 0 0,2-1-7 0 0,9-3-52 0 0,-9 4-8 0 0,1-1-1 0 0,0 0 0 0 0,-1 0 1 0 0,1 0-1 0 0,0 0 1 0 0,-1 0-1 0 0,1 0 0 0 0,-1 0 1 0 0,0-1-1 0 0,1 0 1 0 0,-1 0-5 0 0,5-3 27 0 0,-2 2-2 0 0,-1 1 28 0 0,16-17-15 0 0,-12 12-29 0 0,-8 5 11 0 0,0-1 4 0 0,9-11-13 0 0,-3 7-11 0 0,-10 2 0 0 0,-12-5-19 0 0,16 9-67 0 0,0 1 9 0 0,0 0 11 0 0,0 0 24 0 0,0 0 86 0 0,0 0 28 0 0,0 0-19 0 0,-2 0-105 0 0,-1-4-5 0 0,2 3 67 0 0,0 0 0 0 0,0 0 0 0 0,0 0 0 0 0,0 0 0 0 0,-1 0 0 0 0,1 1 0 0 0,0-1 0 0 0,0 0 0 0 0,0 1 0 0 0,-1-1 0 0 0,1 0 0 0 0,0 1 0 0 0,-1 0 0 0 0,1-1 0 0 0,0 1-10 0 0,-1-1-76 0 0,2 1 2 0 0,-1 0 19 0 0,-2 0 55 0 0,2 0 55 0 0,-1 0 3 0 0,-7-2-46 0 0,9 2-15 0 0,-1 0 0 0 0,1 0 0 0 0,-1 0 0 0 0,1 0 1 0 0,0 0-1 0 0,-1 0 0 0 0,1 0 0 0 0,-1 0 0 0 0,1 0 0 0 0,0 0 0 0 0,-1 0 0 0 0,1 0 0 0 0,-1 0 0 0 0,1 0 0 0 0,0 0 0 0 0,-1 1 0 0 0,1-1 1 0 0,0 0-1 0 0,-1 0 0 0 0,1 0 0 0 0,0 1 0 0 0,-1-1 0 0 0,1 0 0 0 0,0 0 0 0 0,-1 1 0 0 0,1-1 0 0 0,0 0 0 0 0,0 1 3 0 0,-5 1-48 0 0,5-2 48 0 0,0 0 1 0 0,0 0 0 0 0,0 0 0 0 0,0 0-1 0 0,-1 0 1 0 0,1 0 0 0 0,0 0 0 0 0,0 0 0 0 0,0 0-1 0 0,0 0 1 0 0,-1 0 0 0 0,1 0 0 0 0,0 0 0 0 0,0 0-1 0 0,0 0 1 0 0,0 1 0 0 0,-1-1 0 0 0,1 0 0 0 0,0 0-1 0 0,0 0 1 0 0,0 0 0 0 0,0 0 0 0 0,0 0 0 0 0,0 1-1 0 0,0-1 1 0 0,-1 0 0 0 0,1 0 0 0 0,0 0 0 0 0,0 0-1 0 0,0 1 1 0 0,0-1-1 0 0,-9 13 18 0 0,8-11-18 0 0,-15 8 0 0 0,6-3 0 0 0,10-6 0 0 0,-1 4 0 0 0,9 8 0 0 0,-1-6-10 0 0,-8-7 9 0 0,1 0 0 0 0,0 0 0 0 0,0 0 1 0 0,0 0-1 0 0,0 0 0 0 0,0 0 0 0 0,0 0 1 0 0,0 0-1 0 0,0 0 0 0 0,0 0 0 0 0,0 0 1 0 0,0 0-1 0 0,0 0 0 0 0,0 0 0 0 0,0 0 1 0 0,0 0-1 0 0,0 0 0 0 0,0 0 1 0 0,0 0-1 0 0,0 0 0 0 0,0 0 0 0 0,0 0 1 0 0,0 0-1 0 0,0 0 0 0 0,-1 0 0 0 0,1 0 1 0 0,0 0-1 0 0,0 0 0 0 0,0 0 0 0 0,0 0 1 0 0,0 0-1 0 0,0 1 0 0 0,0-1 0 0 0,0 0 1 0 0,0 0-1 0 0,0 0 0 0 0,0 0 1 0 0,0 0-1 0 0,0 0 0 0 0,0 0 0 0 0,0 0 1 0 0,0 0-1 0 0,0 0 0 0 0,0 0 0 0 0,0 0 1 0 0,0 0-1 0 0,0 0 0 0 0,0 0 0 0 0,0 0 1 0 0,0 0-1 0 0,0 0 0 0 0,1 0 0 0 0,-1 0 1 0 0,0 0-1 0 0,0 1 0 0 0,0-1 1 0 0,0 0-1 0 0,0 0 1 0 0,-10 2-11 0 0,1-2 50 0 0,7 0 157 0 0,2 0 49 0 0,0 0 3 0 0,6 1 1 0 0,5-2-197 0 0,-3-2-41 0 0,1-8-11 0 0,16-13 0 0 0,-23 23 0 0 0,0-1 0 0 0,0 0 0 0 0,-1 1 0 0 0,1-1 0 0 0,0 0 0 0 0,0 1 0 0 0,-1-1 0 0 0,1 0 0 0 0,-1 0 0 0 0,0-1 0 0 0,0 1 0 0 0,0 0 0 0 0,1 0 0 0 0,-2 1 3 0 0,1 0 0 0 0,0 0 0 0 0,-1 0 0 0 0,1 0 0 0 0,0 1 0 0 0,0-1 0 0 0,0 0 0 0 0,0 0 0 0 0,0 1 0 0 0,0-1 0 0 0,0 1 0 0 0,0-1 0 0 0,0 1 0 0 0,1-1-3 0 0,-1 1 4 0 0,-1 0-1 0 0,1 0 0 0 0,0-1 1 0 0,0 1-1 0 0,-1 0 0 0 0,1-1 1 0 0,0 1-1 0 0,-1 0 0 0 0,1-1 1 0 0,0 1-1 0 0,-1-1 0 0 0,1 1 1 0 0,-1-1-1 0 0,1 1 1 0 0,-1-1-1 0 0,1 1 0 0 0,-1-1 1 0 0,1 0-1 0 0,-1 1 0 0 0,0-1 1 0 0,1 0-1 0 0,-1 1 0 0 0,0-1 1 0 0,1 0-1 0 0,-1 1 0 0 0,0-1 1 0 0,0 0-1 0 0,0 0-3 0 0,0 0 9 0 0,1-2 47 0 0,0 2-54 0 0,0 1 1 0 0,0 0 0 0 0,-1-1-1 0 0,1 1 1 0 0,0-1 0 0 0,0 1-1 0 0,-1-1 1 0 0,1 0-1 0 0,0 1 1 0 0,-1-1 0 0 0,1 0-1 0 0,-1 1 1 0 0,1-1 0 0 0,0 0-1 0 0,-1 0 1 0 0,0 1 0 0 0,1-1-1 0 0,-1 0 1 0 0,0 0-1 0 0,1 0-2 0 0,11-15 11 0 0,-8 14-11 0 0,3-9 0 0 0,0-1 0 0 0,-1 7 0 0 0,-2 3 0 0 0,4-8 0 0 0,-1-1 0 0 0,-2 4 0 0 0,-1-1 0 0 0,-4 6 0 0 0,0 1 0 0 0,0-1 0 0 0,1 1 0 0 0,-1 0 0 0 0,0-1 0 0 0,1 1 0 0 0,-1 0 0 0 0,1-1 0 0 0,-1 1 0 0 0,1 0 0 0 0,0 0 0 0 0,-1 0 0 0 0,1-1 0 0 0,0 1 0 0 0,0 0 0 0 0,0 0 0 0 0,0 0 0 0 0,0 0 0 0 0,2-1 0 0 0,3-3 0 0 0,-7-2 0 0 0,-1-3 0 0 0,5 7 0 0 0,7-7 0 0 0,-9 2 0 0 0,-2 0 0 0 0,-2 1 0 0 0,2 2 0 0 0,2-4 0 0 0,1 7 0 0 0,-2 2 0 0 0,1-1 0 0 0,0 1 0 0 0,-1 0 0 0 0,1-1 0 0 0,-1 1 0 0 0,1 0 0 0 0,0-1 0 0 0,-1 1 0 0 0,1-1 0 0 0,-1 1 0 0 0,1-1 0 0 0,-1 1 0 0 0,0-1 0 0 0,1 1 0 0 0,-1-1 0 0 0,1 1 0 0 0,-1-1 0 0 0,0-6 0 0 0,-2 0 0 0 0,3 2 0 0 0,-5 0 0 0 0,6-2 0 0 0,11-17 336 0 0,-15 17-320 0 0,3 0-16 0 0,-1 5 24 0 0,1 1-1 0 0,-1-1 1 0 0,0 0 0 0 0,1 1-1 0 0,-1-1 1 0 0,1 0-1 0 0,-1 1 1 0 0,1-1 0 0 0,0 1-1 0 0,0-1 1 0 0,-1 1 0 0 0,1-1-1 0 0,0 1 1 0 0,1-1-1 0 0,-1 1 1 0 0,0 0 0 0 0,0 0-1 0 0,0-1 1 0 0,1 1-1 0 0,-1 0 1 0 0,1 0-24 0 0,-2 1 0 0 0,0 0 1 0 0,0 0-1 0 0,0 0 0 0 0,1 0 1 0 0,-1 0-1 0 0,0 0 0 0 0,0 0 0 0 0,0 0 1 0 0,0 0-1 0 0,0-1 0 0 0,0 1 1 0 0,1 0-1 0 0,-1 0 0 0 0,0 0 0 0 0,0 0 1 0 0,0 0-1 0 0,0 0 0 0 0,0-1 1 0 0,0 1-1 0 0,0 0 0 0 0,0 0 0 0 0,1 0 1 0 0,-1 0-1 0 0,0-1 0 0 0,0 1 1 0 0,0 0-1 0 0,0 0 0 0 0,0 0 0 0 0,0 0 1 0 0,0-1-1 0 0,0 1 0 0 0,0 0 1 0 0,0 0-1 0 0,0 0 0 0 0,0 0 1 0 0,0-1-1 0 0,0 1 0 0 0,-1 0 0 0 0,1 0 1 0 0,0 0-1 0 0,0 0 0 0 0,0-1 1 0 0,0 1-1 0 0,0 0 0 0 0,0 0 0 0 0,0 0 1 0 0,0 0-1 0 0,-1 0 0 0 0,1 0 1 0 0,0-1-1 0 0,0 1 0 0 0,-1-5 54 0 0,2 4-43 0 0,0-1-15 0 0,-3-5 84 0 0,1 6-76 0 0,1 1-1 0 0,0 0 1 0 0,0-1 0 0 0,-1 1-1 0 0,1 0 1 0 0,0-1 0 0 0,0 1-1 0 0,0 0 1 0 0,0-1-1 0 0,-1 1 1 0 0,1 0 0 0 0,0-1-1 0 0,0 1 1 0 0,0-1 0 0 0,0 1-1 0 0,0 0 1 0 0,0-1 0 0 0,0 1-1 0 0,0-1 1 0 0,0 1-1 0 0,0 0 1 0 0,0-1 0 0 0,0 1-1 0 0,0-1 1 0 0,1 1 0 0 0,-1 0-1 0 0,0-1 1 0 0,0 1 0 0 0,0-1-4 0 0,1 0 14 0 0,-1-1 21 0 0,1 1-1 0 0,0-1 1 0 0,-1 0-1 0 0,1 0 1 0 0,0 0 0 0 0,0 0-1 0 0,0 1 1 0 0,0-1-1 0 0,0 0 1 0 0,1 1 0 0 0,-1-1-1 0 0,0 1 1 0 0,1-1-1 0 0,-1 1 1 0 0,1 0-1 0 0,0 0 1 0 0,0-1-35 0 0,0-1-186 0 0,-2 3 173 0 0,0-1 0 0 0,0 0 0 0 0,0 0 0 0 0,0 1 0 0 0,0-1 0 0 0,0 0 0 0 0,0 0 0 0 0,1 1 0 0 0,-1-1 0 0 0,0 0-1 0 0,0 1 1 0 0,1-1 0 0 0,-1 0 0 0 0,0 1 0 0 0,1-1 0 0 0,-1 0 0 0 0,1 1 13 0 0,2-10 33 0 0,-4 7 46 0 0,1 3-76 0 0,-1 0 0 0 0,1 0 0 0 0,0 0 0 0 0,0 0 0 0 0,0 0 0 0 0,0 0 0 0 0,0 0 0 0 0,0 0 0 0 0,0-1 0 0 0,0 1 0 0 0,-1 0 0 0 0,1 0-1 0 0,0 0 1 0 0,0 0 0 0 0,0 0 0 0 0,0 0 0 0 0,0 0 0 0 0,0-1 0 0 0,0 1 0 0 0,0 0 0 0 0,0 0 0 0 0,0 0 0 0 0,0 0 0 0 0,0 0 0 0 0,0-1 0 0 0,0 1 0 0 0,0 0 0 0 0,0 0 0 0 0,0 0 0 0 0,0 0 0 0 0,0 0 0 0 0,0 0 0 0 0,0-1 0 0 0,0 1 0 0 0,0 0 0 0 0,0 0 0 0 0,0 0-1 0 0,0 0 1 0 0,0 0 0 0 0,1 0 0 0 0,-1-1-3 0 0,12-16 75 0 0,-8 9 113 0 0,9-6-160 0 0,-12 8 71 0 0,-1 2-21 0 0,-1-3-67 0 0,0 6-9 0 0,1 1 0 0 0,0-1 0 0 0,-1 0 1 0 0,1 0-1 0 0,0 1 0 0 0,-1-1 0 0 0,1 0 0 0 0,0 0 0 0 0,0 0 0 0 0,0 1 1 0 0,0-1-1 0 0,0 0 0 0 0,0 0 0 0 0,0 0 0 0 0,0 0 0 0 0,0 1 0 0 0,0-1 0 0 0,0 0 1 0 0,1 0-1 0 0,-1 0-2 0 0,5-17 21 0 0,-5 13-21 0 0,2-5 0 0 0,4 2 0 0 0,-7 0 0 0 0,4-30 0 0 0,1 24 17 0 0,-3 14-16 0 0,-1 0 1 0 0,0 0-1 0 0,1-1 1 0 0,-1 1-1 0 0,0 0 0 0 0,0-1 1 0 0,0 1-1 0 0,1-1 1 0 0,-1 1-1 0 0,0 0 0 0 0,0-1 1 0 0,0 1-1 0 0,0-1 1 0 0,0 1-1 0 0,1 0 0 0 0,-1-1 1 0 0,0 1-1 0 0,0-1 1 0 0,0 1-1 0 0,0-1 0 0 0,0 1 1 0 0,0 0-1 0 0,-1-1 1 0 0,1 1-1 0 0,0-1 0 0 0,0 1 1 0 0,0 0-1 0 0,0-1 1 0 0,0 1-1 0 0,-1-1 0 0 0,1 1 1 0 0,0 0-1 0 0,0-1 1 0 0,0 1-1 0 0,-1 0 0 0 0,1-1 1 0 0,0 1-1 0 0,-1 0 1 0 0,1 0-1 0 0,0-1 0 0 0,-1 1 1 0 0,1 0-1 0 0,0 0 1 0 0,-1-1-1 0 0,1 1-1 0 0,1-1 20 0 0,0-1 0 0 0,0 0 0 0 0,0 1 0 0 0,-1-1 0 0 0,1 0 0 0 0,0 0 0 0 0,-1 0 0 0 0,1-1-20 0 0,2-12 36 0 0,-3 12-31 0 0,0 1-1 0 0,0-1 1 0 0,1 0 0 0 0,-1 1 0 0 0,1-1-1 0 0,0 1 1 0 0,0-1 0 0 0,0 0 0 0 0,0 1-1 0 0,0 0 1 0 0,1-1-5 0 0,4-6 0 0 0,-6 5 0 0 0,0 2 0 0 0,2-8 16 0 0,0 0 0 0 0,-1 0 0 0 0,0 0 0 0 0,0-3-16 0 0,2 0 0 0 0,-3 12 0 0 0,0 0 0 0 0,1 0 0 0 0,-1 0 0 0 0,0 0 0 0 0,0 0 0 0 0,1 1 0 0 0,-1-1 0 0 0,0 0 0 0 0,0 0 0 0 0,0 0 0 0 0,0 0 0 0 0,-1 0 0 0 0,1 0 0 0 0,0-1 0 0 0,0 1 0 0 0,-1 0 0 0 0,1 0 0 0 0,0 1 0 0 0,-1-1 0 0 0,1 0 0 0 0,0 0 0 0 0,0 0 0 0 0,0 0 0 0 0,-1 0 0 0 0,1 0 0 0 0,0 0 0 0 0,1 0 0 0 0,-1 0 0 0 0,0 0 0 0 0,0 0 0 0 0,0 0 0 0 0,0 1 0 0 0,1-1 0 0 0,-1-1 0 0 0,1-7 0 0 0,-2 7 0 0 0,1-1 0 0 0,-1 0 0 0 0,1 0 0 0 0,-1 1 0 0 0,1-1 0 0 0,0 0 0 0 0,0 0 0 0 0,0 0 0 0 0,1 1 0 0 0,-1-1 0 0 0,1 0 0 0 0,0-2 0 0 0,1-10 0 0 0,2 3 13 0 0,-3 11-9 0 0,-1-1 0 0 0,1 1 0 0 0,-1-1 0 0 0,1 1-1 0 0,-1-1 1 0 0,1 1 0 0 0,-1-1 0 0 0,0 1 0 0 0,0-1 0 0 0,1 1-1 0 0,-1-1 1 0 0,-1 1 0 0 0,1-1 0 0 0,0 0 0 0 0,0 1 0 0 0,0-1-4 0 0,-1 1 2 0 0,1 0 0 0 0,0 0 1 0 0,0 0-1 0 0,0 0 0 0 0,0 0 1 0 0,0-1-1 0 0,1 1 0 0 0,-1 0 1 0 0,0 0-1 0 0,0 0 1 0 0,1 0-1 0 0,-1 0 0 0 0,1 0 1 0 0,-1 0-1 0 0,1 0 0 0 0,-1 0-2 0 0,5-16 16 0 0,-5 11-16 0 0,0 0 0 0 0,1 1 0 0 0,0-1 0 0 0,-1 0 0 0 0,2-3 0 0 0,-1 8 0 0 0,-1 0 0 0 0,0 0 0 0 0,0 0 0 0 0,0 0 0 0 0,0 0 0 0 0,0 0 0 0 0,0 0 0 0 0,0 0 0 0 0,0 0 0 0 0,-1 0 0 0 0,1 0 0 0 0,0 0 0 0 0,-1 0 0 0 0,1 0 0 0 0,0 0 0 0 0,-1 0 0 0 0,1 1 0 0 0,-1-1 0 0 0,1 0 0 0 0,-1 0 0 0 0,1 1 0 0 0,0-1 0 0 0,-1 0 0 0 0,1 0 0 0 0,0 0 0 0 0,0 1 0 0 0,0-1 0 0 0,0 0 0 0 0,0 0 0 0 0,-1 0 0 0 0,1 0 0 0 0,1 1 0 0 0,-1-1 0 0 0,0 0 0 0 0,0 0 0 0 0,0 0 0 0 0,0 0 0 0 0,1 0 0 0 0,-1 1 0 0 0,0 0 0 0 0,0-1 0 0 0,0 1 0 0 0,0-1 0 0 0,0 1 0 0 0,0-1 0 0 0,0 1 0 0 0,0 0 0 0 0,0-1 0 0 0,0 1 0 0 0,0-1 0 0 0,0 1 0 0 0,0-1 0 0 0,0 1 0 0 0,-1 0 0 0 0,1-1 0 0 0,0 1 0 0 0,0-1 0 0 0,0 1 0 0 0,-1 0 0 0 0,1-1 0 0 0,0 1 0 0 0,-1 0 0 0 0,1-1 0 0 0,0 1 0 0 0,-1-1 0 0 0,1 0 0 0 0,0 1 0 0 0,-1-1 0 0 0,1 1 0 0 0,0-1 0 0 0,0 0 0 0 0,0 1 0 0 0,-1-1 0 0 0,1 0 0 0 0,0 1 0 0 0,0-1 0 0 0,0 0 0 0 0,0 1 0 0 0,0-1 0 0 0,0 0 0 0 0,0 1 0 0 0,0-1 0 0 0,1 0 0 0 0,-1 1 0 0 0,0-1 0 0 0,0 0 0 0 0,0 1 0 0 0,1-1 0 0 0,-1 0 0 0 0,0 1 0 0 0,1-1 0 0 0,-1 1 0 0 0,1-1 0 0 0,-1 1 0 0 0,0-1 0 0 0,1 1 0 0 0,-1-1 0 0 0,1 0 0 0 0,0 1 0 0 0,-1-1 0 0 0,0 1 0 0 0,1-1 0 0 0,-1 0 0 0 0,0 1 0 0 0,1-1 0 0 0,-1 1 0 0 0,0-1 0 0 0,0 0 0 0 0,0 1 0 0 0,0-1 0 0 0,0 0 0 0 0,0 1 0 0 0,0-1 0 0 0,0 0 0 0 0,0 1 0 0 0,0-1 0 0 0,0 0 0 0 0,0 1 0 0 0,0-1 0 0 0,-1 0 0 0 0,1 0 0 0 0,0 0 0 0 0,0 1 0 0 0,0-1 0 0 0,0 0 0 0 0,0 0 0 0 0,0 0 0 0 0,0 0 0 0 0,0 0 0 0 0,0 1 0 0 0,0-1 0 0 0,1 0 0 0 0,-1 0 0 0 0,0 0 0 0 0,1 0 0 0 0,-1 1 0 0 0,0-1 0 0 0,1 0 0 0 0,0-2 0 0 0,0 0 0 0 0,-1 0 0 0 0,1-1 0 0 0,-1 1 0 0 0,0 0 0 0 0,0 0 0 0 0,0 0 0 0 0,0-1 0 0 0,-1 1 0 0 0,0-3 0 0 0,0-7 0 0 0,1 9 0 0 0,0 1 0 0 0,0 0 0 0 0,-1 0 0 0 0,0-1 0 0 0,1 1 0 0 0,-1 0 0 0 0,-1 0 0 0 0,1 1 0 0 0,1-1 0 0 0,-1 1 0 0 0,0 0 0 0 0,1 0 0 0 0,-1 0 0 0 0,1 0 0 0 0,-1-1 0 0 0,1 1 0 0 0,0 0 0 0 0,0 0 0 0 0,0-1 0 0 0,0-1 0 0 0,1-4 0 0 0,1-11 0 0 0,-2 18 0 0 0,0 1 0 0 0,1-1 0 0 0,-1 1 0 0 0,0-1 0 0 0,0 1 0 0 0,0-1 0 0 0,0 0 0 0 0,0 1 0 0 0,0-1 0 0 0,0 1 0 0 0,0-1 0 0 0,0 1 0 0 0,-1-1 0 0 0,1 0 0 0 0,0 1 0 0 0,0-1 0 0 0,0 1 0 0 0,-1-1 0 0 0,1 1 0 0 0,0-1 0 0 0,-1 1 0 0 0,1-1 0 0 0,-1-1 0 0 0,1-1 0 0 0,0 1 0 0 0,-1 0 0 0 0,1 0 0 0 0,0 0 0 0 0,0-1 0 0 0,1 1 0 0 0,-1-2 0 0 0,1 0 0 0 0,-1 3 0 0 0,0-2 0 0 0,0 0 0 0 0,1 0 0 0 0,-1 0 0 0 0,-1 0 0 0 0,1 0 0 0 0,0 1 0 0 0,-1-1 0 0 0,1 0 0 0 0,-1 0 0 0 0,0 0 0 0 0,0 0 0 0 0,0 1 0 0 0,0-1 0 0 0,-2-2 0 0 0,3 4 0 0 0,0 1 0 0 0,-1-1 0 0 0,1 0-1 0 0,0 0 1 0 0,0 1 0 0 0,0-1 0 0 0,0 0 0 0 0,-1 0-1 0 0,1 1 1 0 0,0-1 0 0 0,0 0 0 0 0,1 0 0 0 0,-1 1 0 0 0,0-1-1 0 0,0-1 1 0 0,0 2 1 0 0,0-1 0 0 0,1 0-1 0 0,-1 1 1 0 0,0-1-1 0 0,0 0 1 0 0,0 1 0 0 0,0-1-1 0 0,0 0 1 0 0,0 1-1 0 0,0-1 1 0 0,-1 0 0 0 0,1 1-1 0 0,0-1 1 0 0,0 0 0 0 0,0 1-1 0 0,-1-1 1 0 0,1 0-1 0 0,0 1 1 0 0,-1-1 0 0 0,1 1-1 0 0,-1-1 1 0 0,1 0-1 0 0,-1-1 8 0 0,0 0 0 0 0,0 0 0 0 0,0-1 1 0 0,1 1-1 0 0,-1 0 0 0 0,1-1 0 0 0,-1 1 1 0 0,1-1-1 0 0,0 1 0 0 0,0 0 1 0 0,0-1-1 0 0,0 1 0 0 0,1-2-8 0 0,-1-4 10 0 0,0 6-16 0 0,0-1 1 0 0,0 1-1 0 0,1-1 0 0 0,-1 1 1 0 0,1-1-1 0 0,0 1 0 0 0,-1 0 1 0 0,1-1-1 0 0,0 1 0 0 0,0 0 1 0 0,2-2 5 0 0,-3 3-2 0 0,0 0 2 0 0,1 0 0 0 0,-1 0 1 0 0,0-1-1 0 0,1 1 1 0 0,-1 0-1 0 0,0 0 1 0 0,0 0-1 0 0,0 0 1 0 0,0 0-1 0 0,0 0 0 0 0,0 0 1 0 0,0 0-1 0 0,0 0 1 0 0,-1 0-1 0 0,1 0 1 0 0,0 0-1 0 0,-1 0 1 0 0,1 0-1 0 0,0 0 1 0 0,-1 0-1 0 0,0 0 1 0 0,1 0-1 0 0,-1 0 1 0 0,1 1-1 0 0,-1-1 7 0 0,1 0 0 0 0,0 1 1 0 0,0-1-1 0 0,-1 0 1 0 0,1 1-1 0 0,0-1 0 0 0,0 1 1 0 0,0-1-1 0 0,0 0 1 0 0,0 1-1 0 0,0-1 0 0 0,0 0 1 0 0,0 1-1 0 0,0-1 0 0 0,0 0 1 0 0,0 0-8 0 0,-1-9 52 0 0,-1 5-25 0 0,0 3-22 0 0,1 0 0 0 0,0 0 0 0 0,0 0-1 0 0,1 0 1 0 0,-1-1 0 0 0,0 1 0 0 0,1 0 0 0 0,-1 0-1 0 0,1-1 1 0 0,0 1-5 0 0,4-37 64 0 0,-4 38-68 0 0,0-1 0 0 0,0 1 0 0 0,0 0 0 0 0,1-1 0 0 0,-1 1 0 0 0,1 0 0 0 0,-1-1 1 0 0,1 1-1 0 0,-1 0 0 0 0,1-1 0 0 0,0 1 4 0 0,0 0-4 0 0,-1 0 0 0 0,1 0 0 0 0,-1 0 0 0 0,0 0 0 0 0,1 1 0 0 0,-1-1 0 0 0,0 0 1 0 0,1 0-1 0 0,-1 0 0 0 0,0 0 0 0 0,0 0 0 0 0,0 0 0 0 0,0 0 0 0 0,0 0 0 0 0,0 0 0 0 0,0 0 1 0 0,0 1-1 0 0,0-1 0 0 0,0-1 4 0 0,0-7-11 0 0,0 6 11 0 0,1-1 0 0 0,0 1 0 0 0,-1-1 0 0 0,0 1 0 0 0,0-1 0 0 0,0 1 0 0 0,0-1 0 0 0,-1 1 0 0 0,1 0 0 0 0,-1-3 0 0 0,0 5 3 0 0,1 0-1 0 0,0 0 1 0 0,0 0 0 0 0,0 0-1 0 0,0 0 1 0 0,0 0 0 0 0,0 1-1 0 0,1-1 1 0 0,-1 0-1 0 0,0 0 1 0 0,0 0 0 0 0,1 0-1 0 0,-1 0 1 0 0,0 1 0 0 0,1-1-1 0 0,-1 0-2 0 0,1 0 3 0 0,-1 0-1 0 0,1 1 0 0 0,-1-1 0 0 0,0 0 0 0 0,0 1 1 0 0,1-1-1 0 0,-1 0 0 0 0,0 1 0 0 0,0-1 1 0 0,0 0-1 0 0,0 0 0 0 0,0 1 0 0 0,0-1 0 0 0,0 0 1 0 0,0 1-1 0 0,0-1 0 0 0,0 0-2 0 0,-3-5 0 0 0,3 5 0 0 0,0 1 0 0 0,0-1 0 0 0,-1 1 0 0 0,1-1 0 0 0,0 0 0 0 0,0 1 0 0 0,0-1 0 0 0,-1 1 0 0 0,1-1 0 0 0,0 0 0 0 0,0 1 0 0 0,0-1 0 0 0,0 1 0 0 0,0-1 0 0 0,0 0 0 0 0,0 1 0 0 0,1-1 0 0 0,-1 0 0 0 0,0 1 0 0 0,0-1 0 0 0,0 1 0 0 0,1-1 0 0 0,-1 1 0 0 0,0-1 0 0 0,0 1 0 0 0,1-1 0 0 0,-1 0 0 0 0,1 1 0 0 0,-1-1 0 0 0,0 0 0 0 0,1 0 0 0 0,-1 1 0 0 0,0-1 0 0 0,0 0 0 0 0,0 0 0 0 0,0 1 0 0 0,0-1 0 0 0,0 0 0 0 0,0 0 0 0 0,0 0 0 0 0,0 1 0 0 0,0-1 0 0 0,0 0 0 0 0,0 0 0 0 0,-1-9 0 0 0,1 9 2 0 0,0 0 0 0 0,0 0-1 0 0,0 1 1 0 0,1-1 0 0 0,-1 0 0 0 0,0 0 0 0 0,0 1-1 0 0,0-1 1 0 0,1 0 0 0 0,-1 1 0 0 0,0-1 0 0 0,1 0-1 0 0,-1 1 1 0 0,1-1 0 0 0,-1 0 0 0 0,1 1 0 0 0,-1-1-1 0 0,1 1 1 0 0,-1-1 0 0 0,1 1-2 0 0,-1 0 1 0 0,0 0-1 0 0,0-1 1 0 0,0 1-1 0 0,0 0 1 0 0,1 0 0 0 0,-1 0-1 0 0,0 0 1 0 0,0 0-1 0 0,0 0 1 0 0,0 0 0 0 0,0-1-1 0 0,0 1 1 0 0,0 0 0 0 0,0 0-1 0 0,0 0 1 0 0,0 0-1 0 0,0 0 1 0 0,0-1 0 0 0,0 1-1 0 0,0 0 1 0 0,0 0-1 0 0,0 0 1 0 0,0 0 0 0 0,0 0-1 0 0,0 0 1 0 0,0-1-1 0 0,0 1 1 0 0,0 0 0 0 0,0 0-1 0 0,0 0 1 0 0,0 0 0 0 0,0 0-1 0 0,0-1 1 0 0,0 1-1 0 0,0 0 1 0 0,-1 0 0 0 0,1 0-1 0 0,0 0 1 0 0,0 0-1 0 0,0 0 1 0 0,0 0 0 0 0,0 0-1 0 0,0 0 1 0 0,0-1-1 0 0,-1 1 1 0 0,1 0-1 0 0,-2-3 0 0 0,2 2 0 0 0,0 1 0 0 0,0 0 0 0 0,-1-1 0 0 0,1 1 0 0 0,0 0 0 0 0,0-1 0 0 0,0 1 0 0 0,0-1 0 0 0,-1 1 0 0 0,1 0 0 0 0,0-1 0 0 0,0 1 0 0 0,0-1 0 0 0,0 1 0 0 0,0-1 0 0 0,0 1 0 0 0,0-1 0 0 0,0 1 0 0 0,0 0 0 0 0,0-1 0 0 0,0 1 0 0 0,0-1 0 0 0,1 1 0 0 0,-1-1 0 0 0,0 1 0 0 0,0 0 0 0 0,0-1 0 0 0,1 1 0 0 0,-1-1 0 0 0,0 1 0 0 0,0 0 0 0 0,1-1 0 0 0,-1 1 0 0 0,0 0 0 0 0,1-1 0 0 0,-1 1 0 0 0,0 0 0 0 0,1-2 3 0 0,-1 1 1 0 0,0-1-1 0 0,0 1 0 0 0,1-1 0 0 0,-1 1 0 0 0,0-1 1 0 0,-1 1-1 0 0,1-1 0 0 0,0 0 0 0 0,0 1 1 0 0,-1-1-1 0 0,1 1 0 0 0,0-1 0 0 0,-1 1 1 0 0,0 0-1 0 0,1-1 0 0 0,-2 0-3 0 0,0-4 33 0 0,-5-7 35 0 0,6 12-82 0 0,1 0-1 0 0,-1 0 1 0 0,0 1 0 0 0,1-1-1 0 0,-1 0 1 0 0,1 0 0 0 0,0 0-1 0 0,-1 0 1 0 0,1 0-1 0 0,0 0 1 0 0,-1 0 0 0 0,1 0-1 0 0,0 0 15 0 0,-5-11-63 0 0,2 3 45 0 0,6-42 18 0 0,-1 34 0 0 0,-1 14 0 0 0,0 1 0 0 0,-1 0 0 0 0,0 0 0 0 0,1-1 0 0 0,-1 1 0 0 0,0 0 0 0 0,0-1 0 0 0,-1 1 0 0 0,1-1 0 0 0,-1-14 0 0 0,1 15 0 0 0,0 0 0 0 0,0 0 0 0 0,0 0 0 0 0,0 0 0 0 0,0 0 0 0 0,-1-1 0 0 0,1 1 0 0 0,-1 0 0 0 0,0-1 0 0 0,-4-17 0 0 0,5 17 0 0 0,0 1 0 0 0,-1-1 0 0 0,1 0 0 0 0,-1 1 0 0 0,0 0 0 0 0,1-1 0 0 0,-1 1 0 0 0,0-1 0 0 0,-1 1 0 0 0,1 0 0 0 0,-1-1 0 0 0,-6-5 0 0 0,5-1 0 0 0,3 7 0 0 0,0 0 0 0 0,-1-1 0 0 0,0 1 0 0 0,1 0 0 0 0,-1 0 0 0 0,0-1 0 0 0,0 1 0 0 0,-1-1 0 0 0,-4-13 0 0 0,4 10 0 0 0,2 3 0 0 0,0 1 0 0 0,-1 0 0 0 0,1 0 0 0 0,-1 0 0 0 0,0 0 0 0 0,0 0 0 0 0,0 0 0 0 0,0 1 0 0 0,0-2 0 0 0,1 3 0 0 0,-1 0 0 0 0,1-1 0 0 0,0 1 0 0 0,-1 0 0 0 0,1-1 0 0 0,0 1 0 0 0,0-1 0 0 0,-1 1 0 0 0,1 0 0 0 0,0-1 0 0 0,0 1 0 0 0,0-1 0 0 0,0 1 0 0 0,-1 0 0 0 0,1-1 0 0 0,0 1 0 0 0,0-1 0 0 0,0 1 0 0 0,0-1 0 0 0,0 1 0 0 0,0 0 0 0 0,0-1 0 0 0,0 1 0 0 0,0-1 0 0 0,0 1 0 0 0,1-1 0 0 0,-1 1 0 0 0,0 0 0 0 0,0-1 0 0 0,0 1 0 0 0,1-1 0 0 0,-1-1 0 0 0,0 1 0 0 0,0 0 0 0 0,0 0 0 0 0,0 1 0 0 0,0-1 0 0 0,-1 0 0 0 0,1 1 0 0 0,0-1 0 0 0,-1 0 0 0 0,1 1 0 0 0,0-1 0 0 0,-1 0 0 0 0,1 1 0 0 0,-1-1 0 0 0,1 1 0 0 0,-1-1 0 0 0,1 0 0 0 0,-1 1 0 0 0,0-1 0 0 0,0 1 0 0 0,1-1 0 0 0,-1 1 0 0 0,1-1 0 0 0,-1 1 0 0 0,1-1 0 0 0,-1 1 0 0 0,1-1 0 0 0,-1 1 0 0 0,1-1 0 0 0,0 0 0 0 0,-1 1 0 0 0,1-1 0 0 0,0 0 0 0 0,0 1 0 0 0,-1-1 0 0 0,1 0 0 0 0,0 1 0 0 0,0-2 0 0 0,1-6 0 0 0,-1 7 0 0 0,0-1 0 0 0,0 1 0 0 0,0 0 0 0 0,0-1 0 0 0,0 1 0 0 0,0 0 0 0 0,0-1 0 0 0,0 1 0 0 0,-1-1 0 0 0,1 1 0 0 0,0 0 0 0 0,-1 0 0 0 0,1-1 0 0 0,-2-1 0 0 0,-4-13 0 0 0,2 3 0 0 0,-1 0 0 0 0,0 0 0 0 0,-4-5 0 0 0,8 15 0 0 0,-1-1 0 0 0,1 1 0 0 0,0 0 0 0 0,0-1 0 0 0,0 1 0 0 0,1-1 0 0 0,-1 1 0 0 0,1-1 0 0 0,0 1 0 0 0,0-1 0 0 0,0 0 0 0 0,-4-7 0 0 0,3 10 0 0 0,1 1 0 0 0,0-1 0 0 0,-1 1 0 0 0,1-1 0 0 0,0 0 0 0 0,-1 1 0 0 0,1-1 0 0 0,0 0 0 0 0,0 1 0 0 0,0-1 0 0 0,-1 0 0 0 0,1 1 0 0 0,0-1 0 0 0,0 0 0 0 0,0 1 0 0 0,0-1 0 0 0,0 0 0 0 0,0 0 0 0 0,1 1 0 0 0,-1-1 0 0 0,0 0 0 0 0,0 1 0 0 0,0-1 0 0 0,0 1 0 0 0,0-1 0 0 0,0 0 0 0 0,0 1 0 0 0,0-1 0 0 0,0 1 0 0 0,0-1 0 0 0,-1 1 0 0 0,1-1 0 0 0,0 0 0 0 0,0 1 0 0 0,0-1 0 0 0,-1 1 0 0 0,1-1 0 0 0,0 1 0 0 0,-1-1 0 0 0,1 1 0 0 0,0-1 0 0 0,-1 1 0 0 0,1 0 0 0 0,-1-1 0 0 0,1 1 0 0 0,0-1 0 0 0,-1 1 0 0 0,0 0 0 0 0,-2-4 0 0 0,2 0 20 0 0,-1 1-1 0 0,1 0 1 0 0,-1-1 0 0 0,0 1-1 0 0,0 0 1 0 0,0 0-1 0 0,0 0 1 0 0,-1 0 0 0 0,1 1-1 0 0,-1-1 1 0 0,-1-1-20 0 0,4 4 0 0 0,-1-1 0 0 0,1 1 0 0 0,-1-1 0 0 0,1 1 0 0 0,-1-1 0 0 0,1 1 0 0 0,0-1 0 0 0,-1 0 0 0 0,1 1 0 0 0,0-1 0 0 0,-1 1 0 0 0,1-1 0 0 0,0 0 0 0 0,0 1 0 0 0,0-1 0 0 0,0 0 0 0 0,-4-9 0 0 0,1 7 7 0 0,1 0-1 0 0,0 0 1 0 0,0 0-1 0 0,0 0 1 0 0,0 0-1 0 0,0-1 1 0 0,1 1-1 0 0,0-1 1 0 0,0 1-1 0 0,0-1 1 0 0,0 0-1 0 0,0 0 1 0 0,1 1-1 0 0,-1-1 1 0 0,1 0-1 0 0,0 0 1 0 0,0 1-1 0 0,1-4-6 0 0,-1 5 1 0 0,0 1 1 0 0,1-1-1 0 0,-1 0 0 0 0,0 0 0 0 0,-1 0 0 0 0,1 0 0 0 0,0 0 0 0 0,0 0 0 0 0,-1 1 0 0 0,1-1 0 0 0,-1 0 1 0 0,0 0-2 0 0,-3-17-3 0 0,4 17 3 0 0,0 0 0 0 0,-1 0 0 0 0,1 0 0 0 0,-1-1 0 0 0,0 1 0 0 0,0 0 0 0 0,0 0 0 0 0,0 0 0 0 0,0 0 0 0 0,0 0 0 0 0,-1 0 0 0 0,-7-18 0 0 0,8 17-14 0 0,0 1 0 0 0,0-1 0 0 0,0 0 0 0 0,-1 1 0 0 0,1-1-1 0 0,-1 1 1 0 0,0-2 14 0 0,0 2-23 0 0,0-1 0 0 0,1 1-1 0 0,-1-1 1 0 0,1 0 0 0 0,0 1-1 0 0,-1-3 24 0 0,1 3-8 0 0,1 0 0 0 0,-1 1 0 0 0,1-1 1 0 0,-1 1-1 0 0,0 0 0 0 0,0-1 0 0 0,0 1 0 0 0,0-1 0 0 0,0 1 0 0 0,0 0 0 0 0,0 0 8 0 0,0-1 17 0 0,-1 1 0 0 0,1 0 0 0 0,0 0 0 0 0,1 0 0 0 0,-1-1 0 0 0,0 1 0 0 0,0 0 0 0 0,0-1 0 0 0,1 1 0 0 0,-1-1 0 0 0,1 1 0 0 0,-1-1 0 0 0,1 0-17 0 0,-9-23-2 0 0,7 22-21 0 0,1 1 0 0 0,0-1 0 0 0,0 0 0 0 0,0 0 0 0 0,0 0 0 0 0,0 0 0 0 0,1 0-1 0 0,-1 0 1 0 0,1-2 23 0 0,-1 4 17 0 0,1-1 1 0 0,0 1-1 0 0,-1 0 0 0 0,1-1 0 0 0,-1 1 0 0 0,0 0 0 0 0,1 0 0 0 0,-1 0 0 0 0,0-1 0 0 0,0 1 0 0 0,0 0 0 0 0,0 0 0 0 0,0 0 0 0 0,0 0-17 0 0,-10-16 47 0 0,8 10-104 0 0,1 0 0 0 0,-1 0 0 0 0,-1 1-1 0 0,1-1 1 0 0,-3-2 57 0 0,2-3 116 0 0,4 11-100 0 0,-1 0 0 0 0,1-1 0 0 0,-1 1 0 0 0,1 0-1 0 0,-1-1 1 0 0,1 1 0 0 0,-1 0 0 0 0,0-1 0 0 0,1 1 0 0 0,-1 0 0 0 0,0-1-16 0 0,-5-3 15 0 0,5 4-15 0 0,0 1 0 0 0,0-1 1 0 0,1 0-1 0 0,-1 0 0 0 0,0 0 0 0 0,0 1 0 0 0,1-1 0 0 0,-1 0 0 0 0,1 0 0 0 0,-1 0 0 0 0,1 0 0 0 0,-1 0 0 0 0,1 0 0 0 0,-1 0 0 0 0,1 0 0 0 0,0 0 0 0 0,0 0 0 0 0,-1 0 0 0 0,1 0 0 0 0,0-1 0 0 0,0 0 0 0 0,-1 0 0 0 0,0 0 0 0 0,1 0 0 0 0,-1 0 0 0 0,0 0 0 0 0,0 0 0 0 0,0 0 0 0 0,-1 0 0 0 0,1 1 0 0 0,1 1 0 0 0,-1-1 0 0 0,0 0 0 0 0,1 1 0 0 0,-1-1 0 0 0,1 0 0 0 0,0 1 0 0 0,-1-1 0 0 0,1 0 0 0 0,0 1 0 0 0,-1-1 0 0 0,1 0 0 0 0,0 0 0 0 0,0 0 0 0 0,-1 1 0 0 0,1-1 0 0 0,0 0 0 0 0,0 0 0 0 0,0 0 0 0 0,0 1 0 0 0,0-1 0 0 0,0 0 0 0 0,1 0 0 0 0,-1 1 0 0 0,0-1 0 0 0,0 1 0 0 0,0 0 0 0 0,0 0 0 0 0,0 0 0 0 0,0-1 0 0 0,0 1 0 0 0,0 0 0 0 0,0 0 0 0 0,0-1 0 0 0,0 1 0 0 0,0 0 0 0 0,0 0 0 0 0,0-1 0 0 0,0 1 0 0 0,-1 0 0 0 0,1 0 0 0 0,0 0 0 0 0,0-1 0 0 0,0 1 0 0 0,0 0 0 0 0,0 0 0 0 0,0 0 0 0 0,-1-1 0 0 0,1 1 0 0 0,0 0 0 0 0,0 0 0 0 0,0 0 0 0 0,0 0 0 0 0,-1 0 0 0 0,1-1 0 0 0,0 1 0 0 0,0 0 0 0 0,-4-3 0 0 0,3 2 0 0 0,0 1 0 0 0,1 0 0 0 0,-1-1 0 0 0,0 1 0 0 0,1-1 0 0 0,-1 0 0 0 0,1 1 0 0 0,-1-1 0 0 0,1 1 0 0 0,-1-1 0 0 0,1 0 0 0 0,-1 1 0 0 0,1-1 0 0 0,-1 0 0 0 0,1 0 0 0 0,0 1 0 0 0,0-1 0 0 0,-1 0 0 0 0,1 0 0 0 0,0 0 0 0 0,0 1 0 0 0,0-2 0 0 0,0 2 0 0 0,0-1 0 0 0,0 1 0 0 0,0-1 0 0 0,0 1 0 0 0,0-1 0 0 0,0 1 0 0 0,0-1 0 0 0,0 0 0 0 0,0 1 0 0 0,0-1 0 0 0,0 1 0 0 0,0-1 0 0 0,-1 1 0 0 0,1-1 0 0 0,0 1 0 0 0,0-1 0 0 0,0 1 0 0 0,-1-1 0 0 0,1 1 0 0 0,0-1 0 0 0,-1 1 0 0 0,1-1 0 0 0,0 1 0 0 0,-1 0 0 0 0,1-1 0 0 0,-1 1 0 0 0,1 0 0 0 0,-1-1 0 0 0,1 1 0 0 0,-1 0 0 0 0,1-1 0 0 0,-1 1 0 0 0,1 0 0 0 0,-1-1 0 0 0,1 1 0 0 0,-1 0 0 0 0,1-1 0 0 0,-1 1 0 0 0,1-1 0 0 0,-1 1 0 0 0,1-1 0 0 0,0 1 0 0 0,-1-1 0 0 0,1 1 0 0 0,0-1 0 0 0,-1 1 0 0 0,1-1 0 0 0,0 1 0 0 0,0-1 0 0 0,-1 1 0 0 0,1-1 0 0 0,0 0 0 0 0,0 1 0 0 0,0-1 0 0 0,0 1 0 0 0,0-1 0 0 0,0 0 0 0 0,0 0-3 0 0,-1-1 1 0 0,1 1-1 0 0,-1-1 0 0 0,1 1 0 0 0,-1-1 0 0 0,1 1 1 0 0,-1 0-1 0 0,0-1 0 0 0,1 1 0 0 0,-1 0 1 0 0,0-1-1 0 0,0 1 0 0 0,0 0 0 0 0,0 0 1 0 0,0 0-1 0 0,0 0 0 0 0,-1 0 0 0 0,1 0 1 0 0,0 0 2 0 0,-14-15-28 0 0,14 15 29 0 0,1 1-1 0 0,-1-1 1 0 0,1 1 0 0 0,0-1 0 0 0,-1 1-1 0 0,1 0 1 0 0,-1-1 0 0 0,1 1-1 0 0,-1-1 1 0 0,1 1 0 0 0,-1 0-1 0 0,1 0 1 0 0,-1-1 0 0 0,1 1 0 0 0,-1 0-1 0 0,0 0 1 0 0,1-1 0 0 0,-1 1-1 0 0,0 0 1 0 0,0 0 1 0 0,0 0-1 0 0,0-1 1 0 0,1 1 0 0 0,-1-1-1 0 0,0 1 1 0 0,0 0-1 0 0,0-1 1 0 0,1 0-1 0 0,-1 1 1 0 0,0-1-1 0 0,1 1 1 0 0,-1-1 0 0 0,0 0-1 0 0,1 1 1 0 0,-1-1-1 0 0,1 0 1 0 0,-1 0-1 0 0,1 1 1 0 0,0-1 0 0 0,-1 0-1 0 0,1 0 1 0 0,0 0-1 0 0,-1 0 1 0 0,1 1-1 0 0,0-2-1 0 0,-7-9 13 0 0,6 11-13 0 0,1-1 0 0 0,-1 0 0 0 0,0 0 0 0 0,0 0 0 0 0,1 0-1 0 0,-1 0 1 0 0,1 0 0 0 0,-1 0 0 0 0,1 0 0 0 0,-1 0 0 0 0,1-1-1 0 0,0 1 1 0 0,0 0 0 0 0,-1-1 0 0 0,4-1 0 0 0,0-2 0 0 0,-10-9 0 0 0,4 4 0 0 0,4 10 0 0 0,-1-1 0 0 0,0 1 0 0 0,0-1 0 0 0,-1 1 0 0 0,1-1 0 0 0,0 1 0 0 0,0-1 0 0 0,0 1 0 0 0,0 0 0 0 0,0-1 0 0 0,0 1 0 0 0,-1-1 0 0 0,1 1 0 0 0,0-1 0 0 0,0 1 0 0 0,-1 0 0 0 0,1-1 0 0 0,0 1 0 0 0,-1 0 0 0 0,1-1 0 0 0,-20-15 0 0 0,8 8 0 0 0,11 7 0 0 0,-1 0 0 0 0,1 0 0 0 0,0 0 0 0 0,0 0 0 0 0,-1 0 0 0 0,1 0 0 0 0,0 0 0 0 0,0 0 0 0 0,0 0 0 0 0,0 0 0 0 0,0-1 0 0 0,0 0 0 0 0,-1-2 0 0 0,-1 1 0 0 0,1 0 0 0 0,0 0 0 0 0,-1 0 0 0 0,0 0 0 0 0,0-1 0 0 0,-5-5 0 0 0,6 7 0 0 0,0-1 0 0 0,0 0 0 0 0,1 0 0 0 0,-1 0 0 0 0,1-1 0 0 0,0 1 0 0 0,0 0 0 0 0,0-1 0 0 0,0 0 0 0 0,-4-13 0 0 0,-1 8 0 0 0,6 9 0 0 0,-1-1 0 0 0,0 0 0 0 0,1 1 0 0 0,-1-1 0 0 0,1 0 0 0 0,-1 0 0 0 0,1 0 0 0 0,0 1 0 0 0,-1-1 0 0 0,1 0 0 0 0,0 0 0 0 0,0 0 0 0 0,-1 0 0 0 0,1 0 0 0 0,0 0 0 0 0,0 0 0 0 0,0-2 5 0 0,-1 0-1 0 0,0 0 1 0 0,1 0-1 0 0,-1 0 1 0 0,0 1-1 0 0,-1-1 1 0 0,1 0-1 0 0,0 1 1 0 0,-1-1 0 0 0,0 0-5 0 0,-7-13 18 0 0,-21-37 46 0 0,27 46-62 0 0,0 2 6 0 0,1 0-1 0 0,0-1 1 0 0,0 0 0 0 0,1 1 0 0 0,-1-1-1 0 0,1 0 1 0 0,0 1 0 0 0,0-6-8 0 0,1 4 0 0 0,-1-1-1 0 0,-1 1 1 0 0,1 0-1 0 0,-1 0 1 0 0,-1-3 0 0 0,-4-17 13 0 0,3 13-4 0 0,0-1 0 0 0,0 1 1 0 0,-2 1-1 0 0,0-2-9 0 0,-1-2 8 0 0,1-1 0 0 0,-2-8-8 0 0,-3-1 25 0 0,8 22-17 0 0,1 0 0 0 0,0-1 0 0 0,0 1-1 0 0,0-1 1 0 0,-1-4-8 0 0,-11-41 64 0 0,-3-3-53 0 0,-1-3 42 0 0,0 2-53 0 0,6 2 0 0 0,6 32 0 0 0,4 18 0 0 0,1-1 0 0 0,0 0 0 0 0,0 1 0 0 0,1-1 0 0 0,-1 0 0 0 0,1 0 0 0 0,0 0 0 0 0,-5-50 0 0 0,-3-45 64 0 0,8 97-64 0 0,0 1 0 0 0,0-1 0 0 0,0 0 0 0 0,0 1 0 0 0,0-1 0 0 0,-1 1 0 0 0,1-1 0 0 0,0 1 0 0 0,-1-1 0 0 0,1 1 0 0 0,-1-1 0 0 0,-1-7 0 0 0,-6-26 0 0 0,7 26 0 0 0,0 1 0 0 0,0 0 0 0 0,-2-7 0 0 0,-1-6 0 0 0,1 7 0 0 0,1 8 0 0 0,1 0 0 0 0,0 0 0 0 0,1 0 0 0 0,-1-3 0 0 0,-4-44 0 0 0,5 44 14 0 0,-2 0 0 0 0,1 0 0 0 0,-1 1 1 0 0,-2-4-15 0 0,1 1 7 0 0,-6-42-7 0 0,0 10 0 0 0,4 15 0 0 0,2 10 0 0 0,1 0 0 0 0,-1-17 0 0 0,-2-50 64 0 0,5 72-60 0 0,0-1 16 0 0,0 0 0 0 0,1 1 0 0 0,2-12-20 0 0,2-20 0 0 0,-4 41 0 0 0,-1 0 0 0 0,0 0 0 0 0,0 0 0 0 0,-1 0 0 0 0,1 0 0 0 0,-1-2 0 0 0,-2-15 0 0 0,3-51 0 0 0,-8 18 0 0 0,8-9 0 0 0,-3 42 0 0 0,3 18 0 0 0,-1 0 0 0 0,0 0 0 0 0,1 0 0 0 0,0 0 0 0 0,-1 0 0 0 0,1-1 0 0 0,1 1 0 0 0,-1 0 0 0 0,0 0 0 0 0,1-2 0 0 0,2-5 0 0 0,-1 0 0 0 0,0 0 0 0 0,-1 0 0 0 0,0-4 0 0 0,3-22 0 0 0,14-48 0 0 0,-15 71 0 0 0,2 1 0 0 0,-1-1 0 0 0,4-4 0 0 0,-4 7 0 0 0,22-59 0 0 0,-20 57 0 0 0,-1-1 0 0 0,0 1 0 0 0,-1-5 0 0 0,20-48 0 0 0,-10 25 0 0 0,-5 3 0 0 0,-9 35 0 0 0,0 1 0 0 0,0 0 0 0 0,0 0 0 0 0,0 0 0 0 0,1 0 0 0 0,-1-1 0 0 0,1 1 0 0 0,-1 0 0 0 0,1 0 0 0 0,-1 0 0 0 0,1 0 0 0 0,-1 0 0 0 0,1 0 0 0 0,0 0 0 0 0,0 0 0 0 0,0 0 0 0 0,2-4 0 0 0,8-25 0 0 0,2-5 0 0 0,-12 30 0 0 0,1 0 0 0 0,0 0 0 0 0,0 0 0 0 0,0 1 0 0 0,1-1 0 0 0,0 0 0 0 0,0 0 0 0 0,-1 1 0 0 0,1 0 0 0 0,-1 0 0 0 0,0-1 0 0 0,-1 1 0 0 0,1-2 0 0 0,-2 5 0 0 0,1 0 0 0 0,-1 0 0 0 0,0 0 0 0 0,1 0 0 0 0,-1 0 0 0 0,1 0 0 0 0,-1 0 0 0 0,1 0 0 0 0,0 0 0 0 0,-1 0 0 0 0,1 0 0 0 0,0 0 0 0 0,0 0 0 0 0,0 0 0 0 0,0 0 0 0 0,-1 0 0 0 0,1 0 0 0 0,0 0 0 0 0,-1 0 0 0 0,1 0 0 0 0,-1 0 0 0 0,1 0 0 0 0,-1 0 0 0 0,0 0 0 0 0,1 0 0 0 0,-1-1 0 0 0,2-6 0 0 0,0 0 0 0 0,1 0 0 0 0,0 0 0 0 0,1 1 0 0 0,2-5 0 0 0,5-13 0 0 0,-8 20 0 0 0,-1 0 0 0 0,1 1 0 0 0,0-1 0 0 0,0 1 0 0 0,0-1 0 0 0,1 0 0 0 0,10-12 0 0 0,-6-2 0 0 0,-6 14 0 0 0,-1 3 0 0 0,0 1 0 0 0,-1-1 0 0 0,1 0 0 0 0,0 1 0 0 0,0-1 0 0 0,0 0 0 0 0,1 1 0 0 0,-1-1 0 0 0,0 1 0 0 0,1 0 0 0 0,-1-1 0 0 0,11-12 0 0 0,-8 8 0 0 0,0 1 0 0 0,1 0 0 0 0,0 0 0 0 0,0 1 0 0 0,0-1 0 0 0,1 0 0 0 0,4-5 2 0 0,-9 8-3 0 0,0 0 1 0 0,0 1-1 0 0,1-1 0 0 0,-1 1 0 0 0,0 0 1 0 0,1-1-1 0 0,-1 1 0 0 0,1 0 0 0 0,-1 0 1 0 0,1 0-1 0 0,0 0 0 0 0,-1 0 0 0 0,1 0 1 0 0,0 0-1 0 0,0 1 0 0 0,-1-1 0 0 0,2 0 1 0 0,-1 1 0 0 0,-1-1 0 0 0,0 1 0 0 0,1-1 0 0 0,-1 0 0 0 0,0 1 0 0 0,0-1 0 0 0,0 0 0 0 0,0 0 0 0 0,0 0 0 0 0,0 0 0 0 0,0 0 0 0 0,0 0 0 0 0,0 0 0 0 0,0-1 0 0 0,15-15 11 0 0,-2 3-64 0 0,14-18 95 0 0,-26 30-39 0 0,0 0-1 0 0,0 0 0 0 0,0 0 1 0 0,0 1-1 0 0,0-1 1 0 0,1 1-1 0 0,-1 0 0 0 0,1 0 1 0 0,1-1-3 0 0,2-3 41 0 0,-3 2-29 0 0,16-5-23 0 0,-18 8 0 0 0,-1 0 0 0 0,1 0-1 0 0,0-1 1 0 0,-1 1-1 0 0,1 0 1 0 0,-1 0 0 0 0,1-1-1 0 0,-1 1 1 0 0,1-1 0 0 0,-1 1-1 0 0,1 0 1 0 0,-1-1-1 0 0,1 1 1 0 0,-1-1 0 0 0,1 0 11 0 0,-1 1-1 0 0,0 0 1 0 0,-1 0 0 0 0,1 0-1 0 0,0 0 1 0 0,0-1 0 0 0,0 1-1 0 0,0 0 1 0 0,0 0-1 0 0,0 0 1 0 0,0-1 0 0 0,0 1-1 0 0,0 0 1 0 0,0 0 0 0 0,0-1-1 0 0,0 1 1 0 0,0 0 0 0 0,0 0-1 0 0,0 0 1 0 0,0-1 0 0 0,0 1-1 0 0,0 0 1 0 0,0 0 0 0 0,0-1-1 0 0,0 1 1 0 0,0 0-1 0 0,0 0 1 0 0,0 0 0 0 0,0-1-1 0 0,0 1 1 0 0,1 0 0 0 0,0-2 0 0 0,1 1 0 0 0,24-8 0 0 0,-17 5 21 0 0,-1 0 0 0 0,1-1 0 0 0,-1 0 0 0 0,2-2-21 0 0,-9 6 10 0 0,1 0-1 0 0,-1 0 1 0 0,1 0 0 0 0,0 0 0 0 0,-1 1-1 0 0,1-1 1 0 0,0 0 0 0 0,0 1 0 0 0,-1 0-1 0 0,1-1 1 0 0,0 1-10 0 0,7-2 25 0 0,12-6-25 0 0,-19 7 0 0 0,-1 1 0 0 0,1-1 0 0 0,-1 0 0 0 0,0 1 0 0 0,1-1 0 0 0,-1 0 0 0 0,0 0 0 0 0,0 0 0 0 0,1 0 0 0 0,-1 0 0 0 0,0 0 0 0 0,8-7 0 0 0,13-15 0 0 0,-6 12-12 0 0,4-11-141 0 0,-19 21 206 0 0,0 0-48 0 0,-1 1-1 0 0,0-1 1 0 0,1 0 0 0 0,-1 1 0 0 0,1-1-1 0 0,-1 0 1 0 0,1 1 0 0 0,0-1-1 0 0,-1 1 1 0 0,1-1 0 0 0,-1 1 0 0 0,1-1-1 0 0,0 1 1 0 0,0-1 0 0 0,-1 1-1 0 0,2 0-4 0 0,-1-1-5 0 0,0 1-1 0 0,0-1 1 0 0,0 1-1 0 0,0-1 1 0 0,-1 0-1 0 0,1 1 0 0 0,0-1 1 0 0,0 0-1 0 0,0 1 1 0 0,-1-1-1 0 0,1 0 1 0 0,0 0-1 0 0,-1 0 0 0 0,1-1 6 0 0,9-10 48 0 0,-7 10-39 0 0,-1-1 0 0 0,0 1-1 0 0,0 0 1 0 0,-1-1 0 0 0,1 0 0 0 0,0 1 0 0 0,-1-2-9 0 0,-1 3-8 0 0,1 1 1 0 0,-1-1 0 0 0,0 1 0 0 0,1-1-1 0 0,-1 1 1 0 0,0-1 0 0 0,1 0-1 0 0,-1 1 1 0 0,1-1 0 0 0,-1 1 0 0 0,1-1-1 0 0,-1 1 1 0 0,1 0 0 0 0,-1-1-1 0 0,1 1 1 0 0,-1 0 0 0 0,1-1 0 0 0,-1 1-1 0 0,1 0 8 0 0,9-9 32 0 0,-6 4-35 0 0,0-1 1 0 0,0 1-1 0 0,1 0 0 0 0,0 1 1 0 0,0-1-1 0 0,3-1 3 0 0,-1 2 0 0 0,-4-1 0 0 0,-4-1 0 0 0,7 0 0 0 0,21-13 0 0 0,-26 17 0 0 0,9-4 0 0 0,-9 6 0 0 0,48-36-64 0 0,-11 20 64 0 0,-37 15 0 0 0,0 1 0 0 0,0 0 0 0 0,0 0 0 0 0,0-1 0 0 0,0 1 0 0 0,0 0 0 0 0,0-1 0 0 0,0 1 0 0 0,0-1 0 0 0,-1 1 0 0 0,1-1 0 0 0,0 0 0 0 0,0 1 0 0 0,0-1 0 0 0,-1 0 0 0 0,2 0 0 0 0,1-2 0 0 0,17-8 0 0 0,-7 4 0 0 0,5 2 0 0 0,8-11 0 0 0,-22 16 0 0 0,-3-1 0 0 0,0 1 0 0 0,0 0 0 0 0,0 0 0 0 0,0-1 0 0 0,0 1 0 0 0,0 0 0 0 0,0-1 0 0 0,0 1 0 0 0,0-1 0 0 0,0 0 0 0 0,0 1 0 0 0,0-1 0 0 0,-1 1 0 0 0,1-1 0 0 0,0 0 0 0 0,-1 0 0 0 0,1 0 0 0 0,0 0 0 0 0,0 0 0 0 0,0 0 0 0 0,0 0 0 0 0,0 1 0 0 0,0-1 0 0 0,1 0 0 0 0,-1 1 0 0 0,0-1 0 0 0,0 0 0 0 0,0 1 0 0 0,1 0 0 0 0,-1-1 0 0 0,0 1 0 0 0,1 0 0 0 0,-1-1 0 0 0,0 1 0 0 0,1 0 0 0 0,0 0 0 0 0,2 0 0 0 0,1-1 0 0 0,-1 0 0 0 0,0 1 0 0 0,1-2 0 0 0,3 0 0 0 0,-4 1 0 0 0,13-6 0 0 0,-8 0 0 0 0,-9 4 0 0 0,0 1 0 0 0,0 2 0 0 0,0 0 0 0 0,0-1 0 0 0,0 1 0 0 0,0-1 0 0 0,1 1 0 0 0,-1 0 0 0 0,0-1 0 0 0,0 1 0 0 0,0 0 0 0 0,0-1 0 0 0,1 1 0 0 0,-1 0 0 0 0,0-1 0 0 0,0 1 0 0 0,1 0 0 0 0,-1-1 0 0 0,0 1 0 0 0,1 0 0 0 0,-1 0 0 0 0,0-1 0 0 0,1 1 0 0 0,-1 0 0 0 0,0 0 0 0 0,1 0 0 0 0,-1-1 0 0 0,0 1 0 0 0,1 0 0 0 0,19-11 0 0 0,17-9 0 0 0,-36 20 0 0 0,-1-1 0 0 0,1 1 0 0 0,-1-1 0 0 0,1 1 0 0 0,-1 0 0 0 0,1 0 0 0 0,-1-1 0 0 0,1 1 0 0 0,-1 0 0 0 0,1 0 0 0 0,-1-1 0 0 0,1 1 0 0 0,-1 0 0 0 0,1 0 0 0 0,-1 0 0 0 0,1 0 0 0 0,0 0 0 0 0,-1 0 0 0 0,1 0 0 0 0,0 0 0 0 0,0 0 0 0 0,1 0 0 0 0,-1 0 0 0 0,0 0 0 0 0,1 0 0 0 0,-1 0 0 0 0,1 0 0 0 0,-1-1 0 0 0,1 1 0 0 0,-1 0 0 0 0,0-1 0 0 0,1 1 0 0 0,-1-1 0 0 0,1 0 0 0 0,1 0 4 0 0,3-3 27 0 0,3-4-13 0 0,-8 7-6 0 0,1-2-11 0 0,12-2-3 0 0,-10 4 2 0 0,-3 1 0 0 0,0 0 0 0 0,1-1 0 0 0,-1 1 0 0 0,0 0 0 0 0,0-1 0 0 0,0 1 0 0 0,0-1 0 0 0,0 1 0 0 0,0-1 0 0 0,0 0 0 0 0,0 1 0 0 0,0-1 0 0 0,0 0 0 0 0,1 0 0 0 0,2-3 0 0 0,21-6 0 0 0,-17 5 3 0 0,-7 4-4 0 0,0 1 0 0 0,0-1-1 0 0,1 0 1 0 0,-1 1 0 0 0,0-1 0 0 0,0 1 0 0 0,1-1 0 0 0,-1 1 0 0 0,0-1 0 0 0,1 1 0 0 0,-1 0 0 0 0,0 0 0 0 0,1 0 0 0 0,-1 0-1 0 0,0 0 1 0 0,1 0 1 0 0,2 0-57 0 0,-4 0 39 0 0,19-9 28 0 0,-10 6 19 0 0,-8 2-27 0 0,1 0-1 0 0,-1 1 0 0 0,1-1 0 0 0,0 1 0 0 0,-1 0 1 0 0,1-1-1 0 0,-1 1 0 0 0,1 0 0 0 0,0 0 0 0 0,-1 0 1 0 0,2 0-2 0 0,15-1-3 0 0,-5-2 3 0 0,-11-1 0 0 0,22-8 0 0 0,-17 7 0 0 0,-6 4 0 0 0,-1 0 0 0 0,1 1 0 0 0,0-1 0 0 0,-1 0 0 0 0,1 0 0 0 0,0 1 0 0 0,0-1 0 0 0,0 0 0 0 0,-1 1 0 0 0,1-1 0 0 0,0 1 0 0 0,0-1 0 0 0,0 1 0 0 0,0 0 0 0 0,0-1 0 0 0,0 1 0 0 0,0 0 0 0 0,10-3 0 0 0,9 2 0 0 0,-19 1 0 0 0,0 0 0 0 0,0 0 0 0 0,0-1 0 0 0,0 1 0 0 0,0 0 0 0 0,0 0 0 0 0,0 0 0 0 0,0-1 0 0 0,0 1 0 0 0,0-1 0 0 0,0 1 0 0 0,0 0 0 0 0,0-1 0 0 0,0 0 0 0 0,0 1 0 0 0,0-1 0 0 0,-1 0 0 0 0,2 0 0 0 0,1-2 0 0 0,16-9 0 0 0,-13 10-10 0 0,-4 2 8 0 0,-1 0-1 0 0,0 0 1 0 0,0 0 0 0 0,1-1-1 0 0,-1 1 1 0 0,0 0-1 0 0,1-1 1 0 0,-1 0-1 0 0,0 1 1 0 0,0-1 0 0 0,0 1-1 0 0,0-1 1 0 0,1 0-1 0 0,-1 0 1 0 0,0 0 0 0 0,0 0-1 0 0,-1 0 1 0 0,2 0 2 0 0,9-5-14 0 0,12-2 17 0 0,3 0 8 0 0,-6 1 31 0 0,4-9-95 0 0,-20 15 53 0 0,17-9 0 0 0,-18 9-2 0 0,7-6 15 0 0,-5 4-3 0 0,0 0 1 0 0,0 1 0 0 0,0 0-1 0 0,0 0 1 0 0,5-1-11 0 0,17-2 0 0 0,-23 4-2 0 0,-1 1-1 0 0,0-1 1 0 0,0 1-1 0 0,0-1 1 0 0,0 0 0 0 0,0 0-1 0 0,0-1 3 0 0,19-6-4 0 0,-1 1-39 0 0,-15 4 43 0 0,14-3 0 0 0,0-1-13 0 0,-12 6-58 0 0,-7 2 72 0 0,-1-1 0 0 0,1 0-1 0 0,0 0 1 0 0,-1 0 0 0 0,1 0-1 0 0,0 0 1 0 0,-1 0 0 0 0,1 0 0 0 0,0 0-1 0 0,-1 0 1 0 0,1 0 0 0 0,-1 0-1 0 0,1-1 1 0 0,0 1 0 0 0,-1 0-1 0 0,1 0 1 0 0,-1-1 0 0 0,1 1-1 0 0,0 0 1 0 0,-1-1 0 0 0,1 1-1 0 0,2-1 42 0 0,5 1-31 0 0,4-4-11 0 0,14-4-11 0 0,0-3-42 0 0,-5 4 53 0 0,-16 6 10 0 0,-3 0-4 0 0,1 0 0 0 0,0 1 0 0 0,-1-1 0 0 0,1 0 0 0 0,-1 0 0 0 0,1-1 0 0 0,-1 1 0 0 0,1-1 0 0 0,0 0-6 0 0,4-3-11 0 0,-5 3-31 0 0,3-3 31 0 0,1-1 0 0 0,-5 5-45 0 0,-1 1-20 0 0,0 0 3 0 0,-1 1 13 0 0,-1 2 49 0 0,1-2 11 0 0,0 1 0 0 0,0-1 0 0 0,-1 0 0 0 0,1 0 0 0 0,0 0 0 0 0,-1 0-1 0 0,1 0 1 0 0,0 0 0 0 0,-1 0 0 0 0,0-1 0 0 0,1 1 0 0 0,-1 0 0 0 0,1-1 0 0 0,-2 1 0 0 0,-23 5-64 0 0,25-6 64 0 0,-1 1 0 0 0,1 0 1 0 0,0 0-1 0 0,-1-1 0 0 0,1 1 0 0 0,-1-1 0 0 0,1 0 1 0 0,-1 1-1 0 0,1-1 0 0 0,-1 0 0 0 0,1 0 0 0 0,-1 0 1 0 0,0 0-1 0 0,2 0-1 0 0,-1 0 0 0 0,0 0 0 0 0,0 0 1 0 0,1 0-1 0 0,-1 1 0 0 0,0-1 1 0 0,0 0-1 0 0,1 0 0 0 0,-1 0 0 0 0,0 1 1 0 0,1-1-1 0 0,-1 0 0 0 0,0 1 0 0 0,1-1 1 0 0,-1 1-1 0 0,0-1 0 0 0,1 1 0 0 0,-1 0 1 0 0,-6 1-32 0 0,-8 0 11 0 0,-14 5 5 0 0,28-7-64 0 0,-17 0-141 0 0,14 0 181 0 0,-44 0 381 0 0,38 0-341 0 0,1-2 11 0 0,5 2 31 0 0,-4 2-31 0 0,2-2-11 0 0,9-3 0 0 0,-4-2 0 0 0,2 5 0 0 0,2 0 0 0 0,4-3 0 0 0,-8 0 0 0 0,6-2 0 0 0,3 2 0 0 0,-6-1-8 0 0,0 3-46 0 0,0 1 19 0 0,0 0-69 0 0,-2 0-7 0 0,0 0 39 0 0,0 0 156 0 0,0 0 23 0 0,-14 1-322 0 0,12 1 135 0 0,2-2 87 0 0,0 0 0 0 0,0 1 0 0 0,0-1 0 0 0,0 0 0 0 0,0 0 0 0 0,0 0 0 0 0,0 1 0 0 0,0-1 0 0 0,-1 0 0 0 0,1 0 0 0 0,0 0 0 0 0,0 0 0 0 0,0 1 0 0 0,0-1 0 0 0,-1 0 0 0 0,1 0 0 0 0,0 0 0 0 0,0 0 0 0 0,0 0 0 0 0,-1 0 0 0 0,1 1 0 0 0,0-1 0 0 0,0 0 0 0 0,0 0 0 0 0,-1 0 0 0 0,1 0 0 0 0,0 0 0 0 0,0 0 0 0 0,-1 0 0 0 0,1 0 0 0 0,0 0 0 0 0,0 0 0 0 0,0 0 0 0 0,-1 0 1 0 0,1 0-1 0 0,0 0 0 0 0,0 0 0 0 0,-1-1-7 0 0,-47 3 242 0 0,44-2-231 0 0,-6 0-11 0 0,5 0-11 0 0,2 1-31 0 0,-12 4 29 0 0,5-3 15 0 0,6-1-2 0 0,2 0 0 0 0,0-1 0 0 0,0 1 0 0 0,-1-1 0 0 0,1 1 0 0 0,0-1 0 0 0,0 0 0 0 0,-1 0 0 0 0,1 0 0 0 0,0 0 0 0 0,-1-1 0 0 0,-3 2-10 0 0,7 0-12 0 0,1 1 1 0 0,-7 2 22 0 0,3-4 58 0 0,1 0-5 0 0,-2-3-42 0 0,9 0-14 0 0,6-3 14 0 0,-6 3 14 0 0,-2 1-14 0 0,0 0-1 0 0,0 0 1 0 0,0 0-1 0 0,0 1 0 0 0,0 0 1 0 0,0 0-1 0 0,3 0-11 0 0,3-3 11 0 0,-3-2-11 0 0,-7 1 0 0 0,7 1 0 0 0,-4 3 0 0 0,-2 0 0 0 0,-1 1 0 0 0,1 0 0 0 0,0-1 0 0 0,0 1 0 0 0,0-1 0 0 0,0 1 0 0 0,0-1 0 0 0,0 1 0 0 0,-1-1 0 0 0,1 0 0 0 0,0 1 0 0 0,-1-1 0 0 0,1 0 0 0 0,0 0 0 0 0,-1 1 0 0 0,1-2 0 0 0,2-3 0 0 0,1 2 0 0 0,17-3 0 0 0,-16 5 0 0 0,15-6 0 0 0,13-3-11 0 0,-26 5-18 0 0,-6 4 27 0 0,-1 1 1 0 0,1-1 0 0 0,-1 0 0 0 0,1 1 0 0 0,-1-1 0 0 0,1 1 0 0 0,0-1 0 0 0,-1 1-1 0 0,1 0 1 0 0,0-1 0 0 0,-1 1 0 0 0,1-1 0 0 0,0 1 0 0 0,0 0 0 0 0,-1 0 0 0 0,1-1 0 0 0,0 1-1 0 0,0 0 1 0 0,-1 0 0 0 0,1 0 0 0 0,1 0 1 0 0,25-7 0 0 0,-6-1 0 0 0,36-24 0 0 0,-30 17 53 0 0,-21 10-42 0 0,0-1-11 0 0,4-1 0 0 0,-8 7 0 0 0,2-2 0 0 0,14-15 0 0 0,-9 11 0 0 0,-2 0 0 0 0,-2 2 0 0 0,-1-1 0 0 0,0 0 0 0 0,0 1 0 0 0,3-5 0 0 0,-7 9 0 0 0,3-3 0 0 0,-2 3 0 0 0,-1 0 0 0 0,1-1 0 0 0,0 1 0 0 0,-1-1 0 0 0,1 1 0 0 0,-1-1 0 0 0,1 1 0 0 0,0-1 0 0 0,-1 0 0 0 0,1 1 0 0 0,-1-1 0 0 0,0 0 0 0 0,1 1 0 0 0,-1-1 0 0 0,1 0 0 0 0,-1 1 0 0 0,0-1 0 0 0,30-57 0 0 0,-29 55-3 0 0,-1 3 4 0 0,0-1 0 0 0,0 1 0 0 0,0-1-1 0 0,0 1 1 0 0,0-1 0 0 0,0 0 0 0 0,0 1 0 0 0,0-1 0 0 0,0 1-1 0 0,0-1 1 0 0,1 1 0 0 0,-1-1 0 0 0,0 1 0 0 0,0-1 0 0 0,1 1-1 0 0,-1-1 1 0 0,0 1 0 0 0,1-1 0 0 0,-1 1 0 0 0,1-1 0 0 0,-1 1-1 0 0,8-8 69 0 0,-8 8-60 0 0,1-1-1 0 0,0 1 0 0 0,0-1 1 0 0,0 0-1 0 0,-1 0 1 0 0,1 1-1 0 0,0-1 1 0 0,-1 0-1 0 0,1 0 1 0 0,0 0-1 0 0,-1 0 1 0 0,1 0-1 0 0,-1 0 1 0 0,0 1-1 0 0,1-1 1 0 0,-1 0-1 0 0,0 0 1 0 0,1-1-9 0 0,1-5-2 0 0,11-17-193 0 0,-3-3 386 0 0,-7 18-371 0 0,-2 3 169 0 0,3-1 11 0 0,0-1 0 0 0,0 0 0 0 0,0 0 0 0 0,1 1 0 0 0,-1-1 0 0 0,0 0 0 0 0,1-3 0 0 0,0 3 0 0 0,-2 0 0 0 0,1 0 0 0 0,0-6 0 0 0,6-6 0 0 0,19-43 0 0 0,-20 38 160 0 0,-12 12-43 0 0,5-1-145 0 0,-1 0-1 0 0,0-1 0 0 0,-1 1 0 0 0,-2-12 29 0 0,0-17 134 0 0,5-1-175 0 0,2 11-182 0 0,-5 30 223 0 0,0 1 0 0 0,0 0-1 0 0,-1 0 1 0 0,1 0 0 0 0,-1-1 0 0 0,1 1 0 0 0,-1 0-1 0 0,0 0 1 0 0,0 0 0 0 0,0 0 0 0 0,0 0 0 0 0,0 1-9 0 0,-7-29-30 0 0,-1 5 25 0 0,8 23 14 0 0,1 0 0 0 0,0 0 0 0 0,-1 0 0 0 0,1 0 0 0 0,0 0 0 0 0,0 0 0 0 0,0 0 0 0 0,0 0 0 0 0,0 0 0 0 0,0 0 0 0 0,1 0 0 0 0,-1 0 0 0 0,0 1 0 0 0,1-1 0 0 0,-1 0 0 0 0,0 1 0 0 0,0-1 0 0 0,0 1 0 0 0,0-1 0 0 0,0 0 0 0 0,0 1 0 0 0,0-1 0 0 0,-1 1 0 0 0,1-2 0 0 0,-8-30 360 0 0,8 0-344 0 0,0-6-16 0 0,0-28-44 0 0,0 66-52 0 0,-1-1-4 0 0,1 2 97 0 0,0 0 0 0 0,-1-1 0 0 0,1 1 0 0 0,0 0 0 0 0,-1-1 0 0 0,1 1 0 0 0,0-1 0 0 0,-1 1 0 0 0,1-1 0 0 0,0 1 1 0 0,0 0-1 0 0,0-1 0 0 0,-1 1 0 0 0,1-1 0 0 0,0 1 0 0 0,0-1 0 0 0,0 1 0 0 0,0-1 0 0 0,0 0 0 0 0,0 1 0 0 0,0-1 0 0 0,0 1 0 0 0,0-1 0 0 0,0 1 3 0 0,0-1-1 0 0,0 0 0 0 0,0 1 0 0 0,0-1 0 0 0,0 0-1 0 0,0 1 1 0 0,0-1 0 0 0,0 0 0 0 0,0 1 0 0 0,0-1 0 0 0,0 0 0 0 0,0 1-1 0 0,-1-1 1 0 0,1 0 0 0 0,0 1 0 0 0,0-1 0 0 0,-1 0 0 0 0,1 1 0 0 0,0-1-1 0 0,-1 1 1 0 0,1-1 0 0 0,-1 1 0 0 0,1-1 1 0 0,-2-2 0 0 0,1 2 0 0 0,0 1 0 0 0,1-1 0 0 0,-1 0 0 0 0,1 0 0 0 0,-1 0 0 0 0,1 0 0 0 0,-1 0 0 0 0,1 0 0 0 0,0 0 0 0 0,0-1 0 0 0,-1 1 0 0 0,1 0 0 0 0,0 0 0 0 0,0-1 0 0 0,-9-20 0 0 0,-1-21 0 0 0,7 38 0 0 0,3 5 0 0 0,-1-1 0 0 0,0 0 0 0 0,1 1 0 0 0,-1-1 0 0 0,1 0 0 0 0,0 1 0 0 0,-1-1 0 0 0,1 0 0 0 0,-1 0 0 0 0,1 0 0 0 0,0 1 0 0 0,0-1 0 0 0,-1 0 0 0 0,1 0 0 0 0,0 0 0 0 0,0 0 0 0 0,0 0 0 0 0,0 0 0 0 0,0 1 0 0 0,0-1 0 0 0,0-1 0 0 0,-1-6 0 0 0,-1-1 0 0 0,0 1 0 0 0,0 0 0 0 0,-1 0 0 0 0,-2-3 0 0 0,4 6 0 0 0,-8-7 0 0 0,-2-13 0 0 0,8 18 0 0 0,0-1 0 0 0,-1 1 0 0 0,0 0 0 0 0,-1-2 0 0 0,1 4 0 0 0,1-1 0 0 0,0 0 0 0 0,1 1 0 0 0,-2-6 0 0 0,-11-21 0 0 0,-11-14 0 0 0,11 19 0 0 0,12 20 0 0 0,0 1 0 0 0,0-1 0 0 0,-1 1 0 0 0,0 0 0 0 0,-2-1 0 0 0,2 2 19 0 0,1-1 0 0 0,-1 1 0 0 0,1-1 0 0 0,0 0 0 0 0,0 0 0 0 0,-1-4-19 0 0,-11-22 117 0 0,14 30-108 0 0,-1-1 0 0 0,1 0-1 0 0,0 1 1 0 0,0-1 0 0 0,0 0 0 0 0,1 0 0 0 0,-1 0 0 0 0,1 0 0 0 0,-1-1-9 0 0,-4-18 17 0 0,-2 4-28 0 0,4 9-6 0 0,-1-1 0 0 0,0 1 0 0 0,-1-1 0 0 0,0 1 0 0 0,-5-7 17 0 0,-26-29 64 0 0,20 32-64 0 0,11 9-37 0 0,1-1-1 0 0,0 1 1 0 0,0-1 0 0 0,0 0-1 0 0,0 0 1 0 0,-1-4 37 0 0,-18-15 239 0 0,1-11-222 0 0,15 21-248 0 0,-2 2 240 0 0,8 10 6 0 0,0 0 0 0 0,-1 0 0 0 0,1 1 0 0 0,0-1-1 0 0,-1 0 1 0 0,0 1 0 0 0,1-1 0 0 0,-1 1-1 0 0,0-1 1 0 0,0 1 0 0 0,0 0 0 0 0,0-1-1 0 0,0 1 1 0 0,0 0 0 0 0,0 1-15 0 0,1-1 0 0 0,1 1 0 0 0,-1 0 0 0 0,1-1 0 0 0,-1 1 0 0 0,0 0 0 0 0,1-1 0 0 0,-1 1 0 0 0,1 0 0 0 0,-1-1 0 0 0,1 1 0 0 0,-1-1 0 0 0,1 1 0 0 0,-1-1 0 0 0,1 1 0 0 0,0-1 0 0 0,-1 0 0 0 0,-9-8 0 0 0,6 7-17 0 0,3 2 9 0 0,0 0 1 0 0,1 0-1 0 0,-1-1 0 0 0,0 1 1 0 0,0 0-1 0 0,1-1 0 0 0,-1 1 1 0 0,0 0-1 0 0,0-1 1 0 0,1 1-1 0 0,-1-1 0 0 0,0 0 1 0 0,1 1-1 0 0,-1-1 0 0 0,1 1 1 0 0,-1-1-1 0 0,1 0 1 0 0,-1 1-1 0 0,1-1 0 0 0,-1 0 1 0 0,1 0-1 0 0,0 1 0 0 0,-1-1 1 0 0,1 0-1 0 0,0 0 1 0 0,0 0-1 0 0,0 1 0 0 0,-1-1 8 0 0,1-1-5 0 0,0 1 0 0 0,0 0-1 0 0,0 0 1 0 0,-1 0 0 0 0,1 0-1 0 0,-1-1 1 0 0,1 1 0 0 0,-1 0-1 0 0,1 0 1 0 0,-1 0 0 0 0,1 0-1 0 0,-1 0 6 0 0,0 1-1 0 0,1-1 0 0 0,-1 1 0 0 0,1-1 0 0 0,0 1 0 0 0,-1-1 0 0 0,1 1 0 0 0,0-1 0 0 0,-1 0 0 0 0,1 1 0 0 0,0-1 0 0 0,0 1 0 0 0,0-1 0 0 0,-1 0 0 0 0,1 1 0 0 0,0-1 0 0 0,0 0 0 0 0,0 1 0 0 0,0-1 0 0 0,0 1-1 0 0,0-1 1 0 0,0 0 0 0 0,0 1 0 0 0,0-1 0 0 0,1 0 0 0 0,-1 1 0 0 0,0-1 0 0 0,0 1 0 0 0,0-1 0 0 0,1 0 0 0 0,-1 1 0 0 0,0-1 0 0 0,1 1 1 0 0,1-3 0 0 0,-1 2 0 0 0,0 1 0 0 0,-1-1 0 0 0,1 0 0 0 0,-1 1 0 0 0,1-1 0 0 0,-1 1 0 0 0,1-1 0 0 0,-1 0 0 0 0,0 1 0 0 0,1-1 0 0 0,-1 0 0 0 0,0 0 0 0 0,1 1 0 0 0,-1-1 0 0 0,0 0 0 0 0,0 0 0 0 0,0 1 0 0 0,0-1 0 0 0,0 0 0 0 0,0 0 0 0 0,0 0 0 0 0,0 1 0 0 0,0-1 0 0 0,0 0 0 0 0,0 0 0 0 0,0 1 0 0 0,0-1 0 0 0,-1 0 0 0 0,1 0 1 0 0,0 0 0 0 0,0 0 1 0 0,-1 0-1 0 0,1 0 0 0 0,0 0 0 0 0,0 0 0 0 0,0 0 0 0 0,0 0 1 0 0,1 0-1 0 0,-1 0 0 0 0,0 0 0 0 0,0 0 0 0 0,1 0 1 0 0,-1 0-2 0 0,0 0 1 0 0,1 0 1 0 0,-1 1 0 0 0,0-1 0 0 0,0 0-1 0 0,1 1 1 0 0,-1-1 0 0 0,0 0-1 0 0,0 0 1 0 0,0 1 0 0 0,0-1 0 0 0,0 0-1 0 0,0 0 1 0 0,0 1 0 0 0,0-1 0 0 0,0 0-1 0 0,-1 0 1 0 0,1 1 0 0 0,0-1 0 0 0,0 0-1 0 0,-1 1 1 0 0,1-1 0 0 0,0 0 0 0 0,-1 1-1 0 0,1-1 1 0 0,-1 0-2 0 0,-20-26 76 0 0,21 27-77 0 0,0-1 0 0 0,-1 0-1 0 0,1 1 1 0 0,-1-1 0 0 0,1 1 0 0 0,-1-1 0 0 0,1 1 0 0 0,-1-1-1 0 0,1 1 1 0 0,-1-1 0 0 0,1 1 0 0 0,-1 0 0 0 0,0-1-1 0 0,1 1 1 0 0,-1 0 0 0 0,0-1 1 0 0,0 1-2 0 0,0-1-1 0 0,0 1 1 0 0,0-1-1 0 0,1 1 1 0 0,-1-1-1 0 0,0 1 1 0 0,0-1 0 0 0,1 0-1 0 0,-1 1 1 0 0,0-1-1 0 0,1 0 1 0 0,-1 0-1 0 0,1 1 1 0 0,-1-1-1 0 0,1 0 1 0 0,-1 0 0 0 0,1 0-1 0 0,0 0 1 0 0,-1 0-1 0 0,1 0 1 0 0,0 0-1 0 0,0 0 1 0 0,-1 0-1 0 0,1 0 1 0 0,0 1 2 0 0,-3-8-19 0 0,3 7 20 0 0,-1 0-1 0 0,0-1 0 0 0,1 1 0 0 0,0 0 1 0 0,-1-1-1 0 0,1 1 0 0 0,0-1 1 0 0,-1 1-1 0 0,1 0 0 0 0,0-2 0 0 0,0 1 0 0 0,-1 1 0 0 0,1-1 0 0 0,-1 1 0 0 0,1-1 0 0 0,-1 1 0 0 0,0-1 0 0 0,1 1 0 0 0,-1 0 0 0 0,0-1 0 0 0,-1 0 0 0 0,1 1 0 0 0,0 0 0 0 0,0 0 0 0 0,0 0 0 0 0,1-1 0 0 0,-1 1 0 0 0,0 0 0 0 0,1 0 0 0 0,-1 0 0 0 0,1-1 0 0 0,-1 1 0 0 0,1 0 0 0 0,0-1 0 0 0,-1 1 0 0 0,1 0 0 0 0,0-2 0 0 0,0 2 0 0 0,1 0 0 0 0,-1 0 0 0 0,0 0 0 0 0,0 0 0 0 0,0 0 0 0 0,0 0 0 0 0,0 0 0 0 0,0 0 0 0 0,0 0 0 0 0,0 0 0 0 0,-1 0 0 0 0,1 0 0 0 0,0 0 0 0 0,0 0 0 0 0,-1 0 0 0 0,1 1 0 0 0,-1-1 0 0 0,1 0 0 0 0,-1 0 0 0 0,1 0 0 0 0,-1 0 0 0 0,0 0 0 0 0,1 1 0 0 0,-1-1 0 0 0,0 0 0 0 0,0 0 0 0 0,-7-8 0 0 0,1-4 0 0 0,6 11 0 0 0,1 0 0 0 0,-1 1 0 0 0,0-1 0 0 0,0 0 0 0 0,0 1 0 0 0,0-1 0 0 0,0 1 0 0 0,0 0 0 0 0,-1-1 0 0 0,1 1 0 0 0,0 0 0 0 0,-6-4 0 0 0,5 4 0 0 0,1 0 0 0 0,-1 0 0 0 0,1-1 0 0 0,-1 1 0 0 0,1 0 0 0 0,0 0 0 0 0,0-1 0 0 0,-1 1 0 0 0,1-1 0 0 0,0 0 0 0 0,-28-24 0 0 0,23 23-21 0 0,5 2 18 0 0,0 1 1 0 0,-1-1-1 0 0,1 1 0 0 0,0-1 1 0 0,0 1-1 0 0,0-1 0 0 0,0 0 1 0 0,0 1-1 0 0,0-1 0 0 0,0 0 0 0 0,1 0 1 0 0,-1 0-1 0 0,0 0 0 0 0,0 0 1 0 0,1 0-1 0 0,-2 0 3 0 0,-12-15 0 0 0,-45-42 0 0 0,57 57 0 0 0,1 0 0 0 0,0-1 0 0 0,-1 1 0 0 0,1 0 0 0 0,-1 0 0 0 0,1 0 0 0 0,-1 0 0 0 0,0 1 0 0 0,1-1 0 0 0,-2 0 0 0 0,-4-2 0 0 0,1 0 0 0 0,-6-11 0 0 0,-2 0 0 0 0,1-3 0 0 0,9 11 0 0 0,-1 1 0 0 0,1 0 0 0 0,0 0 0 0 0,-1 0 0 0 0,0 1 0 0 0,-3-3 0 0 0,7 6 0 0 0,0 0 0 0 0,-1 0 0 0 0,1 0 0 0 0,0 0 0 0 0,0 0 0 0 0,0 0 0 0 0,0 0 0 0 0,0-1 0 0 0,1 1 0 0 0,-1-1 0 0 0,-8-10 0 0 0,-5-2 0 0 0,1-2 0 0 0,2 4 0 0 0,6 6 0 0 0,0 1 0 0 0,-1 0 0 0 0,1 0 0 0 0,-1 1 0 0 0,0-1 0 0 0,-6-3 0 0 0,11 8 0 0 0,1 0 0 0 0,0 0 0 0 0,-1 0 0 0 0,1 0 0 0 0,0-1 0 0 0,0 1 0 0 0,-1 0 0 0 0,1 0 0 0 0,0-1 0 0 0,0 1 0 0 0,-1 0 0 0 0,1-1 0 0 0,0 1 0 0 0,0 0 0 0 0,0-1 0 0 0,-1 1 0 0 0,1 0 0 0 0,0-1 0 0 0,0 1 0 0 0,0 0 0 0 0,0-1 0 0 0,0 1 0 0 0,0 0 0 0 0,0-1 0 0 0,0 1 0 0 0,0-1 0 0 0,0 1 0 0 0,0 0 0 0 0,-1-1 0 0 0,1 1 0 0 0,0-1 0 0 0,0 1 0 0 0,0-1 0 0 0,0 1 0 0 0,-1-1 0 0 0,1 1 0 0 0,0 0 0 0 0,0-1 0 0 0,-1 1 0 0 0,1-1 0 0 0,0 1 0 0 0,0 0 0 0 0,-1-1 0 0 0,1 1 0 0 0,-1 0 0 0 0,1 0 0 0 0,-1-1 0 0 0,-2-1 0 0 0,0-1 0 0 0,1 1 0 0 0,-1-1 0 0 0,0 0 0 0 0,1 0 0 0 0,0 0 0 0 0,-2-3 0 0 0,-12-15 0 0 0,16 21 0 0 0,-1-1 0 0 0,1 1 0 0 0,0 0 0 0 0,-1-1 0 0 0,1 1 0 0 0,0-1 0 0 0,0 1 0 0 0,0 0 0 0 0,-1-1 0 0 0,1 1 0 0 0,0-1 0 0 0,0 1 0 0 0,0-1 0 0 0,0 1 0 0 0,0-1 0 0 0,0 1 0 0 0,0-1 0 0 0,0 1 0 0 0,0-1 0 0 0,0 0 0 0 0,0 1 0 0 0,0-1 0 0 0,0 1 0 0 0,1-1 0 0 0,-1 1 0 0 0,0-1 0 0 0,-1 1 0 0 0,1-1 0 0 0,0 1 0 0 0,0-1 0 0 0,0 1 0 0 0,0-1 0 0 0,0 1 0 0 0,0-1 0 0 0,-1 1 0 0 0,1-1 0 0 0,0 1 0 0 0,0-1 0 0 0,-1 1 0 0 0,1 0 0 0 0,0-1 0 0 0,-1 1 0 0 0,1-1 0 0 0,0 1 0 0 0,-1 0 0 0 0,1-1 0 0 0,0 1 0 0 0,-1 0 0 0 0,1 0 0 0 0,-1-1 0 0 0,1 1 0 0 0,0 0 0 0 0,-1 0 0 0 0,1 0 0 0 0,0 0 0 0 0,-1-1 0 0 0,1 1 0 0 0,0 0 0 0 0,-1 0 0 0 0,1-1 0 0 0,0 1 0 0 0,0 0 0 0 0,-1-1 0 0 0,1 1 0 0 0,0 0 0 0 0,0 0 0 0 0,0-1 0 0 0,-1 1 0 0 0,1-1 0 0 0,0 1 0 0 0,0 0 0 0 0,0-1 0 0 0,0 1 0 0 0,0 0 0 0 0,0-1 0 0 0,0 1 0 0 0,0 0 0 0 0,0-1 0 0 0,0 1 0 0 0,-1-3 0 0 0,-1 0 0 0 0,0 0 0 0 0,-1 0 0 0 0,0 1 0 0 0,1-1 0 0 0,-1 1 0 0 0,0-1 0 0 0,0 1 0 0 0,-1 0 0 0 0,1 0 0 0 0,0 0 0 0 0,-1 1 0 0 0,0-1 0 0 0,-6-3 0 0 0,-12-8 0 0 0,17 11 0 0 0,0-1 0 0 0,0 0 0 0 0,1 0 0 0 0,-1-1 0 0 0,1 1 0 0 0,0-1 0 0 0,0 0 0 0 0,0 0 0 0 0,0 0 0 0 0,0-2 0 0 0,-3-2 0 0 0,7 7 0 0 0,0 0 0 0 0,-1-1 0 0 0,1 1 0 0 0,0 0 0 0 0,-1 0 0 0 0,0 0 0 0 0,1-1 0 0 0,-1 1 0 0 0,0 0 0 0 0,0 0 0 0 0,1 0 0 0 0,-1 0 0 0 0,0 0 0 0 0,0 0 0 0 0,0 0 0 0 0,0 1 0 0 0,0-1 0 0 0,0 0 0 0 0,-1 1 0 0 0,1-1 0 0 0,0 0 0 0 0,-1 1 0 0 0,-5-4 0 0 0,6 3 0 0 0,0 0 0 0 0,0 0 0 0 0,0 0 0 0 0,0 1 0 0 0,0-1 0 0 0,0 0 0 0 0,0 1 0 0 0,0-1 0 0 0,0 1 0 0 0,0-1 0 0 0,0 1 0 0 0,0 0 0 0 0,0-1 0 0 0,0 1 0 0 0,-1 0 0 0 0,1 0 0 0 0,0 0 0 0 0,-1 0 0 0 0,0 0 0 0 0,0 0 0 0 0,1-1 0 0 0,-1 1 0 0 0,0 0 0 0 0,0-1 0 0 0,0 1 0 0 0,1-1 0 0 0,-1 1 0 0 0,0-1 0 0 0,1 0 0 0 0,-1 0 0 0 0,1 0 0 0 0,-1 0 0 0 0,1 0 0 0 0,-2-1 0 0 0,1 1 0 0 0,0 0 0 0 0,0 1 0 0 0,0-1 0 0 0,0 0 0 0 0,0 0 0 0 0,0 1 0 0 0,0 0 0 0 0,-1-1 0 0 0,-14-4 0 0 0,15 3 0 0 0,0 1 0 0 0,0 0 0 0 0,0 0 0 0 0,0 0 0 0 0,-1 0 0 0 0,1 0 0 0 0,0 1 0 0 0,-1-1 0 0 0,-30-10 0 0 0,9-1-4 0 0,9 4 17 0 0,0 1 1 0 0,-7-1-14 0 0,-21-11 309 0 0,40 18-337 0 0,1 0 1 0 0,-1 0-1 0 0,0-1 0 0 0,1 1 0 0 0,-1-1 1 0 0,1 1-1 0 0,-1-2 28 0 0,-9-5-90 0 0,5 4 90 0 0,-4-4 0 0 0,8 8 0 0 0,-1 0 0 0 0,1-3-10 0 0,2 3 8 0 0,1-1-1 0 0,-1 0 1 0 0,0 1 0 0 0,0-1-1 0 0,0 0 1 0 0,1 1-1 0 0,-1-1 1 0 0,0 1-1 0 0,0-1 1 0 0,0 1 0 0 0,0 0-1 0 0,0-1 1 0 0,0 1-1 0 0,0 0 1 0 0,0 0 0 0 0,0 0-1 0 0,0 0 1 0 0,0-1 2 0 0,-9 0-4 0 0,0-1 1 0 0,1 1 0 0 0,-1 0-1 0 0,0 1 4 0 0,-27-3 3 0 0,35 3-3 0 0,1 0 0 0 0,0 0 0 0 0,-1 0 0 0 0,1 0 0 0 0,0-1 0 0 0,-1 1 0 0 0,1 0 0 0 0,0-1 0 0 0,0 1 0 0 0,-1-1 0 0 0,1 0 0 0 0,0 1 0 0 0,-1-2 0 0 0,0 1 0 0 0,1 0 0 0 0,-1 0 0 0 0,1 0 0 0 0,-1 0 0 0 0,0 0 0 0 0,0 1 0 0 0,1-1 0 0 0,-1 0 0 0 0,0 1 0 0 0,-1-1 0 0 0,-36-13 0 0 0,18 8 0 0 0,-2 4 0 0 0,-62 1 0 0 0,72-2-11 0 0,11 2 8 0 0,0 1 0 0 0,0 0-1 0 0,0 0 1 0 0,0-1 0 0 0,0 1 0 0 0,0 0-1 0 0,0 1 1 0 0,0-1 0 0 0,0 0-1 0 0,0 1 1 0 0,0-1 0 0 0,1 1 0 0 0,-2-1 3 0 0,-9 3-11 0 0,-26-3 11 0 0,25-1 0 0 0,-7-4 0 0 0,-12 0 0 0 0,1-2 0 0 0,0-1 0 0 0,-22-9 0 0 0,48 16 0 0 0,1-1 0 0 0,-1 1 0 0 0,1 1 0 0 0,-1-1 0 0 0,-1 1 0 0 0,2 0 0 0 0,0-1 0 0 0,-1 1 0 0 0,1-1 0 0 0,0 0 0 0 0,-1 0 0 0 0,-1-2 0 0 0,-14-4 0 0 0,12 4 0 0 0,1 0 0 0 0,0 0 0 0 0,0 0 0 0 0,0-1 0 0 0,4 2 0 0 0,0 1 0 0 0,-1 0 0 0 0,1-1 0 0 0,0 2 0 0 0,0-1 0 0 0,-2 0 0 0 0,-18-6 0 0 0,20 6 0 0 0,0 0 0 0 0,1 0 0 0 0,-1 0 0 0 0,1 1 0 0 0,-1-1 0 0 0,0 1 0 0 0,1 0 0 0 0,-1 0 0 0 0,-2 0 0 0 0,2 0 0 0 0,0 0 0 0 0,0 0 0 0 0,0-1 0 0 0,0 1 0 0 0,0-1 0 0 0,0 1 0 0 0,0-1 0 0 0,-40-6 0 0 0,-26-5 0 0 0,57 8 2 0 0,0 0 0 0 0,0 2 0 0 0,-1-1 1 0 0,1 1-1 0 0,-13 1-2 0 0,-37-6 53 0 0,11-1-64 0 0,37 6-18 0 0,9 1 25 0 0,0 1-1 0 0,1-1 0 0 0,-1 0 0 0 0,0 1 0 0 0,-5 0 5 0 0,-25-2 0 0 0,-21-2 0 0 0,37 0 0 0 0,-7 2 0 0 0,19 2 0 0 0,-1-1 0 0 0,0 1 0 0 0,1-1 0 0 0,-1-1 0 0 0,-1 0 0 0 0,5 1 0 0 0,0 1 0 0 0,0-1 0 0 0,0 1 0 0 0,0 0 0 0 0,0 0 0 0 0,-1 0 0 0 0,1 1 0 0 0,0 0 0 0 0,0-1 0 0 0,0 1 0 0 0,-1 1 0 0 0,4-2 0 0 0,1 1 0 0 0,-1-1 0 0 0,1 0 0 0 0,-1 0 0 0 0,1 0 0 0 0,-1 0 0 0 0,1 0 0 0 0,-1 0 0 0 0,1 0 0 0 0,-1 0 0 0 0,1 0 0 0 0,-1 0 0 0 0,1 0 0 0 0,0 0 0 0 0,-1 0 0 0 0,1 0 0 0 0,-1 0 0 0 0,1-1 0 0 0,-1 1 0 0 0,1 0 0 0 0,-1 0 0 0 0,1-1 0 0 0,0 1 0 0 0,-1 0 0 0 0,0-1 0 0 0,1 1 0 0 0,0 0 0 0 0,-1 0 0 0 0,1-1 0 0 0,-1 1 0 0 0,1 0 0 0 0,0 0 0 0 0,-1 0 0 0 0,1-1 0 0 0,-1 1 0 0 0,1 0 0 0 0,-1 0 0 0 0,1 0 0 0 0,-1 0 0 0 0,1 0 0 0 0,-1 0 0 0 0,1 0 0 0 0,-1 0 0 0 0,1 0 0 0 0,-1 0 0 0 0,1 0 0 0 0,-1 1 0 0 0,1-1 0 0 0,-1 0 0 0 0,-6 2 0 0 0,0-1 0 0 0,0 0 0 0 0,0 0 0 0 0,0 0 0 0 0,0-1 0 0 0,0 0 0 0 0,-4-1 0 0 0,1 1 0 0 0,0 0 0 0 0,0 0 0 0 0,-7 2 0 0 0,-14 0 0 0 0,24-3 0 0 0,0 2 0 0 0,0-1 0 0 0,0 1 0 0 0,0 0 0 0 0,-20 1-2 0 0,3-3 15 0 0,-14 2-24 0 0,36-2 11 0 0,0 1 0 0 0,0 0 0 0 0,1-1 0 0 0,-1 1 0 0 0,0 0 0 0 0,0 0 0 0 0,0 1 0 0 0,0-1 0 0 0,1 0 0 0 0,-1 1 0 0 0,0-1 0 0 0,0 1 0 0 0,-6 0 0 0 0,2-1 0 0 0,1 0 0 0 0,-1 0 0 0 0,1 1 0 0 0,-1-1 0 0 0,-2 2 0 0 0,1-1 0 0 0,0 2 0 0 0,6-2 0 0 0,-1-1 0 0 0,1 1 0 0 0,-1 0 0 0 0,1-1 0 0 0,-1 1 0 0 0,1-1 0 0 0,-1 0 0 0 0,1 1 0 0 0,-1-1 0 0 0,0 0 0 0 0,1 0 0 0 0,-1 0 0 0 0,1 0 0 0 0,-1-1 0 0 0,-4 3 0 0 0,4-1 0 0 0,0 0 0 0 0,0 0 0 0 0,0-1 0 0 0,-1 1 0 0 0,1-1 0 0 0,0 0 0 0 0,0 1 0 0 0,-1-1 0 0 0,1 0 0 0 0,0 0 0 0 0,0 0 0 0 0,-1-1 0 0 0,1 1 0 0 0,0 0 0 0 0,-2-2 0 0 0,1 1 0 0 0,2 0 0 0 0,0 1 0 0 0,1 0 0 0 0,-1-1 0 0 0,0 1 0 0 0,1 0 0 0 0,-1-1 0 0 0,0 1 0 0 0,0 0 0 0 0,0 0 0 0 0,1 0 0 0 0,-1 0 0 0 0,0 0 0 0 0,0 0 0 0 0,0 0 0 0 0,1 0 0 0 0,-1 0 0 0 0,0 0 0 0 0,0 0 0 0 0,0 0 0 0 0,-5 1 0 0 0,4 0 0 0 0,0-1 0 0 0,0 0 0 0 0,-1 0 0 0 0,1 0 0 0 0,0 0 0 0 0,0 0 0 0 0,0-1 0 0 0,0 1 0 0 0,0 0 0 0 0,-1-1 0 0 0,-1-1 0 0 0,-17 4 0 0 0,13-1 0 0 0,-20 6 0 0 0,1 1-64 0 0,23-6 85 0 0,-2 1 51 0 0,1-1 0 0 0,-1 0 0 0 0,1-1 0 0 0,-1 1 0 0 0,0-1 0 0 0,-2 0-72 0 0,-27 5-285 0 0,33-5 282 0 0,-10 2-37 0 0,-1 0 0 0 0,-8 1 40 0 0,17-4 1 0 0,0 1-1 0 0,1 0 0 0 0,-1 0 0 0 0,0 0 1 0 0,0 0-1 0 0,1 0 0 0 0,-1 1 0 0 0,-1 0 0 0 0,-16 7 9 0 0,17-8-10 0 0,-3 2-10 0 0,0-1 1 0 0,0-1-1 0 0,0 1 1 0 0,0-1 0 0 0,0 0-1 0 0,-2-1 11 0 0,-19 5 214 0 0,16-2-92 0 0,11-3-121 0 0,1 0 1 0 0,0 0-1 0 0,-1 1 1 0 0,1-1-1 0 0,-1 0 0 0 0,1 0 1 0 0,-1 0-1 0 0,1 0 1 0 0,0 0-1 0 0,-1 0 0 0 0,1 0 1 0 0,-1 0-1 0 0,1 0 1 0 0,-1 0-1 0 0,1 0 0 0 0,-1 0 1 0 0,1 0-1 0 0,-1 0 1 0 0,1 0-1 0 0,0 0 0 0 0,-1 0 1 0 0,1-1-1 0 0,-1 1 0 0 0,1 0 1 0 0,0 0-1 0 0,-1 0 1 0 0,0-1-2 0 0,-1 0-34 0 0,-8 0 0 0 0,-1 0 0 0 0,0 1 0 0 0,0 0 0 0 0,0 1 0 0 0,0 0 0 0 0,-1 1 34 0 0,11-2 0 0 0,-23 6-12 0 0,-10 4-59 0 0,3-2 2 0 0,22-4 55 0 0,5-2 8 0 0,-13-2 10 0 0,15 0-4 0 0,1 1 0 0 0,-1-1 0 0 0,0 0 0 0 0,0 1 0 0 0,1-1 0 0 0,-1 1 0 0 0,0-1 0 0 0,1 1 0 0 0,-1 0 0 0 0,1 0 0 0 0,-1 0 0 0 0,0 0 0 0 0,-7 4 0 0 0,-11-1 0 0 0,17-3 0 0 0,-26 14 0 0 0,24-13-7 0 0,0 1 1 0 0,0-1-1 0 0,1 1 0 0 0,-1 1 1 0 0,1-1-1 0 0,-1 1 0 0 0,1 0 1 0 0,-1 1 6 0 0,-4 4-11 0 0,6-8 8 0 0,2-1 3 0 0,1 0 1 0 0,-1 0-1 0 0,0 0 0 0 0,1 0 0 0 0,-1 0 0 0 0,0 0 0 0 0,1 0 0 0 0,-1 0 0 0 0,1 0 0 0 0,-1 0 1 0 0,0 0-1 0 0,1 1 0 0 0,-1-1 0 0 0,0 0 0 0 0,1 0 0 0 0,-1 1 0 0 0,1-1 0 0 0,-1 0 0 0 0,1 1 1 0 0,-1-1-1 0 0,1 1 0 0 0,-1-1 0 0 0,1 1 0 0 0,-1-1 0 0 0,-48 27 311 0 0,43-24-424 0 0,-12 5-13 0 0,15-6 126 0 0,1-1 0 0 0,-1 0 0 0 0,0 0 0 0 0,1 0 0 0 0,-1-1 0 0 0,0 1 0 0 0,-1 0 0 0 0,-16 5 0 0 0,14-2 0 0 0,4-3 0 0 0,1 0 0 0 0,0 0 0 0 0,-1 0 0 0 0,1 0 0 0 0,-1 0 0 0 0,1 0 0 0 0,-1-1 0 0 0,1 1 0 0 0,-1-1 0 0 0,0 1 0 0 0,-3 0 0 0 0,1 1 0 0 0,0-1 0 0 0,-1 1 0 0 0,1 0 0 0 0,-3 2 0 0 0,-7 4 0 0 0,-1 0 0 0 0,13-7 0 0 0,0 0 0 0 0,0 1 0 0 0,0-1 0 0 0,-1 0 0 0 0,1 0 0 0 0,0 0 0 0 0,-1-1 0 0 0,1 1 0 0 0,-1 0 0 0 0,1-1 0 0 0,0 0 0 0 0,-3 1 0 0 0,-2 0 0 0 0,1 0 0 0 0,-1 0 0 0 0,1 1 0 0 0,-1 0 0 0 0,1 0 0 0 0,0 0 0 0 0,0 1 0 0 0,-2 1 0 0 0,-29 10 0 0 0,22-9 0 0 0,0 1 0 0 0,0 0 0 0 0,-1 1 0 0 0,5-1 0 0 0,8-5 4 0 0,1 0 1 0 0,0 1-1 0 0,0-1 1 0 0,0 0-1 0 0,0 1 0 0 0,0 0 1 0 0,0-1-1 0 0,0 1 1 0 0,0 0-1 0 0,1 0 0 0 0,-1 0 1 0 0,0 2-5 0 0,-10 8 27 0 0,-30 15-110 0 0,30-19 61 0 0,10-5 1 0 0,-1 0 11 0 0,0-2 10 0 0,0 0 0 0 0,-12 7 0 0 0,-12 6 0 0 0,4 0 0 0 0,17-12 0 0 0,-8 7 0 0 0,12-6 0 0 0,0 0 0 0 0,-2-2 0 0 0,-10 10 0 0 0,-10 11 0 0 0,17-14 0 0 0,-2 2 0 0 0,6-10 0 0 0,0 1 0 0 0,-7 7 0 0 0,-33 30 0 0 0,29-26 0 0 0,0 0 0 0 0,1 2 0 0 0,-7 7 0 0 0,-3 14 0 0 0,18-27 0 0 0,-1 1 0 0 0,0-1 0 0 0,0 0 0 0 0,0-1 0 0 0,-3 2 0 0 0,2-1 0 0 0,0 0 0 0 0,0 0 0 0 0,0 1 0 0 0,1 0 0 0 0,0 1 0 0 0,1-1 0 0 0,-1 0 0 0 0,0-1 0 0 0,0 0 0 0 0,-1 0 0 0 0,-4 3 0 0 0,-7 11-112 0 0,15-18 85 0 0,1-1 0 0 0,0 0 0 0 0,0 0 0 0 0,-1 0 0 0 0,0-1 0 0 0,1 1 0 0 0,-1-1 0 0 0,-2 2 27 0 0,-27 16 216 0 0,22-15-200 0 0,9-3-12 0 0,0-1-4 0 0,1-1 0 0 0,0 1-1 0 0,0 0 1 0 0,0-1 0 0 0,-1 1 0 0 0,1-1 0 0 0,0 1 0 0 0,-1 0-1 0 0,1-1 1 0 0,-1 1 0 0 0,1-1 0 0 0,0 1 0 0 0,-1-1-1 0 0,1 1 1 0 0,-1-1 0 0 0,0 0 0 0 0,1 1 0 0 0,-1-1-1 0 0,1 1 1 0 0,-1-1 0 0 0,0 0 0 0 0,-1 3 0 0 0,-6 7 0 0 0,7-9 0 0 0,0 0 1 0 0,0 0-1 0 0,0 0 1 0 0,0 0-1 0 0,-1-1 1 0 0,1 1-1 0 0,0 0 1 0 0,-1 0-1 0 0,1-1 1 0 0,0 1-1 0 0,-2 0 0 0 0,-2 4-25 0 0,3-2 19 0 0,0 1-1 0 0,-1-1 1 0 0,1 0 0 0 0,-1-1-1 0 0,1 1 1 0 0,-1 0 0 0 0,0-1-1 0 0,-2 2 7 0 0,5-4 5 0 0,-1 0-1 0 0,1 0 0 0 0,-1 1 0 0 0,1-1 0 0 0,-1 0 0 0 0,0 1 0 0 0,1-1 0 0 0,-1 0 1 0 0,1 1-1 0 0,0-1 0 0 0,-1 1 0 0 0,1-1 0 0 0,-1 1 0 0 0,1-1 0 0 0,0 1 1 0 0,-1 0-1 0 0,1-1 0 0 0,0 1 0 0 0,0-1 0 0 0,-1 1 0 0 0,1-1 0 0 0,0 1 1 0 0,0 0-1 0 0,0-1 0 0 0,0 1-4 0 0,-1 3 10 0 0,-3 0 45 0 0,-1 1 0 0 0,1-1 1 0 0,-1 1-1 0 0,-3 1-55 0 0,4-3-19 0 0,0 1-4 0 0,0-1 0 0 0,0 0 0 0 0,0 0 0 0 0,-1 0 0 0 0,1 0 0 0 0,-5 1 23 0 0,1 0-19 0 0,-2 3 19 0 0,5-3 34 0 0,0 0 1 0 0,-1-1-1 0 0,1 1 1 0 0,-1-1-1 0 0,0 0 1 0 0,-1-1-35 0 0,1 1 35 0 0,1 0 1 0 0,-1 0 0 0 0,1 0 0 0 0,-1 0 0 0 0,1 1-1 0 0,0 0-35 0 0,-3 2-74 0 0,0 0 0 0 0,0-1 1 0 0,0 0-1 0 0,-4 2 74 0 0,-13 7-126 0 0,17-12 126 0 0,7-1 0 0 0,0-1 0 0 0,-1 0 0 0 0,1 1 0 0 0,0-1 0 0 0,0 1 0 0 0,-1-1 0 0 0,1 1 0 0 0,0-1 0 0 0,0 1 0 0 0,0 0 0 0 0,0 0 0 0 0,0 0 0 0 0,0 0 0 0 0,-1 0 0 0 0,-47 32 0 0 0,19-14 0 0 0,7 0 0 0 0,11-9 0 0 0,1 0 0 0 0,0 0 0 0 0,-10 12 0 0 0,-8 6-184 0 0,22-21 112 0 0,0-1 0 0 0,-1 2 0 0 0,0 1 72 0 0,-19 17 296 0 0,-6 17-269 0 0,22-30-108 0 0,1 1 1 0 0,0 0-1 0 0,-3 7 81 0 0,10-16-17 0 0,0 0-1 0 0,-1-1 1 0 0,0 1-1 0 0,-3 3 18 0 0,3-5-4 0 0,1 1 0 0 0,0 0 1 0 0,0 0-1 0 0,0-1 0 0 0,1 2 0 0 0,-1-1 0 0 0,1 0 4 0 0,-5 10 0 0 0,0 0 0 0 0,-1-1 0 0 0,-5 6 0 0 0,4-6 0 0 0,-4 5 0 0 0,12-16 0 0 0,-4 9 0 0 0,3 8 0 0 0,-1-3 0 0 0,2-8 0 0 0,0 0 0 0 0,-1-1 0 0 0,0 1 0 0 0,-1 0 0 0 0,-3 6 0 0 0,6-11 0 0 0,-9 13 0 0 0,-51 84 328 0 0,37-74-328 0 0,7-9 0 0 0,0 2 0 0 0,7-6-103 0 0,0 0-1 0 0,0-1 1 0 0,-11 10 103 0 0,18-20 3 0 0,-5 8-1 0 0,-1 0-1 0 0,1 0 1 0 0,1 1-1 0 0,0-1 1 0 0,0 2-1 0 0,1-1 1 0 0,0 3-2 0 0,-8 24-27 0 0,-4 23 27 0 0,6-21-5 0 0,-5 10 5 0 0,-17 34 0 0 0,-17 21 0 0 0,36-77 31 0 0,6-13-10 0 0,1 0 0 0 0,-3 11-21 0 0,-25 64 91 0 0,24-66-134 0 0,-1 0 0 0 0,-1 0 0 0 0,-1-2 0 0 0,-5 7 43 0 0,-7 7 0 0 0,6-9 0 0 0,-11 22 0 0 0,26-38 0 0 0,5-10 0 0 0,-1 0 0 0 0,1 0 0 0 0,0 0 0 0 0,-1 0 0 0 0,1 0 0 0 0,-1 0 0 0 0,1 0 0 0 0,-1 0 0 0 0,0 0 0 0 0,1 0 0 0 0,-1-1 0 0 0,0 1 0 0 0,1 0 0 0 0,-1 0 0 0 0,-1 0 0 0 0,-2 3 0 0 0,1 0 0 0 0,-1 1 0 0 0,1-1 0 0 0,0 1 0 0 0,0 0 0 0 0,0 0 0 0 0,1 0 0 0 0,-1 3 0 0 0,-4 5 0 0 0,6-9 0 0 0,0 0 0 0 0,0-1 0 0 0,0 1 0 0 0,0 0 0 0 0,0 0 0 0 0,1 0 0 0 0,0 3 0 0 0,0-2 0 0 0,-1 0 0 0 0,1-1 0 0 0,-1 1 0 0 0,0-1 0 0 0,0 1 0 0 0,-2 3 0 0 0,-9 44 0 0 0,-19 27 0 0 0,13-41 103 0 0,13-29-61 0 0,0 0 0 0 0,1 1-1 0 0,0-1 1 0 0,0 1 0 0 0,0 4-42 0 0,-9 23-112 0 0,10-31 87 0 0,0 0 0 0 0,1 0 0 0 0,0 0 0 0 0,0 0 0 0 0,1 1 0 0 0,-1-1 0 0 0,1 0 0 0 0,1 2 25 0 0,-1 0 0 0 0,0 0 0 0 0,0 0 0 0 0,-1 0 0 0 0,0 0 0 0 0,-2 3 0 0 0,-4 22 0 0 0,7-29 0 0 0,0-1 0 0 0,0 1 0 0 0,0 0 0 0 0,-1-1 0 0 0,0 1 0 0 0,1-1 0 0 0,-2 1 0 0 0,1-1 0 0 0,1 0 0 0 0,-1 0 0 0 0,1 0 0 0 0,-1 0 0 0 0,1 0 0 0 0,0 0 0 0 0,0 0 0 0 0,1 0 0 0 0,-1 0 0 0 0,1 0 0 0 0,-1 1 0 0 0,1-1 0 0 0,0-2 0 0 0,0 0 0 0 0,0 0 0 0 0,0 0 0 0 0,0 0 0 0 0,0 0 0 0 0,0 0 0 0 0,-1 0 0 0 0,1 0 0 0 0,0 0 0 0 0,-1 0 0 0 0,1 0 0 0 0,-1 0 0 0 0,1 0 0 0 0,-6 13 0 0 0,4-9 0 0 0,1-1 0 0 0,-5 28 0 0 0,-2 0 0 0 0,5-21 0 0 0,2-10 20 0 0,1 0-1 0 0,-1 0 1 0 0,1 0 0 0 0,0 0-1 0 0,-1 0 1 0 0,1 0-1 0 0,0 0 1 0 0,0 0 0 0 0,0 0-1 0 0,0 0 1 0 0,0 0 0 0 0,0 0-1 0 0,0 0 1 0 0,0 0-1 0 0,1 1-19 0 0,0 5 171 0 0,1 2-148 0 0,-1-8-18 0 0,-1-1 0 0 0,1 1 0 0 0,0 0-1 0 0,0-1 1 0 0,0 1 0 0 0,0 0 0 0 0,-1-1 0 0 0,1 1-1 0 0,0-1 1 0 0,0 1 0 0 0,0-1 0 0 0,0 0 0 0 0,0 1 0 0 0,0-1-1 0 0,0 0 1 0 0,1 0 0 0 0,-1 1 0 0 0,0-1 0 0 0,0 0 0 0 0,0 0-1 0 0,0 0 1 0 0,0-1 0 0 0,0 1 0 0 0,0 0 0 0 0,0 0 0 0 0,0 0-1 0 0,0-1 1 0 0,0 1 0 0 0,0-1 0 0 0,0 1 0 0 0,0-1 0 0 0,0 1-1 0 0,0-1 1 0 0,0 1 0 0 0,0-1 0 0 0,-1 0 0 0 0,1 0-5 0 0,6-4 59 0 0,-1 0 0 0 0,0-1 1 0 0,0 0-1 0 0,3-4-59 0 0,-3 3 16 0 0,8-8-16 0 0,19-23 0 0 0,-9 10 28 0 0,4-5 8 0 0,-14 12-36 0 0,1 0 0 0 0,1 1 0 0 0,8-7 0 0 0,16-17 0 0 0,-9 10 0 0 0,33-28 0 0 0,-38 39 0 0 0,-12 10 0 0 0,0 1 0 0 0,1 0 0 0 0,0 1 0 0 0,5-2 0 0 0,32-21 0 0 0,-13 7 0 0 0,-19 14-33 0 0,-10 7-7 0 0,-1 0 0 0 0,1 0 1 0 0,1 1-1 0 0,-1 1 0 0 0,1-1 0 0 0,0 2 0 0 0,8-3 40 0 0,13 3-11 0 0,-23 2-31 0 0,0 2 31 0 0,-2 1 11 0 0,-1 0 0 0 0,11 8 0 0 0,-16-9 0 0 0,0-1 0 0 0,-1 0 0 0 0,1 1 0 0 0,0-1 0 0 0,0 0 0 0 0,-1 1 0 0 0,1-1 0 0 0,0 1 0 0 0,-1-1 0 0 0,1 1 0 0 0,-1-1 0 0 0,1 1 0 0 0,-1 0 0 0 0,1-1 0 0 0,-1 1 0 0 0,1 0 0 0 0,-1-1 0 0 0,1 2 0 0 0,5 11 0 0 0,6 6 0 0 0,-7-10 0 0 0,-5-5 0 0 0,-1-4 0 0 0,1 1 0 0 0,0 0 0 0 0,0-1 0 0 0,-1 1 0 0 0,1 0 0 0 0,0-1 0 0 0,0 1 0 0 0,0 0 0 0 0,0 0 0 0 0,0-1 0 0 0,0 1 0 0 0,0 0 0 0 0,0-1 0 0 0,0 1 0 0 0,0 0 0 0 0,0-1 0 0 0,0 1 0 0 0,1 0 0 0 0,-1-1 0 0 0,0 1 0 0 0,0 0 0 0 0,2 4-17 0 0,-1-1 0 0 0,0 1 0 0 0,0 1 0 0 0,-1-1 0 0 0,1 0 0 0 0,-1 0 0 0 0,0 0 0 0 0,-1 1 17 0 0,0 8-32 0 0,-2 4 32 0 0,-2 2 0 0 0,5-17 0 0 0,-1 0 0 0 0,1 0 0 0 0,-1 0 0 0 0,0 0 0 0 0,0 0 0 0 0,0-1 0 0 0,-1 1 0 0 0,1 0 0 0 0,-1-1 0 0 0,1 1 0 0 0,-2 0 0 0 0,-1 3 0 0 0,-1 0 0 0 0,0 0 0 0 0,-5 5 0 0 0,-1-3 0 0 0,9-7 0 0 0,0 0 0 0 0,1 0 0 0 0,-1 0 0 0 0,0 1 0 0 0,1-1 0 0 0,-1 1 0 0 0,1-1 0 0 0,-1 1 0 0 0,0 1 0 0 0,-1 0 0 0 0,0 1 0 0 0,0-1 0 0 0,-1 1 0 0 0,1-1 0 0 0,-1 0 0 0 0,0 0 0 0 0,0-1 0 0 0,-4 3 0 0 0,-20 15 0 0 0,16-11 4 0 0,1 0 1 0 0,-2-1-1 0 0,1-1 1 0 0,-1 0-1 0 0,-13 5-4 0 0,8-4 11 0 0,1 0-1 0 0,1 2 0 0 0,-6 3-10 0 0,-4 1 55 0 0,21-12-46 0 0,1 0-1 0 0,-1 0 1 0 0,1 1 0 0 0,0-1-1 0 0,0 1 1 0 0,-2 1-9 0 0,6-3 22 0 0,-1 0-12 0 0,1-1 0 0 0,0 0 0 0 0,0 1 0 0 0,-1-1-1 0 0,1 1 1 0 0,0-1 0 0 0,-1 0 0 0 0,1 1 0 0 0,0-1 0 0 0,-1 0 0 0 0,1 0-1 0 0,-1 1 1 0 0,1-1 0 0 0,0 0 0 0 0,-1 0 0 0 0,1 1 0 0 0,-1-1-1 0 0,1 0 1 0 0,-1 0 0 0 0,1 0 0 0 0,-1 0 0 0 0,1 0 0 0 0,-1 0 0 0 0,1 0-1 0 0,-1 0 1 0 0,1 0 0 0 0,-1 0-10 0 0,1 1 80 0 0,-3 2-87 0 0,3-2-101 0 0,0-1 0 0 0,0 0 48 0 0,0-3 74 0 0,1 0-1 0 0,-1 1 0 0 0,1-1 0 0 0,0 0 0 0 0,0 0 0 0 0,0 1 1 0 0,0-1-1 0 0,1-2-13 0 0,11-10-77 0 0,0 0 1 0 0,1 0 0 0 0,1 1 0 0 0,13-10 76 0 0,-19 17-6 0 0,10-7-15 0 0,0 1 1 0 0,2 1-1 0 0,-1 0 1 0 0,1 2-1 0 0,10-3 21 0 0,22-12-25 0 0,-5 3 25 0 0,18-10 0 0 0,-51 25 0 0 0,0 1 0 0 0,-1 0 0 0 0,2 1 0 0 0,-1 0 0 0 0,12-1 0 0 0,5-2 0 0 0,-26 7-8 0 0,-1 0 1 0 0,0 0-1 0 0,1 0 1 0 0,-1 0-1 0 0,1 1 1 0 0,-1 0-1 0 0,6 1 8 0 0,28-1-11 0 0,-35-1 14 0 0,4 2 8 0 0,7 10-24 0 0,-13-9-56 0 0,-2-1 12 0 0,4 5 46 0 0,0 5 11 0 0,-3-10 0 0 0,-1 0 0 0 0,1 0 0 0 0,-1 0 0 0 0,0 0 0 0 0,1 0 0 0 0,-1 0 0 0 0,0 0 0 0 0,0 0 0 0 0,0 0 0 0 0,0 0 0 0 0,0 0 0 0 0,0 0 0 0 0,0 0 0 0 0,0 0 0 0 0,0 1 0 0 0,0-1 0 0 0,-1 0 0 0 0,1 0 0 0 0,0 0 0 0 0,-1 0 0 0 0,0 0 0 0 0,-4 11 0 0 0,2-6-9 0 0,0 0-1 0 0,-1 0 1 0 0,1-1-1 0 0,-1 0 1 0 0,-1 0-1 0 0,1 0 1 0 0,-1 0-1 0 0,0-1 1 0 0,0 1-1 0 0,0-1 1 0 0,-1 0 9 0 0,-22 20-32 0 0,26-22 32 0 0,-1 0 0 0 0,1 0 0 0 0,-1-1 0 0 0,0 1 0 0 0,0-1 0 0 0,0 1 0 0 0,0-1 0 0 0,-1 0 0 0 0,-18 10 0 0 0,10-4 0 0 0,1-1 0 0 0,-1 0 0 0 0,-1 0 0 0 0,-2 0 0 0 0,12-5 0 0 0,1-1 0 0 0,0 1 0 0 0,0 0 0 0 0,0 0 0 0 0,0 0 0 0 0,0 0 0 0 0,0 0 0 0 0,0 0 0 0 0,0 1 0 0 0,1-1 0 0 0,-1 1 0 0 0,0-1 0 0 0,1 1 0 0 0,-1 0 0 0 0,-23 21 0 0 0,11-12 0 0 0,4-2 0 0 0,-1 0 0 0 0,0-1 0 0 0,0 0 0 0 0,-11 5 0 0 0,0 1-15 0 0,17-11 9 0 0,-1 1 0 0 0,1-1 0 0 0,0 0 0 0 0,-1 0 0 0 0,0-1-1 0 0,1 0 1 0 0,-1 0 0 0 0,-2 0 6 0 0,-2 1 0 0 0,7-2 0 0 0,-1 0 0 0 0,1 0 0 0 0,-1-1 0 0 0,1 1 0 0 0,0-1 0 0 0,-1 0 0 0 0,1 0 0 0 0,-1 0 0 0 0,1 0 0 0 0,-1 0 0 0 0,1-1 0 0 0,-1 0 0 0 0,-2 0 0 0 0,4 0 6 0 0,1 0 0 0 0,-1 1 0 0 0,0-1 0 0 0,0 0 0 0 0,1 0 0 0 0,-1 0 0 0 0,1 0 0 0 0,-1 0 0 0 0,1-1 0 0 0,-1 1 0 0 0,1 0 0 0 0,0-1 0 0 0,-1 1 0 0 0,1-1 0 0 0,0 1 0 0 0,0-1 0 0 0,0 0-6 0 0,-2-4 22 0 0,1 5-17 0 0,1-1 0 0 0,-1 0 0 0 0,1 0 0 0 0,0-1 0 0 0,0 1 1 0 0,0 0-1 0 0,0 0 0 0 0,0-1 0 0 0,1 1 0 0 0,-1 0 0 0 0,1-1-5 0 0,-5-12 20 0 0,2 9-20 0 0,3 0 0 0 0,-7-20 0 0 0,3 18 0 0 0,0 1 0 0 0,1 5-7 0 0,1 1 1 0 0,-1-1-1 0 0,1 1 0 0 0,-1-1 1 0 0,1 1-1 0 0,-1 0 1 0 0,0 0-1 0 0,1 0 0 0 0,-1 0 1 0 0,0 1-1 0 0,0-1 0 0 0,0 1 1 0 0,0-1-1 0 0,0 1 0 0 0,1 0 1 0 0,-1 0-1 0 0,0 1 0 0 0,0-1 1 0 0,0 1-1 0 0,-2 0 7 0 0,1-1-3 0 0,-7 3 3 0 0,0 0 0 0 0,1 0 0 0 0,-9 4 0 0 0,-18 5 0 0 0,25-7-18 0 0,-1 0 1 0 0,1 1-1 0 0,0 1 1 0 0,0 0-1 0 0,1 0 0 0 0,0 1 1 0 0,-10 9 17 0 0,9-8-5 0 0,-23 22-128 0 0,14-14 157 0 0,-5 5 5 0 0,22-20-29 0 0,-7 11 0 0 0,2-4 0 0 0,-6 2 0 0 0,8-3 0 0 0,0 2 0 0 0,-2 1 0 0 0,-8 6 0 0 0,11-12 0 0 0,-13 12 0 0 0,18-14 0 0 0,-12 9 0 0 0,-13 16 64 0 0,1-5-64 0 0,-7 1 0 0 0,-2-9 0 0 0,9-3 53 0 0,19-9-48 0 0,-1 1-6 0 0,1-1 1 0 0,1 1-1 0 0,-1 1 1 0 0,0-1 0 0 0,1 1-1 0 0,0 0 1 0 0,0 0-1 0 0,1 0 1 0 0,-1 1-1 0 0,-1 3 1 0 0,3-5-10 0 0,1-2 4 0 0,0 0 0 0 0,0 1 0 0 0,0-1 0 0 0,0 1-1 0 0,1 0 1 0 0,0-1 0 0 0,-2 4 6 0 0,1-4 0 0 0,2-2 0 0 0,0 1 0 0 0,-1-1 0 0 0,1 0 0 0 0,-1 0 0 0 0,1 1 0 0 0,0-1 0 0 0,-1 0 0 0 0,1 1 0 0 0,0-1 0 0 0,-1 1 0 0 0,1-1 0 0 0,0 0 0 0 0,0 1 0 0 0,-1-1 0 0 0,1 1 0 0 0,0-1 0 0 0,0 1 0 0 0,0-1 0 0 0,0 1 0 0 0,-1-1 0 0 0,1 1 0 0 0,0-1 0 0 0,0 1 0 0 0,-2 5 0 0 0,0-1 0 0 0,1 1 0 0 0,-1 0 0 0 0,1 1 0 0 0,0 3 0 0 0,-3 11 0 0 0,0 35 0 0 0,-5-21 8 0 0,0-4 37 0 0,0 13-45 0 0,-1-14 7 0 0,8-24-24 0 0,0 1-1 0 0,0-1 0 0 0,0 1 0 0 0,0 2 18 0 0,1-4-8 0 0,1 0-10 0 0,-1 0 0 0 0,0 1 0 0 0,0-1-1 0 0,-1 0 1 0 0,1 0 0 0 0,-2 2 18 0 0,1-1 0 0 0,0 0 0 0 0,1 1 0 0 0,-1 0 0 0 0,1-1 0 0 0,1 1 0 0 0,-1 1 0 0 0,1 0 0 0 0,-1-1 0 0 0,0 1 0 0 0,-1-1 0 0 0,1 0 0 0 0,-1 1 0 0 0,0-3 0 0 0,1 0-1 0 0,0 0 1 0 0,0 1-1 0 0,1-1 1 0 0,-1 3 0 0 0,-2 18 13 0 0,1-9 42 0 0,3 10-68 0 0,-1-6-2 0 0,1-9 5 0 0,-1 0 1 0 0,0-1-1 0 0,-1 1 1 0 0,-3 11 9 0 0,4-21 0 0 0,-1 0 0 0 0,1 0 0 0 0,-1 0 0 0 0,1 0 0 0 0,0 0 0 0 0,-1 0 0 0 0,1 0 0 0 0,0 0 0 0 0,1 0 0 0 0,-1 0 0 0 0,0 1 0 0 0,1 4 0 0 0,-1 117 216 0 0,0-105-216 0 0,0-18 0 0 0,0 0 0 0 0,0 0 0 0 0,0 0 0 0 0,0 0 0 0 0,0 0 0 0 0,0 0 0 0 0,1 0 0 0 0,-1 0 0 0 0,0 0 0 0 0,0 0 0 0 0,1 0 0 0 0,-1 0 0 0 0,1 0 0 0 0,-1 0 0 0 0,1 0 0 0 0,-1 0 0 0 0,1 0 0 0 0,0 0 0 0 0,-1 0 0 0 0,1 0 0 0 0,0 0 0 0 0,-1 0 0 0 0,0 0 0 0 0,1 0 0 0 0,-1 1 0 0 0,1-1 0 0 0,-1 0 0 0 0,0 0 0 0 0,0 0 0 0 0,0 0 0 0 0,0 1 0 0 0,0-1 0 0 0,0 0 0 0 0,0 0 0 0 0,0 1 0 0 0,1 1 0 0 0,0 0 0 0 0,-7 17 0 0 0,5-13 0 0 0,1 1 0 0 0,-1 3 0 0 0,-2-3 0 0 0,-2 1 0 0 0,4-6 0 0 0,-2 9 0 0 0,2-10 0 0 0,0 0 0 0 0,1 0 0 0 0,-1 0 0 0 0,0 0 0 0 0,0 0 0 0 0,0 0 0 0 0,0-1 0 0 0,-1 1 0 0 0,0 1 0 0 0,-17 23 0 0 0,14-19 0 0 0,-2 2 0 0 0,2 1 0 0 0,-3 18 64 0 0,2 2-64 0 0,1-6 0 0 0,3-15 0 0 0,0 0 0 0 0,0-1 0 0 0,-1 1 0 0 0,-1-1 0 0 0,-4 15 0 0 0,4-13 0 0 0,2-10 0 0 0,0 2 0 0 0,-1 17 0 0 0,-3 11 0 0 0,5-15 0 0 0,-3-1 0 0 0,-16 34 0 0 0,14-21 0 0 0,3-8 0 0 0,2-18 0 0 0,1 0 0 0 0,-1 0 0 0 0,1 0 0 0 0,0 0 0 0 0,0 0 0 0 0,-1 0 0 0 0,1 0 0 0 0,0 1 0 0 0,0-1 0 0 0,0 0 0 0 0,0 0 0 0 0,0 0 0 0 0,0 0 0 0 0,0 0 0 0 0,0 0 0 0 0,1 0 0 0 0,-1 1 0 0 0,1 2 0 0 0,-4 38 0 0 0,3-41 0 0 0,0 1 0 0 0,0-1 0 0 0,0 0 0 0 0,0 1 0 0 0,0-1 0 0 0,0 0 0 0 0,0 0 0 0 0,0 1 0 0 0,-1-1 0 0 0,1 0 0 0 0,0 1 0 0 0,-1-1 0 0 0,1 0 0 0 0,-1 0 0 0 0,1 0 0 0 0,-1 0 0 0 0,0 1 0 0 0,0-1 0 0 0,-2 5 0 0 0,1 13 0 0 0,2-16 0 0 0,-1 1 0 0 0,1 0 0 0 0,-1 0 0 0 0,0 0 0 0 0,0 0 0 0 0,0-1 0 0 0,-1 2 0 0 0,1-2 6 0 0,0 0 1 0 0,0 1-1 0 0,0-1 1 0 0,0 0-1 0 0,1 1 0 0 0,-1-1 1 0 0,1 1-7 0 0,-3 11 19 0 0,2-13-19 0 0,0 2 0 0 0,3 10 0 0 0,2 32 0 0 0,0-4 0 0 0,-3-36 0 0 0,-1-1 0 0 0,0 0 0 0 0,0 0 0 0 0,0 1 0 0 0,-1-1 0 0 0,0 3 0 0 0,-2 17 0 0 0,3-23 0 0 0,0 1 0 0 0,0-1 0 0 0,-1 1 0 0 0,1-1 0 0 0,-1 0 0 0 0,0 1 0 0 0,0-1 0 0 0,0 0 0 0 0,0 1 0 0 0,0 0 0 0 0,0-2 0 0 0,0 1 0 0 0,0-1 0 0 0,0 1 0 0 0,1-1 0 0 0,-1 1 0 0 0,1 0 0 0 0,-1-1 0 0 0,1 1 0 0 0,0 0 0 0 0,-1 0 0 0 0,1-1 0 0 0,0 1 0 0 0,0 0 0 0 0,0 0 0 0 0,1-1 0 0 0,-1 1 0 0 0,-1 10 0 0 0,0-8 0 0 0,1-1 0 0 0,-1 1 0 0 0,1-1 0 0 0,0 1 0 0 0,0 0 0 0 0,0-1 0 0 0,1 1 0 0 0,-1-1 0 0 0,2 3 0 0 0,3 24 84 0 0,-5-27-11 0 0,-4 3 2 0 0,4-5-74 0 0,-2 13-26 0 0,4 1-15 0 0,-5-4 7 0 0,-2 5 2 0 0,5-15 32 0 0,0-1 0 0 0,-1 1 0 0 0,1-1-1 0 0,0 1 1 0 0,0-1 0 0 0,0 1 0 0 0,-1-1 0 0 0,1 1 0 0 0,0-1 0 0 0,0 1-1 0 0,0-1 1 0 0,0 1 0 0 0,0-1 0 0 0,0 1 0 0 0,0-1 0 0 0,0 1-1 0 0,0 0 1 0 0,0-1 0 0 0,1 1 0 0 0,-1-1 0 0 0,0 1 0 0 0,0-1 0 0 0,0 1-1 0 0,1-1 1 0 0,-1 0 0 0 0,0 1 0 0 0,1-1-1 0 0,1 7 41 0 0,0 9 29 0 0,-2-16-71 0 0,0 1 1 0 0,0-1-1 0 0,0 0 0 0 0,0 1 1 0 0,1-1-1 0 0,-1 0 0 0 0,0 1 1 0 0,0-1-1 0 0,0 0 1 0 0,0 1-1 0 0,0-1 0 0 0,0 0 1 0 0,0 0-1 0 0,-1 1 0 0 0,1-1 1 0 0,0 0-1 0 0,0 1 0 0 0,0-1 1 0 0,0 0-1 0 0,0 0 1 0 0,0 1-1 0 0,-1-1 0 0 0,1 0 1 0 0,0 1-1 0 0,0-1 0 0 0,0 0 1 0 0,-1 0 0 0 0,1 0-1 0 0,0 0 0 0 0,0 0 1 0 0,0 0-1 0 0,0 0 1 0 0,0 1-1 0 0,0-1 0 0 0,0 0 1 0 0,0 0-1 0 0,0 0 0 0 0,0 0 1 0 0,0 0-1 0 0,0 0 1 0 0,0 0-1 0 0,0 0 0 0 0,-1 0 1 0 0,1 0-1 0 0,0 1 0 0 0,0-1 1 0 0,0 0-1 0 0,0 0 1 0 0,0 0-1 0 0,0 0 0 0 0,0 0 1 0 0,0 0-1 0 0,0 0 0 0 0,0 0 1 0 0,0 0-1 0 0,0 1 1 0 0,0-1-1 0 0,0 0 0 0 0,0 0 1 0 0,1 0-1 0 0,-1 0 0 0 0,0 0 1 0 0,0 0-1 0 0,0 0 1 0 0,0 0-1 0 0,0 0 0 0 0,0 1 1 0 0,0-1-1 0 0,0 0 0 0 0,0 0 1 0 0,0 0-1 0 0,0 0 1 0 0,0 0-1 0 0,0 0 0 0 0,0 0 1 0 0,1 1-1 0 0,0 0-1 0 0,0-1 1 0 0,-1 1-1 0 0,1 0 1 0 0,0 0-1 0 0,-1 0 1 0 0,1 0-1 0 0,-1 0 0 0 0,1 0 1 0 0,-1 0-1 0 0,1 0 1 0 0,-1 0-1 0 0,0 0 1 0 0,0 0-1 0 0,1 1 2 0 0,-1 2-2 0 0,0-1 0 0 0,-1 1 0 0 0,1-1 0 0 0,0 1 0 0 0,-1-1-1 0 0,0 1 1 0 0,0-1 0 0 0,-1 3 2 0 0,-1 8 6 0 0,4 1 4 0 0,-1-10-11 0 0,0 0 0 0 0,0 1 0 0 0,0-1 1 0 0,0 1-1 0 0,-1-1 0 0 0,0 0 0 0 0,0 1 0 0 0,-1 1 1 0 0,1-2 0 0 0,0-4 0 0 0,1 0 0 0 0,-1 1 0 0 0,1-1 0 0 0,0 0 0 0 0,-1 1 0 0 0,1-1 0 0 0,0 1 0 0 0,0-1 0 0 0,0 0 0 0 0,0 1 0 0 0,1 0 0 0 0,-1-1 0 0 0,0 0 0 0 0,1 0 0 0 0,-1 0 0 0 0,0 0 0 0 0,1 0 0 0 0,-1 0 0 0 0,0 0 0 0 0,0 1 0 0 0,0-1 0 0 0,0 0 0 0 0,0 0 0 0 0,0 0 0 0 0,0 0 0 0 0,0 0 0 0 0,-1 1 0 0 0,-1 16 0 0 0,-1 6 29 0 0,1-17-24 0 0,1 0-1 0 0,0 0 1 0 0,0 0-1 0 0,1-1 1 0 0,0 2-5 0 0,-1-3-21 0 0,4 19-18 0 0,2-4 39 0 0,-4 0 0 0 0,0-9 0 0 0,4-3 0 0 0,-3 4 0 0 0,-2-6 0 0 0,4 19 0 0 0,-3-15 0 0 0,-2-8 0 0 0,1-1 0 0 0,0 0 0 0 0,0 1 0 0 0,0-1 0 0 0,0 1 0 0 0,1-1 0 0 0,-1 0 0 0 0,0 1 0 0 0,0-1 0 0 0,1 1 0 0 0,-1-1 0 0 0,1 0 0 0 0,0 1 0 0 0,-1-1 0 0 0,1 1 0 0 0,-1 0 0 0 0,0-1 0 0 0,1 1 0 0 0,-1 0 0 0 0,0-1 0 0 0,0 1 0 0 0,0 0 0 0 0,0-1 0 0 0,-1 2 0 0 0,1 3 18 0 0,-1-4-13 0 0,1 0 1 0 0,0 1-1 0 0,0-1 1 0 0,0 0-1 0 0,0 0 0 0 0,0 0 1 0 0,0 0-1 0 0,1 1 1 0 0,-1-1-1 0 0,1 0-5 0 0,0 5 0 0 0,1 18 0 0 0,-2-18-5 0 0,0-5 2 0 0,0 0 0 0 0,0 0-1 0 0,0-1 1 0 0,0 1 0 0 0,-1 0 0 0 0,1 0 0 0 0,-1-1-1 0 0,1 1 1 0 0,-1 0 0 0 0,1-1 0 0 0,-1 1-1 0 0,0-1 1 0 0,0 1 0 0 0,0 0 0 0 0,0 0 3 0 0,-2 0-12 0 0,1 2 11 0 0,-1 13 3 0 0,3-6-2 0 0,2-4 11 0 0,-1-4 31 0 0,-3 12-28 0 0,5 2-17 0 0,-2-11 3 0 0,0 1 0 0 0,-3-4 0 0 0,1 20 0 0 0,1-22 0 0 0,0 1 0 0 0,0 0 0 0 0,0-1 0 0 0,0 1 0 0 0,-1 0 0 0 0,1-1 0 0 0,0 1 0 0 0,-1 0 0 0 0,1-1 0 0 0,-1 1 0 0 0,0 0 0 0 0,-2 8 0 0 0,6-1 0 0 0,-3-5 0 0 0,0-3 0 0 0,0 0 0 0 0,0 0 0 0 0,0 0 0 0 0,0 0 0 0 0,0 0 0 0 0,0 0 0 0 0,0 0 0 0 0,1 0 0 0 0,-1 0 0 0 0,0 0 0 0 0,1-1 0 0 0,-1 1 0 0 0,1 0 0 0 0,-1 0 0 0 0,1 0 0 0 0,1 3 0 0 0,3 19 0 0 0,1-4 0 0 0,15 46 0 0 0,-18-46 4 0 0,-3-16-6 0 0,0 0-1 0 0,1 0 1 0 0,-1 0-1 0 0,1-1 1 0 0,-1 1-1 0 0,1 0 0 0 0,0-1 1 0 0,0 1-1 0 0,0 0 3 0 0,17 46-282 0 0,-9-21 576 0 0,-6-20-364 0 0,-2-4 41 0 0,0-1 1 0 0,0 0 0 0 0,0 0-1 0 0,1 0 1 0 0,-1 0 0 0 0,1 0-1 0 0,0 0 1 0 0,1 2 28 0 0,5 3 0 0 0,-2 0 0 0 0,1 0 0 0 0,-1 0 0 0 0,1 2 0 0 0,-1-1 0 0 0,-3-4 0 0 0,2 13 0 0 0,-2-12 0 0 0,-2-5 0 0 0,0 0 0 0 0,0 0 0 0 0,0 1 0 0 0,0-1 0 0 0,-1 1 0 0 0,1-1 0 0 0,0 1 0 0 0,-1-1 0 0 0,0 1 0 0 0,1 0 0 0 0,-1-1 0 0 0,0 1 0 0 0,1-1 0 0 0,-1 1 0 0 0,0 0 0 0 0,4 17 0 0 0,-3-17 0 0 0,-1-1 0 0 0,1 0 0 0 0,-1 1 0 0 0,0-1 0 0 0,1 0 0 0 0,-1 1 0 0 0,0-1 0 0 0,0 1 0 0 0,0-1 0 0 0,0 1 0 0 0,0-1 0 0 0,0 0 0 0 0,-1 1 0 0 0,1 0 0 0 0,-1 4 0 0 0,1 2 0 0 0,1 0 0 0 0,2 2 0 0 0,-2-1 0 0 0,-1-8 0 0 0,0 6 0 0 0,1-5 0 0 0,4 1 0 0 0,6 14 0 0 0,-7-9 0 0 0,0 0 0 0 0,1-1 0 0 0,-1 1 0 0 0,0 0 0 0 0,1 2 0 0 0,1 2 31 0 0,-5-11-23 0 0,-1-1 1 0 0,0 0 0 0 0,0 1-1 0 0,1-1 1 0 0,-1 1-1 0 0,0-1 1 0 0,0 1 0 0 0,0-1-1 0 0,1 1 1 0 0,-1-1-1 0 0,0 1 1 0 0,0-1-1 0 0,0 1 1 0 0,0-1 0 0 0,0 1-1 0 0,0-1 1 0 0,0 1-1 0 0,0-1 1 0 0,0 1-9 0 0,-1 16 65 0 0,1 34-41 0 0,5 26-307 0 0,-2-59 401 0 0,-2-13-91 0 0,0-1-1 0 0,0 1 0 0 0,0 0 1 0 0,0 0-1 0 0,-1 0 0 0 0,0 0 1 0 0,0 3-27 0 0,0-7-98 0 0,1 10-91 0 0,7 24 173 0 0,-8-26 16 0 0,0-8 0 0 0,0 0 0 0 0,0 0 0 0 0,0 0 0 0 0,0 0 0 0 0,0-1 0 0 0,0 1 0 0 0,0 0 0 0 0,0 0 0 0 0,0 0 0 0 0,1 0 0 0 0,-1 0 0 0 0,0 0 0 0 0,1 0 0 0 0,-1 0 0 0 0,0 0 0 0 0,1-1 0 0 0,-1 1 0 0 0,1 0 0 0 0,0 0 0 0 0,-1 0 0 0 0,1-1 0 0 0,-1 1 0 0 0,0 0 0 0 0,1-1 0 0 0,-1 1 0 0 0,0 0 0 0 0,1 0 0 0 0,-1-1 0 0 0,0 1 0 0 0,0 0 0 0 0,1 0 0 0 0,-1 0 0 0 0,0-1 0 0 0,0 1 0 0 0,0 0 0 0 0,0 0 0 0 0,0 0 0 0 0,0-1 0 0 0,-1 2 0 0 0,0 0 0 0 0,6 22 0 0 0,-3-15 0 0 0,2 1 0 0 0,-1-1 0 0 0,-2 2 0 0 0,-1-11 0 0 0,0 1 0 0 0,0 0 0 0 0,0-1 0 0 0,0 1 0 0 0,0 0 0 0 0,0-1 0 0 0,1 1 0 0 0,-1 0 0 0 0,0-1 0 0 0,0 1 0 0 0,0-1 0 0 0,1 1 0 0 0,-1 0 0 0 0,0-1 0 0 0,1 1 0 0 0,-1-1 0 0 0,1 1 0 0 0,-1-1 0 0 0,0 1 0 0 0,1-1 0 0 0,-1 1 0 0 0,1-1 0 0 0,2 3 0 0 0,0 13 0 0 0,1 7 0 0 0,-3-12 0 0 0,-1 4 0 0 0,2-14 0 0 0,-1-1 0 0 0,0 4 0 0 0,0 34 0 0 0,-1-26 0 0 0,0 9 17 0 0,0-19 67 0 0,0-2 6 0 0,0 12-276 0 0,4-5 173 0 0,-1 2 24 0 0,-2-7 46 0 0,-1-2 28 0 0,0 0 10 0 0,0 0-4 0 0,0 0-22 0 0,0 2-16 0 0,4 8-42 0 0,-4 2-11 0 0,0 1 0 0 0,1-3 0 0 0,3 1 0 0 0,0-1 0 0 0,0 0 0 0 0,-3 2 0 0 0,3-1 0 0 0,-1 0 0 0 0,-2 0 0 0 0,2-2 0 0 0,-2 2 0 0 0,-1 0 0 0 0,0 1 0 0 0,0 30 0 0 0,0-38 0 0 0,0 0 0 0 0,1-1 0 0 0,0 1 0 0 0,-1 0 0 0 0,1 0 0 0 0,0-1 0 0 0,1 1 0 0 0,0 3 0 0 0,-1-6 0 0 0,1 12 0 0 0,-1-12 0 0 0,9 29 0 0 0,-9-23 0 0 0,-1 4 0 0 0,2-3 0 0 0,0 0 0 0 0,1 0 0 0 0,-2 0 0 0 0,3-1 0 0 0,2 1 0 0 0,-6-8 0 0 0,0 0 0 0 0,0 1 0 0 0,1-1 0 0 0,-1 1 0 0 0,0-1 0 0 0,1 0 0 0 0,-1 1 0 0 0,0-1 0 0 0,0 1 0 0 0,0-1 0 0 0,0 0 0 0 0,1 1 0 0 0,-1-1 0 0 0,0 1 0 0 0,0-1 0 0 0,0 1 0 0 0,0-1 0 0 0,0 1 0 0 0,0-1 0 0 0,0 0 0 0 0,0 1 0 0 0,0 0 0 0 0,-1 9 0 0 0,5 5 0 0 0,-3-5 0 0 0,-1-1 0 0 0,1 2 0 0 0,2 1 0 0 0,-1 1 0 0 0,5 4 0 0 0,5 3 0 0 0,-7-9 0 0 0,1 16 0 0 0,-3-7 0 0 0,-3-9 0 0 0,4 0 0 0 0,1-2 0 0 0,-1 2 0 0 0,0 1 0 0 0,1-1 0 0 0,0-2 0 0 0,2 1 0 0 0,-1-1 0 0 0,4 0 0 0 0,5 16 0 0 0,-6-9 0 0 0,-4-6 0 0 0,2-1 0 0 0,-2 1 0 0 0,-1-2 0 0 0,-1-2 0 0 0,0-4 0 0 0,17 26 0 0 0,-15-21 0 0 0,-1 1 0 0 0,0 0 0 0 0,1 2 0 0 0,2-1 0 0 0,-1-1 0 0 0,-2 0 0 0 0,0 2 0 0 0,1-1 0 0 0,-1-1 0 0 0,1-1 0 0 0,1 4 0 0 0,-5-10 0 0 0,5 13 0 0 0,-4-11-21 0 0,5 21-30 0 0,0-2-52 0 0,-7-21 6 0 0,1 1 1 0 0,6 7 48 0 0,-7-9 56 0 0,0 0-1 0 0,1 1 1 0 0,-1-1-1 0 0,0 0 1 0 0,0 1-1 0 0,0-1 1 0 0,1 0-1 0 0,-1 1 1 0 0,0-1-1 0 0,0 1 1 0 0,0-1 0 0 0,0 0-1 0 0,0 1 1 0 0,0-1-1 0 0,0 0 1 0 0,0 1-1 0 0,0-1 1 0 0,0 1-1 0 0,0-1 1 0 0,0 0-1 0 0,0 1 1 0 0,0-1 0 0 0,0 1-1 0 0,0-1-7 0 0,0 3 62 0 0,0-3-67 0 0,0 1 0 0 0,0-1 0 0 0,0 0 0 0 0,0 0 0 0 0,0 1 0 0 0,0-1 0 0 0,0 0 0 0 0,0 0 1 0 0,0 1-1 0 0,0-1 0 0 0,0 0 0 0 0,0 1 0 0 0,0-1 0 0 0,0 0 0 0 0,0 0 0 0 0,1 0 0 0 0,-1 1 0 0 0,0-1 1 0 0,0 0-1 0 0,0 0 0 0 0,0 1 0 0 0,1-1 0 0 0,-1 0 0 0 0,0 0 0 0 0,0 0 0 0 0,1 0 0 0 0,-1 1 0 0 0,0-1 0 0 0,0 0 1 0 0,1 0 4 0 0,-1 0-3 0 0,0 0 1 0 0,0 0-1 0 0,1 0 1 0 0,-1 1-1 0 0,0-1 1 0 0,0 0-1 0 0,1 0 1 0 0,-1 0-1 0 0,0 0 1 0 0,0 1-1 0 0,0-1 1 0 0,0 0-1 0 0,1 0 1 0 0,-1 1-1 0 0,0-1 1 0 0,0 0 0 0 0,0 0-1 0 0,0 1 1 0 0,0-1-1 0 0,0 0 1 0 0,1 0-1 0 0,-1 1 1 0 0,0-1-1 0 0,0 0 1 0 0,0 0-1 0 0,0 1 1 0 0,0-1-1 0 0,0 0 1 0 0,0 1-1 0 0,0-1 3 0 0,1 8 116 0 0,2 12-262 0 0,-1-16 235 0 0,1-2 43 0 0,4 18-64 0 0,-5-10-68 0 0,1-1 0 0 0,-1 5 0 0 0,1-2 0 0 0,-1-9 2 0 0,-2-5-1 0 0,-1 31-16 0 0,1-28-48 0 0,0-1-22 0 0,0 0-3 0 0,0 0 25 0 0,0 0 106 0 0,0 0 42 0 0,0 2 10 0 0,0 7-15 0 0,-1 3-64 0 0,-2 2-16 0 0,2-1 0 0 0,1-2 0 0 0,0 1 0 0 0,0 0 0 0 0,1-1 0 0 0,3 0 0 0 0,-2 1 0 0 0,-3 3 0 0 0,1-14 0 0 0,-1 0 0 0 0,0 0 0 0 0,1-1 0 0 0,-1 1 0 0 0,1 0 0 0 0,0 0 0 0 0,-1 0 0 0 0,1 0 0 0 0,0-1 0 0 0,-1 1 0 0 0,1 0 0 0 0,0 0 0 0 0,0 0 0 0 0,0 0 0 0 0,0 0 0 0 0,0 0 0 0 0,0 0 0 0 0,-1 11 0 0 0,2-2 0 0 0,3-1 0 0 0,-1 2 0 0 0,1-2-23 0 0,-3-7-85 0 0,0 0 0 0 0,5 7 48 0 0,-5-7 147 0 0,-1-2 20 0 0,1 1-26 0 0,6 3-81 0 0,-6-3-77 0 0,-1-1-6 0 0,0 0 3 0 0,0 0 24 0 0,0 0 100 0 0,0 0 41 0 0,0 0 10 0 0,0 0-38 0 0,0 0-149 0 0,0 0-16 0 0,0 0 48 0 0,2 5 198 0 0,-2-5-130 0 0,0 1-1 0 0,0-1 0 0 0,0 1 0 0 0,0-1 0 0 0,0 1 0 0 0,0-1 1 0 0,0 1-1 0 0,0-1 0 0 0,0 1 0 0 0,1-1 0 0 0,-1 1 1 0 0,0-1-1 0 0,0 1 0 0 0,1-1 0 0 0,-1 1 0 0 0,0-1 1 0 0,1 0-1 0 0,-1 1 0 0 0,0-1-7 0 0,7 5-5 0 0,-6-4-98 0 0,-1-1-4 0 0,2 1 47 0 0,0 0 79 0 0,6 11 216 0 0,-7-10-322 0 0,-1-2-20 0 0,2 2 26 0 0,18 22 372 0 0,-19-23-394 0 0,-1 1-4 0 0,0-2 105 0 0,1 1 0 0 0,-1-1 0 0 0,0 1 0 0 0,1-1 0 0 0,-1 1 0 0 0,0-1 0 0 0,0 1 0 0 0,0-1 0 0 0,0 1-1 0 0,1-1 1 0 0,-1 1 0 0 0,0-1 0 0 0,0 1 0 0 0,0 0 0 0 0,0-1 0 0 0,0 1 0 0 0,0-1 0 0 0,0 1 0 0 0,-1-1 0 0 0,1 1-1 0 0,0-1 1 0 0,0 1 0 0 0,0-1 0 0 0,0 1 2 0 0,6 14 244 0 0,-2-8-331 0 0,-4-6-20 0 0,1 1 26 0 0,0 2 108 0 0,1 0 0 0 0,0-1 0 0 0,0 1 0 0 0,0 0-1 0 0,0-1 1 0 0,0 0 0 0 0,1 0 0 0 0,2 3-27 0 0,12 16-226 0 0,-12-13 218 0 0,3 3 7 0 0,-2 1-1 0 0,1-1 0 0 0,2 10 2 0 0,0 14 0 0 0,-3-20 0 0 0,5 2 0 0 0,-6-7 0 0 0,-3-6 0 0 0,1 1 0 0 0,0-1 0 0 0,0 0 0 0 0,1 0 0 0 0,-1 0 0 0 0,3 2 0 0 0,3 3 0 0 0,-8-7 0 0 0,11 9 0 0 0,-9-10 0 0 0,3 5 0 0 0,16 30 0 0 0,-4-6 0 0 0,-10-19 0 0 0,-3-1 0 0 0,4 4 0 0 0,-6-13 0 0 0,12 19 0 0 0,-14-18 0 0 0,13 11 0 0 0,-8-10 0 0 0,37 41 0 0 0,-43-45 0 0 0,7 7 32 0 0,-5-6 136 0 0,-2-1 67 0 0,0 0 18 0 0,0 0-61 0 0,0 0-255 0 0,0 0-57 0 0,0 0 3 0 0,0 0-16 0 0,0 0-10 0 0,0 1-1 0 0,3 2 24 0 0,2 5 96 0 0,2-1 24 0 0,-1-2 0 0 0,1 5-9 0 0,-7-6 10 0 0,9 15 20 0 0,-8-18 82 0 0,-1-1 4 0 0,1 1-26 0 0,2 0-79 0 0,5 3-177 0 0,0 5 36 0 0,-1-1 139 0 0,0-2 21 0 0,-6-4 82 0 0,0-2 4 0 0,1 2-11 0 0,-1-1-8 0 0,0-1-20 0 0,6 0-70 0 0,-4 1-56 0 0,2 2 56 0 0,-3-2 56 0 0,3-1-41 0 0,-5 0-13 0 0,12 1-41 0 0,-12-1 38 0 0,1 1 1 0 0,-1-1-1 0 0,1 1 1 0 0,0-1 0 0 0,-1 1-1 0 0,1-1 1 0 0,0 1-1 0 0,-1-1 1 0 0,1 0 0 0 0,0 1-1 0 0,0-1 1 0 0,0 0-1 0 0,-1 0 1 0 0,1 1-1 0 0,0-1 1 0 0,1 0 2 0 0,3 1 0 0 0,0 0 0 0 0,0 0 0 0 0,0 0 0 0 0,0-1 0 0 0,0 0 0 0 0,3 0 0 0 0,-5-1 0 0 0,12 2 0 0 0,-4 2 0 0 0,-10 0 0 0 0,1-1 0 0 0,14 6 0 0 0,-13-8-16 0 0,8 7-32 0 0,-3-1 48 0 0,2-1 12 0 0,-8-4 7 0 0,14 3 14 0 0,37 14-65 0 0,-44-14 32 0 0,1 4 0 0 0,-1-1 0 0 0,2-3 11 0 0,6 1 41 0 0,-12-3-48 0 0,10 8 46 0 0,4-3-375 0 0,-5-2 215 0 0,-12-2 164 0 0,-1-1-35 0 0,0-1 82 0 0,-1-1-42 0 0,18 11 226 0 0,-16-9-412 0 0,4 3 81 0 0,-5-4 30 0 0,0 0 0 0 0,0 0 0 0 0,0 0 0 0 0,1 0 0 0 0,-1 0 0 0 0,-1 0 0 0 0,1 0 0 0 0,0 1 0 0 0,0-1 0 0 0,0 0 0 0 0,-1 0 0 0 0,1 1 0 0 0,-1-1 1 0 0,1 1-1 0 0,-1-1 0 0 0,1 0 0 0 0,-1 1 0 0 0,0-1 0 0 0,0 1 0 0 0,0-1 0 0 0,0 1 0 0 0,0-1 0 0 0,0 1 16 0 0,0-1 80 0 0,0-1 19 0 0,1 1-98 0 0,-1-1 1 0 0,1 1-1 0 0,-1 0 1 0 0,1 0-1 0 0,-1 0 1 0 0,0 0-1 0 0,1 0 1 0 0,-1-1-1 0 0,0 1 1 0 0,0 0-1 0 0,1 0 1 0 0,-1 0-1 0 0,0 0 1 0 0,0 0-1 0 0,0 0 1 0 0,0 0-1 0 0,-1 0 1 0 0,1 0-1 0 0,0 0-1 0 0,0 14 70 0 0,0-13-178 0 0,0-2 0 0 0,0 16 339 0 0,0-11-252 0 0,0-4-82 0 0,0-1-4 0 0,0 0 47 0 0,0 0 147 0 0,0 0 20 0 0,0 2-26 0 0,0 3-86 0 0,0-4-98 0 0,0-1-4 0 0,0 0 37 0 0,0 0 112 0 0,0 0 49 0 0,0 0 6 0 0,0 2-11 0 0,0 3-58 0 0,0-4 36 0 0,0-1 54 0 0,0 0 17 0 0,0 0 1 0 0,0 0-44 0 0,0 0-171 0 0,0 0-22 0 0,0 0-4 0 0,0 0-39 0 0,0 0-15 0 0,0 0-1 0 0,0 0 11 0 0,0 0 45 0 0,0 0 21 0 0,0 0 3 0 0,0 0-205 0 0,0 0-862 0 0,0 0-373 0 0,0 0-1602 0 0,0 0-6131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3T17:34:04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1530 1169 11744 0 0,'0'0'520'0'0,"0"0"112"0"0,0 0-504 0 0,0 0-128 0 0,0 0 0 0 0,10 0 0 0 0,-10 0-128 0 0,8 0-40 0 0,2 0-16 0 0,2 0 0 0 0,-4 0-320 0 0,2 4-64 0 0,-2-4-8 0 0,0 0-3776 0 0</inkml:trace>
  <inkml:trace contextRef="#ctx0" brushRef="#br0" timeOffset="13739.84">1947 1146 3224 0 0,'0'0'143'0'0,"0"0"279"0"0,0 0 1070 0 0,-10-3 5088 0 0,-1 3-6341 0 0,7-1-86 0 0,-1 1 0 0 0,1 0 0 0 0,0 0 0 0 0,-1 0 0 0 0,1 1 0 0 0,0-1 0 0 0,0 1 1 0 0,-1 0-1 0 0,1 0 0 0 0,0 0 0 0 0,0 1 0 0 0,0 0 0 0 0,-3 1-153 0 0,-18 22 416 0 0,20-20-366 0 0,1-1 0 0 0,-1 1 1 0 0,0-1-1 0 0,0 0 0 0 0,0 0 1 0 0,-4 2-51 0 0,6-4 82 0 0,0 0 0 0 0,0 0 0 0 0,1 0 0 0 0,-1 0 0 0 0,0 1 0 0 0,1-1 0 0 0,0 1 0 0 0,-1 1-82 0 0,-6 5 344 0 0,-1 2 51 0 0,8-8-294 0 0,0 0 0 0 0,-1 0-1 0 0,1-1 1 0 0,-1 0 0 0 0,1 1-1 0 0,-3 0-100 0 0,-15 11 840 0 0,1 1 0 0 0,1 0 0 0 0,0 1 0 0 0,-13 17-840 0 0,24-26 186 0 0,2 0 0 0 0,-1 0-1 0 0,1 1 1 0 0,0 0-1 0 0,1 0 1 0 0,0 0 0 0 0,0 1-1 0 0,1-1 1 0 0,0 1-1 0 0,-2 8-185 0 0,1-4 0 0 0,0 0 0 0 0,-1 0 0 0 0,-4 6 0 0 0,-4 9 0 0 0,6-16 37 0 0,1-1 0 0 0,-1 1 0 0 0,-1-2 0 0 0,0 1 0 0 0,0-1 0 0 0,-2 1-37 0 0,-21 27 508 0 0,26-32-412 0 0,-5 7 91 0 0,0 1 0 0 0,1 0 0 0 0,1 1-1 0 0,0-1 1 0 0,-3 11-187 0 0,8-19 4 0 0,0 1-1 0 0,-1-1 1 0 0,0 0 0 0 0,0 0-1 0 0,0 0 1 0 0,-2 1-4 0 0,-10 15 58 0 0,4-7-26 0 0,-1 0 0 0 0,0 0 0 0 0,-1-1 0 0 0,-1-1 0 0 0,-9 6-32 0 0,-9 13 479 0 0,9-6-262 0 0,13-18-201 0 0,3 3-16 0 0,6 4 0 0 0,2-12 0 0 0,-1 0 0 0 0,1 0 0 0 0,0-1 0 0 0,-1 1 0 0 0,1 0 0 0 0,-1 0 0 0 0,0-1 0 0 0,0 1 0 0 0,0 0 0 0 0,-1 1 0 0 0,-5 10 46 0 0,0 0 0 0 0,-5 6-46 0 0,4-7 46 0 0,0 1 0 0 0,-2 7-46 0 0,-7 6 256 0 0,15-25-221 0 0,1 1 0 0 0,0-1 0 0 0,-1 0-1 0 0,0 1 1 0 0,0-1 0 0 0,1 0 0 0 0,-2 1-35 0 0,1-2 27 0 0,0 1-1 0 0,1 0 1 0 0,-1 0 0 0 0,1 0 0 0 0,-1 0 0 0 0,1 0 0 0 0,0 1 0 0 0,0-1-1 0 0,0 0 1 0 0,-1 2-27 0 0,2-1 38 0 0,1-3-37 0 0,-1 1 1 0 0,0 0-1 0 0,0-1 1 0 0,0 1 0 0 0,0 0-1 0 0,0-1 1 0 0,0 1-1 0 0,0 0 1 0 0,0-1-1 0 0,-1 1 1 0 0,1-1 0 0 0,0 1-1 0 0,0 0 1 0 0,0-1-1 0 0,-1 1 1 0 0,1-1-1 0 0,0 1 1 0 0,-1-1 0 0 0,1 1-1 0 0,0 0 1 0 0,-1-1-1 0 0,1 0 1 0 0,-1 1-1 0 0,1-1 1 0 0,-1 1 0 0 0,1-1-1 0 0,-1 1-1 0 0,-3 3 4 0 0,-6 15 56 0 0,-6 18 4 0 0,16-35-64 0 0,-1-1 0 0 0,1 1 0 0 0,-1-1 0 0 0,0 1 0 0 0,1-1 0 0 0,-1 0 0 0 0,0 1 0 0 0,0-1 0 0 0,0 0 0 0 0,0 0 0 0 0,0 0 0 0 0,-1 1 0 0 0,-3 5 0 0 0,-10 11 0 0 0,2-3 0 0 0,-8 10 0 0 0,-9 13 0 0 0,7-10 80 0 0,19-23-60 0 0,0-1 1 0 0,0 1-1 0 0,0 0 0 0 0,0 0 1 0 0,-1 3-21 0 0,-1 3 2 0 0,-1-1 0 0 0,0 0 1 0 0,-1 0-1 0 0,-1 1-2 0 0,3-4 1 0 0,-30 40 127 0 0,-14 25-128 0 0,40-55 63 0 0,1 0 1 0 0,0 1-1 0 0,-2 9-63 0 0,-6 11 2 0 0,-1 6 38 0 0,13-30-18 0 0,0-1 0 0 0,-1 0 0 0 0,0 0 0 0 0,-7 9-22 0 0,6-10 0 0 0,0 1 0 0 0,-3 7 0 0 0,-4 8 0 0 0,-1 5 4 0 0,11-24-10 0 0,1-1 0 0 0,-2 0 0 0 0,-3 7 6 0 0,3-6-2 0 0,0 0 1 0 0,0 0 0 0 0,1 1 0 0 0,-1 5 1 0 0,0-3 79 0 0,0-1 0 0 0,-5 10-79 0 0,5-13 29 0 0,1 0 1 0 0,0 1-1 0 0,0-1 0 0 0,1 1 1 0 0,0 0-1 0 0,1 0 0 0 0,-1 0 1 0 0,1 3-30 0 0,-23 126 314 0 0,2 5-314 0 0,18-115 0 0 0,3-15 0 0 0,-1 0 0 0 0,-3 11 0 0 0,2-10 0 0 0,1-1 0 0 0,1 1 0 0 0,-1 2 0 0 0,1-2 0 0 0,0 0 0 0 0,-1 0 0 0 0,-2 3 0 0 0,-11 34 200 0 0,1 1 0 0 0,0 20-200 0 0,5 5 64 0 0,-3 18 0 0 0,8-70-51 0 0,-2 1 0 0 0,-1-1 0 0 0,-1 0-1 0 0,-1-1 1 0 0,-3 3-13 0 0,7-16 13 0 0,1 0 32 0 0,0-1 1 0 0,1 1-1 0 0,0-1 1 0 0,1 1-1 0 0,-1 3-45 0 0,1 3 70 0 0,-1 8 36 0 0,-1 25-42 0 0,-3 4-64 0 0,7-47 0 0 0,0 0 0 0 0,0 0 0 0 0,0-1 0 0 0,-1 1 0 0 0,0-1 0 0 0,-2 5 0 0 0,-7 27 0 0 0,-10 44 224 0 0,17-68-161 0 0,-1 12 7 0 0,3-2-48 0 0,0-1-1 0 0,-2 0 0 0 0,-1 0 1 0 0,-1 0-1 0 0,-8 20-21 0 0,8-23 21 0 0,-3 6 20 0 0,-2-1-1 0 0,-6 11-40 0 0,4-8 231 0 0,-9 26-231 0 0,7-11 195 0 0,2 1 0 0 0,2 0-1 0 0,0 10-194 0 0,8-39 13 0 0,-1 9-15 0 0,3-15 2 0 0,0 1 0 0 0,-1-1 0 0 0,0 0 0 0 0,0 2 0 0 0,-4 13 0 0 0,2-7 0 0 0,0 4 0 0 0,-5 69 133 0 0,10-70-124 0 0,-1 5-8 0 0,-1 0 0 0 0,-3 16-1 0 0,4-32 0 0 0,-1 0 0 0 0,2-1 0 0 0,-1 1 0 0 0,1-1 0 0 0,0 1 0 0 0,1 24 0 0 0,7 87 64 0 0,-5-69-64 0 0,1 56 11 0 0,-6-73 45 0 0,0-18-11 0 0,1 0-1 0 0,0 0 1 0 0,2 0-1 0 0,2 14-44 0 0,3 8 86 0 0,0 15-86 0 0,5 32 61 0 0,-3-35 3 0 0,1 27-64 0 0,-5 5 64 0 0,-3 17-64 0 0,-1-80 28 0 0,1 1 0 0 0,2 5-28 0 0,-2-9 8 0 0,2 5 41 0 0,0-1 0 0 0,4 8-49 0 0,2 8 49 0 0,-1-1-28 0 0,3 10 75 0 0,5 45-96 0 0,-13-66 16 0 0,-2-12 8 0 0,-1 1 0 0 0,1 11-24 0 0,0 11 29 0 0,1-1 1 0 0,6 24-30 0 0,-5-31 5 0 0,9 34 59 0 0,0-2 0 0 0,-7-34-64 0 0,-4-19 0 0 0,-1 0 0 0 0,1 0 0 0 0,-1 0 0 0 0,0 0 0 0 0,0 4 0 0 0,7 167 64 0 0,-8 40-64 0 0,-5-150 0 0 0,2 41 64 0 0,2-101-64 0 0,1-1 0 0 0,-1 0 0 0 0,0 1 0 0 0,-1 1 0 0 0,-3 24 0 0 0,0 19 53 0 0,4-10-40 0 0,0-19-14 0 0,0-1 0 0 0,4 18 1 0 0,0 8 24 0 0,-2-28-4 0 0,0 1 0 0 0,3 5-20 0 0,1 48 64 0 0,-1-45-66 0 0,-4-18 5 0 0,2-1 0 0 0,-1 1 1 0 0,2-1-1 0 0,0 3-3 0 0,1 0 35 0 0,-1 0 1 0 0,0 1-1 0 0,1 8-35 0 0,-4-19 2 0 0,1 0-1 0 0,-1 0 1 0 0,1 0-1 0 0,0 0 1 0 0,0 0-1 0 0,0-1 1 0 0,0 1-1 0 0,0 0 1 0 0,1 1-2 0 0,-1-2-1 0 0,1 1 1 0 0,-1 0 0 0 0,0 0 0 0 0,0 0-1 0 0,0 0 1 0 0,0 0 0 0 0,0 1 0 0 0,-1-1-1 0 0,1 0 1 0 0,-1 1 0 0 0,3 9 0 0 0,-1 1 0 0 0,2-1 0 0 0,4 11 0 0 0,-4-10 0 0 0,1 1 0 0 0,-2-1 0 0 0,0 2 0 0 0,-1-9 0 0 0,-1-1 0 0 0,1 1 0 0 0,0 0 0 0 0,2 3 0 0 0,7 20 0 0 0,-7-12 0 0 0,1 0 0 0 0,7 14 0 0 0,5 19 0 0 0,-9-26 0 0 0,11 23 0 0 0,-3-6 0 0 0,-12-29 0 0 0,13 33 0 0 0,6 34 0 0 0,3 6 0 0 0,-19-66 0 0 0,-5-15 0 0 0,-1 0 0 0 0,1 0 0 0 0,-1-1 0 0 0,0 1 0 0 0,0 0 0 0 0,0 3 0 0 0,4 21-27 0 0,0 0 0 0 0,8 20 27 0 0,-4-13-38 0 0,13 49 242 0 0,-19-73-205 0 0,1-1-1 0 0,1 1 1 0 0,3 6 1 0 0,-3-7-27 0 0,12 29-158 0 0,-15-36 184 0 0,-1 0 1 0 0,0 0-1 0 0,0 0 1 0 0,0 1-1 0 0,-1-1 0 0 0,1 4 1 0 0,0-4 3 0 0,-1 1 0 0 0,1 0 1 0 0,0 0-1 0 0,0 0 0 0 0,0-1 0 0 0,1 3-3 0 0,1 0 38 0 0,0 0 0 0 0,-1 0 0 0 0,0 0 0 0 0,0 1 0 0 0,0 2-38 0 0,0-1 3 0 0,0 0-1 0 0,1 0 0 0 0,0-1 0 0 0,1 0 0 0 0,0 1 0 0 0,2 2-2 0 0,12 24-2 0 0,-11-18-27 0 0,1-1 0 0 0,1 0 1 0 0,0-1-1 0 0,1 0 0 0 0,3 4 29 0 0,9 17 80 0 0,-15-25-72 0 0,-1 0 0 0 0,-1 1 0 0 0,0-1 0 0 0,0 1 1 0 0,-1 0-1 0 0,1 6-8 0 0,9 22 15 0 0,-11-31-15 0 0,0 1 0 0 0,-1 0 0 0 0,1 8 0 0 0,-2-9 0 0 0,1 0 0 0 0,0 0 0 0 0,0-1 0 0 0,4 8 0 0 0,4 7 0 0 0,-2 0 0 0 0,3 10 0 0 0,1-7 0 0 0,-2-6 0 0 0,-8-15 0 0 0,0 0 0 0 0,1 1 0 0 0,0-1 0 0 0,-1-1 0 0 0,4 4 0 0 0,5 8 0 0 0,-5-6 0 0 0,0 0 0 0 0,-1 1 0 0 0,0 0 0 0 0,2 8 0 0 0,8 14 0 0 0,-9-20 0 0 0,-1 1 0 0 0,4 9 0 0 0,6 16 0 0 0,-8-23 0 0 0,-4-9 0 0 0,0 1 0 0 0,0-1 0 0 0,0 0 0 0 0,4 4 0 0 0,18 23 0 0 0,-7-8 0 0 0,4 5 0 0 0,-21-28 0 0 0,0 0 0 0 0,0-1 0 0 0,0 1 0 0 0,0 0 0 0 0,0-1 0 0 0,1 0 0 0 0,-1 1 0 0 0,0-1 0 0 0,2 2 0 0 0,-1-2 0 0 0,-1 1 0 0 0,1-1 0 0 0,0 1 0 0 0,-1 0 0 0 0,0-1 0 0 0,1 1 0 0 0,-1 0 0 0 0,0 0 0 0 0,21 32 0 0 0,-16-25 0 0 0,0-1 0 0 0,-1 1 0 0 0,4 8 0 0 0,4 3 0 0 0,0-2 0 0 0,-11-15 0 0 0,0 0 0 0 0,0-1 0 0 0,0 1 0 0 0,0 0 0 0 0,1-1 0 0 0,-1 1 0 0 0,3 0 0 0 0,-3-1 0 0 0,1 1 0 0 0,0 0 0 0 0,0-1 0 0 0,-1 1 0 0 0,0 0 0 0 0,2 2 0 0 0,2 7 0 0 0,1 1 0 0 0,-1 0 0 0 0,1 7 0 0 0,14 14 0 0 0,25 70 0 0 0,-39-88 0 0 0,-4-9 20 0 0,0-1-1 0 0,0 0 1 0 0,1 1-1 0 0,1 0-19 0 0,15 26 50 0 0,-12-18-112 0 0,-1 1 0 0 0,-1 1 1 0 0,0 0-1 0 0,-1 0 0 0 0,1 11 62 0 0,-1-8-6 0 0,-2-8 236 0 0,-2-8-252 0 0,-1 0 0 0 0,1-1 0 0 0,1 1 0 0 0,-1 0 0 0 0,0-1 0 0 0,1 1 0 0 0,2 2 22 0 0,0 10 41 0 0,-4-14-27 0 0,1 1-1 0 0,-1-1 1 0 0,1 1-1 0 0,0 0 1 0 0,0-1-1 0 0,0 0 1 0 0,0 1 0 0 0,0-1-1 0 0,0 1 1 0 0,1-1-1 0 0,-1 0 1 0 0,1 0-1 0 0,-1 0 1 0 0,3 2-14 0 0,2 2-59 0 0,15 24-208 0 0,-18-25 265 0 0,0-2 2 0 0,-2-3 0 0 0,0 1 0 0 0,-1-1 0 0 0,1 1 0 0 0,0-1 0 0 0,-1 1 0 0 0,1 0 0 0 0,-1-1 0 0 0,1 1 0 0 0,-1 0 0 0 0,1 0 0 0 0,-1-1 0 0 0,1 1 0 0 0,-1 0 0 0 0,0 0 0 0 0,0 0 0 0 0,1 0 0 0 0,-1 0 0 0 0,0 0 0 0 0,39 76 312 0 0,-35-67-321 0 0,4 6-197 0 0,2-3 259 0 0,-9-11-31 0 0,0 0 1 0 0,0-1-1 0 0,0 1 0 0 0,1 0 0 0 0,-1-1 1 0 0,0 1-1 0 0,1-1 0 0 0,1 1-22 0 0,0 0-3 0 0,-2-1-1 0 0,0 0 0 0 0,1 0 0 0 0,-1 0 0 0 0,0 0 0 0 0,0 0 0 0 0,0 0 0 0 0,0 0 0 0 0,0 0 0 0 0,-1 1 0 0 0,1-1 0 0 0,0 0 0 0 0,-1 1 0 0 0,1-1 0 0 0,0 0 0 0 0,-1 1 0 0 0,0-1 4 0 0,1 1-1 0 0,-1-1 1 0 0,1 0-1 0 0,-1 0 0 0 0,1 0 0 0 0,0 0 0 0 0,-1 0 0 0 0,1 0 0 0 0,0-1 1 0 0,0 1-1 0 0,0 0 0 0 0,0 0 0 0 0,-1 0 0 0 0,1-1 0 0 0,0 1 0 0 0,0 0 0 0 0,0-1 1 0 0,1 1-1 0 0,-1-1 1 0 0,5 4 2 0 0,29 31-2 0 0,-33-33 0 0 0,6 6 0 0 0,-5-4 0 0 0,-1-2 0 0 0,0 0 0 0 0,0 0 0 0 0,1 0 0 0 0,-1 0 0 0 0,1 0 0 0 0,-1-1 0 0 0,2 1 0 0 0,14 11 0 0 0,-12-10 1 0 0,-1 1 0 0 0,1-1 0 0 0,0 1 0 0 0,0-2-1 0 0,0 1 1 0 0,0-1 0 0 0,1 1 0 0 0,-1-2 0 0 0,0 1 0 0 0,1-1 0 0 0,0 0 0 0 0,3 0-1 0 0,3 3 40 0 0,-6-1-27 0 0,-1-2-13 0 0,19 3 0 0 0,10 4-11 0 0,-33-8 23 0 0,13 8-13 0 0,-9-3 1 0 0,-5-3 0 0 0,0-1 0 0 0,0 0 0 0 0,1 0 0 0 0,-1 0 0 0 0,0 1 0 0 0,1-1 0 0 0,-1-1 0 0 0,1 1 0 0 0,-1 0 0 0 0,1 0 0 0 0,0 0 0 0 0,1 0 0 0 0,44 14-291 0 0,-25-11 598 0 0,5 4-431 0 0,-22-6 52 0 0,20 4-60 0 0,-5-1 132 0 0,7 4 0 0 0,-18-6 0 0 0,1 0 0 0 0,0-1 0 0 0,0 0 0 0 0,-1 0 0 0 0,5-1 0 0 0,3-2 0 0 0,-15 2 0 0 0,16 2 0 0 0,-10-4 0 0 0,-6 1 0 0 0,-1-1 0 0 0,1 1 0 0 0,-1 0 0 0 0,1 0 0 0 0,0 0 0 0 0,-1 0 0 0 0,1 0 0 0 0,-1 1 0 0 0,1-1 0 0 0,-1 0 0 0 0,1 1 0 0 0,-1-1 0 0 0,1 1 0 0 0,-1 0 0 0 0,1-1 0 0 0,0 2 0 0 0,26 8 47 0 0,13 7 114 0 0,16 10-161 0 0,-55-26-9 0 0,0 0 1 0 0,0 0-1 0 0,-1 0 1 0 0,2 0-1 0 0,-1-1 0 0 0,0 1 1 0 0,0-1-1 0 0,0 1 0 0 0,0-1 1 0 0,0 0-1 0 0,0 0 0 0 0,2 0 10 0 0,3 0-50 0 0,1 1 3 0 0,32 6 180 0 0,-34-5-119 0 0,1-1 1 0 0,0 0-1 0 0,0 0 0 0 0,0-1 0 0 0,6 0-15 0 0,-6 0-24 0 0,1 0 0 0 0,0 1 0 0 0,-1 0 0 0 0,1 0 24 0 0,59 10-132 0 0,-21-2 132 0 0,-35-6 0 0 0,1 0 0 0 0,-1-1 0 0 0,8 1 0 0 0,-11-2 0 0 0,-5-1 0 0 0,0 0 0 0 0,0 1 0 0 0,-1-1 0 0 0,1 1 0 0 0,0 0 0 0 0,0 0 0 0 0,0 0 0 0 0,0 1 0 0 0,7 1 0 0 0,20 5 0 0 0,-11-5 0 0 0,0 0 0 0 0,0-1 0 0 0,11-1 0 0 0,17 2 0 0 0,-39-3 0 0 0,1 0 0 0 0,-1 1 0 0 0,1 0 0 0 0,5 2 0 0 0,3 0 0 0 0,91 15 216 0 0,-74-14-216 0 0,5 1 0 0 0,-35-4-23 0 0,1 0 1 0 0,-1-1-1 0 0,0 1 1 0 0,0-1-1 0 0,1 1 0 0 0,-1-1 1 0 0,3-1 22 0 0,17 1-47 0 0,-15 0 42 0 0,0 1 1 0 0,0 1 0 0 0,7 1 4 0 0,11 2 2 0 0,-15-4-2 0 0,12 2 0 0 0,0 1 0 0 0,1 0 0 0 0,19 8 0 0 0,-39-11 0 0 0,-1 0 0 0 0,1 0 0 0 0,0 0 0 0 0,-1 0 0 0 0,4-1 0 0 0,17 3 0 0 0,20 5 150 0 0,-30-5-53 0 0,-1 0 0 0 0,9 2-97 0 0,9 4-26 0 0,1-2 1 0 0,0-2-1 0 0,1-1 26 0 0,3 1-11 0 0,40-1 11 0 0,-35-3 44 0 0,42-3-44 0 0,-9 0 20 0 0,-23 0-20 0 0,18-5 0 0 0,-54 5 0 0 0,128-15 0 0 0,-76 6 0 0 0,15-5 0 0 0,-14 3 0 0 0,0 7 0 0 0,-48 3 0 0 0,-18 1 0 0 0,0 0 0 0 0,43-9 0 0 0,15-1 0 0 0,-22 5 0 0 0,-29 6 0 0 0,1-1 0 0 0,0 0 0 0 0,2-2 0 0 0,-1 1 0 0 0,1 1 0 0 0,-1 1 0 0 0,2 0 0 0 0,0-1 0 0 0,128-21 0 0 0,-110 17 0 0 0,16-1 0 0 0,5 2 0 0 0,44-7 0 0 0,-73 7 0 0 0,-10 1 0 0 0,1 1 0 0 0,9-1 0 0 0,86-9 0 0 0,-95 11 0 0 0,8 0 0 0 0,1 1 0 0 0,7 1 0 0 0,-17-1 0 0 0,-1 0 0 0 0,1-1 0 0 0,2-1 0 0 0,16-2 0 0 0,-16 2 0 0 0,-13 1 0 0 0,0 0 0 0 0,2 1 0 0 0,2 0 0 0 0,1 0 0 0 0,-1-1 0 0 0,0-1 0 0 0,6-1 0 0 0,-10 2 0 0 0,1 1 0 0 0,0 0 0 0 0,0 0 0 0 0,0 0 0 0 0,0 0 0 0 0,0 1 0 0 0,2-1 0 0 0,-2 1 0 0 0,10-4 0 0 0,-9 2 0 0 0,1 0 0 0 0,0 0 0 0 0,0 0 0 0 0,7 0 0 0 0,-7 1 0 0 0,0-1 0 0 0,0 1 0 0 0,-1-1 0 0 0,1 0 0 0 0,4-2 0 0 0,3 0 0 0 0,-9 4 0 0 0,-1-1 0 0 0,0 0 0 0 0,1 1 0 0 0,-1-1 0 0 0,0 0 0 0 0,1-1 0 0 0,-1 1 0 0 0,1-1 0 0 0,11-4 0 0 0,-13 5 0 0 0,1 0 0 0 0,-1 0 0 0 0,0 1 0 0 0,1-2 0 0 0,-1 1 0 0 0,0 0 0 0 0,0 0 0 0 0,0-1 0 0 0,0 1 0 0 0,0-1 0 0 0,1-1 0 0 0,7-4 0 0 0,28-9 0 0 0,-34 14-12 0 0,0 1 1 0 0,-1 0-1 0 0,1-1 0 0 0,0 1 0 0 0,0 0 1 0 0,0 1 11 0 0,0-1-17 0 0,-1 1 1 0 0,0-1 0 0 0,1 0 0 0 0,-1 0 0 0 0,0 0 0 0 0,0-1-1 0 0,0 1 1 0 0,0-1 0 0 0,1 0 16 0 0,1-1-15 0 0,0 0-1 0 0,-1 1 0 0 0,1 0 1 0 0,0 0-1 0 0,5-1 16 0 0,18-8-18 0 0,5-5 247 0 0,10-3-229 0 0,1 0 99 0 0,-5 4-99 0 0,-25 9-84 0 0,-13 6 77 0 0,-1 0 0 0 0,1 0 0 0 0,-1 0 0 0 0,1 0 0 0 0,-1-1 0 0 0,1 1 0 0 0,-1 0 0 0 0,1 0 0 0 0,-1-1 0 0 0,0 1 0 0 0,1 0 0 0 0,-1 0 0 0 0,1-1 0 0 0,-1 1 0 0 0,0-1 0 0 0,1 1 0 0 0,-1 0 0 0 0,0-1 0 0 0,1 1 0 0 0,-1-1 0 0 0,0 1 7 0 0,2-2 7 0 0,1-1 0 0 0,-1 1 0 0 0,1 0-1 0 0,0 0 1 0 0,0 0 0 0 0,-1 1 0 0 0,4-2-7 0 0,12-8 198 0 0,-5 0-181 0 0,-3 1-4 0 0,0 0 0 0 0,-1-1-1 0 0,0 0 1 0 0,-1-1 0 0 0,2-3-13 0 0,17-28 0 0 0,-23 35 0 0 0,-3 4 0 0 0,1 1 0 0 0,0-1 0 0 0,0 1 0 0 0,0 0 0 0 0,2-3 0 0 0,-3 5 2 0 0,0 0 1 0 0,0 0-1 0 0,0 0 1 0 0,-1 0-1 0 0,1 0 0 0 0,0 0 1 0 0,0 0-1 0 0,-1 0 0 0 0,1-1 1 0 0,-1 1-1 0 0,1 0 1 0 0,-1 0-1 0 0,0-1 0 0 0,1 1 1 0 0,-1 0-1 0 0,0-1 1 0 0,0 1-1 0 0,0-2-2 0 0,3-7 21 0 0,32-45-21 0 0,-25 38 0 0 0,6-8 0 0 0,6-5 0 0 0,38-36 277 0 0,-50 59-356 0 0,-9 6 72 0 0,1 0-1 0 0,0 0 1 0 0,0 0-1 0 0,-1 0 1 0 0,1-1-1 0 0,-1 1 1 0 0,1-1-1 0 0,-1 1 1 0 0,0-1-1 0 0,0 1 1 0 0,0-1-1 0 0,1 0 1 0 0,-1 1-1 0 0,-1-1 1 0 0,1 0-1 0 0,0 0 1 0 0,0 0 0 0 0,-1 0-1 0 0,1 0 8 0 0,5-15 0 0 0,1 1 0 0 0,0 0 0 0 0,9-12 0 0 0,-15 25 0 0 0,0 1 0 0 0,0-1 0 0 0,1 1 0 0 0,-1-1 0 0 0,1 1 0 0 0,-1 0 0 0 0,1-1 0 0 0,0 1 0 0 0,0 0 0 0 0,0 0 0 0 0,1 0 0 0 0,11-10 0 0 0,4-6 0 0 0,-11 10 0 0 0,0 1 0 0 0,0 1 0 0 0,1-1 0 0 0,2-1 0 0 0,1 0 0 0 0,-10 4 0 0 0,0 1 0 0 0,3-1 0 0 0,0 0 0 0 0,-1-1 0 0 0,0 1 0 0 0,0-1 0 0 0,0 0 0 0 0,0-1 0 0 0,8-14 0 0 0,50-96 0 0 0,-44 85 0 0 0,-15 28 0 0 0,-1 1 0 0 0,0-1 0 0 0,1 0 0 0 0,-1 0 0 0 0,0 0 0 0 0,0-3 0 0 0,4-9 0 0 0,-1 4 0 0 0,-4 10 0 0 0,1-1 0 0 0,0 0 0 0 0,-1 0 0 0 0,1 0 0 0 0,-1 0 0 0 0,1 0 0 0 0,-1 0 0 0 0,0 0 0 0 0,0-1 0 0 0,4-27 0 0 0,-4 27 0 0 0,0 0 0 0 0,0 0 0 0 0,1 1 0 0 0,-1-1 0 0 0,1 0 0 0 0,0 1 0 0 0,-1-1 0 0 0,1 0 0 0 0,1 1 0 0 0,-1-1 0 0 0,0 1 0 0 0,1-1 0 0 0,1-1 0 0 0,-1 2 0 0 0,-1-1 0 0 0,4-16 0 0 0,-4 14 0 0 0,7-12 0 0 0,-5 13 0 0 0,0-9 0 0 0,0 3 0 0 0,-2 2 0 0 0,7-16 0 0 0,23-45 0 0 0,-19 50 0 0 0,-10 17 0 0 0,-1 2 0 0 0,-1-1 0 0 0,1 1 0 0 0,-1 0 0 0 0,1-1 0 0 0,-1 1 0 0 0,0-1 0 0 0,1 1 0 0 0,-1-1 0 0 0,1 0 0 0 0,-1 1 0 0 0,0-1 0 0 0,0 1 0 0 0,1-1 0 0 0,-1 0 0 0 0,0 1 0 0 0,0-1 0 0 0,0 0 0 0 0,1 1 0 0 0,-1-1 0 0 0,0 0 0 0 0,0 1 0 0 0,0-1 0 0 0,-1-1 0 0 0,1 1 0 0 0,0 1 0 0 0,0-1 0 0 0,0 1 0 0 0,0-1 0 0 0,0 1 0 0 0,0-1 0 0 0,0 1 0 0 0,0-1 0 0 0,0 1 0 0 0,0-1 0 0 0,0 1 0 0 0,1-1 0 0 0,-1 1 0 0 0,0-1 0 0 0,0 1 0 0 0,0-1 0 0 0,1 1 0 0 0,-1-1 0 0 0,0 1 0 0 0,0-1 0 0 0,1 1 0 0 0,-1 0 0 0 0,0-1 0 0 0,1 1 0 0 0,-1-1 0 0 0,1 1 0 0 0,-1 0 0 0 0,9-19 0 0 0,-5 11 0 0 0,5-5 0 0 0,4-14 0 0 0,13-14 0 0 0,-9 11 0 0 0,-11 24 0 0 0,1-1 0 0 0,-6 5 0 0 0,1 0 0 0 0,0 0 0 0 0,0 0 0 0 0,-1-1 0 0 0,1 1 0 0 0,-1 0 0 0 0,1-1 0 0 0,-1 1 0 0 0,1-3 0 0 0,8-17 0 0 0,-6 16 0 0 0,4-18 0 0 0,-8 23 0 0 0,0-1 0 0 0,0 1 0 0 0,1 0 0 0 0,-1 0 0 0 0,0 0 0 0 0,0 0 0 0 0,1 0 0 0 0,-1 0 0 0 0,1 0 0 0 0,-1 0 0 0 0,1 1 0 0 0,-1-1 0 0 0,1 0 0 0 0,0 0 0 0 0,0 0 0 0 0,3-6 0 0 0,7-17 0 0 0,4-6 0 0 0,-15 29 0 0 0,0 0 0 0 0,0-1 0 0 0,0 1 0 0 0,1 0 0 0 0,-1 0 0 0 0,1 0 0 0 0,-1 0 0 0 0,1 0 0 0 0,-1 0 0 0 0,1 0 0 0 0,0 1 0 0 0,-1-1 0 0 0,1 0 0 0 0,0 0 0 0 0,0 0 0 0 0,-1 1 0 0 0,1-1 0 0 0,0 0 0 0 0,1 0 0 0 0,-2 1 0 0 0,0 0 0 0 0,1 0 0 0 0,-1-1 0 0 0,0 1 0 0 0,1 0 0 0 0,-1 0 0 0 0,0-1 0 0 0,0 1 0 0 0,1 0 0 0 0,-1 0 0 0 0,0-1 0 0 0,0 1 0 0 0,0 0 0 0 0,1-1 0 0 0,-1 1 0 0 0,0 0 0 0 0,0-1 0 0 0,0 1 0 0 0,0 0 0 0 0,0-1 0 0 0,0 1 0 0 0,1 0 0 0 0,-1-1 0 0 0,0 1 0 0 0,0 0 0 0 0,0-1 0 0 0,0 1 0 0 0,0-1 0 0 0,-1 1 0 0 0,1-1 0 0 0,1-3 0 0 0,0-1 0 0 0,0 0 0 0 0,1 1 0 0 0,0-1 0 0 0,0 0 0 0 0,2-4 0 0 0,0-10 0 0 0,-3 17 0 0 0,0-5 0 0 0,1 1 0 0 0,1 0 0 0 0,-1 0 0 0 0,1 0 0 0 0,0 0 0 0 0,4-6 0 0 0,10-14 0 0 0,-15 24 0 0 0,-1-1 0 0 0,0 1 0 0 0,1-1 0 0 0,-1 1 0 0 0,-1-1 0 0 0,1 1 0 0 0,0-1 0 0 0,-1 1 0 0 0,1-1 0 0 0,-1 1 0 0 0,0 1 0 0 0,1-1 0 0 0,-1 1 0 0 0,1-1 0 0 0,-1 1 0 0 0,1-1 0 0 0,-1 1 0 0 0,1 0 0 0 0,0-1 0 0 0,0 1 0 0 0,0-1 0 0 0,13-31 0 0 0,-5 16 0 0 0,-3 10 0 0 0,-8 0 19 0 0,2 6-5 0 0,0 0 1 0 0,0 0-1 0 0,-1-1 1 0 0,1 1 0 0 0,0 0-1 0 0,0 0 1 0 0,0 0-1 0 0,0 0 1 0 0,0 0 0 0 0,0 0-1 0 0,1 0 1 0 0,-1 0-1 0 0,0 0 1 0 0,0 0 0 0 0,1 0-1 0 0,-1 0 1 0 0,1 0-1 0 0,0-1-14 0 0,6-21 143 0 0,-6 19-143 0 0,0-1 0 0 0,0 1 0 0 0,1 0 0 0 0,0-1 0 0 0,0 1 0 0 0,0-1 0 0 0,2-2 0 0 0,1-6-75 0 0,-4 11 61 0 0,-1 1 0 0 0,1 0 0 0 0,0 0 0 0 0,-1-1-1 0 0,0 1 1 0 0,1 0 0 0 0,-1-1 0 0 0,0 1 0 0 0,1 0 0 0 0,-1-1-1 0 0,0 1 15 0 0,0 0 8 0 0,0 0-1 0 0,0 1 0 0 0,0-1 0 0 0,0 0 1 0 0,0 0-1 0 0,1 1 0 0 0,-1-1 0 0 0,0 0 0 0 0,0 1 1 0 0,1-1-1 0 0,-1 0 0 0 0,0 1 0 0 0,1-1 1 0 0,-1 0-1 0 0,1 1 0 0 0,-1-1 0 0 0,1 1 1 0 0,-1-1-1 0 0,1 0-7 0 0,14-18 93 0 0,-10 12-93 0 0,5-8 0 0 0,-7 13 0 0 0,-1 0 0 0 0,1 0 0 0 0,-1 0 0 0 0,0 0 0 0 0,0-1 0 0 0,0 1 0 0 0,1-3 0 0 0,6-4 0 0 0,-5 9 0 0 0,14-14 0 0 0,-13 8-91 0 0,-4 4 63 0 0,1 0 0 0 0,-1 0 1 0 0,1 0-1 0 0,-1 0 1 0 0,1 0-1 0 0,0 1 1 0 0,0-1-1 0 0,1 0 28 0 0,1 0-18 0 0,7-11 20 0 0,9-5 229 0 0,-20 17-227 0 0,1 0 1 0 0,0 0 0 0 0,0 0 0 0 0,0 0-1 0 0,0 0 1 0 0,0 1 0 0 0,0-1 0 0 0,0 0-1 0 0,0 0 1 0 0,0 1 0 0 0,1-1-5 0 0,10-8-267 0 0,1-4 251 0 0,-12 12 19 0 0,0-1-1 0 0,1 1 0 0 0,-1 0 1 0 0,1 0-1 0 0,-1-1 0 0 0,1 1 1 0 0,-1 0-1 0 0,1 0 0 0 0,0 0-2 0 0,-2 1 5 0 0,0 0-1 0 0,0 0 1 0 0,0 0 0 0 0,1 0-1 0 0,-1 0 1 0 0,0 0-1 0 0,0 0 1 0 0,0 0 0 0 0,0 0-1 0 0,0 0 1 0 0,1 0-1 0 0,-1-1 1 0 0,0 1-1 0 0,0 0 1 0 0,0 0 0 0 0,0 0-1 0 0,0 0 1 0 0,0 0-1 0 0,0 0 1 0 0,1-1-1 0 0,-1 1 1 0 0,0 0 0 0 0,0 0-1 0 0,0 0 1 0 0,0 0-1 0 0,0-1 1 0 0,0 1-1 0 0,0 0 1 0 0,0 0 0 0 0,0 0-1 0 0,0 0 1 0 0,0-1-1 0 0,0 1 1 0 0,0 0-1 0 0,0 0-4 0 0,0 0 5 0 0,0-1-1 0 0,0 1 0 0 0,0 0 0 0 0,0 0 0 0 0,0-1 1 0 0,0 1-1 0 0,0 0 0 0 0,0 0 0 0 0,0 0 0 0 0,0-1 1 0 0,0 1-1 0 0,0 0 0 0 0,0 0 0 0 0,0 0 1 0 0,1 0-1 0 0,-1-1 0 0 0,0 1 0 0 0,0 0 0 0 0,0 0 1 0 0,0 0-1 0 0,0 0 0 0 0,0-1 0 0 0,1 1 0 0 0,-1 0 1 0 0,0 0-1 0 0,0 0 0 0 0,0 0 0 0 0,1 0 1 0 0,-1 0-1 0 0,0 0 0 0 0,0-1-4 0 0,34-24-312 0 0,-26 18 312 0 0,14-15-31 0 0,-20 19 24 0 0,0 1 1 0 0,0 0-1 0 0,0-1 0 0 0,1 1 0 0 0,-1 1 0 0 0,3-3 7 0 0,39-26 0 0 0,-28 18 0 0 0,19-4 0 0 0,-28 12 0 0 0,20-11 0 0 0,-13 10 0 0 0,-6 2 0 0 0,23-16 0 0 0,11 0 0 0 0,-22 11 0 0 0,-5 2 0 0 0,0-1 0 0 0,4-3 0 0 0,-9 3 0 0 0,-9 6 0 0 0,0 0 0 0 0,0 0 0 0 0,0 0 0 0 0,1 1 0 0 0,-1-1 0 0 0,0 0 0 0 0,0 1 0 0 0,1-1 0 0 0,-1 1 0 0 0,0-1 0 0 0,1 1 0 0 0,0-1 0 0 0,6-2 0 0 0,4-8 0 0 0,-6 6 0 0 0,-1 1 0 0 0,-2 1 0 0 0,0 0 0 0 0,0 0 0 0 0,0 0 0 0 0,1 1 0 0 0,-1 0 0 0 0,1-1 0 0 0,3 0 0 0 0,-4 2 0 0 0,11-7 0 0 0,3-4 0 0 0,-15 9 0 0 0,0 1 0 0 0,21-10 0 0 0,-6 5 0 0 0,-3 3 0 0 0,-6 1 0 0 0,14-4 0 0 0,-1 0 0 0 0,-16 6 0 0 0,15-6 0 0 0,-7 2 0 0 0,-10 6 0 0 0,-2-1 0 0 0,-1 0 0 0 0,1 0 0 0 0,0 0 0 0 0,-1 0 0 0 0,1 1 0 0 0,0-1 0 0 0,-1 0 0 0 0,1 0 0 0 0,0 0 0 0 0,-1-1 0 0 0,1 1 0 0 0,0 0 0 0 0,-1 0 0 0 0,1 0 0 0 0,0 0 0 0 0,-1-1 0 0 0,1 1 0 0 0,0 0 0 0 0,-1-1 0 0 0,1 1 0 0 0,-1 0 0 0 0,1-1 0 0 0,13-4 0 0 0,-11 6 0 0 0,0-1 0 0 0,11-4 0 0 0,-11 2 0 0 0,13-4 0 0 0,-4 2 0 0 0,-1 0 0 0 0,1-1 0 0 0,3-2 0 0 0,16-8 0 0 0,17-10-2 0 0,-33 16 6 0 0,1 1 0 0 0,0 0 1 0 0,2 0-5 0 0,23-10 151 0 0,-34 14-110 0 0,1 0 0 0 0,0 0 0 0 0,-1 1 0 0 0,1 0 0 0 0,1 1 0 0 0,2-1-41 0 0,-1 2 0 0 0,0-1 0 0 0,0 0 0 0 0,-1-1 0 0 0,1 0 0 0 0,-1-1 0 0 0,3-1 0 0 0,28-15 0 0 0,15-6 0 0 0,-24 10 0 0 0,-20 12 0 0 0,0-1 0 0 0,0 0 0 0 0,-1 0 0 0 0,5-4 0 0 0,-4 2 0 0 0,1 1 0 0 0,0 0 0 0 0,2 0 0 0 0,-10 5 0 0 0,-1 0 0 0 0,0 0 0 0 0,0-1 0 0 0,0 1 0 0 0,0-1 0 0 0,0 0 0 0 0,0 1 0 0 0,0-2 0 0 0,5-2 0 0 0,49-31 0 0 0,-44 29 0 0 0,-4 3 0 0 0,-1 0 0 0 0,0-1 0 0 0,0 0 0 0 0,5-5 0 0 0,-4 2 0 0 0,1 2 0 0 0,-1-1 0 0 0,6-2 0 0 0,-1 1 0 0 0,77-42-307 0 0,-58 32 564 0 0,32-13-257 0 0,-32 16 42 0 0,92-43-42 0 0,23 3 0 0 0,-134 50-10 0 0,0 0 1 0 0,10-1 9 0 0,13-5-52 0 0,-5 0-66 0 0,25-10-85 0 0,-1-5 203 0 0,-1 3 0 0 0,-24 8 0 0 0,26-9 0 0 0,-25 14 49 0 0,-23 8-19 0 0,0-1 1 0 0,0 0 0 0 0,-1 0 0 0 0,1-1 0 0 0,-1 0 0 0 0,0 0 0 0 0,0-1 0 0 0,4-3-31 0 0,-8 5-21 0 0,1-1 0 0 0,-1 1-1 0 0,1 0 1 0 0,0 1 0 0 0,2-2 21 0 0,-2 2-32 0 0,0-1 1 0 0,0 0-1 0 0,0 0 1 0 0,-1 0-1 0 0,3-2 32 0 0,10-12 0 0 0,21-16 0 0 0,-14 13 0 0 0,-20 15 0 0 0,1 1 0 0 0,-1 0 0 0 0,1 0 0 0 0,1 1 0 0 0,-1-1 0 0 0,1 1 0 0 0,-3 1 0 0 0,0-1 0 0 0,1 0 0 0 0,-1 1 0 0 0,0-1 0 0 0,0 0 0 0 0,-1-1 0 0 0,1 1 0 0 0,15-16 0 0 0,38-32 0 0 0,-47 45 0 0 0,0-1 0 0 0,-1-1 0 0 0,0 0 0 0 0,0 0 0 0 0,-1-1 0 0 0,-3 6 0 0 0,-1-1 0 0 0,1 1 0 0 0,0 0 0 0 0,0 0 0 0 0,0 0 0 0 0,1 0 0 0 0,-1 0 0 0 0,1 1 0 0 0,-1-1 0 0 0,0 1 0 0 0,0-1 0 0 0,0-1 0 0 0,0 1 0 0 0,0 0 0 0 0,0-1 0 0 0,-2 1 0 0 0,1 1 0 0 0,0-1 0 0 0,-1 1 0 0 0,1 0 0 0 0,0 0 0 0 0,1 0 0 0 0,-1 0 0 0 0,1 0 0 0 0,-1 0 0 0 0,1 0 0 0 0,-1-1 0 0 0,1 1 0 0 0,-1-1 0 0 0,0 0 0 0 0,1-1 0 0 0,0 0 0 0 0,1 0 0 0 0,-1 1 0 0 0,1 0 0 0 0,1-1 0 0 0,17-13 0 0 0,68-63 112 0 0,-88 78-103 0 0,-1 0-4 0 0,0 0-1 0 0,-1 1 0 0 0,1-1 1 0 0,0 0-1 0 0,-1 0 1 0 0,0 0-1 0 0,1 0 1 0 0,-1 0-1 0 0,0-1 0 0 0,0 1 1 0 0,0 0-1 0 0,0-1 1 0 0,0 1-1 0 0,-1 0 1 0 0,1-1-1 0 0,-1 0-4 0 0,1 0 0 0 0,0 0 0 0 0,1 1 0 0 0,-1-1 0 0 0,0 0 0 0 0,1 1 0 0 0,0-1 0 0 0,1 0 0 0 0,-1 0 0 0 0,0 0 0 0 0,0 0 0 0 0,0 0 0 0 0,-1-1 0 0 0,1 1 0 0 0,0-2 0 0 0,0 0 0 0 0,0 0 0 0 0,0 0 0 0 0,1 0 0 0 0,0 1 0 0 0,0-1 0 0 0,0 1 0 0 0,0 0 0 0 0,4-4 0 0 0,-3 3 0 0 0,1 0 0 0 0,-1 0 0 0 0,0-1 0 0 0,-1 1 0 0 0,0-1 0 0 0,2-2 0 0 0,15-38 0 0 0,-7 19 0 0 0,6-20 0 0 0,-6 1 0 0 0,-3 13 0 0 0,-7 23 0 0 0,-1 1 0 0 0,2 0 0 0 0,3-8 0 0 0,-4 8 0 0 0,0 0 0 0 0,0 0 0 0 0,0 0 0 0 0,-1 0 0 0 0,-1-1 0 0 0,0 1 0 0 0,0-3 0 0 0,1-25 0 0 0,0 28 0 0 0,-2 0 0 0 0,1 0 0 0 0,-1 0 0 0 0,-1 0 0 0 0,0 0 0 0 0,-1-7 0 0 0,1 11 0 0 0,0 0 0 0 0,1-1 0 0 0,0 1 0 0 0,0 0 0 0 0,0 0 0 0 0,1-2 0 0 0,-1 3 0 0 0,0 0 0 0 0,1 0 0 0 0,-1-1 0 0 0,-1 1 0 0 0,1 0 0 0 0,-1 0 0 0 0,1 0 0 0 0,-1 0 0 0 0,-1-4 0 0 0,0 5 0 0 0,1-1 0 0 0,1 0 0 0 0,-1 0 0 0 0,0 0 0 0 0,1 0 0 0 0,0-1 0 0 0,-3-15 0 0 0,3 17 0 0 0,-1-1 0 0 0,1 1 0 0 0,0 0 0 0 0,0 0 0 0 0,0-1 0 0 0,0 1 0 0 0,0 0 0 0 0,1 0 0 0 0,0-3 0 0 0,0 3 0 0 0,0-1 0 0 0,-1 1 0 0 0,1-1 0 0 0,-1 1 0 0 0,0-1 0 0 0,0 1 0 0 0,0-1 0 0 0,-1 0 0 0 0,-2-24 0 0 0,1-1 0 0 0,1 0 0 0 0,2-21 0 0 0,0-2 0 0 0,-10-25 0 0 0,8 71 0 0 0,1-1 0 0 0,-1 0 0 0 0,-1 1 0 0 0,1-1 0 0 0,-2-1 0 0 0,-3-18 0 0 0,-1-3 0 0 0,7 25-7 0 0,-1 0 0 0 0,0 0 0 0 0,0 0-1 0 0,0 0 1 0 0,0 0 0 0 0,-2-3 7 0 0,-3-12-21 0 0,-1-6 21 0 0,5 19 0 0 0,0 0 0 0 0,0 0 0 0 0,1 0 0 0 0,0 0 0 0 0,0 0 0 0 0,0-2 0 0 0,1 0 10 0 0,-1 0 0 0 0,0 1-1 0 0,-1-1 1 0 0,0-1-10 0 0,0 1 10 0 0,1 0 1 0 0,-1 0-1 0 0,1 0 0 0 0,1-2-10 0 0,-1 8 0 0 0,1-1 0 0 0,0 1 0 0 0,-1-1 0 0 0,1 1 0 0 0,-1-1 0 0 0,0 1 0 0 0,0-2 0 0 0,-4-16 0 0 0,5 13 0 0 0,-1 0-1 0 0,-1-1 1 0 0,1 1 0 0 0,-1 0-1 0 0,0 0 1 0 0,-1 0 0 0 0,1 0-1 0 0,-2-1 1 0 0,0 0 4 0 0,1-1-1 0 0,0 0 0 0 0,1 1 1 0 0,-2-10-4 0 0,-5-16 57 0 0,7 28-47 0 0,0 1 0 0 0,1-1 0 0 0,-1 1 0 0 0,1-1 0 0 0,1 0 0 0 0,-1-2-10 0 0,0 3-16 0 0,1 0 0 0 0,-1 0 0 0 0,0 1 0 0 0,0-1 0 0 0,-1-1 16 0 0,-2-14-61 0 0,3 17 63 0 0,0-1 0 0 0,0 1 0 0 0,0 0 0 0 0,0-1 0 0 0,0 1 0 0 0,-1 0 0 0 0,0 0 0 0 0,1 0 0 0 0,-1 0 0 0 0,-2-1-2 0 0,2 1 4 0 0,0 0-1 0 0,0-1 1 0 0,0 1 0 0 0,1 0-1 0 0,-1-1 1 0 0,1 1 0 0 0,-1-1-1 0 0,1 1 1 0 0,0-1-4 0 0,-1-5 0 0 0,0 0 0 0 0,-1 0 0 0 0,-1 0 0 0 0,-1-3 0 0 0,-2-3 0 0 0,-5-22 0 0 0,4 20-21 0 0,0-1 1 0 0,2-1-1 0 0,-4-13 21 0 0,7 22-2 0 0,-2-5 2 0 0,-1 0-1 0 0,-1 0 0 0 0,-6-11 1 0 0,-4-7 13 0 0,8 18-10 0 0,1 0 1 0 0,-2 1 0 0 0,-9-11-4 0 0,9 11 9 0 0,0 1 0 0 0,0-2 0 0 0,-5-12-9 0 0,12 21-8 0 0,-1 1 0 0 0,1 0-1 0 0,-1 0 1 0 0,0 0 0 0 0,0 1-1 0 0,-1-2 9 0 0,0 2-5 0 0,1-1-1 0 0,0 0 0 0 0,0-1 0 0 0,-3-4 6 0 0,2 2 0 0 0,2 0 2 0 0,-2 0 0 0 0,1 1 0 0 0,-1 0 0 0 0,0 0 1 0 0,-3-3-3 0 0,-32-47 104 0 0,2-1-84 0 0,21 33 31 0 0,13 17-44 0 0,-1 1 1 0 0,0 1-1 0 0,-3-5-7 0 0,-12-10-16 0 0,-12-15-109 0 0,-1 2-1 0 0,-12-7 126 0 0,39 36 32 0 0,1-1-1 0 0,0 1 0 0 0,0-1 1 0 0,-3-5-32 0 0,4 5 35 0 0,-1 0 0 0 0,0 0 1 0 0,0 1-1 0 0,-4-5-35 0 0,2 4-7 0 0,0-1 1 0 0,0-1-1 0 0,1 1 1 0 0,0-1-1 0 0,1-1 1 0 0,0 1 6 0 0,-17-23-34 0 0,-12-18-31 0 0,23 33 37 0 0,0 1-1 0 0,0 0 1 0 0,-2 0-1 0 0,0 1 1 0 0,-7-5 28 0 0,7 6 0 0 0,0 0 0 0 0,0-1 0 0 0,1 0 0 0 0,-9-16 0 0 0,6 8 0 0 0,-15-14 0 0 0,23 28-8 0 0,1 0 0 0 0,0-1 0 0 0,1 0 0 0 0,-3-5 8 0 0,3 5-8 0 0,0-1 0 0 0,-1 1 0 0 0,0 1 0 0 0,-5-5 8 0 0,-36-49 0 0 0,37 48 0 0 0,9 11 0 0 0,-1 1 0 0 0,0-1 0 0 0,0 0 0 0 0,0 1 0 0 0,0-1 0 0 0,-2-1 0 0 0,-36-40 0 0 0,16 22 0 0 0,-16-20 0 0 0,19 19 0 0 0,0 2 0 0 0,-7-5 0 0 0,13 13 0 0 0,1-1 0 0 0,1 0 0 0 0,-2-4 0 0 0,-1 0 0 0 0,0 0 0 0 0,-5-3 0 0 0,-9-7-15 0 0,-3-2-34 0 0,-2 1 49 0 0,-7-9 0 0 0,13 10 0 0 0,7 9 0 0 0,0 1 0 0 0,-10-13 0 0 0,-5-1 0 0 0,28 23 0 0 0,-1 0 0 0 0,0 1 1 0 0,-1 0-1 0 0,0 0 0 0 0,0 2 0 0 0,-4-2 0 0 0,-18-13-12 0 0,24 16 3 0 0,0 1 0 0 0,0 0 0 0 0,0 0 1 0 0,-1 1-1 0 0,-6-2 9 0 0,-14-4-9 0 0,15 4-9 0 0,0 0 0 0 0,-11 0 18 0 0,-22-7-28 0 0,39 10 1 0 0,0 0 0 0 0,0 1-1 0 0,0 0 1 0 0,0 0 0 0 0,-1 1 0 0 0,1 0 0 0 0,-2 1 27 0 0,-13 0-66 0 0,13 0 67 0 0,1 0-1 0 0,0 0 1 0 0,-1 1-1 0 0,1 0 1 0 0,0 1-1 0 0,0 0 1 0 0,0 1-1 0 0,-4 2 0 0 0,-16 9 52 0 0,-26 17-52 0 0,38-20-21 0 0,0 1 0 0 0,1 0-1 0 0,-10 11 22 0 0,23-21 0 0 0,-15 14-6 0 0,8-8-8 0 0,0 1 0 0 0,0 0 0 0 0,1 1 0 0 0,1 0 0 0 0,-7 9 14 0 0,13-15-7 0 0,0-1 1 0 0,1 1-1 0 0,-1 0 0 0 0,1 0 1 0 0,0 0-1 0 0,0 0 0 0 0,0 0 1 0 0,1 0-1 0 0,-1 2 7 0 0,0 2-7 0 0,1-1 1 0 0,0 1-1 0 0,0 0 0 0 0,0 0 1 0 0,1 0-1 0 0,1 0 0 0 0,-1 0 1 0 0,1 0-1 0 0,1-1 0 0 0,0 1 1 0 0,0 0-1 0 0,3 5 7 0 0,8 17 0 0 0,1-2 0 0 0,2 0 0 0 0,1-1 0 0 0,1 0 0 0 0,3 0 0 0 0,-13-18 0 0 0,1 0 0 0 0,0 0 0 0 0,0-1 0 0 0,1 0 0 0 0,0-1 0 0 0,0 0 0 0 0,1 0 0 0 0,1-1 0 0 0,4 2 0 0 0,2-2 0 0 0,1 0 0 0 0,-1-1 0 0 0,1-1 0 0 0,0-1 0 0 0,11 1 0 0 0,-24-4 0 0 0,19 2 0 0 0,-1-1 0 0 0,1-2 0 0 0,15-1 0 0 0,2 0 0 0 0,36-2 0 0 0,-72 4 0 0 0,2-2 0 0 0,13-8 0 0 0,0-2 0 0 0,-17 8 4 0 0,0 0 0 0 0,-1 0 0 0 0,0 0 0 0 0,0-1 0 0 0,0 1 0 0 0,0-1 0 0 0,0 0 0 0 0,-1 0 0 0 0,1 0 0 0 0,-1 0 0 0 0,0 0 0 0 0,-1-1 0 0 0,1 1 0 0 0,-1 0 0 0 0,0-1 0 0 0,0 0-4 0 0,1-3 8 0 0,0-1 0 0 0,-1 1 0 0 0,0 0 0 0 0,-1-1 0 0 0,0 1 0 0 0,0-1 0 0 0,-1 1 0 0 0,-1-5-8 0 0,-2-13-18 0 0,-5-18-7 0 0,4 28 39 0 0,2 5-2 0 0,0 0 0 0 0,-1 1 0 0 0,0-1 0 0 0,-1 1 1 0 0,0 0-1 0 0,0 0 0 0 0,-4-4-12 0 0,0 3-2 0 0,3 2-11 0 0,-1 1 1 0 0,-1-1-1 0 0,-2-1 13 0 0,7 7-4 0 0,0 1 0 0 0,0 0 1 0 0,0 0-1 0 0,0 0 0 0 0,0 0 0 0 0,-1 0 0 0 0,1 1 0 0 0,-1-1 0 0 0,1 1 0 0 0,-1 0 0 0 0,-3-1 4 0 0,-1 1-27 0 0,-1 0-1 0 0,0 1 1 0 0,0 0-1 0 0,1 0 0 0 0,-1 1 1 0 0,0 0-1 0 0,0 1 1 0 0,1-1-1 0 0,-1 2 1 0 0,1-1-1 0 0,0 1 0 0 0,-1 1 1 0 0,1-1-1 0 0,1 1 1 0 0,-1 1-1 0 0,-5 3 28 0 0,8-4-3 0 0,0 1 0 0 0,1-1 0 0 0,0 1 1 0 0,0 0-1 0 0,-1 1 3 0 0,-9 11 2 0 0,13-15-6 0 0,-1 0 0 0 0,1 0 1 0 0,0 1-1 0 0,0-1 0 0 0,0 0 0 0 0,0 1 0 0 0,0-1 1 0 0,0 1-1 0 0,0-1 0 0 0,1 2 4 0 0,-8 20-26 0 0,4-16 14 0 0,0 1 0 0 0,1-1 1 0 0,1 1-1 0 0,-2 7 12 0 0,-3 11-17 0 0,5-12 17 0 0,7 15 0 0 0,-2-21-20 0 0,-2-7 14 0 0,0 1 1 0 0,0-1-1 0 0,0 1 1 0 0,-1-1 0 0 0,1 1-1 0 0,-1 0 1 0 0,1-1-1 0 0,-1 3 6 0 0,0-4 0 0 0,0 0 0 0 0,0 0 0 0 0,0 0 0 0 0,1 0 0 0 0,-1 0 0 0 0,0 0 0 0 0,0-1 0 0 0,1 1 0 0 0,-1 0 0 0 0,0 0 0 0 0,1 0 0 0 0,-1 0 0 0 0,1-1 0 0 0,-1 1 0 0 0,1 0 0 0 0,-1-1 0 0 0,1 1 0 0 0,0 0 0 0 0,-1-1 0 0 0,1 1 0 0 0,0-1 0 0 0,0 1 0 0 0,19 19 0 0 0,-8-8 0 0 0,-7-11 0 0 0,-2 0 0 0 0,3 2 5 0 0,1-1 0 0 0,-1 1 0 0 0,1-1 0 0 0,-1 0 0 0 0,1-1 0 0 0,0 1 0 0 0,-1-1-1 0 0,1-1 1 0 0,0 1 0 0 0,0-1 0 0 0,0-1 0 0 0,0 1 0 0 0,3-1-5 0 0,9-1 15 0 0,5-1 23 0 0,-17 1-28 0 0,-3 1-1 0 0,1 0 1 0 0,-1-1-1 0 0,1 0 0 0 0,-1 0 1 0 0,0 0-1 0 0,1 0 0 0 0,1-3-9 0 0,0 1 12 0 0,-1 0 0 0 0,0 0 0 0 0,0-1 0 0 0,0 0 0 0 0,0 0 0 0 0,-1 0 0 0 0,0-1-12 0 0,-1 3 7 0 0,-1 0-1 0 0,0-1 0 0 0,-1 1 1 0 0,1-1-1 0 0,-1 0 1 0 0,1 0-1 0 0,-1 1 1 0 0,-1-1-1 0 0,1 0 1 0 0,0 0-1 0 0,-1 0 1 0 0,0 0-1 0 0,0 0-6 0 0,0-3 0 0 0,0 1 0 0 0,-1 0 0 0 0,0 0 0 0 0,0-1 0 0 0,-1 1 0 0 0,0 0 0 0 0,0 0 0 0 0,0 1 0 0 0,0-1 0 0 0,-1 0 0 0 0,0 1 0 0 0,-1-1 0 0 0,1 1 0 0 0,-1 0 0 0 0,0 0 0 0 0,0 1 0 0 0,-1-1 0 0 0,0 0 0 0 0,-1-1 0 0 0,0 1 0 0 0,-1-1 0 0 0,1 1 0 0 0,-1 0 0 0 0,-1 0 0 0 0,1 1 0 0 0,-1 0 0 0 0,0 1 0 0 0,0-1 0 0 0,0 2 0 0 0,-7-3 0 0 0,-4 0-22 0 0,14 3 7 0 0,0 1 0 0 0,-1 0-1 0 0,1 0 1 0 0,0 0 0 0 0,0 1 0 0 0,-3 0 15 0 0,-23 0-83 0 0,0 2 0 0 0,0 2 0 0 0,1 0 0 0 0,-1 2 1 0 0,1 2-1 0 0,0 0 0 0 0,1 2 0 0 0,-20 10 83 0 0,-38 30 0 0 0,71-41 0 0 0,0 0 0 0 0,1 2 0 0 0,0 0 0 0 0,0 0 0 0 0,-10 12 0 0 0,2 1 0 0 0,1 2 0 0 0,-13 19 0 0 0,4 5-149 0 0,28-44 148 0 0,-1-1 0 0 0,1 1 0 0 0,1 0 0 0 0,-1-1 0 0 0,1 1 0 0 0,0 0 1 0 0,0 1-1 0 0,1-1 0 0 0,0 0 0 0 0,0 0 0 0 0,0 1 0 0 0,1 3 1 0 0,0-9 2 0 0,0 1 0 0 0,0 0 0 0 0,0-1 0 0 0,0 1 0 0 0,0 0 1 0 0,1-1-1 0 0,-1 1 0 0 0,1 0 0 0 0,-1-1 0 0 0,1 1 0 0 0,0-1 0 0 0,-1 1 0 0 0,1-1 0 0 0,0 0 0 0 0,0 1 0 0 0,0-1 0 0 0,0 0 1 0 0,1 1-3 0 0,2 3 15 0 0,0-1-4 0 0,0 0 0 0 0,0 0 0 0 0,1 0 0 0 0,-1-1 0 0 0,1 1 0 0 0,0-1 0 0 0,0 0 0 0 0,0-1 0 0 0,0 1 0 0 0,0-1 0 0 0,1 0 0 0 0,-1 0 0 0 0,1-1 0 0 0,4 2-11 0 0,3-1 23 0 0,-1-1 0 0 0,0 0-1 0 0,0 0 1 0 0,1-1 0 0 0,-1-1 0 0 0,5 0-23 0 0,10-4 45 0 0,0 0 1 0 0,-1-2-1 0 0,20-8-45 0 0,-34 10 9 0 0,0 0-1 0 0,0-1 1 0 0,-1 0 0 0 0,0-1-1 0 0,3-2-8 0 0,53-42 74 0 0,-38 28-52 0 0,4-11 31 0 0,-23 25-53 0 0,0-1 0 0 0,-1 0 0 0 0,0-1 0 0 0,-1 1 0 0 0,0-2 0 0 0,6-10 0 0 0,-5 7 7 0 0,-1-1 0 0 0,-1 1 0 0 0,0-1 1 0 0,-1-1-1 0 0,-1 1 0 0 0,-1-1 0 0 0,0 0 0 0 0,-1 0 0 0 0,-1-3-7 0 0,4-4 0 0 0,-5 21 0 0 0,0 0 0 0 0,0 0 0 0 0,-1-1 0 0 0,1 1 0 0 0,-1-1 0 0 0,0 1 0 0 0,1-1 0 0 0,3-115 0 0 0,-3 87 0 0 0,0 14 0 0 0,-1 0 0 0 0,-1 0 0 0 0,-1 0 0 0 0,-1-5 0 0 0,3 20 0 0 0,0-1 0 0 0,-1 1 0 0 0,1-1 0 0 0,1 1 0 0 0,-1-1 0 0 0,0 1 0 0 0,1-1 0 0 0,0 0 0 0 0,0 1 0 0 0,-1-1 0 0 0,1 0 0 0 0,-1 1 0 0 0,0-1 0 0 0,0 0 0 0 0,0 0 0 0 0,0-1 0 0 0,-3-9 0 0 0,1 1 0 0 0,-1-1 0 0 0,-3-9 0 0 0,5 19 0 0 0,0 0 0 0 0,0-1 0 0 0,1 1 0 0 0,0 0 0 0 0,-1-5 0 0 0,1 5 0 0 0,0-1 0 0 0,0 1 0 0 0,-1-1 0 0 0,1 1 0 0 0,-1 0 0 0 0,-1-3 0 0 0,-19-65 0 0 0,20 67 0 0 0,-1 1 0 0 0,1-1 0 0 0,1 1 0 0 0,-1-1 0 0 0,0-3 0 0 0,-2-16 0 0 0,-2-10 0 0 0,4 32 0 0 0,1-1 0 0 0,-1 1 0 0 0,1-1 0 0 0,0 1 0 0 0,0-1 0 0 0,0 0 0 0 0,0 0 0 0 0,-1-15 0 0 0,1 17 0 0 0,0 0 0 0 0,0 0-1 0 0,0 0 1 0 0,0 0 0 0 0,0-1 0 0 0,0 1 0 0 0,1 0-1 0 0,-1 0 1 0 0,0 0 0 0 0,1 0 0 0 0,-1 0 0 0 0,1 0-1 0 0,-1-1 1 0 0,1 1 1 0 0,0 0 0 0 0,-1-1 0 0 0,1 1 0 0 0,-1 0 0 0 0,0 0-1 0 0,1-1 1 0 0,-1 1 0 0 0,0 0 0 0 0,0-1 0 0 0,0 1 0 0 0,0 0-1 0 0,0 0 1 0 0,0-1 0 0 0,0 1 0 0 0,0 0 0 0 0,0-1-1 0 0,-3-8 9 0 0,1 1 0 0 0,-1 0 0 0 0,0-1 0 0 0,0 1-1 0 0,-1 0 1 0 0,-3-5-9 0 0,5 10 0 0 0,0 0 0 0 0,1-1 0 0 0,0 1 0 0 0,-1-1 0 0 0,2 1 0 0 0,-1-1 0 0 0,0 0 0 0 0,1 1 0 0 0,0-5 0 0 0,0-14 0 0 0,0 21 0 0 0,0 1 0 0 0,0-1 0 0 0,0 1 0 0 0,0-1 0 0 0,0 0 0 0 0,-1 1 0 0 0,1-1 0 0 0,0 1 0 0 0,-1-1 0 0 0,1 1 0 0 0,-1-1 0 0 0,0 1 0 0 0,1-1 0 0 0,-1 1 0 0 0,-1-1 0 0 0,-4-12 0 0 0,-7-12 0 0 0,6 22 0 0 0,7 4 0 0 0,-1-1 0 0 0,1 1 0 0 0,0 0 0 0 0,-1 0 0 0 0,1 0 0 0 0,0 0 0 0 0,-1-1 0 0 0,1 1 0 0 0,0 0 0 0 0,-1 0 0 0 0,1-1 0 0 0,0 1 0 0 0,-1 0 0 0 0,1-1 0 0 0,0 1 0 0 0,0 0 0 0 0,-1-1 0 0 0,1 1 0 0 0,0-1 0 0 0,0 1 0 0 0,0 0 0 0 0,0-1 0 0 0,0 1 0 0 0,-1 0 0 0 0,1-1 0 0 0,0 1 0 0 0,0-1 0 0 0,0 1 0 0 0,0-1 0 0 0,0 1 0 0 0,0 0 0 0 0,0-1 0 0 0,0-1 0 0 0,-12-17 11 0 0,12 17-9 0 0,-1 1 1 0 0,1-1 0 0 0,-1 0 0 0 0,0 0-1 0 0,0 1 1 0 0,0-1 0 0 0,0 0 0 0 0,0 1-1 0 0,0-1 1 0 0,0 1 0 0 0,0 0-1 0 0,-2-2-2 0 0,2 2 2 0 0,0 0-1 0 0,0 0 0 0 0,0 0 1 0 0,0-1-1 0 0,0 1 0 0 0,1 0 0 0 0,-1-1 1 0 0,0 1-1 0 0,0-1 0 0 0,1 1 1 0 0,-1-1-1 0 0,1 1 0 0 0,0-1 0 0 0,-1 1 1 0 0,1-1-1 0 0,0 0-1 0 0,-5-10 0 0 0,3 10 0 0 0,1 0 0 0 0,0 0 0 0 0,0 0 0 0 0,1 0 0 0 0,-1 0 0 0 0,0 0 0 0 0,1 0 0 0 0,-1 0 0 0 0,1 0 0 0 0,0-1 0 0 0,-6-20 0 0 0,-6 4 0 0 0,-15-21 0 0 0,14 22 0 0 0,-3-9 0 0 0,15 25 0 0 0,-1 0 0 0 0,1-1 0 0 0,0 1 0 0 0,-1-1 0 0 0,1 1 0 0 0,0-1 0 0 0,0 0 0 0 0,-7-15 0 0 0,8 18 0 0 0,0-1 0 0 0,-1 1 0 0 0,1-1 0 0 0,0 1 0 0 0,0 0 0 0 0,-1-1 0 0 0,1 1 0 0 0,0-1 0 0 0,-1 1 0 0 0,1 0 0 0 0,0-1 0 0 0,-1 1 0 0 0,1 0 0 0 0,0 0 0 0 0,-1-1 0 0 0,1 1 0 0 0,-1 0 0 0 0,1 0 0 0 0,-1 0 0 0 0,1-1 0 0 0,-1 1 0 0 0,1 0 0 0 0,0 0 0 0 0,-1 0 0 0 0,1 0 0 0 0,-3-1 0 0 0,-11-13 0 0 0,1 0 0 0 0,-11-15 0 0 0,18 21 0 0 0,-20-35 0 0 0,5 8 0 0 0,-1-3 64 0 0,-5-12-64 0 0,-2 6 14 0 0,8 11 11 0 0,1-1 0 0 0,-2-6-25 0 0,-11-10 0 0 0,24 35 0 0 0,0 1 0 0 0,0 0 0 0 0,-1 1 0 0 0,0 0 0 0 0,0 0 0 0 0,2-1 0 0 0,-5-8 0 0 0,-4-9-2 0 0,12 23 5 0 0,0-1 0 0 0,0 0 0 0 0,1-1 1 0 0,0 0-4 0 0,0 0 22 0 0,0 0 0 0 0,-1 0 1 0 0,-1 0-23 0 0,-14-32 50 0 0,14 21-50 0 0,5 15 0 0 0,-1 0 0 0 0,0 0 0 0 0,0 0 0 0 0,-1 0 0 0 0,-2-5 0 0 0,2 6 0 0 0,0-1 0 0 0,1 1 0 0 0,-1-1 0 0 0,1 0 0 0 0,1 0 0 0 0,-2-6 0 0 0,2 7 0 0 0,0 0 0 0 0,0 0 0 0 0,-1 0 0 0 0,1 1 0 0 0,-1-1 0 0 0,0 0 0 0 0,-1 1 0 0 0,1-1 0 0 0,-1 1 0 0 0,-1-2 0 0 0,2 4 0 0 0,0-1 0 0 0,0 0 0 0 0,0 0 0 0 0,0 0 0 0 0,1 0 0 0 0,0 0 0 0 0,-1 0 0 0 0,1-1 0 0 0,0 1 0 0 0,-1-1 0 0 0,1 0 0 0 0,-1 1 0 0 0,0-1 0 0 0,-2-2 0 0 0,0 0 0 0 0,0-2 0 0 0,1 1 0 0 0,0 0 0 0 0,-2-5 0 0 0,-1-4 0 0 0,-10-16 0 0 0,5 5 0 0 0,10 24 0 0 0,-1 0 0 0 0,1-1 0 0 0,0 0 0 0 0,0 1 0 0 0,0-1 0 0 0,0 1 0 0 0,1-4 0 0 0,-1 3 0 0 0,1 0 0 0 0,-1 0 0 0 0,0 0 0 0 0,0 0 0 0 0,-1 0 0 0 0,0-3 0 0 0,-1 2 0 0 0,0-1 0 0 0,1 0 0 0 0,-1 0 0 0 0,1 0 0 0 0,1 0 0 0 0,-1 0 0 0 0,0-6 0 0 0,2 11 0 0 0,0-1 0 0 0,0 1 0 0 0,0 0 0 0 0,0 0 0 0 0,0 0 0 0 0,0 0 0 0 0,-1 0 0 0 0,1-1 0 0 0,0 1 0 0 0,-1 0 0 0 0,1 0 0 0 0,-1 0 0 0 0,0 0 0 0 0,-8-23 0 0 0,3 8 0 0 0,0 0 0 0 0,-4-6 0 0 0,2 5 0 0 0,6 12 9 0 0,-1 1 1 0 0,0 0-1 0 0,1 0 0 0 0,-1 0 0 0 0,0 0 1 0 0,-2-1-10 0 0,1 1 15 0 0,1 0 1 0 0,-1-1-1 0 0,1 1 0 0 0,-2-4-15 0 0,-29-53-53 0 0,27 44 53 0 0,1-2 0 0 0,-20-23 64 0 0,22 35-64 0 0,-1 1 0 0 0,1 0 0 0 0,-1 0 0 0 0,-4-3 0 0 0,2 2-20 0 0,1 0 1 0 0,-1-1-1 0 0,1 0 0 0 0,1 0 1 0 0,0-1-1 0 0,-4-7 20 0 0,-9-15-42 0 0,9 17 42 0 0,-9-14 0 0 0,12 21 25 0 0,0-1 0 0 0,1 1 0 0 0,-4-8-25 0 0,5 6 26 0 0,-1 1-1 0 0,-1 0 1 0 0,-5-6-26 0 0,-5-6 0 0 0,1 0 0 0 0,-11-19 0 0 0,10 15 0 0 0,-9-20-9 0 0,17 29 4 0 0,0 1 0 0 0,-1 0 0 0 0,-2-1 5 0 0,-7-7-11 0 0,-26-25-106 0 0,-7 4 181 0 0,41 38-61 0 0,7 3-6 0 0,1 1 1 0 0,0 0-1 0 0,-1-1 0 0 0,1 1 0 0 0,0-1 1 0 0,0 0-1 0 0,-1-1 3 0 0,0 0 5 0 0,0 0 1 0 0,0 1-1 0 0,-1-1 1 0 0,1 1-1 0 0,-1 0 1 0 0,1 0-1 0 0,-3-1-5 0 0,-6-3 18 0 0,-4-5-17 0 0,9 8 1 0 0,1-1-1 0 0,0 0 0 0 0,0-1 1 0 0,0 0-1 0 0,-3-3-1 0 0,6 5 0 0 0,0 0 0 0 0,-1 0 0 0 0,1 0 0 0 0,0 1 0 0 0,-1-1 0 0 0,-1 0 0 0 0,-4-3 0 0 0,-23-16 0 0 0,26 19 0 0 0,0-1 0 0 0,0 0 0 0 0,0 0 0 0 0,-3-4 0 0 0,5 4-6 0 0,0 0 0 0 0,-1 0 0 0 0,1 1 0 0 0,-1-1 0 0 0,-2 0 6 0 0,4 2-4 0 0,0 0 0 0 0,-1 0 0 0 0,1-1-1 0 0,0 1 1 0 0,1-1 0 0 0,-1 1-1 0 0,0-1 1 0 0,-1-2 4 0 0,-9-7 0 0 0,4 5 0 0 0,-43-36 12 0 0,5 13-24 0 0,-18-7 24 0 0,-27-15-24 0 0,-11-19 12 0 0,89 62 0 0 0,0 0 0 0 0,-1 2 0 0 0,0-1 0 0 0,-5 0 0 0 0,0-4 0 0 0,18 10 0 0 0,0 0 0 0 0,0 1 0 0 0,0-1 0 0 0,0 1 0 0 0,-1 0 0 0 0,1 0 0 0 0,0 0 0 0 0,-1 0 0 0 0,1 0 0 0 0,-1 0 0 0 0,-1 0 0 0 0,-36-11-116 0 0,3 2 13 0 0,10 0 231 0 0,23 8-106 0 0,0 1 1 0 0,0-1 0 0 0,0 1-1 0 0,0 0 1 0 0,0 0-1 0 0,0 0 1 0 0,0 0-1 0 0,-2 1-22 0 0,3-1-6 0 0,0 1 0 0 0,0-1 0 0 0,0 1 0 0 0,0-1 0 0 0,0 0-1 0 0,0 0 1 0 0,1-1 0 0 0,-3 0 6 0 0,1 0-4 0 0,1 0 0 0 0,-1 1 0 0 0,0 0 0 0 0,0-1 0 0 0,1 1 0 0 0,-3 0 4 0 0,-3 0 0 0 0,1 0 0 0 0,0 0 0 0 0,1 0 0 0 0,-1-1 0 0 0,-1-1 0 0 0,-46-14 53 0 0,28 13-41 0 0,11 2-24 0 0,-18 1-127 0 0,29 2 111 0 0,0-1-1 0 0,-1 0 1 0 0,1-1 0 0 0,-1 1-1 0 0,1-1 1 0 0,-2-1 28 0 0,-34-9 68 0 0,-51-16 197 0 0,77 22-269 0 0,11 4-4 0 0,0 0 0 0 0,0-1 0 0 0,0 1 0 0 0,0-1 0 0 0,0 0 0 0 0,0 0-1 0 0,0 0 1 0 0,0-1 0 0 0,-1 0 8 0 0,-1-2 0 0 0,0 0 0 0 0,-1 1 0 0 0,0 0 0 0 0,0 1 0 0 0,0-1 0 0 0,-1 2 0 0 0,1-1 0 0 0,-1 1 0 0 0,-6-2 0 0 0,-7-2 0 0 0,6 0 0 0 0,-23-7 0 0 0,30 11 0 0 0,1-1 0 0 0,-1 0 0 0 0,0 0 0 0 0,1-1-1 0 0,-5-3 1 0 0,-13-6-11 0 0,11 5 16 0 0,0 2 0 0 0,-1 0 0 0 0,0 0 0 0 0,-1 1-5 0 0,-28-10 0 0 0,0 3-80 0 0,8 5 80 0 0,-20 0 0 0 0,-61-5-152 0 0,106 11 163 0 0,-1 0 0 0 0,0 1 0 0 0,-1 1-11 0 0,0 0 15 0 0,1-1 1 0 0,-11-2-16 0 0,-33 0 0 0 0,49 2 0 0 0,0 0 0 0 0,-1 0 0 0 0,1 0 0 0 0,-2 1 0 0 0,1 0 0 0 0,1 0 0 0 0,-1-1 0 0 0,0 0 0 0 0,-1-1 0 0 0,-51-4-9 0 0,0 3 0 0 0,-27 3 9 0 0,-4 0 7 0 0,-318 2-4 0 0,284 0-67 0 0,-57-3 64 0 0,155 1 0 0 0,0 2 0 0 0,-18 4 0 0 0,-3 1 0 0 0,-57 11 0 0 0,19 0 177 0 0,68-16-225 0 0,0 1 0 0 0,0 1 0 0 0,-15 7 48 0 0,-20 4-57 0 0,-58 15 57 0 0,82-24 0 0 0,-6 2 0 0 0,-19 8 0 0 0,-11 3 0 0 0,53-16 33 0 0,0 0 0 0 0,0 1 0 0 0,0 1 0 0 0,-5 3-33 0 0,-21 9 73 0 0,-1 4-235 0 0,7-4 203 0 0,-1 1 91 0 0,29-17-132 0 0,-1 1 0 0 0,1-1 0 0 0,0 1 0 0 0,0 0 0 0 0,0 0 0 0 0,-18 12 0 0 0,17-12 0 0 0,1 0 0 0 0,0 0 0 0 0,0 0 0 0 0,0 0 0 0 0,0 1 0 0 0,-15 11 0 0 0,-65 43-205 0 0,59-41 199 0 0,1 1 1 0 0,0 3 5 0 0,-9 2 3 0 0,25-19-8 0 0,0 1 1 0 0,1 1-1 0 0,-5 3 5 0 0,-9 9-22 0 0,14-13 17 0 0,1 0 0 0 0,1 0 0 0 0,-1 0-1 0 0,1 1 1 0 0,0 0 0 0 0,-2 3 5 0 0,2-3 0 0 0,0 0 0 0 0,-1 0 0 0 0,1-1 0 0 0,-1 0 0 0 0,-4 3 0 0 0,2-2 0 0 0,0 0 0 0 0,1 1 0 0 0,-7 8 0 0 0,9-10 0 0 0,-1 1 0 0 0,0-1 0 0 0,0 0 0 0 0,0 0 0 0 0,-7 3 0 0 0,-13 11 0 0 0,-35 31 117 0 0,40-34-104 0 0,16-12-13 0 0,0-1-1 0 0,1 1 1 0 0,-1 0-1 0 0,-3 3 1 0 0,-23 25-22 0 0,24-26 15 0 0,0 0 0 0 0,1 1 0 0 0,0 0 0 0 0,0 0 0 0 0,1 0 0 0 0,-1 2 7 0 0,-2 3 6 0 0,-1 0 1 0 0,0-1-1 0 0,-1 0 0 0 0,0 0 0 0 0,-5 3-6 0 0,-15 16 22 0 0,-9 3-22 0 0,-3-1-64 0 0,29-21 50 0 0,-1-1 0 0 0,0 0 0 0 0,-11 5 14 0 0,-14 9-11 0 0,25-16 11 0 0,12-7 0 0 0,-1 0 0 0 0,1 0 0 0 0,0 0 0 0 0,0 1 0 0 0,0-1 0 0 0,0 1 0 0 0,0-1 0 0 0,0 1 0 0 0,-1 0 0 0 0,-6 5 0 0 0,-1 0 0 0 0,0-1 0 0 0,-10 5 0 0 0,-23 4-11 0 0,41-14-138 0 0,-13 6-1256 0 0,7-2 785 0 0,-16 3-2223 0 0,15-4 575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20:46:4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17219 7634 115 0,'0'0'10'0,"0"0"-10"0,0 0 0 0,0 0 0 0,0-9 148 0,0 9 28 16,4-3 6-16,-4 3 1 0,3-10-80 0,1 7-16 16,-1-3-3-16,-3 3-1 0,0 3-63 0,7-10-12 15,-3 1-8-15,-4 9 10 16,0 0-114-16,3-3-22 0,1-13-5 0,-4 16-1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3T17:34:04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1530 1169 11744 0 0,'0'0'520'0'0,"0"0"112"0"0,0 0-504 0 0,0 0-128 0 0,0 0 0 0 0,10 0 0 0 0,-10 0-128 0 0,8 0-40 0 0,2 0-16 0 0,2 0 0 0 0,-4 0-320 0 0,2 4-64 0 0,-2-4-8 0 0,0 0-3776 0 0</inkml:trace>
  <inkml:trace contextRef="#ctx0" brushRef="#br0" timeOffset="13739.84">1947 1146 3224 0 0,'0'0'143'0'0,"0"0"279"0"0,0 0 1070 0 0,-10-3 5088 0 0,-1 3-6341 0 0,7-1-86 0 0,-1 1 0 0 0,1 0 0 0 0,0 0 0 0 0,-1 0 0 0 0,1 1 0 0 0,0-1 0 0 0,0 1 1 0 0,-1 0-1 0 0,1 0 0 0 0,0 0 0 0 0,0 1 0 0 0,0 0 0 0 0,-3 1-153 0 0,-18 22 416 0 0,20-20-366 0 0,1-1 0 0 0,-1 1 1 0 0,0-1-1 0 0,0 0 0 0 0,0 0 1 0 0,-4 2-51 0 0,6-4 82 0 0,0 0 0 0 0,0 0 0 0 0,1 0 0 0 0,-1 0 0 0 0,0 1 0 0 0,1-1 0 0 0,0 1 0 0 0,-1 1-82 0 0,-6 5 344 0 0,-1 2 51 0 0,8-8-294 0 0,0 0 0 0 0,-1 0-1 0 0,1-1 1 0 0,-1 0 0 0 0,1 1-1 0 0,-3 0-100 0 0,-15 11 840 0 0,1 1 0 0 0,1 0 0 0 0,0 1 0 0 0,-13 17-840 0 0,24-26 186 0 0,2 0 0 0 0,-1 0-1 0 0,1 1 1 0 0,0 0-1 0 0,1 0 1 0 0,0 0 0 0 0,0 1-1 0 0,1-1 1 0 0,0 1-1 0 0,-2 8-185 0 0,1-4 0 0 0,0 0 0 0 0,-1 0 0 0 0,-4 6 0 0 0,-4 9 0 0 0,6-16 37 0 0,1-1 0 0 0,-1 1 0 0 0,-1-2 0 0 0,0 1 0 0 0,0-1 0 0 0,-2 1-37 0 0,-21 27 508 0 0,26-32-412 0 0,-5 7 91 0 0,0 1 0 0 0,1 0 0 0 0,1 1-1 0 0,0-1 1 0 0,-3 11-187 0 0,8-19 4 0 0,0 1-1 0 0,-1-1 1 0 0,0 0 0 0 0,0 0-1 0 0,0 0 1 0 0,-2 1-4 0 0,-10 15 58 0 0,4-7-26 0 0,-1 0 0 0 0,0 0 0 0 0,-1-1 0 0 0,-1-1 0 0 0,-9 6-32 0 0,-9 13 479 0 0,9-6-262 0 0,13-18-201 0 0,3 3-16 0 0,6 4 0 0 0,2-12 0 0 0,-1 0 0 0 0,1 0 0 0 0,0-1 0 0 0,-1 1 0 0 0,1 0 0 0 0,-1 0 0 0 0,0-1 0 0 0,0 1 0 0 0,0 0 0 0 0,-1 1 0 0 0,-5 10 46 0 0,0 0 0 0 0,-5 6-46 0 0,4-7 46 0 0,0 1 0 0 0,-2 7-46 0 0,-7 6 256 0 0,15-25-221 0 0,1 1 0 0 0,0-1 0 0 0,-1 0-1 0 0,0 1 1 0 0,0-1 0 0 0,1 0 0 0 0,-2 1-35 0 0,1-2 27 0 0,0 1-1 0 0,1 0 1 0 0,-1 0 0 0 0,1 0 0 0 0,-1 0 0 0 0,1 0 0 0 0,0 1 0 0 0,0-1-1 0 0,0 0 1 0 0,-1 2-27 0 0,2-1 38 0 0,1-3-37 0 0,-1 1 1 0 0,0 0-1 0 0,0-1 1 0 0,0 1 0 0 0,0 0-1 0 0,0-1 1 0 0,0 1-1 0 0,0 0 1 0 0,0-1-1 0 0,-1 1 1 0 0,1-1 0 0 0,0 1-1 0 0,0 0 1 0 0,0-1-1 0 0,-1 1 1 0 0,1-1-1 0 0,0 1 1 0 0,-1-1 0 0 0,1 1-1 0 0,0 0 1 0 0,-1-1-1 0 0,1 0 1 0 0,-1 1-1 0 0,1-1 1 0 0,-1 1 0 0 0,1-1-1 0 0,-1 1-1 0 0,-3 3 4 0 0,-6 15 56 0 0,-6 18 4 0 0,16-35-64 0 0,-1-1 0 0 0,1 1 0 0 0,-1-1 0 0 0,0 1 0 0 0,1-1 0 0 0,-1 0 0 0 0,0 1 0 0 0,0-1 0 0 0,0 0 0 0 0,0 0 0 0 0,0 0 0 0 0,-1 1 0 0 0,-3 5 0 0 0,-10 11 0 0 0,2-3 0 0 0,-8 10 0 0 0,-9 13 0 0 0,7-10 80 0 0,19-23-60 0 0,0-1 1 0 0,0 1-1 0 0,0 0 0 0 0,0 0 1 0 0,-1 3-21 0 0,-1 3 2 0 0,-1-1 0 0 0,0 0 1 0 0,-1 0-1 0 0,-1 1-2 0 0,3-4 1 0 0,-30 40 127 0 0,-14 25-128 0 0,40-55 63 0 0,1 0 1 0 0,0 1-1 0 0,-2 9-63 0 0,-6 11 2 0 0,-1 6 38 0 0,13-30-18 0 0,0-1 0 0 0,-1 0 0 0 0,0 0 0 0 0,-7 9-22 0 0,6-10 0 0 0,0 1 0 0 0,-3 7 0 0 0,-4 8 0 0 0,-1 5 4 0 0,11-24-10 0 0,1-1 0 0 0,-2 0 0 0 0,-3 7 6 0 0,3-6-2 0 0,0 0 1 0 0,0 0 0 0 0,1 1 0 0 0,-1 5 1 0 0,0-3 79 0 0,0-1 0 0 0,-5 10-79 0 0,5-13 29 0 0,1 0 1 0 0,0 1-1 0 0,0-1 0 0 0,1 1 1 0 0,0 0-1 0 0,1 0 0 0 0,-1 0 1 0 0,1 3-30 0 0,-23 126 314 0 0,2 5-314 0 0,18-115 0 0 0,3-15 0 0 0,-1 0 0 0 0,-3 11 0 0 0,2-10 0 0 0,1-1 0 0 0,1 1 0 0 0,-1 2 0 0 0,1-2 0 0 0,0 0 0 0 0,-1 0 0 0 0,-2 3 0 0 0,-11 34 200 0 0,1 1 0 0 0,0 20-200 0 0,5 5 64 0 0,-3 18 0 0 0,8-70-51 0 0,-2 1 0 0 0,-1-1 0 0 0,-1 0-1 0 0,-1-1 1 0 0,-3 3-13 0 0,7-16 13 0 0,1 0 32 0 0,0-1 1 0 0,1 1-1 0 0,0-1 1 0 0,1 1-1 0 0,-1 3-45 0 0,1 3 70 0 0,-1 8 36 0 0,-1 25-42 0 0,-3 4-64 0 0,7-47 0 0 0,0 0 0 0 0,0 0 0 0 0,0-1 0 0 0,-1 1 0 0 0,0-1 0 0 0,-2 5 0 0 0,-7 27 0 0 0,-10 44 224 0 0,17-68-161 0 0,-1 12 7 0 0,3-2-48 0 0,0-1-1 0 0,-2 0 0 0 0,-1 0 1 0 0,-1 0-1 0 0,-8 20-21 0 0,8-23 21 0 0,-3 6 20 0 0,-2-1-1 0 0,-6 11-40 0 0,4-8 231 0 0,-9 26-231 0 0,7-11 195 0 0,2 1 0 0 0,2 0-1 0 0,0 10-194 0 0,8-39 13 0 0,-1 9-15 0 0,3-15 2 0 0,0 1 0 0 0,-1-1 0 0 0,0 0 0 0 0,0 2 0 0 0,-4 13 0 0 0,2-7 0 0 0,0 4 0 0 0,-5 69 133 0 0,10-70-124 0 0,-1 5-8 0 0,-1 0 0 0 0,-3 16-1 0 0,4-32 0 0 0,-1 0 0 0 0,2-1 0 0 0,-1 1 0 0 0,1-1 0 0 0,0 1 0 0 0,1 24 0 0 0,7 87 64 0 0,-5-69-64 0 0,1 56 11 0 0,-6-73 45 0 0,0-18-11 0 0,1 0-1 0 0,0 0 1 0 0,2 0-1 0 0,2 14-44 0 0,3 8 86 0 0,0 15-86 0 0,5 32 61 0 0,-3-35 3 0 0,1 27-64 0 0,-5 5 64 0 0,-3 17-64 0 0,-1-80 28 0 0,1 1 0 0 0,2 5-28 0 0,-2-9 8 0 0,2 5 41 0 0,0-1 0 0 0,4 8-49 0 0,2 8 49 0 0,-1-1-28 0 0,3 10 75 0 0,5 45-96 0 0,-13-66 16 0 0,-2-12 8 0 0,-1 1 0 0 0,1 11-24 0 0,0 11 29 0 0,1-1 1 0 0,6 24-30 0 0,-5-31 5 0 0,9 34 59 0 0,0-2 0 0 0,-7-34-64 0 0,-4-19 0 0 0,-1 0 0 0 0,1 0 0 0 0,-1 0 0 0 0,0 0 0 0 0,0 4 0 0 0,7 167 64 0 0,-8 40-64 0 0,-5-150 0 0 0,2 41 64 0 0,2-101-64 0 0,1-1 0 0 0,-1 0 0 0 0,0 1 0 0 0,-1 1 0 0 0,-3 24 0 0 0,0 19 53 0 0,4-10-40 0 0,0-19-14 0 0,0-1 0 0 0,4 18 1 0 0,0 8 24 0 0,-2-28-4 0 0,0 1 0 0 0,3 5-20 0 0,1 48 64 0 0,-1-45-66 0 0,-4-18 5 0 0,2-1 0 0 0,-1 1 1 0 0,2-1-1 0 0,0 3-3 0 0,1 0 35 0 0,-1 0 1 0 0,0 1-1 0 0,1 8-35 0 0,-4-19 2 0 0,1 0-1 0 0,-1 0 1 0 0,1 0-1 0 0,0 0 1 0 0,0 0-1 0 0,0-1 1 0 0,0 1-1 0 0,0 0 1 0 0,1 1-2 0 0,-1-2-1 0 0,1 1 1 0 0,-1 0 0 0 0,0 0 0 0 0,0 0-1 0 0,0 0 1 0 0,0 0 0 0 0,0 1 0 0 0,-1-1-1 0 0,1 0 1 0 0,-1 1 0 0 0,3 9 0 0 0,-1 1 0 0 0,2-1 0 0 0,4 11 0 0 0,-4-10 0 0 0,1 1 0 0 0,-2-1 0 0 0,0 2 0 0 0,-1-9 0 0 0,-1-1 0 0 0,1 1 0 0 0,0 0 0 0 0,2 3 0 0 0,7 20 0 0 0,-7-12 0 0 0,1 0 0 0 0,7 14 0 0 0,5 19 0 0 0,-9-26 0 0 0,11 23 0 0 0,-3-6 0 0 0,-12-29 0 0 0,13 33 0 0 0,6 34 0 0 0,3 6 0 0 0,-19-66 0 0 0,-5-15 0 0 0,-1 0 0 0 0,1 0 0 0 0,-1-1 0 0 0,0 1 0 0 0,0 0 0 0 0,0 3 0 0 0,4 21-27 0 0,0 0 0 0 0,8 20 27 0 0,-4-13-38 0 0,13 49 242 0 0,-19-73-205 0 0,1-1-1 0 0,1 1 1 0 0,3 6 1 0 0,-3-7-27 0 0,12 29-158 0 0,-15-36 184 0 0,-1 0 1 0 0,0 0-1 0 0,0 0 1 0 0,0 1-1 0 0,-1-1 0 0 0,1 4 1 0 0,0-4 3 0 0,-1 1 0 0 0,1 0 1 0 0,0 0-1 0 0,0 0 0 0 0,0-1 0 0 0,1 3-3 0 0,1 0 38 0 0,0 0 0 0 0,-1 0 0 0 0,0 0 0 0 0,0 1 0 0 0,0 2-38 0 0,0-1 3 0 0,0 0-1 0 0,1 0 0 0 0,0-1 0 0 0,1 0 0 0 0,0 1 0 0 0,2 2-2 0 0,12 24-2 0 0,-11-18-27 0 0,1-1 0 0 0,1 0 1 0 0,0-1-1 0 0,1 0 0 0 0,3 4 29 0 0,9 17 80 0 0,-15-25-72 0 0,-1 0 0 0 0,-1 1 0 0 0,0-1 0 0 0,0 1 1 0 0,-1 0-1 0 0,1 6-8 0 0,9 22 15 0 0,-11-31-15 0 0,0 1 0 0 0,-1 0 0 0 0,1 8 0 0 0,-2-9 0 0 0,1 0 0 0 0,0 0 0 0 0,0-1 0 0 0,4 8 0 0 0,4 7 0 0 0,-2 0 0 0 0,3 10 0 0 0,1-7 0 0 0,-2-6 0 0 0,-8-15 0 0 0,0 0 0 0 0,1 1 0 0 0,0-1 0 0 0,-1-1 0 0 0,4 4 0 0 0,5 8 0 0 0,-5-6 0 0 0,0 0 0 0 0,-1 1 0 0 0,0 0 0 0 0,2 8 0 0 0,8 14 0 0 0,-9-20 0 0 0,-1 1 0 0 0,4 9 0 0 0,6 16 0 0 0,-8-23 0 0 0,-4-9 0 0 0,0 1 0 0 0,0-1 0 0 0,0 0 0 0 0,4 4 0 0 0,18 23 0 0 0,-7-8 0 0 0,4 5 0 0 0,-21-28 0 0 0,0 0 0 0 0,0-1 0 0 0,0 1 0 0 0,0 0 0 0 0,0-1 0 0 0,1 0 0 0 0,-1 1 0 0 0,0-1 0 0 0,2 2 0 0 0,-1-2 0 0 0,-1 1 0 0 0,1-1 0 0 0,0 1 0 0 0,-1 0 0 0 0,0-1 0 0 0,1 1 0 0 0,-1 0 0 0 0,0 0 0 0 0,21 32 0 0 0,-16-25 0 0 0,0-1 0 0 0,-1 1 0 0 0,4 8 0 0 0,4 3 0 0 0,0-2 0 0 0,-11-15 0 0 0,0 0 0 0 0,0-1 0 0 0,0 1 0 0 0,0 0 0 0 0,1-1 0 0 0,-1 1 0 0 0,3 0 0 0 0,-3-1 0 0 0,1 1 0 0 0,0 0 0 0 0,0-1 0 0 0,-1 1 0 0 0,0 0 0 0 0,2 2 0 0 0,2 7 0 0 0,1 1 0 0 0,-1 0 0 0 0,1 7 0 0 0,14 14 0 0 0,25 70 0 0 0,-39-88 0 0 0,-4-9 20 0 0,0-1-1 0 0,0 0 1 0 0,1 1-1 0 0,1 0-19 0 0,15 26 50 0 0,-12-18-112 0 0,-1 1 0 0 0,-1 1 1 0 0,0 0-1 0 0,-1 0 0 0 0,1 11 62 0 0,-1-8-6 0 0,-2-8 236 0 0,-2-8-252 0 0,-1 0 0 0 0,1-1 0 0 0,1 1 0 0 0,-1 0 0 0 0,0-1 0 0 0,1 1 0 0 0,2 2 22 0 0,0 10 41 0 0,-4-14-27 0 0,1 1-1 0 0,-1-1 1 0 0,1 1-1 0 0,0 0 1 0 0,0-1-1 0 0,0 0 1 0 0,0 1 0 0 0,0-1-1 0 0,0 1 1 0 0,1-1-1 0 0,-1 0 1 0 0,1 0-1 0 0,-1 0 1 0 0,3 2-14 0 0,2 2-59 0 0,15 24-208 0 0,-18-25 265 0 0,0-2 2 0 0,-2-3 0 0 0,0 1 0 0 0,-1-1 0 0 0,1 1 0 0 0,0-1 0 0 0,-1 1 0 0 0,1 0 0 0 0,-1-1 0 0 0,1 1 0 0 0,-1 0 0 0 0,1 0 0 0 0,-1-1 0 0 0,1 1 0 0 0,-1 0 0 0 0,0 0 0 0 0,0 0 0 0 0,1 0 0 0 0,-1 0 0 0 0,0 0 0 0 0,39 76 312 0 0,-35-67-321 0 0,4 6-197 0 0,2-3 259 0 0,-9-11-31 0 0,0 0 1 0 0,0-1-1 0 0,0 1 0 0 0,1 0 0 0 0,-1-1 1 0 0,0 1-1 0 0,1-1 0 0 0,1 1-22 0 0,0 0-3 0 0,-2-1-1 0 0,0 0 0 0 0,1 0 0 0 0,-1 0 0 0 0,0 0 0 0 0,0 0 0 0 0,0 0 0 0 0,0 0 0 0 0,0 0 0 0 0,-1 1 0 0 0,1-1 0 0 0,0 0 0 0 0,-1 1 0 0 0,1-1 0 0 0,0 0 0 0 0,-1 1 0 0 0,0-1 4 0 0,1 1-1 0 0,-1-1 1 0 0,1 0-1 0 0,-1 0 0 0 0,1 0 0 0 0,0 0 0 0 0,-1 0 0 0 0,1 0 0 0 0,0-1 1 0 0,0 1-1 0 0,0 0 0 0 0,0 0 0 0 0,-1 0 0 0 0,1-1 0 0 0,0 1 0 0 0,0 0 0 0 0,0-1 1 0 0,1 1-1 0 0,-1-1 1 0 0,5 4 2 0 0,29 31-2 0 0,-33-33 0 0 0,6 6 0 0 0,-5-4 0 0 0,-1-2 0 0 0,0 0 0 0 0,0 0 0 0 0,1 0 0 0 0,-1 0 0 0 0,1 0 0 0 0,-1-1 0 0 0,2 1 0 0 0,14 11 0 0 0,-12-10 1 0 0,-1 1 0 0 0,1-1 0 0 0,0 1 0 0 0,0-2-1 0 0,0 1 1 0 0,0-1 0 0 0,1 1 0 0 0,-1-2 0 0 0,0 1 0 0 0,1-1 0 0 0,0 0 0 0 0,3 0-1 0 0,3 3 40 0 0,-6-1-27 0 0,-1-2-13 0 0,19 3 0 0 0,10 4-11 0 0,-33-8 23 0 0,13 8-13 0 0,-9-3 1 0 0,-5-3 0 0 0,0-1 0 0 0,0 0 0 0 0,1 0 0 0 0,-1 0 0 0 0,0 1 0 0 0,1-1 0 0 0,-1-1 0 0 0,1 1 0 0 0,-1 0 0 0 0,1 0 0 0 0,0 0 0 0 0,1 0 0 0 0,44 14-291 0 0,-25-11 598 0 0,5 4-431 0 0,-22-6 52 0 0,20 4-60 0 0,-5-1 132 0 0,7 4 0 0 0,-18-6 0 0 0,1 0 0 0 0,0-1 0 0 0,0 0 0 0 0,-1 0 0 0 0,5-1 0 0 0,3-2 0 0 0,-15 2 0 0 0,16 2 0 0 0,-10-4 0 0 0,-6 1 0 0 0,-1-1 0 0 0,1 1 0 0 0,-1 0 0 0 0,1 0 0 0 0,0 0 0 0 0,-1 0 0 0 0,1 0 0 0 0,-1 1 0 0 0,1-1 0 0 0,-1 0 0 0 0,1 1 0 0 0,-1-1 0 0 0,1 1 0 0 0,-1 0 0 0 0,1-1 0 0 0,0 2 0 0 0,26 8 47 0 0,13 7 114 0 0,16 10-161 0 0,-55-26-9 0 0,0 0 1 0 0,0 0-1 0 0,-1 0 1 0 0,2 0-1 0 0,-1-1 0 0 0,0 1 1 0 0,0-1-1 0 0,0 1 0 0 0,0-1 1 0 0,0 0-1 0 0,0 0 0 0 0,2 0 10 0 0,3 0-50 0 0,1 1 3 0 0,32 6 180 0 0,-34-5-119 0 0,1-1 1 0 0,0 0-1 0 0,0 0 0 0 0,0-1 0 0 0,6 0-15 0 0,-6 0-24 0 0,1 0 0 0 0,0 1 0 0 0,-1 0 0 0 0,1 0 24 0 0,59 10-132 0 0,-21-2 132 0 0,-35-6 0 0 0,1 0 0 0 0,-1-1 0 0 0,8 1 0 0 0,-11-2 0 0 0,-5-1 0 0 0,0 0 0 0 0,0 1 0 0 0,-1-1 0 0 0,1 1 0 0 0,0 0 0 0 0,0 0 0 0 0,0 0 0 0 0,0 1 0 0 0,7 1 0 0 0,20 5 0 0 0,-11-5 0 0 0,0 0 0 0 0,0-1 0 0 0,11-1 0 0 0,17 2 0 0 0,-39-3 0 0 0,1 0 0 0 0,-1 1 0 0 0,1 0 0 0 0,5 2 0 0 0,3 0 0 0 0,91 15 216 0 0,-74-14-216 0 0,5 1 0 0 0,-35-4-23 0 0,1 0 1 0 0,-1-1-1 0 0,0 1 1 0 0,0-1-1 0 0,1 1 0 0 0,-1-1 1 0 0,3-1 22 0 0,17 1-47 0 0,-15 0 42 0 0,0 1 1 0 0,0 1 0 0 0,7 1 4 0 0,11 2 2 0 0,-15-4-2 0 0,12 2 0 0 0,0 1 0 0 0,1 0 0 0 0,19 8 0 0 0,-39-11 0 0 0,-1 0 0 0 0,1 0 0 0 0,0 0 0 0 0,-1 0 0 0 0,4-1 0 0 0,17 3 0 0 0,20 5 150 0 0,-30-5-53 0 0,-1 0 0 0 0,9 2-97 0 0,9 4-26 0 0,1-2 1 0 0,0-2-1 0 0,1-1 26 0 0,3 1-11 0 0,40-1 11 0 0,-35-3 44 0 0,42-3-44 0 0,-9 0 20 0 0,-23 0-20 0 0,18-5 0 0 0,-54 5 0 0 0,128-15 0 0 0,-76 6 0 0 0,15-5 0 0 0,-14 3 0 0 0,0 7 0 0 0,-48 3 0 0 0,-18 1 0 0 0,0 0 0 0 0,43-9 0 0 0,15-1 0 0 0,-22 5 0 0 0,-29 6 0 0 0,1-1 0 0 0,0 0 0 0 0,2-2 0 0 0,-1 1 0 0 0,1 1 0 0 0,-1 1 0 0 0,2 0 0 0 0,0-1 0 0 0,128-21 0 0 0,-110 17 0 0 0,16-1 0 0 0,5 2 0 0 0,44-7 0 0 0,-73 7 0 0 0,-10 1 0 0 0,1 1 0 0 0,9-1 0 0 0,86-9 0 0 0,-95 11 0 0 0,8 0 0 0 0,1 1 0 0 0,7 1 0 0 0,-17-1 0 0 0,-1 0 0 0 0,1-1 0 0 0,2-1 0 0 0,16-2 0 0 0,-16 2 0 0 0,-13 1 0 0 0,0 0 0 0 0,2 1 0 0 0,2 0 0 0 0,1 0 0 0 0,-1-1 0 0 0,0-1 0 0 0,6-1 0 0 0,-10 2 0 0 0,1 1 0 0 0,0 0 0 0 0,0 0 0 0 0,0 0 0 0 0,0 0 0 0 0,0 1 0 0 0,2-1 0 0 0,-2 1 0 0 0,10-4 0 0 0,-9 2 0 0 0,1 0 0 0 0,0 0 0 0 0,0 0 0 0 0,7 0 0 0 0,-7 1 0 0 0,0-1 0 0 0,0 1 0 0 0,-1-1 0 0 0,1 0 0 0 0,4-2 0 0 0,3 0 0 0 0,-9 4 0 0 0,-1-1 0 0 0,0 0 0 0 0,1 1 0 0 0,-1-1 0 0 0,0 0 0 0 0,1-1 0 0 0,-1 1 0 0 0,1-1 0 0 0,11-4 0 0 0,-13 5 0 0 0,1 0 0 0 0,-1 0 0 0 0,0 1 0 0 0,1-2 0 0 0,-1 1 0 0 0,0 0 0 0 0,0 0 0 0 0,0-1 0 0 0,0 1 0 0 0,0-1 0 0 0,1-1 0 0 0,7-4 0 0 0,28-9 0 0 0,-34 14-12 0 0,0 1 1 0 0,-1 0-1 0 0,1-1 0 0 0,0 1 0 0 0,0 0 1 0 0,0 1 11 0 0,0-1-17 0 0,-1 1 1 0 0,0-1 0 0 0,1 0 0 0 0,-1 0 0 0 0,0 0 0 0 0,0-1-1 0 0,0 1 1 0 0,0-1 0 0 0,1 0 16 0 0,1-1-15 0 0,0 0-1 0 0,-1 1 0 0 0,1 0 1 0 0,0 0-1 0 0,5-1 16 0 0,18-8-18 0 0,5-5 247 0 0,10-3-229 0 0,1 0 99 0 0,-5 4-99 0 0,-25 9-84 0 0,-13 6 77 0 0,-1 0 0 0 0,1 0 0 0 0,-1 0 0 0 0,1 0 0 0 0,-1-1 0 0 0,1 1 0 0 0,-1 0 0 0 0,1 0 0 0 0,-1-1 0 0 0,0 1 0 0 0,1 0 0 0 0,-1 0 0 0 0,1-1 0 0 0,-1 1 0 0 0,0-1 0 0 0,1 1 0 0 0,-1 0 0 0 0,0-1 0 0 0,1 1 0 0 0,-1-1 0 0 0,0 1 7 0 0,2-2 7 0 0,1-1 0 0 0,-1 1 0 0 0,1 0-1 0 0,0 0 1 0 0,0 0 0 0 0,-1 1 0 0 0,4-2-7 0 0,12-8 198 0 0,-5 0-181 0 0,-3 1-4 0 0,0 0 0 0 0,-1-1-1 0 0,0 0 1 0 0,-1-1 0 0 0,2-3-13 0 0,17-28 0 0 0,-23 35 0 0 0,-3 4 0 0 0,1 1 0 0 0,0-1 0 0 0,0 1 0 0 0,0 0 0 0 0,2-3 0 0 0,-3 5 2 0 0,0 0 1 0 0,0 0-1 0 0,0 0 1 0 0,-1 0-1 0 0,1 0 0 0 0,0 0 1 0 0,0 0-1 0 0,-1 0 0 0 0,1-1 1 0 0,-1 1-1 0 0,1 0 1 0 0,-1 0-1 0 0,0-1 0 0 0,1 1 1 0 0,-1 0-1 0 0,0-1 1 0 0,0 1-1 0 0,0-2-2 0 0,3-7 21 0 0,32-45-21 0 0,-25 38 0 0 0,6-8 0 0 0,6-5 0 0 0,38-36 277 0 0,-50 59-356 0 0,-9 6 72 0 0,1 0-1 0 0,0 0 1 0 0,0 0-1 0 0,-1 0 1 0 0,1-1-1 0 0,-1 1 1 0 0,1-1-1 0 0,-1 1 1 0 0,0-1-1 0 0,0 1 1 0 0,0-1-1 0 0,1 0 1 0 0,-1 1-1 0 0,-1-1 1 0 0,1 0-1 0 0,0 0 1 0 0,0 0 0 0 0,-1 0-1 0 0,1 0 8 0 0,5-15 0 0 0,1 1 0 0 0,0 0 0 0 0,9-12 0 0 0,-15 25 0 0 0,0 1 0 0 0,0-1 0 0 0,1 1 0 0 0,-1-1 0 0 0,1 1 0 0 0,-1 0 0 0 0,1-1 0 0 0,0 1 0 0 0,0 0 0 0 0,0 0 0 0 0,1 0 0 0 0,11-10 0 0 0,4-6 0 0 0,-11 10 0 0 0,0 1 0 0 0,0 1 0 0 0,1-1 0 0 0,2-1 0 0 0,1 0 0 0 0,-10 4 0 0 0,0 1 0 0 0,3-1 0 0 0,0 0 0 0 0,-1-1 0 0 0,0 1 0 0 0,0-1 0 0 0,0 0 0 0 0,0-1 0 0 0,8-14 0 0 0,50-96 0 0 0,-44 85 0 0 0,-15 28 0 0 0,-1 1 0 0 0,0-1 0 0 0,1 0 0 0 0,-1 0 0 0 0,0 0 0 0 0,0-3 0 0 0,4-9 0 0 0,-1 4 0 0 0,-4 10 0 0 0,1-1 0 0 0,0 0 0 0 0,-1 0 0 0 0,1 0 0 0 0,-1 0 0 0 0,1 0 0 0 0,-1 0 0 0 0,0 0 0 0 0,0-1 0 0 0,4-27 0 0 0,-4 27 0 0 0,0 0 0 0 0,0 0 0 0 0,1 1 0 0 0,-1-1 0 0 0,1 0 0 0 0,0 1 0 0 0,-1-1 0 0 0,1 0 0 0 0,1 1 0 0 0,-1-1 0 0 0,0 1 0 0 0,1-1 0 0 0,1-1 0 0 0,-1 2 0 0 0,-1-1 0 0 0,4-16 0 0 0,-4 14 0 0 0,7-12 0 0 0,-5 13 0 0 0,0-9 0 0 0,0 3 0 0 0,-2 2 0 0 0,7-16 0 0 0,23-45 0 0 0,-19 50 0 0 0,-10 17 0 0 0,-1 2 0 0 0,-1-1 0 0 0,1 1 0 0 0,-1 0 0 0 0,1-1 0 0 0,-1 1 0 0 0,0-1 0 0 0,1 1 0 0 0,-1-1 0 0 0,1 0 0 0 0,-1 1 0 0 0,0-1 0 0 0,0 1 0 0 0,1-1 0 0 0,-1 0 0 0 0,0 1 0 0 0,0-1 0 0 0,0 0 0 0 0,1 1 0 0 0,-1-1 0 0 0,0 0 0 0 0,0 1 0 0 0,0-1 0 0 0,-1-1 0 0 0,1 1 0 0 0,0 1 0 0 0,0-1 0 0 0,0 1 0 0 0,0-1 0 0 0,0 1 0 0 0,0-1 0 0 0,0 1 0 0 0,0-1 0 0 0,0 1 0 0 0,0-1 0 0 0,0 1 0 0 0,1-1 0 0 0,-1 1 0 0 0,0-1 0 0 0,0 1 0 0 0,0-1 0 0 0,1 1 0 0 0,-1-1 0 0 0,0 1 0 0 0,0-1 0 0 0,1 1 0 0 0,-1 0 0 0 0,0-1 0 0 0,1 1 0 0 0,-1-1 0 0 0,1 1 0 0 0,-1 0 0 0 0,9-19 0 0 0,-5 11 0 0 0,5-5 0 0 0,4-14 0 0 0,13-14 0 0 0,-9 11 0 0 0,-11 24 0 0 0,1-1 0 0 0,-6 5 0 0 0,1 0 0 0 0,0 0 0 0 0,0 0 0 0 0,-1-1 0 0 0,1 1 0 0 0,-1 0 0 0 0,1-1 0 0 0,-1 1 0 0 0,1-3 0 0 0,8-17 0 0 0,-6 16 0 0 0,4-18 0 0 0,-8 23 0 0 0,0-1 0 0 0,0 1 0 0 0,1 0 0 0 0,-1 0 0 0 0,0 0 0 0 0,0 0 0 0 0,1 0 0 0 0,-1 0 0 0 0,1 0 0 0 0,-1 0 0 0 0,1 1 0 0 0,-1-1 0 0 0,1 0 0 0 0,0 0 0 0 0,0 0 0 0 0,3-6 0 0 0,7-17 0 0 0,4-6 0 0 0,-15 29 0 0 0,0 0 0 0 0,0-1 0 0 0,0 1 0 0 0,1 0 0 0 0,-1 0 0 0 0,1 0 0 0 0,-1 0 0 0 0,1 0 0 0 0,-1 0 0 0 0,1 0 0 0 0,0 1 0 0 0,-1-1 0 0 0,1 0 0 0 0,0 0 0 0 0,0 0 0 0 0,-1 1 0 0 0,1-1 0 0 0,0 0 0 0 0,1 0 0 0 0,-2 1 0 0 0,0 0 0 0 0,1 0 0 0 0,-1-1 0 0 0,0 1 0 0 0,1 0 0 0 0,-1 0 0 0 0,0-1 0 0 0,0 1 0 0 0,1 0 0 0 0,-1 0 0 0 0,0-1 0 0 0,0 1 0 0 0,0 0 0 0 0,1-1 0 0 0,-1 1 0 0 0,0 0 0 0 0,0-1 0 0 0,0 1 0 0 0,0 0 0 0 0,0-1 0 0 0,0 1 0 0 0,1 0 0 0 0,-1-1 0 0 0,0 1 0 0 0,0 0 0 0 0,0-1 0 0 0,0 1 0 0 0,0-1 0 0 0,-1 1 0 0 0,1-1 0 0 0,1-3 0 0 0,0-1 0 0 0,0 0 0 0 0,1 1 0 0 0,0-1 0 0 0,0 0 0 0 0,2-4 0 0 0,0-10 0 0 0,-3 17 0 0 0,0-5 0 0 0,1 1 0 0 0,1 0 0 0 0,-1 0 0 0 0,1 0 0 0 0,0 0 0 0 0,4-6 0 0 0,10-14 0 0 0,-15 24 0 0 0,-1-1 0 0 0,0 1 0 0 0,1-1 0 0 0,-1 1 0 0 0,-1-1 0 0 0,1 1 0 0 0,0-1 0 0 0,-1 1 0 0 0,1-1 0 0 0,-1 1 0 0 0,0 1 0 0 0,1-1 0 0 0,-1 1 0 0 0,1-1 0 0 0,-1 1 0 0 0,1-1 0 0 0,-1 1 0 0 0,1 0 0 0 0,0-1 0 0 0,0 1 0 0 0,0-1 0 0 0,13-31 0 0 0,-5 16 0 0 0,-3 10 0 0 0,-8 0 19 0 0,2 6-5 0 0,0 0 1 0 0,0 0-1 0 0,-1-1 1 0 0,1 1 0 0 0,0 0-1 0 0,0 0 1 0 0,0 0-1 0 0,0 0 1 0 0,0 0 0 0 0,0 0-1 0 0,1 0 1 0 0,-1 0-1 0 0,0 0 1 0 0,0 0 0 0 0,1 0-1 0 0,-1 0 1 0 0,1 0-1 0 0,0-1-14 0 0,6-21 143 0 0,-6 19-143 0 0,0-1 0 0 0,0 1 0 0 0,1 0 0 0 0,0-1 0 0 0,0 1 0 0 0,0-1 0 0 0,2-2 0 0 0,1-6-75 0 0,-4 11 61 0 0,-1 1 0 0 0,1 0 0 0 0,0 0 0 0 0,-1-1-1 0 0,0 1 1 0 0,1 0 0 0 0,-1-1 0 0 0,0 1 0 0 0,1 0 0 0 0,-1-1-1 0 0,0 1 15 0 0,0 0 8 0 0,0 0-1 0 0,0 1 0 0 0,0-1 0 0 0,0 0 1 0 0,0 0-1 0 0,1 1 0 0 0,-1-1 0 0 0,0 0 0 0 0,0 1 1 0 0,1-1-1 0 0,-1 0 0 0 0,0 1 0 0 0,1-1 1 0 0,-1 0-1 0 0,1 1 0 0 0,-1-1 0 0 0,1 1 1 0 0,-1-1-1 0 0,1 0-7 0 0,14-18 93 0 0,-10 12-93 0 0,5-8 0 0 0,-7 13 0 0 0,-1 0 0 0 0,1 0 0 0 0,-1 0 0 0 0,0 0 0 0 0,0-1 0 0 0,0 1 0 0 0,1-3 0 0 0,6-4 0 0 0,-5 9 0 0 0,14-14 0 0 0,-13 8-91 0 0,-4 4 63 0 0,1 0 0 0 0,-1 0 1 0 0,1 0-1 0 0,-1 0 1 0 0,1 0-1 0 0,0 1 1 0 0,0-1-1 0 0,1 0 28 0 0,1 0-18 0 0,7-11 20 0 0,9-5 229 0 0,-20 17-227 0 0,1 0 1 0 0,0 0 0 0 0,0 0 0 0 0,0 0-1 0 0,0 0 1 0 0,0 1 0 0 0,0-1 0 0 0,0 0-1 0 0,0 0 1 0 0,0 1 0 0 0,1-1-5 0 0,10-8-267 0 0,1-4 251 0 0,-12 12 19 0 0,0-1-1 0 0,1 1 0 0 0,-1 0 1 0 0,1 0-1 0 0,-1-1 0 0 0,1 1 1 0 0,-1 0-1 0 0,1 0 0 0 0,0 0-2 0 0,-2 1 5 0 0,0 0-1 0 0,0 0 1 0 0,0 0 0 0 0,1 0-1 0 0,-1 0 1 0 0,0 0-1 0 0,0 0 1 0 0,0 0 0 0 0,0 0-1 0 0,0 0 1 0 0,1 0-1 0 0,-1-1 1 0 0,0 1-1 0 0,0 0 1 0 0,0 0 0 0 0,0 0-1 0 0,0 0 1 0 0,0 0-1 0 0,0 0 1 0 0,1-1-1 0 0,-1 1 1 0 0,0 0 0 0 0,0 0-1 0 0,0 0 1 0 0,0 0-1 0 0,0-1 1 0 0,0 1-1 0 0,0 0 1 0 0,0 0 0 0 0,0 0-1 0 0,0 0 1 0 0,0-1-1 0 0,0 1 1 0 0,0 0-1 0 0,0 0-4 0 0,0 0 5 0 0,0-1-1 0 0,0 1 0 0 0,0 0 0 0 0,0 0 0 0 0,0-1 1 0 0,0 1-1 0 0,0 0 0 0 0,0 0 0 0 0,0 0 0 0 0,0-1 1 0 0,0 1-1 0 0,0 0 0 0 0,0 0 0 0 0,0 0 1 0 0,1 0-1 0 0,-1-1 0 0 0,0 1 0 0 0,0 0 0 0 0,0 0 1 0 0,0 0-1 0 0,0 0 0 0 0,0-1 0 0 0,1 1 0 0 0,-1 0 1 0 0,0 0-1 0 0,0 0 0 0 0,0 0 0 0 0,1 0 1 0 0,-1 0-1 0 0,0 0 0 0 0,0-1-4 0 0,34-24-312 0 0,-26 18 312 0 0,14-15-31 0 0,-20 19 24 0 0,0 1 1 0 0,0 0-1 0 0,0-1 0 0 0,1 1 0 0 0,-1 1 0 0 0,3-3 7 0 0,39-26 0 0 0,-28 18 0 0 0,19-4 0 0 0,-28 12 0 0 0,20-11 0 0 0,-13 10 0 0 0,-6 2 0 0 0,23-16 0 0 0,11 0 0 0 0,-22 11 0 0 0,-5 2 0 0 0,0-1 0 0 0,4-3 0 0 0,-9 3 0 0 0,-9 6 0 0 0,0 0 0 0 0,0 0 0 0 0,0 0 0 0 0,1 1 0 0 0,-1-1 0 0 0,0 0 0 0 0,0 1 0 0 0,1-1 0 0 0,-1 1 0 0 0,0-1 0 0 0,1 1 0 0 0,0-1 0 0 0,6-2 0 0 0,4-8 0 0 0,-6 6 0 0 0,-1 1 0 0 0,-2 1 0 0 0,0 0 0 0 0,0 0 0 0 0,0 0 0 0 0,1 1 0 0 0,-1 0 0 0 0,1-1 0 0 0,3 0 0 0 0,-4 2 0 0 0,11-7 0 0 0,3-4 0 0 0,-15 9 0 0 0,0 1 0 0 0,21-10 0 0 0,-6 5 0 0 0,-3 3 0 0 0,-6 1 0 0 0,14-4 0 0 0,-1 0 0 0 0,-16 6 0 0 0,15-6 0 0 0,-7 2 0 0 0,-10 6 0 0 0,-2-1 0 0 0,-1 0 0 0 0,1 0 0 0 0,0 0 0 0 0,-1 0 0 0 0,1 1 0 0 0,0-1 0 0 0,-1 0 0 0 0,1 0 0 0 0,0 0 0 0 0,-1-1 0 0 0,1 1 0 0 0,0 0 0 0 0,-1 0 0 0 0,1 0 0 0 0,0 0 0 0 0,-1-1 0 0 0,1 1 0 0 0,0 0 0 0 0,-1-1 0 0 0,1 1 0 0 0,-1 0 0 0 0,1-1 0 0 0,13-4 0 0 0,-11 6 0 0 0,0-1 0 0 0,11-4 0 0 0,-11 2 0 0 0,13-4 0 0 0,-4 2 0 0 0,-1 0 0 0 0,1-1 0 0 0,3-2 0 0 0,16-8 0 0 0,17-10-2 0 0,-33 16 6 0 0,1 1 0 0 0,0 0 1 0 0,2 0-5 0 0,23-10 151 0 0,-34 14-110 0 0,1 0 0 0 0,0 0 0 0 0,-1 1 0 0 0,1 0 0 0 0,1 1 0 0 0,2-1-41 0 0,-1 2 0 0 0,0-1 0 0 0,0 0 0 0 0,-1-1 0 0 0,1 0 0 0 0,-1-1 0 0 0,3-1 0 0 0,28-15 0 0 0,15-6 0 0 0,-24 10 0 0 0,-20 12 0 0 0,0-1 0 0 0,0 0 0 0 0,-1 0 0 0 0,5-4 0 0 0,-4 2 0 0 0,1 1 0 0 0,0 0 0 0 0,2 0 0 0 0,-10 5 0 0 0,-1 0 0 0 0,0 0 0 0 0,0-1 0 0 0,0 1 0 0 0,0-1 0 0 0,0 0 0 0 0,0 1 0 0 0,0-2 0 0 0,5-2 0 0 0,49-31 0 0 0,-44 29 0 0 0,-4 3 0 0 0,-1 0 0 0 0,0-1 0 0 0,0 0 0 0 0,5-5 0 0 0,-4 2 0 0 0,1 2 0 0 0,-1-1 0 0 0,6-2 0 0 0,-1 1 0 0 0,77-42-307 0 0,-58 32 564 0 0,32-13-257 0 0,-32 16 42 0 0,92-43-42 0 0,23 3 0 0 0,-134 50-10 0 0,0 0 1 0 0,10-1 9 0 0,13-5-52 0 0,-5 0-66 0 0,25-10-85 0 0,-1-5 203 0 0,-1 3 0 0 0,-24 8 0 0 0,26-9 0 0 0,-25 14 49 0 0,-23 8-19 0 0,0-1 1 0 0,0 0 0 0 0,-1 0 0 0 0,1-1 0 0 0,-1 0 0 0 0,0 0 0 0 0,0-1 0 0 0,4-3-31 0 0,-8 5-21 0 0,1-1 0 0 0,-1 1-1 0 0,1 0 1 0 0,0 1 0 0 0,2-2 21 0 0,-2 2-32 0 0,0-1 1 0 0,0 0-1 0 0,0 0 1 0 0,-1 0-1 0 0,3-2 32 0 0,10-12 0 0 0,21-16 0 0 0,-14 13 0 0 0,-20 15 0 0 0,1 1 0 0 0,-1 0 0 0 0,1 0 0 0 0,1 1 0 0 0,-1-1 0 0 0,1 1 0 0 0,-3 1 0 0 0,0-1 0 0 0,1 0 0 0 0,-1 1 0 0 0,0-1 0 0 0,0 0 0 0 0,-1-1 0 0 0,1 1 0 0 0,15-16 0 0 0,38-32 0 0 0,-47 45 0 0 0,0-1 0 0 0,-1-1 0 0 0,0 0 0 0 0,0 0 0 0 0,-1-1 0 0 0,-3 6 0 0 0,-1-1 0 0 0,1 1 0 0 0,0 0 0 0 0,0 0 0 0 0,0 0 0 0 0,1 0 0 0 0,-1 0 0 0 0,1 1 0 0 0,-1-1 0 0 0,0 1 0 0 0,0-1 0 0 0,0-1 0 0 0,0 1 0 0 0,0 0 0 0 0,0-1 0 0 0,-2 1 0 0 0,1 1 0 0 0,0-1 0 0 0,-1 1 0 0 0,1 0 0 0 0,0 0 0 0 0,1 0 0 0 0,-1 0 0 0 0,1 0 0 0 0,-1 0 0 0 0,1 0 0 0 0,-1-1 0 0 0,1 1 0 0 0,-1-1 0 0 0,0 0 0 0 0,1-1 0 0 0,0 0 0 0 0,1 0 0 0 0,-1 1 0 0 0,1 0 0 0 0,1-1 0 0 0,17-13 0 0 0,68-63 112 0 0,-88 78-103 0 0,-1 0-4 0 0,0 0-1 0 0,-1 1 0 0 0,1-1 1 0 0,0 0-1 0 0,-1 0 1 0 0,0 0-1 0 0,1 0 1 0 0,-1 0-1 0 0,0-1 0 0 0,0 1 1 0 0,0 0-1 0 0,0-1 1 0 0,0 1-1 0 0,-1 0 1 0 0,1-1-1 0 0,-1 0-4 0 0,1 0 0 0 0,0 0 0 0 0,1 1 0 0 0,-1-1 0 0 0,0 0 0 0 0,1 1 0 0 0,0-1 0 0 0,1 0 0 0 0,-1 0 0 0 0,0 0 0 0 0,0 0 0 0 0,0 0 0 0 0,-1-1 0 0 0,1 1 0 0 0,0-2 0 0 0,0 0 0 0 0,0 0 0 0 0,0 0 0 0 0,1 0 0 0 0,0 1 0 0 0,0-1 0 0 0,0 1 0 0 0,0 0 0 0 0,4-4 0 0 0,-3 3 0 0 0,1 0 0 0 0,-1 0 0 0 0,0-1 0 0 0,-1 1 0 0 0,0-1 0 0 0,2-2 0 0 0,15-38 0 0 0,-7 19 0 0 0,6-20 0 0 0,-6 1 0 0 0,-3 13 0 0 0,-7 23 0 0 0,-1 1 0 0 0,2 0 0 0 0,3-8 0 0 0,-4 8 0 0 0,0 0 0 0 0,0 0 0 0 0,0 0 0 0 0,-1 0 0 0 0,-1-1 0 0 0,0 1 0 0 0,0-3 0 0 0,1-25 0 0 0,0 28 0 0 0,-2 0 0 0 0,1 0 0 0 0,-1 0 0 0 0,-1 0 0 0 0,0 0 0 0 0,-1-7 0 0 0,1 11 0 0 0,0 0 0 0 0,1-1 0 0 0,0 1 0 0 0,0 0 0 0 0,0 0 0 0 0,1-2 0 0 0,-1 3 0 0 0,0 0 0 0 0,1 0 0 0 0,-1-1 0 0 0,-1 1 0 0 0,1 0 0 0 0,-1 0 0 0 0,1 0 0 0 0,-1 0 0 0 0,-1-4 0 0 0,0 5 0 0 0,1-1 0 0 0,1 0 0 0 0,-1 0 0 0 0,0 0 0 0 0,1 0 0 0 0,0-1 0 0 0,-3-15 0 0 0,3 17 0 0 0,-1-1 0 0 0,1 1 0 0 0,0 0 0 0 0,0 0 0 0 0,0-1 0 0 0,0 1 0 0 0,0 0 0 0 0,1 0 0 0 0,0-3 0 0 0,0 3 0 0 0,0-1 0 0 0,-1 1 0 0 0,1-1 0 0 0,-1 1 0 0 0,0-1 0 0 0,0 1 0 0 0,0-1 0 0 0,-1 0 0 0 0,-2-24 0 0 0,1-1 0 0 0,1 0 0 0 0,2-21 0 0 0,0-2 0 0 0,-10-25 0 0 0,8 71 0 0 0,1-1 0 0 0,-1 0 0 0 0,-1 1 0 0 0,1-1 0 0 0,-2-1 0 0 0,-3-18 0 0 0,-1-3 0 0 0,7 25-7 0 0,-1 0 0 0 0,0 0 0 0 0,0 0-1 0 0,0 0 1 0 0,0 0 0 0 0,-2-3 7 0 0,-3-12-21 0 0,-1-6 21 0 0,5 19 0 0 0,0 0 0 0 0,0 0 0 0 0,1 0 0 0 0,0 0 0 0 0,0 0 0 0 0,0-2 0 0 0,1 0 10 0 0,-1 0 0 0 0,0 1-1 0 0,-1-1 1 0 0,0-1-10 0 0,0 1 10 0 0,1 0 1 0 0,-1 0-1 0 0,1 0 0 0 0,1-2-10 0 0,-1 8 0 0 0,1-1 0 0 0,0 1 0 0 0,-1-1 0 0 0,1 1 0 0 0,-1-1 0 0 0,0 1 0 0 0,0-2 0 0 0,-4-16 0 0 0,5 13 0 0 0,-1 0-1 0 0,-1-1 1 0 0,1 1 0 0 0,-1 0-1 0 0,0 0 1 0 0,-1 0 0 0 0,1 0-1 0 0,-2-1 1 0 0,0 0 4 0 0,1-1-1 0 0,0 0 0 0 0,1 1 1 0 0,-2-10-4 0 0,-5-16 57 0 0,7 28-47 0 0,0 1 0 0 0,1-1 0 0 0,-1 1 0 0 0,1-1 0 0 0,1 0 0 0 0,-1-2-10 0 0,0 3-16 0 0,1 0 0 0 0,-1 0 0 0 0,0 1 0 0 0,0-1 0 0 0,-1-1 16 0 0,-2-14-61 0 0,3 17 63 0 0,0-1 0 0 0,0 1 0 0 0,0 0 0 0 0,0-1 0 0 0,0 1 0 0 0,-1 0 0 0 0,0 0 0 0 0,1 0 0 0 0,-1 0 0 0 0,-2-1-2 0 0,2 1 4 0 0,0 0-1 0 0,0-1 1 0 0,0 1 0 0 0,1 0-1 0 0,-1-1 1 0 0,1 1 0 0 0,-1-1-1 0 0,1 1 1 0 0,0-1-4 0 0,-1-5 0 0 0,0 0 0 0 0,-1 0 0 0 0,-1 0 0 0 0,-1-3 0 0 0,-2-3 0 0 0,-5-22 0 0 0,4 20-21 0 0,0-1 1 0 0,2-1-1 0 0,-4-13 21 0 0,7 22-2 0 0,-2-5 2 0 0,-1 0-1 0 0,-1 0 0 0 0,-6-11 1 0 0,-4-7 13 0 0,8 18-10 0 0,1 0 1 0 0,-2 1 0 0 0,-9-11-4 0 0,9 11 9 0 0,0 1 0 0 0,0-2 0 0 0,-5-12-9 0 0,12 21-8 0 0,-1 1 0 0 0,1 0-1 0 0,-1 0 1 0 0,0 0 0 0 0,0 1-1 0 0,-1-2 9 0 0,0 2-5 0 0,1-1-1 0 0,0 0 0 0 0,0-1 0 0 0,-3-4 6 0 0,2 2 0 0 0,2 0 2 0 0,-2 0 0 0 0,1 1 0 0 0,-1 0 0 0 0,0 0 1 0 0,-3-3-3 0 0,-32-47 104 0 0,2-1-84 0 0,21 33 31 0 0,13 17-44 0 0,-1 1 1 0 0,0 1-1 0 0,-3-5-7 0 0,-12-10-16 0 0,-12-15-109 0 0,-1 2-1 0 0,-12-7 126 0 0,39 36 32 0 0,1-1-1 0 0,0 1 0 0 0,0-1 1 0 0,-3-5-32 0 0,4 5 35 0 0,-1 0 0 0 0,0 0 1 0 0,0 1-1 0 0,-4-5-35 0 0,2 4-7 0 0,0-1 1 0 0,0-1-1 0 0,1 1 1 0 0,0-1-1 0 0,1-1 1 0 0,0 1 6 0 0,-17-23-34 0 0,-12-18-31 0 0,23 33 37 0 0,0 1-1 0 0,0 0 1 0 0,-2 0-1 0 0,0 1 1 0 0,-7-5 28 0 0,7 6 0 0 0,0 0 0 0 0,0-1 0 0 0,1 0 0 0 0,-9-16 0 0 0,6 8 0 0 0,-15-14 0 0 0,23 28-8 0 0,1 0 0 0 0,0-1 0 0 0,1 0 0 0 0,-3-5 8 0 0,3 5-8 0 0,0-1 0 0 0,-1 1 0 0 0,0 1 0 0 0,-5-5 8 0 0,-36-49 0 0 0,37 48 0 0 0,9 11 0 0 0,-1 1 0 0 0,0-1 0 0 0,0 0 0 0 0,0 1 0 0 0,0-1 0 0 0,-2-1 0 0 0,-36-40 0 0 0,16 22 0 0 0,-16-20 0 0 0,19 19 0 0 0,0 2 0 0 0,-7-5 0 0 0,13 13 0 0 0,1-1 0 0 0,1 0 0 0 0,-2-4 0 0 0,-1 0 0 0 0,0 0 0 0 0,-5-3 0 0 0,-9-7-15 0 0,-3-2-34 0 0,-2 1 49 0 0,-7-9 0 0 0,13 10 0 0 0,7 9 0 0 0,0 1 0 0 0,-10-13 0 0 0,-5-1 0 0 0,28 23 0 0 0,-1 0 0 0 0,0 1 1 0 0,-1 0-1 0 0,0 0 0 0 0,0 2 0 0 0,-4-2 0 0 0,-18-13-12 0 0,24 16 3 0 0,0 1 0 0 0,0 0 0 0 0,0 0 1 0 0,-1 1-1 0 0,-6-2 9 0 0,-14-4-9 0 0,15 4-9 0 0,0 0 0 0 0,-11 0 18 0 0,-22-7-28 0 0,39 10 1 0 0,0 0 0 0 0,0 1-1 0 0,0 0 1 0 0,0 0 0 0 0,-1 1 0 0 0,1 0 0 0 0,-2 1 27 0 0,-13 0-66 0 0,13 0 67 0 0,1 0-1 0 0,0 0 1 0 0,-1 1-1 0 0,1 0 1 0 0,0 1-1 0 0,0 0 1 0 0,0 1-1 0 0,-4 2 0 0 0,-16 9 52 0 0,-26 17-52 0 0,38-20-21 0 0,0 1 0 0 0,1 0-1 0 0,-10 11 22 0 0,23-21 0 0 0,-15 14-6 0 0,8-8-8 0 0,0 1 0 0 0,0 0 0 0 0,1 1 0 0 0,1 0 0 0 0,-7 9 14 0 0,13-15-7 0 0,0-1 1 0 0,1 1-1 0 0,-1 0 0 0 0,1 0 1 0 0,0 0-1 0 0,0 0 0 0 0,0 0 1 0 0,1 0-1 0 0,-1 2 7 0 0,0 2-7 0 0,1-1 1 0 0,0 1-1 0 0,0 0 0 0 0,0 0 1 0 0,1 0-1 0 0,1 0 0 0 0,-1 0 1 0 0,1 0-1 0 0,1-1 0 0 0,0 1 1 0 0,0 0-1 0 0,3 5 7 0 0,8 17 0 0 0,1-2 0 0 0,2 0 0 0 0,1-1 0 0 0,1 0 0 0 0,3 0 0 0 0,-13-18 0 0 0,1 0 0 0 0,0 0 0 0 0,0-1 0 0 0,1 0 0 0 0,0-1 0 0 0,0 0 0 0 0,1 0 0 0 0,1-1 0 0 0,4 2 0 0 0,2-2 0 0 0,1 0 0 0 0,-1-1 0 0 0,1-1 0 0 0,0-1 0 0 0,11 1 0 0 0,-24-4 0 0 0,19 2 0 0 0,-1-1 0 0 0,1-2 0 0 0,15-1 0 0 0,2 0 0 0 0,36-2 0 0 0,-72 4 0 0 0,2-2 0 0 0,13-8 0 0 0,0-2 0 0 0,-17 8 4 0 0,0 0 0 0 0,-1 0 0 0 0,0 0 0 0 0,0-1 0 0 0,0 1 0 0 0,0-1 0 0 0,0 0 0 0 0,-1 0 0 0 0,1 0 0 0 0,-1 0 0 0 0,0 0 0 0 0,-1-1 0 0 0,1 1 0 0 0,-1 0 0 0 0,0-1 0 0 0,0 0-4 0 0,1-3 8 0 0,0-1 0 0 0,-1 1 0 0 0,0 0 0 0 0,-1-1 0 0 0,0 1 0 0 0,0-1 0 0 0,-1 1 0 0 0,-1-5-8 0 0,-2-13-18 0 0,-5-18-7 0 0,4 28 39 0 0,2 5-2 0 0,0 0 0 0 0,-1 1 0 0 0,0-1 0 0 0,-1 1 1 0 0,0 0-1 0 0,0 0 0 0 0,-4-4-12 0 0,0 3-2 0 0,3 2-11 0 0,-1 1 1 0 0,-1-1-1 0 0,-2-1 13 0 0,7 7-4 0 0,0 1 0 0 0,0 0 1 0 0,0 0-1 0 0,0 0 0 0 0,0 0 0 0 0,-1 0 0 0 0,1 1 0 0 0,-1-1 0 0 0,1 1 0 0 0,-1 0 0 0 0,-3-1 4 0 0,-1 1-27 0 0,-1 0-1 0 0,0 1 1 0 0,0 0-1 0 0,1 0 0 0 0,-1 1 1 0 0,0 0-1 0 0,0 1 1 0 0,1-1-1 0 0,-1 2 1 0 0,1-1-1 0 0,0 1 0 0 0,-1 1 1 0 0,1-1-1 0 0,1 1 1 0 0,-1 1-1 0 0,-5 3 28 0 0,8-4-3 0 0,0 1 0 0 0,1-1 0 0 0,0 1 1 0 0,0 0-1 0 0,-1 1 3 0 0,-9 11 2 0 0,13-15-6 0 0,-1 0 0 0 0,1 0 1 0 0,0 1-1 0 0,0-1 0 0 0,0 0 0 0 0,0 1 0 0 0,0-1 1 0 0,0 1-1 0 0,0-1 0 0 0,1 2 4 0 0,-8 20-26 0 0,4-16 14 0 0,0 1 0 0 0,1-1 1 0 0,1 1-1 0 0,-2 7 12 0 0,-3 11-17 0 0,5-12 17 0 0,7 15 0 0 0,-2-21-20 0 0,-2-7 14 0 0,0 1 1 0 0,0-1-1 0 0,0 1 1 0 0,-1-1 0 0 0,1 1-1 0 0,-1 0 1 0 0,1-1-1 0 0,-1 3 6 0 0,0-4 0 0 0,0 0 0 0 0,0 0 0 0 0,0 0 0 0 0,1 0 0 0 0,-1 0 0 0 0,0 0 0 0 0,0-1 0 0 0,1 1 0 0 0,-1 0 0 0 0,0 0 0 0 0,1 0 0 0 0,-1 0 0 0 0,1-1 0 0 0,-1 1 0 0 0,1 0 0 0 0,-1-1 0 0 0,1 1 0 0 0,0 0 0 0 0,-1-1 0 0 0,1 1 0 0 0,0-1 0 0 0,0 1 0 0 0,19 19 0 0 0,-8-8 0 0 0,-7-11 0 0 0,-2 0 0 0 0,3 2 5 0 0,1-1 0 0 0,-1 1 0 0 0,1-1 0 0 0,-1 0 0 0 0,1-1 0 0 0,0 1 0 0 0,-1-1-1 0 0,1-1 1 0 0,0 1 0 0 0,0-1 0 0 0,0-1 0 0 0,0 1 0 0 0,3-1-5 0 0,9-1 15 0 0,5-1 23 0 0,-17 1-28 0 0,-3 1-1 0 0,1 0 1 0 0,-1-1-1 0 0,1 0 0 0 0,-1 0 1 0 0,0 0-1 0 0,1 0 0 0 0,1-3-9 0 0,0 1 12 0 0,-1 0 0 0 0,0 0 0 0 0,0-1 0 0 0,0 0 0 0 0,0 0 0 0 0,-1 0 0 0 0,0-1-12 0 0,-1 3 7 0 0,-1 0-1 0 0,0-1 0 0 0,-1 1 1 0 0,1-1-1 0 0,-1 0 1 0 0,1 0-1 0 0,-1 1 1 0 0,-1-1-1 0 0,1 0 1 0 0,0 0-1 0 0,-1 0 1 0 0,0 0-1 0 0,0 0-6 0 0,0-3 0 0 0,0 1 0 0 0,-1 0 0 0 0,0 0 0 0 0,0-1 0 0 0,-1 1 0 0 0,0 0 0 0 0,0 0 0 0 0,0 1 0 0 0,0-1 0 0 0,-1 0 0 0 0,0 1 0 0 0,-1-1 0 0 0,1 1 0 0 0,-1 0 0 0 0,0 0 0 0 0,0 1 0 0 0,-1-1 0 0 0,0 0 0 0 0,-1-1 0 0 0,0 1 0 0 0,-1-1 0 0 0,1 1 0 0 0,-1 0 0 0 0,-1 0 0 0 0,1 1 0 0 0,-1 0 0 0 0,0 1 0 0 0,0-1 0 0 0,0 2 0 0 0,-7-3 0 0 0,-4 0-22 0 0,14 3 7 0 0,0 1 0 0 0,-1 0-1 0 0,1 0 1 0 0,0 0 0 0 0,0 1 0 0 0,-3 0 15 0 0,-23 0-83 0 0,0 2 0 0 0,0 2 0 0 0,1 0 0 0 0,-1 2 1 0 0,1 2-1 0 0,0 0 0 0 0,1 2 0 0 0,-20 10 83 0 0,-38 30 0 0 0,71-41 0 0 0,0 0 0 0 0,1 2 0 0 0,0 0 0 0 0,0 0 0 0 0,-10 12 0 0 0,2 1 0 0 0,1 2 0 0 0,-13 19 0 0 0,4 5-149 0 0,28-44 148 0 0,-1-1 0 0 0,1 1 0 0 0,1 0 0 0 0,-1-1 0 0 0,1 1 0 0 0,0 0 1 0 0,0 1-1 0 0,1-1 0 0 0,0 0 0 0 0,0 0 0 0 0,0 1 0 0 0,1 3 1 0 0,0-9 2 0 0,0 1 0 0 0,0 0 0 0 0,0-1 0 0 0,0 1 0 0 0,0 0 1 0 0,1-1-1 0 0,-1 1 0 0 0,1 0 0 0 0,-1-1 0 0 0,1 1 0 0 0,0-1 0 0 0,-1 1 0 0 0,1-1 0 0 0,0 0 0 0 0,0 1 0 0 0,0-1 0 0 0,0 0 1 0 0,1 1-3 0 0,2 3 15 0 0,0-1-4 0 0,0 0 0 0 0,0 0 0 0 0,1 0 0 0 0,-1-1 0 0 0,1 1 0 0 0,0-1 0 0 0,0 0 0 0 0,0-1 0 0 0,0 1 0 0 0,0-1 0 0 0,1 0 0 0 0,-1 0 0 0 0,1-1 0 0 0,4 2-11 0 0,3-1 23 0 0,-1-1 0 0 0,0 0-1 0 0,0 0 1 0 0,1-1 0 0 0,-1-1 0 0 0,5 0-23 0 0,10-4 45 0 0,0 0 1 0 0,-1-2-1 0 0,20-8-45 0 0,-34 10 9 0 0,0 0-1 0 0,0-1 1 0 0,-1 0 0 0 0,0-1-1 0 0,3-2-8 0 0,53-42 74 0 0,-38 28-52 0 0,4-11 31 0 0,-23 25-53 0 0,0-1 0 0 0,-1 0 0 0 0,0-1 0 0 0,-1 1 0 0 0,0-2 0 0 0,6-10 0 0 0,-5 7 7 0 0,-1-1 0 0 0,-1 1 0 0 0,0-1 1 0 0,-1-1-1 0 0,-1 1 0 0 0,-1-1 0 0 0,0 0 0 0 0,-1 0 0 0 0,-1-3-7 0 0,4-4 0 0 0,-5 21 0 0 0,0 0 0 0 0,0 0 0 0 0,-1-1 0 0 0,1 1 0 0 0,-1-1 0 0 0,0 1 0 0 0,1-1 0 0 0,3-115 0 0 0,-3 87 0 0 0,0 14 0 0 0,-1 0 0 0 0,-1 0 0 0 0,-1 0 0 0 0,-1-5 0 0 0,3 20 0 0 0,0-1 0 0 0,-1 1 0 0 0,1-1 0 0 0,1 1 0 0 0,-1-1 0 0 0,0 1 0 0 0,1-1 0 0 0,0 0 0 0 0,0 1 0 0 0,-1-1 0 0 0,1 0 0 0 0,-1 1 0 0 0,0-1 0 0 0,0 0 0 0 0,0 0 0 0 0,0-1 0 0 0,-3-9 0 0 0,1 1 0 0 0,-1-1 0 0 0,-3-9 0 0 0,5 19 0 0 0,0 0 0 0 0,0-1 0 0 0,1 1 0 0 0,0 0 0 0 0,-1-5 0 0 0,1 5 0 0 0,0-1 0 0 0,0 1 0 0 0,-1-1 0 0 0,1 1 0 0 0,-1 0 0 0 0,-1-3 0 0 0,-19-65 0 0 0,20 67 0 0 0,-1 1 0 0 0,1-1 0 0 0,1 1 0 0 0,-1-1 0 0 0,0-3 0 0 0,-2-16 0 0 0,-2-10 0 0 0,4 32 0 0 0,1-1 0 0 0,-1 1 0 0 0,1-1 0 0 0,0 1 0 0 0,0-1 0 0 0,0 0 0 0 0,0 0 0 0 0,-1-15 0 0 0,1 17 0 0 0,0 0 0 0 0,0 0-1 0 0,0 0 1 0 0,0 0 0 0 0,0-1 0 0 0,0 1 0 0 0,1 0-1 0 0,-1 0 1 0 0,0 0 0 0 0,1 0 0 0 0,-1 0 0 0 0,1 0-1 0 0,-1-1 1 0 0,1 1 1 0 0,0 0 0 0 0,-1-1 0 0 0,1 1 0 0 0,-1 0 0 0 0,0 0-1 0 0,1-1 1 0 0,-1 1 0 0 0,0 0 0 0 0,0-1 0 0 0,0 1 0 0 0,0 0-1 0 0,0 0 1 0 0,0-1 0 0 0,0 1 0 0 0,0 0 0 0 0,0-1-1 0 0,-3-8 9 0 0,1 1 0 0 0,-1 0 0 0 0,0-1 0 0 0,0 1-1 0 0,-1 0 1 0 0,-3-5-9 0 0,5 10 0 0 0,0 0 0 0 0,1-1 0 0 0,0 1 0 0 0,-1-1 0 0 0,2 1 0 0 0,-1-1 0 0 0,0 0 0 0 0,1 1 0 0 0,0-5 0 0 0,0-14 0 0 0,0 21 0 0 0,0 1 0 0 0,0-1 0 0 0,0 1 0 0 0,0-1 0 0 0,0 0 0 0 0,-1 1 0 0 0,1-1 0 0 0,0 1 0 0 0,-1-1 0 0 0,1 1 0 0 0,-1-1 0 0 0,0 1 0 0 0,1-1 0 0 0,-1 1 0 0 0,-1-1 0 0 0,-4-12 0 0 0,-7-12 0 0 0,6 22 0 0 0,7 4 0 0 0,-1-1 0 0 0,1 1 0 0 0,0 0 0 0 0,-1 0 0 0 0,1 0 0 0 0,0 0 0 0 0,-1-1 0 0 0,1 1 0 0 0,0 0 0 0 0,-1 0 0 0 0,1-1 0 0 0,0 1 0 0 0,-1 0 0 0 0,1-1 0 0 0,0 1 0 0 0,0 0 0 0 0,-1-1 0 0 0,1 1 0 0 0,0-1 0 0 0,0 1 0 0 0,0 0 0 0 0,0-1 0 0 0,0 1 0 0 0,-1 0 0 0 0,1-1 0 0 0,0 1 0 0 0,0-1 0 0 0,0 1 0 0 0,0-1 0 0 0,0 1 0 0 0,0 0 0 0 0,0-1 0 0 0,0-1 0 0 0,-12-17 11 0 0,12 17-9 0 0,-1 1 1 0 0,1-1 0 0 0,-1 0 0 0 0,0 0-1 0 0,0 1 1 0 0,0-1 0 0 0,0 0 0 0 0,0 1-1 0 0,0-1 1 0 0,0 1 0 0 0,0 0-1 0 0,-2-2-2 0 0,2 2 2 0 0,0 0-1 0 0,0 0 0 0 0,0 0 1 0 0,0-1-1 0 0,0 1 0 0 0,1 0 0 0 0,-1-1 1 0 0,0 1-1 0 0,0-1 0 0 0,1 1 1 0 0,-1-1-1 0 0,1 1 0 0 0,0-1 0 0 0,-1 1 1 0 0,1-1-1 0 0,0 0-1 0 0,-5-10 0 0 0,3 10 0 0 0,1 0 0 0 0,0 0 0 0 0,0 0 0 0 0,1 0 0 0 0,-1 0 0 0 0,0 0 0 0 0,1 0 0 0 0,-1 0 0 0 0,1 0 0 0 0,0-1 0 0 0,-6-20 0 0 0,-6 4 0 0 0,-15-21 0 0 0,14 22 0 0 0,-3-9 0 0 0,15 25 0 0 0,-1 0 0 0 0,1-1 0 0 0,0 1 0 0 0,-1-1 0 0 0,1 1 0 0 0,0-1 0 0 0,0 0 0 0 0,-7-15 0 0 0,8 18 0 0 0,0-1 0 0 0,-1 1 0 0 0,1-1 0 0 0,0 1 0 0 0,0 0 0 0 0,-1-1 0 0 0,1 1 0 0 0,0-1 0 0 0,-1 1 0 0 0,1 0 0 0 0,0-1 0 0 0,-1 1 0 0 0,1 0 0 0 0,0 0 0 0 0,-1-1 0 0 0,1 1 0 0 0,-1 0 0 0 0,1 0 0 0 0,-1 0 0 0 0,1-1 0 0 0,-1 1 0 0 0,1 0 0 0 0,0 0 0 0 0,-1 0 0 0 0,1 0 0 0 0,-3-1 0 0 0,-11-13 0 0 0,1 0 0 0 0,-11-15 0 0 0,18 21 0 0 0,-20-35 0 0 0,5 8 0 0 0,-1-3 64 0 0,-5-12-64 0 0,-2 6 14 0 0,8 11 11 0 0,1-1 0 0 0,-2-6-25 0 0,-11-10 0 0 0,24 35 0 0 0,0 1 0 0 0,0 0 0 0 0,-1 1 0 0 0,0 0 0 0 0,0 0 0 0 0,2-1 0 0 0,-5-8 0 0 0,-4-9-2 0 0,12 23 5 0 0,0-1 0 0 0,0 0 0 0 0,1-1 1 0 0,0 0-4 0 0,0 0 22 0 0,0 0 0 0 0,-1 0 1 0 0,-1 0-23 0 0,-14-32 50 0 0,14 21-50 0 0,5 15 0 0 0,-1 0 0 0 0,0 0 0 0 0,0 0 0 0 0,-1 0 0 0 0,-2-5 0 0 0,2 6 0 0 0,0-1 0 0 0,1 1 0 0 0,-1-1 0 0 0,1 0 0 0 0,1 0 0 0 0,-2-6 0 0 0,2 7 0 0 0,0 0 0 0 0,0 0 0 0 0,-1 0 0 0 0,1 1 0 0 0,-1-1 0 0 0,0 0 0 0 0,-1 1 0 0 0,1-1 0 0 0,-1 1 0 0 0,-1-2 0 0 0,2 4 0 0 0,0-1 0 0 0,0 0 0 0 0,0 0 0 0 0,0 0 0 0 0,1 0 0 0 0,0 0 0 0 0,-1 0 0 0 0,1-1 0 0 0,0 1 0 0 0,-1-1 0 0 0,1 0 0 0 0,-1 1 0 0 0,0-1 0 0 0,-2-2 0 0 0,0 0 0 0 0,0-2 0 0 0,1 1 0 0 0,0 0 0 0 0,-2-5 0 0 0,-1-4 0 0 0,-10-16 0 0 0,5 5 0 0 0,10 24 0 0 0,-1 0 0 0 0,1-1 0 0 0,0 0 0 0 0,0 1 0 0 0,0-1 0 0 0,0 1 0 0 0,1-4 0 0 0,-1 3 0 0 0,1 0 0 0 0,-1 0 0 0 0,0 0 0 0 0,0 0 0 0 0,-1 0 0 0 0,0-3 0 0 0,-1 2 0 0 0,0-1 0 0 0,1 0 0 0 0,-1 0 0 0 0,1 0 0 0 0,1 0 0 0 0,-1 0 0 0 0,0-6 0 0 0,2 11 0 0 0,0-1 0 0 0,0 1 0 0 0,0 0 0 0 0,0 0 0 0 0,0 0 0 0 0,0 0 0 0 0,-1 0 0 0 0,1-1 0 0 0,0 1 0 0 0,-1 0 0 0 0,1 0 0 0 0,-1 0 0 0 0,0 0 0 0 0,-8-23 0 0 0,3 8 0 0 0,0 0 0 0 0,-4-6 0 0 0,2 5 0 0 0,6 12 9 0 0,-1 1 1 0 0,0 0-1 0 0,1 0 0 0 0,-1 0 0 0 0,0 0 1 0 0,-2-1-10 0 0,1 1 15 0 0,1 0 1 0 0,-1-1-1 0 0,1 1 0 0 0,-2-4-15 0 0,-29-53-53 0 0,27 44 53 0 0,1-2 0 0 0,-20-23 64 0 0,22 35-64 0 0,-1 1 0 0 0,1 0 0 0 0,-1 0 0 0 0,-4-3 0 0 0,2 2-20 0 0,1 0 1 0 0,-1-1-1 0 0,1 0 0 0 0,1 0 1 0 0,0-1-1 0 0,-4-7 20 0 0,-9-15-42 0 0,9 17 42 0 0,-9-14 0 0 0,12 21 25 0 0,0-1 0 0 0,1 1 0 0 0,-4-8-25 0 0,5 6 26 0 0,-1 1-1 0 0,-1 0 1 0 0,-5-6-26 0 0,-5-6 0 0 0,1 0 0 0 0,-11-19 0 0 0,10 15 0 0 0,-9-20-9 0 0,17 29 4 0 0,0 1 0 0 0,-1 0 0 0 0,-2-1 5 0 0,-7-7-11 0 0,-26-25-106 0 0,-7 4 181 0 0,41 38-61 0 0,7 3-6 0 0,1 1 1 0 0,0 0-1 0 0,-1-1 0 0 0,1 1 0 0 0,0-1 1 0 0,0 0-1 0 0,-1-1 3 0 0,0 0 5 0 0,0 0 1 0 0,0 1-1 0 0,-1-1 1 0 0,1 1-1 0 0,-1 0 1 0 0,1 0-1 0 0,-3-1-5 0 0,-6-3 18 0 0,-4-5-17 0 0,9 8 1 0 0,1-1-1 0 0,0 0 0 0 0,0-1 1 0 0,0 0-1 0 0,-3-3-1 0 0,6 5 0 0 0,0 0 0 0 0,-1 0 0 0 0,1 0 0 0 0,0 1 0 0 0,-1-1 0 0 0,-1 0 0 0 0,-4-3 0 0 0,-23-16 0 0 0,26 19 0 0 0,0-1 0 0 0,0 0 0 0 0,0 0 0 0 0,-3-4 0 0 0,5 4-6 0 0,0 0 0 0 0,-1 0 0 0 0,1 1 0 0 0,-1-1 0 0 0,-2 0 6 0 0,4 2-4 0 0,0 0 0 0 0,-1 0 0 0 0,1-1-1 0 0,0 1 1 0 0,1-1 0 0 0,-1 1-1 0 0,0-1 1 0 0,-1-2 4 0 0,-9-7 0 0 0,4 5 0 0 0,-43-36 12 0 0,5 13-24 0 0,-18-7 24 0 0,-27-15-24 0 0,-11-19 12 0 0,89 62 0 0 0,0 0 0 0 0,-1 2 0 0 0,0-1 0 0 0,-5 0 0 0 0,0-4 0 0 0,18 10 0 0 0,0 0 0 0 0,0 1 0 0 0,0-1 0 0 0,0 1 0 0 0,-1 0 0 0 0,1 0 0 0 0,0 0 0 0 0,-1 0 0 0 0,1 0 0 0 0,-1 0 0 0 0,-1 0 0 0 0,-36-11-116 0 0,3 2 13 0 0,10 0 231 0 0,23 8-106 0 0,0 1 1 0 0,0-1 0 0 0,0 1-1 0 0,0 0 1 0 0,0 0-1 0 0,0 0 1 0 0,0 0-1 0 0,-2 1-22 0 0,3-1-6 0 0,0 1 0 0 0,0-1 0 0 0,0 1 0 0 0,0-1 0 0 0,0 0-1 0 0,0 0 1 0 0,1-1 0 0 0,-3 0 6 0 0,1 0-4 0 0,1 0 0 0 0,-1 1 0 0 0,0 0 0 0 0,0-1 0 0 0,1 1 0 0 0,-3 0 4 0 0,-3 0 0 0 0,1 0 0 0 0,0 0 0 0 0,1 0 0 0 0,-1-1 0 0 0,-1-1 0 0 0,-46-14 53 0 0,28 13-41 0 0,11 2-24 0 0,-18 1-127 0 0,29 2 111 0 0,0-1-1 0 0,-1 0 1 0 0,1-1 0 0 0,-1 1-1 0 0,1-1 1 0 0,-2-1 28 0 0,-34-9 68 0 0,-51-16 197 0 0,77 22-269 0 0,11 4-4 0 0,0 0 0 0 0,0-1 0 0 0,0 1 0 0 0,0-1 0 0 0,0 0 0 0 0,0 0-1 0 0,0 0 1 0 0,0-1 0 0 0,-1 0 8 0 0,-1-2 0 0 0,0 0 0 0 0,-1 1 0 0 0,0 0 0 0 0,0 1 0 0 0,0-1 0 0 0,-1 2 0 0 0,1-1 0 0 0,-1 1 0 0 0,-6-2 0 0 0,-7-2 0 0 0,6 0 0 0 0,-23-7 0 0 0,30 11 0 0 0,1-1 0 0 0,-1 0 0 0 0,0 0 0 0 0,1-1-1 0 0,-5-3 1 0 0,-13-6-11 0 0,11 5 16 0 0,0 2 0 0 0,-1 0 0 0 0,0 0 0 0 0,-1 1-5 0 0,-28-10 0 0 0,0 3-80 0 0,8 5 80 0 0,-20 0 0 0 0,-61-5-152 0 0,106 11 163 0 0,-1 0 0 0 0,0 1 0 0 0,-1 1-11 0 0,0 0 15 0 0,1-1 1 0 0,-11-2-16 0 0,-33 0 0 0 0,49 2 0 0 0,0 0 0 0 0,-1 0 0 0 0,1 0 0 0 0,-2 1 0 0 0,1 0 0 0 0,1 0 0 0 0,-1-1 0 0 0,0 0 0 0 0,-1-1 0 0 0,-51-4-9 0 0,0 3 0 0 0,-27 3 9 0 0,-4 0 7 0 0,-318 2-4 0 0,284 0-67 0 0,-57-3 64 0 0,155 1 0 0 0,0 2 0 0 0,-18 4 0 0 0,-3 1 0 0 0,-57 11 0 0 0,19 0 177 0 0,68-16-225 0 0,0 1 0 0 0,0 1 0 0 0,-15 7 48 0 0,-20 4-57 0 0,-58 15 57 0 0,82-24 0 0 0,-6 2 0 0 0,-19 8 0 0 0,-11 3 0 0 0,53-16 33 0 0,0 0 0 0 0,0 1 0 0 0,0 1 0 0 0,-5 3-33 0 0,-21 9 73 0 0,-1 4-235 0 0,7-4 203 0 0,-1 1 91 0 0,29-17-132 0 0,-1 1 0 0 0,1-1 0 0 0,0 1 0 0 0,0 0 0 0 0,0 0 0 0 0,-18 12 0 0 0,17-12 0 0 0,1 0 0 0 0,0 0 0 0 0,0 0 0 0 0,0 0 0 0 0,0 1 0 0 0,-15 11 0 0 0,-65 43-205 0 0,59-41 199 0 0,1 1 1 0 0,0 3 5 0 0,-9 2 3 0 0,25-19-8 0 0,0 1 1 0 0,1 1-1 0 0,-5 3 5 0 0,-9 9-22 0 0,14-13 17 0 0,1 0 0 0 0,1 0 0 0 0,-1 0-1 0 0,1 1 1 0 0,0 0 0 0 0,-2 3 5 0 0,2-3 0 0 0,0 0 0 0 0,-1 0 0 0 0,1-1 0 0 0,-1 0 0 0 0,-4 3 0 0 0,2-2 0 0 0,0 0 0 0 0,1 1 0 0 0,-7 8 0 0 0,9-10 0 0 0,-1 1 0 0 0,0-1 0 0 0,0 0 0 0 0,0 0 0 0 0,-7 3 0 0 0,-13 11 0 0 0,-35 31 117 0 0,40-34-104 0 0,16-12-13 0 0,0-1-1 0 0,1 1 1 0 0,-1 0-1 0 0,-3 3 1 0 0,-23 25-22 0 0,24-26 15 0 0,0 0 0 0 0,1 1 0 0 0,0 0 0 0 0,0 0 0 0 0,1 0 0 0 0,-1 2 7 0 0,-2 3 6 0 0,-1 0 1 0 0,0-1-1 0 0,-1 0 0 0 0,0 0 0 0 0,-5 3-6 0 0,-15 16 22 0 0,-9 3-22 0 0,-3-1-64 0 0,29-21 50 0 0,-1-1 0 0 0,0 0 0 0 0,-11 5 14 0 0,-14 9-11 0 0,25-16 11 0 0,12-7 0 0 0,-1 0 0 0 0,1 0 0 0 0,0 0 0 0 0,0 1 0 0 0,0-1 0 0 0,0 1 0 0 0,0-1 0 0 0,0 1 0 0 0,-1 0 0 0 0,-6 5 0 0 0,-1 0 0 0 0,0-1 0 0 0,-10 5 0 0 0,-23 4-11 0 0,41-14-138 0 0,-13 6-1256 0 0,7-2 785 0 0,-16 3-2223 0 0,15-4 575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CC70-485B-44F5-A7F5-1A1A10FCA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e7c7c103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e7c7c103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0e7c7c103_0_9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11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e7c7c103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e7c7c103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0e7c7c103_0_9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e7c7c103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e7c7c103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0e7c7c103_0_9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7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8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F35A-B7EF-4E42-ABF1-581920F6735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jt5ibfRz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iagodnf.github.io/wumpus-world-simulat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975" y="1823117"/>
            <a:ext cx="8993798" cy="1270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TFIP-AI - Machine Learning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290" y="4461207"/>
            <a:ext cx="6919369" cy="1111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Unit 3 Logical and Reasoning Systems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Part 1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4158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C40A-20CD-4FFD-AE71-5ABF038D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Models</a:t>
            </a:r>
          </a:p>
          <a:p>
            <a:pPr lvl="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r>
              <a:rPr lang="en-US" dirty="0">
                <a:solidFill>
                  <a:schemeClr val="tx1"/>
                </a:solidFill>
              </a:rPr>
              <a:t> P</a:t>
            </a:r>
            <a:r>
              <a:rPr lang="en-US" baseline="-25000" dirty="0">
                <a:solidFill>
                  <a:schemeClr val="tx1"/>
                </a:solidFill>
              </a:rPr>
              <a:t>2,2</a:t>
            </a:r>
            <a:r>
              <a:rPr lang="en-US" dirty="0">
                <a:solidFill>
                  <a:schemeClr val="tx1"/>
                </a:solidFill>
              </a:rPr>
              <a:t> P</a:t>
            </a:r>
            <a:r>
              <a:rPr lang="en-US" baseline="-25000" dirty="0">
                <a:solidFill>
                  <a:schemeClr val="tx1"/>
                </a:solidFill>
              </a:rPr>
              <a:t>3,1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Knowledge base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917575" lvl="2" indent="-457200">
              <a:spcBef>
                <a:spcPts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Nothing in [1,1]</a:t>
            </a:r>
          </a:p>
          <a:p>
            <a:pPr marL="917575" lvl="2" indent="-457200">
              <a:spcBef>
                <a:spcPts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Breeze in [2,1]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1503E-C2C5-47F7-8695-BD07F79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18" y="702252"/>
            <a:ext cx="5756275" cy="4459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E008D3-114D-4185-BB3C-5F87C26375EF}"/>
                  </a:ext>
                </a:extLst>
              </p14:cNvPr>
              <p14:cNvContentPartPr/>
              <p14:nvPr/>
            </p14:nvContentPartPr>
            <p14:xfrm>
              <a:off x="5523829" y="789922"/>
              <a:ext cx="3857760" cy="4256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E008D3-114D-4185-BB3C-5F87C26375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0829" y="727282"/>
                <a:ext cx="3983400" cy="43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57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Possible Models</a:t>
                </a:r>
              </a:p>
              <a:p>
                <a:pPr lvl="0"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Knowledge base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Nothing in [1,1]</a:t>
                </a: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Breeze in [2,1]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 pit in [1,2]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A1503E-C2C5-47F7-8695-BD07F79F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18" y="702252"/>
            <a:ext cx="5756275" cy="44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Possible Models</a:t>
                </a:r>
              </a:p>
              <a:p>
                <a:pPr lvl="0"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Knowledge base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Nothing in [1,1]</a:t>
                </a: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Breeze in [2,1]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 pit in [2,2]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2239E7-F266-4F51-AC31-E107D9B3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49" y="686512"/>
            <a:ext cx="5876110" cy="45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language?</a:t>
            </a:r>
          </a:p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7030A0"/>
                </a:solidFill>
              </a:rPr>
              <a:t>P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 (Q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</a:t>
            </a:r>
            <a:r>
              <a:rPr lang="en-US" dirty="0">
                <a:solidFill>
                  <a:srgbClr val="7030A0"/>
                </a:solidFill>
              </a:rPr>
              <a:t> R)</a:t>
            </a:r>
            <a:r>
              <a:rPr lang="en-US" dirty="0"/>
              <a:t>;        </a:t>
            </a:r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</a:t>
            </a:r>
            <a:r>
              <a:rPr lang="en-US" dirty="0">
                <a:solidFill>
                  <a:srgbClr val="7030A0"/>
                </a:solidFill>
              </a:rPr>
              <a:t> (Raining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</a:t>
            </a:r>
            <a:r>
              <a:rPr lang="en-US" dirty="0">
                <a:solidFill>
                  <a:srgbClr val="7030A0"/>
                </a:solidFill>
              </a:rPr>
              <a:t> Sunny)</a:t>
            </a:r>
          </a:p>
          <a:p>
            <a:pPr lvl="1"/>
            <a:r>
              <a:rPr lang="en-US" dirty="0"/>
              <a:t>Possible world: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=true, </a:t>
            </a:r>
            <a:r>
              <a:rPr lang="en-US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=true, 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=false,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=true}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1101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 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true in a world </a:t>
            </a:r>
            <a:r>
              <a:rPr lang="en-US" dirty="0" err="1"/>
              <a:t>iff</a:t>
            </a:r>
            <a:r>
              <a:rPr lang="en-US" dirty="0"/>
              <a:t> is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true and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is true (etc.)</a:t>
            </a:r>
          </a:p>
          <a:p>
            <a:r>
              <a:rPr lang="en-US" dirty="0">
                <a:solidFill>
                  <a:srgbClr val="000090"/>
                </a:solidFill>
              </a:rPr>
              <a:t>First-order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x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y P(</a:t>
            </a:r>
            <a:r>
              <a:rPr lang="en-US" dirty="0" err="1">
                <a:solidFill>
                  <a:srgbClr val="7030A0"/>
                </a:solidFill>
                <a:sym typeface="Symbol"/>
              </a:rPr>
              <a:t>x,y</a:t>
            </a:r>
            <a:r>
              <a:rPr lang="en-US" dirty="0">
                <a:solidFill>
                  <a:srgbClr val="7030A0"/>
                </a:solidFill>
                <a:sym typeface="Symbol"/>
              </a:rPr>
              <a:t>) 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Q(</a:t>
            </a:r>
            <a:r>
              <a:rPr lang="en-US" dirty="0" err="1">
                <a:solidFill>
                  <a:srgbClr val="7030A0"/>
                </a:solidFill>
                <a:sym typeface="Symbol"/>
              </a:rPr>
              <a:t>Joe,f</a:t>
            </a:r>
            <a:r>
              <a:rPr lang="en-US" dirty="0">
                <a:solidFill>
                  <a:srgbClr val="7030A0"/>
                </a:solidFill>
                <a:sym typeface="Symbol"/>
              </a:rPr>
              <a:t>(x))</a:t>
            </a:r>
            <a:r>
              <a:rPr lang="en-US" dirty="0">
                <a:solidFill>
                  <a:srgbClr val="7030A0"/>
                </a:solidFill>
              </a:rPr>
              <a:t> 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</a:t>
            </a:r>
            <a:r>
              <a:rPr lang="en-US" dirty="0">
                <a:solidFill>
                  <a:srgbClr val="7030A0"/>
                </a:solidFill>
              </a:rPr>
              <a:t> f(x)=f(y)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Possible world: Objects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7030A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Joe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ym typeface="Symbol"/>
              </a:rPr>
              <a:t>() is true in a world if =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ym typeface="Symbol"/>
              </a:rPr>
              <a:t>and  holds for 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</p:txBody>
      </p:sp>
    </p:spTree>
    <p:extLst>
      <p:ext uri="{BB962C8B-B14F-4D97-AF65-F5344CB8AC3E}">
        <p14:creationId xmlns:p14="http://schemas.microsoft.com/office/powerpoint/2010/main" val="8171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A46D-B334-469E-AEE2-6BBCF0A4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2F4E-BCF6-4487-AC50-6B9861D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5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A46D-B334-469E-AEE2-6BBCF0A4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2F4E-BCF6-4487-AC50-6B9861D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Variable that can be true or 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We’ll try to use capital letters, e.g. A, B, P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Often include True and False</a:t>
            </a:r>
          </a:p>
          <a:p>
            <a:r>
              <a:rPr lang="en-US" dirty="0"/>
              <a:t>Operators: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  <a:sym typeface="Symbol"/>
              </a:rPr>
              <a:t> A</a:t>
            </a:r>
            <a:r>
              <a:rPr lang="en-US" dirty="0"/>
              <a:t>: not A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  <a:sym typeface="Symbol"/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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B</a:t>
            </a:r>
            <a:r>
              <a:rPr lang="en-US" dirty="0"/>
              <a:t>: A and B (conjunction)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  <a:sym typeface="Symbol"/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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B</a:t>
            </a:r>
            <a:r>
              <a:rPr lang="en-US" dirty="0"/>
              <a:t>: A or B (disjunction) Note: this is not an “exclusive or”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  <a:sym typeface="Symbol"/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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B</a:t>
            </a:r>
            <a:r>
              <a:rPr lang="en-US" dirty="0"/>
              <a:t>: A implies B (implication). If A then B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  <a:sym typeface="Symbol"/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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B</a:t>
            </a:r>
            <a:r>
              <a:rPr lang="en-US" dirty="0"/>
              <a:t>: A if and only if B (biconditional)</a:t>
            </a:r>
          </a:p>
          <a:p>
            <a:r>
              <a:rPr lang="en-US" dirty="0"/>
              <a:t>Sentences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a set of proposition symbols {</a:t>
            </a:r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/>
              <a:t>, …,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r>
              <a:rPr lang="en-US" dirty="0"/>
              <a:t>} </a:t>
            </a:r>
          </a:p>
          <a:p>
            <a:pPr lvl="2"/>
            <a:r>
              <a:rPr lang="en-US" sz="2800" dirty="0"/>
              <a:t>(we often add </a:t>
            </a:r>
            <a:r>
              <a:rPr lang="en-US" sz="2800" dirty="0">
                <a:solidFill>
                  <a:srgbClr val="7030A0"/>
                </a:solidFill>
              </a:rPr>
              <a:t>True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7030A0"/>
                </a:solidFill>
              </a:rPr>
              <a:t>False</a:t>
            </a:r>
            <a:r>
              <a:rPr lang="en-US" sz="2800" dirty="0"/>
              <a:t> for convenience)</a:t>
            </a:r>
          </a:p>
          <a:p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en-US" baseline="-25000" dirty="0">
                <a:solidFill>
                  <a:srgbClr val="7030A0"/>
                </a:solidFill>
              </a:rPr>
              <a:t>i</a:t>
            </a:r>
            <a:r>
              <a:rPr lang="en-US" baseline="-25000" dirty="0">
                <a:solidFill>
                  <a:srgbClr val="CC00CC"/>
                </a:solidFill>
              </a:rPr>
              <a:t>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is a sentence then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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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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and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sentences then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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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a sentence</a:t>
            </a:r>
          </a:p>
          <a:p>
            <a:r>
              <a:rPr lang="en-US" dirty="0"/>
              <a:t>And p.s. there are no other sentences!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715002" y="1371600"/>
            <a:ext cx="78720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sz="3200" dirty="0"/>
              <a:t>𝛂 ∨ 𝛃  is </a:t>
            </a:r>
            <a:r>
              <a:rPr lang="en-US" sz="3200" u="sng" dirty="0"/>
              <a:t>inclusive or</a:t>
            </a:r>
            <a:r>
              <a:rPr lang="en-US" sz="3200" dirty="0"/>
              <a:t>, not exclusive</a:t>
            </a:r>
            <a:br>
              <a:rPr lang="en-US" sz="3200" dirty="0"/>
            </a:br>
            <a:endParaRPr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122F1-EF15-4DDA-A721-50CBD917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Operators</a:t>
            </a:r>
          </a:p>
        </p:txBody>
      </p:sp>
    </p:spTree>
    <p:extLst>
      <p:ext uri="{BB962C8B-B14F-4D97-AF65-F5344CB8AC3E}">
        <p14:creationId xmlns:p14="http://schemas.microsoft.com/office/powerpoint/2010/main" val="406434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5B5-08C1-4E8C-ADE1-86C444A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DF4E-6765-4E8D-872A-11F3150B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𝛂 ∨ 𝛃  is </a:t>
            </a:r>
            <a:r>
              <a:rPr lang="en-US" u="sng" dirty="0"/>
              <a:t>inclusive or</a:t>
            </a:r>
            <a:r>
              <a:rPr lang="en-US" dirty="0"/>
              <a:t>, not exclusive</a:t>
            </a:r>
          </a:p>
        </p:txBody>
      </p:sp>
      <p:graphicFrame>
        <p:nvGraphicFramePr>
          <p:cNvPr id="5" name="Google Shape;139;p18">
            <a:extLst>
              <a:ext uri="{FF2B5EF4-FFF2-40B4-BE49-F238E27FC236}">
                <a16:creationId xmlns:a16="http://schemas.microsoft.com/office/drawing/2014/main" id="{688FF1FA-287B-498A-AC2E-BDF591A1B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21157"/>
              </p:ext>
            </p:extLst>
          </p:nvPr>
        </p:nvGraphicFramePr>
        <p:xfrm>
          <a:off x="905203" y="1957552"/>
          <a:ext cx="4343400" cy="28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sym typeface="Symbol"/>
                        </a:rPr>
                        <a:t></a:t>
                      </a: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𝛃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oogle Shape;139;p18">
            <a:extLst>
              <a:ext uri="{FF2B5EF4-FFF2-40B4-BE49-F238E27FC236}">
                <a16:creationId xmlns:a16="http://schemas.microsoft.com/office/drawing/2014/main" id="{B90136F7-91CA-4672-A81C-AAB0005CE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43971"/>
              </p:ext>
            </p:extLst>
          </p:nvPr>
        </p:nvGraphicFramePr>
        <p:xfrm>
          <a:off x="6304191" y="1943100"/>
          <a:ext cx="4610100" cy="28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/>
                        <a:t>𝛂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US" sz="3200" dirty="0"/>
                        <a:t> 𝛃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2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715002" y="1371600"/>
            <a:ext cx="78720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sz="3200" dirty="0"/>
              <a:t>𝛂 ∨ 𝛃  is </a:t>
            </a:r>
            <a:r>
              <a:rPr lang="en-US" sz="3200" u="sng" dirty="0"/>
              <a:t>inclusive or</a:t>
            </a:r>
            <a:r>
              <a:rPr lang="en-US" sz="3200" dirty="0"/>
              <a:t>, not exclusive</a:t>
            </a:r>
            <a:br>
              <a:rPr lang="en-US" sz="3200" dirty="0"/>
            </a:br>
            <a:endParaRPr sz="3200" dirty="0"/>
          </a:p>
          <a:p>
            <a:pPr>
              <a:spcBef>
                <a:spcPts val="640"/>
              </a:spcBef>
            </a:pPr>
            <a:r>
              <a:rPr lang="en-US" sz="3200" dirty="0"/>
              <a:t>𝛂 ⇒ 𝛃  is equivalent to  ¬𝛂 ∨ 𝛃</a:t>
            </a:r>
          </a:p>
          <a:p>
            <a:pPr marL="571500" indent="-571500">
              <a:spcBef>
                <a:spcPts val="64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Says who?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122F1-EF15-4DDA-A721-50CBD917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Operators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Logical agents and environments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715168" y="2459789"/>
            <a:ext cx="8966201" cy="4398211"/>
            <a:chOff x="2209800" y="3194447"/>
            <a:chExt cx="4692252" cy="1434703"/>
          </a:xfrm>
        </p:grpSpPr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rot="10800000">
              <a:off x="3327068" y="3556393"/>
              <a:ext cx="1" cy="719532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21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sz="3200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2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3200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27" name="Rectangle 15"/>
              <p:cNvSpPr>
                <a:spLocks/>
              </p:cNvSpPr>
              <p:nvPr/>
            </p:nvSpPr>
            <p:spPr bwMode="auto">
              <a:xfrm>
                <a:off x="0" y="707"/>
                <a:ext cx="928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3200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28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29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3200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rot="10800000" flipH="1">
              <a:off x="3896915" y="3539368"/>
              <a:ext cx="1859756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32" name="Rectangle 20"/>
            <p:cNvSpPr>
              <a:spLocks/>
            </p:cNvSpPr>
            <p:nvPr/>
          </p:nvSpPr>
          <p:spPr bwMode="auto">
            <a:xfrm>
              <a:off x="4396977" y="3550084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4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33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4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  <p:sp>
        <p:nvSpPr>
          <p:cNvPr id="37" name="AutoShape 11"/>
          <p:cNvSpPr>
            <a:spLocks/>
          </p:cNvSpPr>
          <p:nvPr/>
        </p:nvSpPr>
        <p:spPr bwMode="auto">
          <a:xfrm>
            <a:off x="2064335" y="3785224"/>
            <a:ext cx="3449066" cy="1580437"/>
          </a:xfrm>
          <a:prstGeom prst="roundRect">
            <a:avLst>
              <a:gd name="adj" fmla="val 2812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38" name="AutoShape 11"/>
          <p:cNvSpPr>
            <a:spLocks/>
          </p:cNvSpPr>
          <p:nvPr/>
        </p:nvSpPr>
        <p:spPr bwMode="auto">
          <a:xfrm>
            <a:off x="2056313" y="3777203"/>
            <a:ext cx="3449066" cy="808165"/>
          </a:xfrm>
          <a:prstGeom prst="roundRect">
            <a:avLst>
              <a:gd name="adj" fmla="val 2812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39" name="AutoShape 11"/>
          <p:cNvSpPr>
            <a:spLocks/>
          </p:cNvSpPr>
          <p:nvPr/>
        </p:nvSpPr>
        <p:spPr bwMode="auto">
          <a:xfrm>
            <a:off x="2061660" y="4572000"/>
            <a:ext cx="3449066" cy="777618"/>
          </a:xfrm>
          <a:prstGeom prst="roundRect">
            <a:avLst>
              <a:gd name="adj" fmla="val 2812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35" name="Rectangle 12"/>
          <p:cNvSpPr>
            <a:spLocks/>
          </p:cNvSpPr>
          <p:nvPr/>
        </p:nvSpPr>
        <p:spPr bwMode="auto">
          <a:xfrm>
            <a:off x="3640752" y="4314969"/>
            <a:ext cx="476721" cy="55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29765" algn="ctr"/>
            <a:r>
              <a:rPr lang="en-US" sz="3200" b="1" dirty="0">
                <a:latin typeface="Calibri" pitchFamily="34" charset="0"/>
                <a:cs typeface="Arial" charset="0"/>
              </a:rPr>
              <a:t>?</a:t>
            </a:r>
          </a:p>
        </p:txBody>
      </p:sp>
      <p:sp>
        <p:nvSpPr>
          <p:cNvPr id="36" name="Rectangle 12"/>
          <p:cNvSpPr>
            <a:spLocks/>
          </p:cNvSpPr>
          <p:nvPr/>
        </p:nvSpPr>
        <p:spPr bwMode="auto">
          <a:xfrm>
            <a:off x="2098844" y="3745488"/>
            <a:ext cx="3408947" cy="1147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29765" algn="ctr">
              <a:lnSpc>
                <a:spcPct val="150000"/>
              </a:lnSpc>
            </a:pPr>
            <a:r>
              <a:rPr lang="en-US" sz="3200" dirty="0">
                <a:latin typeface="Calibri" pitchFamily="34" charset="0"/>
                <a:cs typeface="Arial" charset="0"/>
              </a:rPr>
              <a:t>Knowledge Base</a:t>
            </a:r>
          </a:p>
          <a:p>
            <a:pPr marL="29765" algn="ctr">
              <a:lnSpc>
                <a:spcPct val="150000"/>
              </a:lnSpc>
            </a:pPr>
            <a:r>
              <a:rPr lang="en-US" sz="3200" dirty="0">
                <a:latin typeface="Calibri" pitchFamily="34" charset="0"/>
              </a:rPr>
              <a:t>Inference</a:t>
            </a:r>
            <a:endParaRPr lang="en-US" sz="3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5B5-08C1-4E8C-ADE1-86C444A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DF4E-6765-4E8D-872A-11F3150B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𝛂 ⇒ 𝛃  is equivalent to  ¬𝛂 ∨ 𝛃</a:t>
            </a:r>
          </a:p>
        </p:txBody>
      </p:sp>
      <p:graphicFrame>
        <p:nvGraphicFramePr>
          <p:cNvPr id="4" name="Google Shape;139;p18">
            <a:extLst>
              <a:ext uri="{FF2B5EF4-FFF2-40B4-BE49-F238E27FC236}">
                <a16:creationId xmlns:a16="http://schemas.microsoft.com/office/drawing/2014/main" id="{797B1BBD-76DA-471F-A5F1-E8E5799BF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272379"/>
              </p:ext>
            </p:extLst>
          </p:nvPr>
        </p:nvGraphicFramePr>
        <p:xfrm>
          <a:off x="2476500" y="1943100"/>
          <a:ext cx="7505700" cy="28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⇒ 𝛃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¬𝛂 ∨ 𝛃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3F7060-9342-44D3-A888-DB7CD3784F0A}"/>
                  </a:ext>
                </a:extLst>
              </p14:cNvPr>
              <p14:cNvContentPartPr/>
              <p14:nvPr/>
            </p14:nvContentPartPr>
            <p14:xfrm>
              <a:off x="6198840" y="2722320"/>
              <a:ext cx="11880" cy="2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3F7060-9342-44D3-A888-DB7CD3784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9480" y="2712960"/>
                <a:ext cx="3060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53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715002" y="1371600"/>
            <a:ext cx="78720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sz="3200" dirty="0"/>
              <a:t>𝛂 ∨ 𝛃  is </a:t>
            </a:r>
            <a:r>
              <a:rPr lang="en-US" sz="3200" u="sng" dirty="0"/>
              <a:t>inclusive or</a:t>
            </a:r>
            <a:r>
              <a:rPr lang="en-US" sz="3200" dirty="0"/>
              <a:t>, not exclusive</a:t>
            </a:r>
            <a:br>
              <a:rPr lang="en-US" sz="3200" dirty="0"/>
            </a:br>
            <a:endParaRPr sz="3200" dirty="0"/>
          </a:p>
          <a:p>
            <a:pPr>
              <a:spcBef>
                <a:spcPts val="640"/>
              </a:spcBef>
            </a:pPr>
            <a:r>
              <a:rPr lang="en-US" sz="3200" dirty="0"/>
              <a:t>𝛂 ⇒ 𝛃  is equivalent to  ¬𝛂 ∨ 𝛃</a:t>
            </a:r>
          </a:p>
          <a:p>
            <a:pPr marL="571500" indent="-571500">
              <a:spcBef>
                <a:spcPts val="64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Says who?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640"/>
              </a:spcBef>
            </a:pPr>
            <a:r>
              <a:rPr lang="en-US" sz="3200" dirty="0"/>
              <a:t>𝛂 ⇔ 𝛃 is equivalent to (𝛂 ⇒ 𝛃) ∧ (𝛃 ⇒ 𝛂)</a:t>
            </a:r>
          </a:p>
          <a:p>
            <a:pPr marL="457200" indent="-457200">
              <a:spcBef>
                <a:spcPts val="64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Prove it!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122F1-EF15-4DDA-A721-50CBD917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Operators</a:t>
            </a:r>
          </a:p>
        </p:txBody>
      </p:sp>
    </p:spTree>
    <p:extLst>
      <p:ext uri="{BB962C8B-B14F-4D97-AF65-F5344CB8AC3E}">
        <p14:creationId xmlns:p14="http://schemas.microsoft.com/office/powerpoint/2010/main" val="17029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5B5-08C1-4E8C-ADE1-86C444A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DF4E-6765-4E8D-872A-11F3150B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𝛂 ⇔ 𝛃 is equivalent to (𝛂 ⇒ 𝛃) ∧ (𝛃 ⇒ 𝛂)</a:t>
            </a:r>
          </a:p>
        </p:txBody>
      </p:sp>
      <p:graphicFrame>
        <p:nvGraphicFramePr>
          <p:cNvPr id="5" name="Google Shape;148;p19">
            <a:extLst>
              <a:ext uri="{FF2B5EF4-FFF2-40B4-BE49-F238E27FC236}">
                <a16:creationId xmlns:a16="http://schemas.microsoft.com/office/drawing/2014/main" id="{4FE582B6-7C4E-4439-8629-9293F5543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410602"/>
              </p:ext>
            </p:extLst>
          </p:nvPr>
        </p:nvGraphicFramePr>
        <p:xfrm>
          <a:off x="1261178" y="1772526"/>
          <a:ext cx="9669643" cy="342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2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⇔ 𝛃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⇒ 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 ⇒ 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(𝛂⇒𝛃) ∧ (𝛃⇒𝛂)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149;p19">
            <a:extLst>
              <a:ext uri="{FF2B5EF4-FFF2-40B4-BE49-F238E27FC236}">
                <a16:creationId xmlns:a16="http://schemas.microsoft.com/office/drawing/2014/main" id="{9EE0DF76-B493-42DD-8B3F-9CA14B87F607}"/>
              </a:ext>
            </a:extLst>
          </p:cNvPr>
          <p:cNvSpPr txBox="1"/>
          <p:nvPr/>
        </p:nvSpPr>
        <p:spPr>
          <a:xfrm>
            <a:off x="717284" y="5322899"/>
            <a:ext cx="9894136" cy="14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Equivalence: it’s true in all models. Expressed as a logical sentence:</a:t>
            </a:r>
            <a:endParaRPr sz="2800" dirty="0"/>
          </a:p>
          <a:p>
            <a:pPr algn="ctr"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(𝛂 ⇔ 𝛃) </a:t>
            </a:r>
            <a:r>
              <a:rPr lang="en-US" sz="32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[(𝛂 ⇒ 𝛃) ∧ (𝛃 ⇒ 𝛂)]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0913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CB2A-7EB4-4657-A9AF-8BB200B0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2746-2C97-421D-97A1-0B1ED928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8127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literal</a:t>
            </a:r>
            <a:r>
              <a:rPr lang="en-US" dirty="0"/>
              <a:t> is an atomic sentence: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Symbol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sym typeface="Symbol"/>
              </a:rPr>
              <a:t> Symbol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Python Inference</a:t>
            </a: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552099" y="1127393"/>
            <a:ext cx="9036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There are ways of telling whether she is a witch</a:t>
            </a:r>
          </a:p>
        </p:txBody>
      </p:sp>
    </p:spTree>
    <p:extLst>
      <p:ext uri="{BB962C8B-B14F-4D97-AF65-F5344CB8AC3E}">
        <p14:creationId xmlns:p14="http://schemas.microsoft.com/office/powerpoint/2010/main" val="219541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178D-778B-4E1E-833C-D668BF1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as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8697-9808-4178-BBF4-4478FF5E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9068265" cy="2039539"/>
          </a:xfrm>
        </p:spPr>
        <p:txBody>
          <a:bodyPr/>
          <a:lstStyle/>
          <a:p>
            <a:r>
              <a:rPr lang="en-US" dirty="0"/>
              <a:t>Adding a sentence to our knowledge base constrains the</a:t>
            </a:r>
          </a:p>
          <a:p>
            <a:r>
              <a:rPr lang="en-US" dirty="0"/>
              <a:t>number of possible models:</a:t>
            </a:r>
          </a:p>
          <a:p>
            <a:endParaRPr lang="en-US" dirty="0"/>
          </a:p>
          <a:p>
            <a:r>
              <a:rPr lang="en-US" dirty="0"/>
              <a:t>KB: Nothing</a:t>
            </a:r>
          </a:p>
          <a:p>
            <a:endParaRPr lang="en-US" dirty="0"/>
          </a:p>
        </p:txBody>
      </p:sp>
      <p:graphicFrame>
        <p:nvGraphicFramePr>
          <p:cNvPr id="4" name="Google Shape;167;p21">
            <a:extLst>
              <a:ext uri="{FF2B5EF4-FFF2-40B4-BE49-F238E27FC236}">
                <a16:creationId xmlns:a16="http://schemas.microsoft.com/office/drawing/2014/main" id="{503D4D8F-6A99-44CD-BE7B-692072E9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253906"/>
              </p:ext>
            </p:extLst>
          </p:nvPr>
        </p:nvGraphicFramePr>
        <p:xfrm>
          <a:off x="7626450" y="1730440"/>
          <a:ext cx="3440355" cy="4937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P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Q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R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Google Shape;170;p21">
            <a:extLst>
              <a:ext uri="{FF2B5EF4-FFF2-40B4-BE49-F238E27FC236}">
                <a16:creationId xmlns:a16="http://schemas.microsoft.com/office/drawing/2014/main" id="{56130B87-F41D-47A8-9928-47A77AA984B8}"/>
              </a:ext>
            </a:extLst>
          </p:cNvPr>
          <p:cNvSpPr txBox="1"/>
          <p:nvPr/>
        </p:nvSpPr>
        <p:spPr>
          <a:xfrm>
            <a:off x="5252232" y="1801760"/>
            <a:ext cx="2192532" cy="14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800" dirty="0"/>
              <a:t>Possible</a:t>
            </a:r>
            <a:endParaRPr sz="2800" dirty="0"/>
          </a:p>
          <a:p>
            <a:pPr algn="r"/>
            <a:r>
              <a:rPr lang="en-US" sz="2800" dirty="0"/>
              <a:t>Models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1162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178D-778B-4E1E-833C-D668BF1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as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8697-9808-4178-BBF4-4478FF5E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9068265" cy="2039539"/>
          </a:xfrm>
        </p:spPr>
        <p:txBody>
          <a:bodyPr/>
          <a:lstStyle/>
          <a:p>
            <a:r>
              <a:rPr lang="en-US" dirty="0"/>
              <a:t>Adding a sentence to our knowledge base constrains the</a:t>
            </a:r>
          </a:p>
          <a:p>
            <a:r>
              <a:rPr lang="en-US" dirty="0"/>
              <a:t>number of possible models:</a:t>
            </a:r>
          </a:p>
          <a:p>
            <a:endParaRPr lang="en-US" dirty="0"/>
          </a:p>
          <a:p>
            <a:r>
              <a:rPr lang="en-US" dirty="0"/>
              <a:t>KB: Nothing</a:t>
            </a:r>
          </a:p>
          <a:p>
            <a:r>
              <a:rPr lang="en-US" dirty="0"/>
              <a:t>KB: [(P ∧ ¬Q) ∨ (Q ∧ ¬P)] ⇒ R</a:t>
            </a:r>
          </a:p>
          <a:p>
            <a:r>
              <a:rPr lang="en-US" dirty="0"/>
              <a:t>Assign: {Q:1, P:0, R:0} ,i.e. row 3, then</a:t>
            </a:r>
          </a:p>
          <a:p>
            <a:r>
              <a:rPr lang="en-US" dirty="0"/>
              <a:t>[(0 ∧ ¬1) ∨ (1 ∧ ¬0)] ⇒ 0</a:t>
            </a:r>
          </a:p>
          <a:p>
            <a:r>
              <a:rPr lang="en-US" dirty="0"/>
              <a:t>[(0 ∧ 0) ∨ (1 ∧ 1)] ⇒ 0</a:t>
            </a:r>
          </a:p>
          <a:p>
            <a:r>
              <a:rPr lang="en-US" dirty="0"/>
              <a:t>[0 ∨ 1] ⇒ 0 (Contradiction! Therefore,</a:t>
            </a:r>
          </a:p>
          <a:p>
            <a:r>
              <a:rPr lang="en-US" dirty="0"/>
              <a:t>this model is NOT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oogle Shape;167;p21">
            <a:extLst>
              <a:ext uri="{FF2B5EF4-FFF2-40B4-BE49-F238E27FC236}">
                <a16:creationId xmlns:a16="http://schemas.microsoft.com/office/drawing/2014/main" id="{503D4D8F-6A99-44CD-BE7B-692072E9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836983"/>
              </p:ext>
            </p:extLst>
          </p:nvPr>
        </p:nvGraphicFramePr>
        <p:xfrm>
          <a:off x="7626450" y="1730440"/>
          <a:ext cx="3440355" cy="4937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P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Q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R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Google Shape;170;p21">
            <a:extLst>
              <a:ext uri="{FF2B5EF4-FFF2-40B4-BE49-F238E27FC236}">
                <a16:creationId xmlns:a16="http://schemas.microsoft.com/office/drawing/2014/main" id="{E37A01FD-A62C-442D-9ED0-F064AE3C0D67}"/>
              </a:ext>
            </a:extLst>
          </p:cNvPr>
          <p:cNvSpPr txBox="1"/>
          <p:nvPr/>
        </p:nvSpPr>
        <p:spPr>
          <a:xfrm>
            <a:off x="5252232" y="1801760"/>
            <a:ext cx="2192532" cy="14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800" dirty="0"/>
              <a:t>Possible</a:t>
            </a:r>
            <a:endParaRPr sz="2800" dirty="0"/>
          </a:p>
          <a:p>
            <a:pPr algn="r"/>
            <a:r>
              <a:rPr lang="en-US" sz="2800" dirty="0"/>
              <a:t>Models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0973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178D-778B-4E1E-833C-D668BF1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as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8697-9808-4178-BBF4-4478FF5E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9068265" cy="2039539"/>
          </a:xfrm>
        </p:spPr>
        <p:txBody>
          <a:bodyPr/>
          <a:lstStyle/>
          <a:p>
            <a:r>
              <a:rPr lang="en-US" dirty="0"/>
              <a:t>Adding a sentence to our knowledge base constrains the</a:t>
            </a:r>
          </a:p>
          <a:p>
            <a:r>
              <a:rPr lang="en-US" dirty="0"/>
              <a:t>number of possible models:</a:t>
            </a:r>
          </a:p>
          <a:p>
            <a:endParaRPr lang="en-US" dirty="0"/>
          </a:p>
          <a:p>
            <a:r>
              <a:rPr lang="en-US" dirty="0"/>
              <a:t>KB: Nothing</a:t>
            </a:r>
          </a:p>
          <a:p>
            <a:r>
              <a:rPr lang="en-US" dirty="0"/>
              <a:t>KB: [(P ∧ ¬Q) ∨ (Q ∧ ¬P)] ⇒ R</a:t>
            </a:r>
          </a:p>
          <a:p>
            <a:r>
              <a:rPr lang="en-US" dirty="0"/>
              <a:t>KB: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, [(P ∧ ¬Q) ∨ (Q ∧ ¬P)] ⇒ R</a:t>
            </a:r>
          </a:p>
          <a:p>
            <a:endParaRPr lang="en-US" dirty="0"/>
          </a:p>
        </p:txBody>
      </p:sp>
      <p:graphicFrame>
        <p:nvGraphicFramePr>
          <p:cNvPr id="4" name="Google Shape;167;p21">
            <a:extLst>
              <a:ext uri="{FF2B5EF4-FFF2-40B4-BE49-F238E27FC236}">
                <a16:creationId xmlns:a16="http://schemas.microsoft.com/office/drawing/2014/main" id="{503D4D8F-6A99-44CD-BE7B-692072E9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542203"/>
              </p:ext>
            </p:extLst>
          </p:nvPr>
        </p:nvGraphicFramePr>
        <p:xfrm>
          <a:off x="7626450" y="1730440"/>
          <a:ext cx="3440355" cy="4937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P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Q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R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false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false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false</a:t>
                      </a:r>
                      <a:endParaRPr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true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Google Shape;170;p21">
            <a:extLst>
              <a:ext uri="{FF2B5EF4-FFF2-40B4-BE49-F238E27FC236}">
                <a16:creationId xmlns:a16="http://schemas.microsoft.com/office/drawing/2014/main" id="{C3988636-D439-4B18-A02E-161ECF3B1FEE}"/>
              </a:ext>
            </a:extLst>
          </p:cNvPr>
          <p:cNvSpPr txBox="1"/>
          <p:nvPr/>
        </p:nvSpPr>
        <p:spPr>
          <a:xfrm>
            <a:off x="5252232" y="1801760"/>
            <a:ext cx="2192532" cy="14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800" dirty="0"/>
              <a:t>Possible</a:t>
            </a:r>
            <a:endParaRPr sz="2800" dirty="0"/>
          </a:p>
          <a:p>
            <a:pPr algn="r"/>
            <a:r>
              <a:rPr lang="en-US" sz="2800" dirty="0"/>
              <a:t>Models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3768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Sherlock Entailment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“When you have eliminated the impossible, whatever remains, however improbable, must be the truth” – </a:t>
            </a:r>
            <a:r>
              <a:rPr lang="en-US" i="1" dirty="0"/>
              <a:t>Sherlock Holmes via Sir Arthur Conan Doyle</a:t>
            </a:r>
          </a:p>
        </p:txBody>
      </p:sp>
      <p:pic>
        <p:nvPicPr>
          <p:cNvPr id="5" name="Picture 4" descr="sherlock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24033"/>
          <a:stretch/>
        </p:blipFill>
        <p:spPr>
          <a:xfrm>
            <a:off x="6235487" y="2673684"/>
            <a:ext cx="5020056" cy="3850105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98379" y="3060034"/>
            <a:ext cx="5376779" cy="29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Knowledge base and inference allow us to remove impossible models, helping us to see what is true in all of the remaining models</a:t>
            </a:r>
          </a:p>
        </p:txBody>
      </p:sp>
    </p:spTree>
    <p:extLst>
      <p:ext uri="{BB962C8B-B14F-4D97-AF65-F5344CB8AC3E}">
        <p14:creationId xmlns:p14="http://schemas.microsoft.com/office/powerpoint/2010/main" val="2494945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209850"/>
            <a:ext cx="11379200" cy="4729164"/>
          </a:xfrm>
        </p:spPr>
        <p:txBody>
          <a:bodyPr/>
          <a:lstStyle/>
          <a:p>
            <a:r>
              <a:rPr lang="en-US" i="1" dirty="0">
                <a:solidFill>
                  <a:srgbClr val="CB0004"/>
                </a:solidFill>
              </a:rPr>
              <a:t>Entailment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7030A0"/>
                </a:solidFill>
                <a:sym typeface="Symbol"/>
              </a:rPr>
              <a:t>|</a:t>
            </a:r>
            <a:r>
              <a:rPr lang="en-US" dirty="0">
                <a:solidFill>
                  <a:srgbClr val="7030A0"/>
                </a:solidFill>
                <a:sym typeface="Symbol"/>
              </a:rPr>
              <a:t>= 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(“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entails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 or “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follows from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in every world where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is true,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is also true</a:t>
            </a:r>
          </a:p>
          <a:p>
            <a:pPr lvl="2"/>
            <a:r>
              <a:rPr lang="en-US" sz="2800" dirty="0"/>
              <a:t>I.e., the 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sz="2800" dirty="0"/>
              <a:t>-worlds are a subset of the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sz="2800" dirty="0"/>
              <a:t>-worlds [</a:t>
            </a:r>
            <a:r>
              <a:rPr lang="en-US" sz="2800" i="1" dirty="0">
                <a:solidFill>
                  <a:srgbClr val="CB0004"/>
                </a:solidFill>
              </a:rPr>
              <a:t>models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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B0004"/>
                </a:solidFill>
              </a:rPr>
              <a:t>models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sz="2800" dirty="0"/>
              <a:t>)]</a:t>
            </a:r>
          </a:p>
          <a:p>
            <a:endParaRPr lang="en-US" dirty="0"/>
          </a:p>
          <a:p>
            <a:r>
              <a:rPr lang="en-US" dirty="0"/>
              <a:t>Usually we want to know if </a:t>
            </a:r>
            <a:r>
              <a:rPr lang="en-US" i="1" dirty="0">
                <a:solidFill>
                  <a:srgbClr val="7030A0"/>
                </a:solidFill>
                <a:sym typeface="Symbol"/>
              </a:rPr>
              <a:t>KB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pc="-360" dirty="0">
                <a:solidFill>
                  <a:srgbClr val="7030A0"/>
                </a:solidFill>
                <a:sym typeface="Symbol"/>
              </a:rPr>
              <a:t>|</a:t>
            </a:r>
            <a:r>
              <a:rPr lang="en-US" dirty="0">
                <a:solidFill>
                  <a:srgbClr val="7030A0"/>
                </a:solidFill>
                <a:sym typeface="Symbol"/>
              </a:rPr>
              <a:t>= </a:t>
            </a:r>
            <a:r>
              <a:rPr lang="en-US" i="1" dirty="0">
                <a:solidFill>
                  <a:srgbClr val="7030A0"/>
                </a:solidFill>
                <a:sym typeface="Symbol"/>
              </a:rPr>
              <a:t>query</a:t>
            </a:r>
          </a:p>
          <a:p>
            <a:pPr lvl="1"/>
            <a:r>
              <a:rPr lang="en-US" i="1" dirty="0">
                <a:solidFill>
                  <a:srgbClr val="CB0004"/>
                </a:solidFill>
              </a:rPr>
              <a:t>models</a:t>
            </a:r>
            <a:r>
              <a:rPr lang="en-US" dirty="0"/>
              <a:t>(</a:t>
            </a:r>
            <a:r>
              <a:rPr lang="en-US" i="1" dirty="0">
                <a:solidFill>
                  <a:srgbClr val="7030A0"/>
                </a:solidFill>
                <a:sym typeface="Symbol"/>
              </a:rPr>
              <a:t>KB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i="1" dirty="0">
                <a:solidFill>
                  <a:srgbClr val="CB0004"/>
                </a:solidFill>
              </a:rPr>
              <a:t>models</a:t>
            </a:r>
            <a:r>
              <a:rPr lang="en-US" dirty="0"/>
              <a:t>(</a:t>
            </a:r>
            <a:r>
              <a:rPr lang="en-US" i="1" dirty="0">
                <a:solidFill>
                  <a:srgbClr val="7030A0"/>
                </a:solidFill>
                <a:sym typeface="Symbol"/>
              </a:rPr>
              <a:t>query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other words</a:t>
            </a:r>
          </a:p>
          <a:p>
            <a:pPr lvl="2">
              <a:buClr>
                <a:schemeClr val="tx1"/>
              </a:buClr>
            </a:pPr>
            <a:r>
              <a:rPr lang="en-US" sz="2400" i="1" dirty="0">
                <a:solidFill>
                  <a:srgbClr val="7030A0"/>
                </a:solidFill>
                <a:sym typeface="Symbol"/>
              </a:rPr>
              <a:t>KB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ym typeface="Symbol"/>
              </a:rPr>
              <a:t>removes all impossible models (any model where </a:t>
            </a:r>
            <a:r>
              <a:rPr lang="en-US" sz="2400" i="1" dirty="0">
                <a:solidFill>
                  <a:srgbClr val="7030A0"/>
                </a:solidFill>
                <a:sym typeface="Symbol"/>
              </a:rPr>
              <a:t>KB</a:t>
            </a:r>
            <a:r>
              <a:rPr lang="en-US" sz="2400" dirty="0">
                <a:sym typeface="Symbol"/>
              </a:rPr>
              <a:t> is false)</a:t>
            </a:r>
          </a:p>
          <a:p>
            <a:pPr lvl="2"/>
            <a:r>
              <a:rPr lang="en-US" sz="2400" dirty="0">
                <a:sym typeface="Symbol"/>
              </a:rPr>
              <a:t>If 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ym typeface="Symbol"/>
              </a:rPr>
              <a:t>is true in all of these remaining models, we conclude that 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sz="2400" dirty="0">
                <a:sym typeface="Symbol"/>
              </a:rPr>
              <a:t> must be true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Entailment and implication are very much related</a:t>
            </a:r>
          </a:p>
          <a:p>
            <a:pPr lvl="1"/>
            <a:r>
              <a:rPr lang="en-US" dirty="0">
                <a:sym typeface="Symbol"/>
              </a:rPr>
              <a:t>However, entailment relates two sentences, while an implication is itself a sentence (usually derived via inference to show entailment)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C40A-20CD-4FFD-AE71-5ABF038D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Reasoning as a CSP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baseline="-25000" dirty="0" err="1">
                <a:solidFill>
                  <a:schemeClr val="tx1"/>
                </a:solidFill>
              </a:rPr>
              <a:t>ij</a:t>
            </a:r>
            <a:r>
              <a:rPr lang="en-US" dirty="0">
                <a:solidFill>
                  <a:schemeClr val="tx1"/>
                </a:solidFill>
              </a:rPr>
              <a:t> = breeze felt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ij</a:t>
            </a:r>
            <a:r>
              <a:rPr lang="en-US" dirty="0">
                <a:solidFill>
                  <a:schemeClr val="tx1"/>
                </a:solidFill>
              </a:rPr>
              <a:t> = stench smelt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baseline="-25000" dirty="0" err="1">
                <a:solidFill>
                  <a:schemeClr val="tx1"/>
                </a:solidFill>
              </a:rPr>
              <a:t>ij</a:t>
            </a:r>
            <a:r>
              <a:rPr lang="en-US" dirty="0">
                <a:solidFill>
                  <a:schemeClr val="tx1"/>
                </a:solidFill>
              </a:rPr>
              <a:t> = pit here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baseline="-25000" dirty="0" err="1">
                <a:solidFill>
                  <a:schemeClr val="tx1"/>
                </a:solidFill>
              </a:rPr>
              <a:t>ij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wumpus</a:t>
            </a:r>
            <a:r>
              <a:rPr lang="en-US" dirty="0">
                <a:solidFill>
                  <a:schemeClr val="tx1"/>
                </a:solidFill>
              </a:rPr>
              <a:t> here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 = gold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097C6-D95B-4CB3-9558-0F57003F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02" y="681037"/>
            <a:ext cx="5395999" cy="5279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AD0B90-71FA-4369-B85F-2B78F3C259EB}"/>
              </a:ext>
            </a:extLst>
          </p:cNvPr>
          <p:cNvSpPr/>
          <p:nvPr/>
        </p:nvSpPr>
        <p:spPr>
          <a:xfrm>
            <a:off x="516090" y="6127603"/>
            <a:ext cx="6798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http://thiagodnf.github.io/wumpus-world-simulator/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93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C40A-20CD-4FFD-AE71-5ABF038D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Models</a:t>
            </a:r>
          </a:p>
          <a:p>
            <a:pPr lvl="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r>
              <a:rPr lang="en-US" dirty="0">
                <a:solidFill>
                  <a:schemeClr val="tx1"/>
                </a:solidFill>
              </a:rPr>
              <a:t> P</a:t>
            </a:r>
            <a:r>
              <a:rPr lang="en-US" baseline="-25000" dirty="0">
                <a:solidFill>
                  <a:schemeClr val="tx1"/>
                </a:solidFill>
              </a:rPr>
              <a:t>2,2</a:t>
            </a:r>
            <a:r>
              <a:rPr lang="en-US" dirty="0">
                <a:solidFill>
                  <a:schemeClr val="tx1"/>
                </a:solidFill>
              </a:rPr>
              <a:t> P</a:t>
            </a:r>
            <a:r>
              <a:rPr lang="en-US" baseline="-25000" dirty="0">
                <a:solidFill>
                  <a:schemeClr val="tx1"/>
                </a:solidFill>
              </a:rPr>
              <a:t>3,1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Knowledge base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917575" lvl="2" indent="-457200">
              <a:spcBef>
                <a:spcPts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Nothing in [1,1]</a:t>
            </a:r>
          </a:p>
          <a:p>
            <a:pPr marL="917575" lvl="2" indent="-457200">
              <a:spcBef>
                <a:spcPts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Breeze in [2,1]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1503E-C2C5-47F7-8695-BD07F79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18" y="702252"/>
            <a:ext cx="5756275" cy="4459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E008D3-114D-4185-BB3C-5F87C26375EF}"/>
                  </a:ext>
                </a:extLst>
              </p14:cNvPr>
              <p14:cNvContentPartPr/>
              <p14:nvPr/>
            </p14:nvContentPartPr>
            <p14:xfrm>
              <a:off x="5523829" y="789922"/>
              <a:ext cx="3857760" cy="4256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E008D3-114D-4185-BB3C-5F87C26375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0829" y="727282"/>
                <a:ext cx="3983400" cy="43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928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Possible Models</a:t>
                </a:r>
              </a:p>
              <a:p>
                <a:pPr lvl="0"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Knowledge base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Nothing in [1,1]</a:t>
                </a: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Breeze in [2,1]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 pit in [1,2]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A1503E-C2C5-47F7-8695-BD07F79F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18" y="702252"/>
            <a:ext cx="5756275" cy="44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16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Possible Models</a:t>
                </a:r>
              </a:p>
              <a:p>
                <a:pPr lvl="0"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2,2</a:t>
                </a:r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Knowledge base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Nothing in [1,1]</a:t>
                </a: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Breeze in [2,1]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0" indent="-4572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spcBef>
                    <a:spcPts val="0"/>
                  </a:spcBef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No pit in [2,2]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7C40A-20CD-4FFD-AE71-5ABF038D6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2239E7-F266-4F51-AC31-E107D9B3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49" y="686512"/>
            <a:ext cx="5876110" cy="45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Models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496492" y="2423937"/>
          <a:ext cx="6375400" cy="1143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889682" y="1907490"/>
            <a:ext cx="2866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All Possible Models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8924" y="2741679"/>
            <a:ext cx="228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Model Symbols</a:t>
            </a:r>
          </a:p>
        </p:txBody>
      </p:sp>
    </p:spTree>
    <p:extLst>
      <p:ext uri="{BB962C8B-B14F-4D97-AF65-F5344CB8AC3E}">
        <p14:creationId xmlns:p14="http://schemas.microsoft.com/office/powerpoint/2010/main" val="791806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8CE2-212E-475D-9665-B245B700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C00000"/>
                </a:solidFill>
                <a:cs typeface="Calibri Light"/>
              </a:rPr>
              <a:t>What is the answer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2650-6857-4A90-9A40-0948B8FB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2743"/>
          </a:xfrm>
        </p:spPr>
        <p:txBody>
          <a:bodyPr/>
          <a:lstStyle/>
          <a:p>
            <a:r>
              <a:rPr lang="en-US" dirty="0"/>
              <a:t>Does the KB entail query C?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BDC4F9-3B59-4BDC-A4BA-01DD492F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25842"/>
              </p:ext>
            </p:extLst>
          </p:nvPr>
        </p:nvGraphicFramePr>
        <p:xfrm>
          <a:off x="3244621" y="2681284"/>
          <a:ext cx="6375400" cy="361604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sym typeface="Symbol"/>
                        </a:rPr>
                        <a:t>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sym typeface="Symbol"/>
                        </a:rPr>
                        <a:t>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sym typeface="Symbol"/>
                        </a:rPr>
                        <a:t>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1C36F9C-FC60-4781-9037-BF1B5AE5E5BA}"/>
              </a:ext>
            </a:extLst>
          </p:cNvPr>
          <p:cNvSpPr/>
          <p:nvPr/>
        </p:nvSpPr>
        <p:spPr>
          <a:xfrm>
            <a:off x="5637811" y="2164837"/>
            <a:ext cx="2866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All Possible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CD70A-B606-42E3-97BB-065F1BB42FE7}"/>
              </a:ext>
            </a:extLst>
          </p:cNvPr>
          <p:cNvSpPr/>
          <p:nvPr/>
        </p:nvSpPr>
        <p:spPr>
          <a:xfrm>
            <a:off x="777053" y="2999026"/>
            <a:ext cx="228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Model Symbols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8969A-C51A-47A1-996A-73BC2F403F51}"/>
              </a:ext>
            </a:extLst>
          </p:cNvPr>
          <p:cNvSpPr/>
          <p:nvPr/>
        </p:nvSpPr>
        <p:spPr>
          <a:xfrm>
            <a:off x="728928" y="4555110"/>
            <a:ext cx="2494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Knowledge 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4B118-16A1-42C3-92ED-A2E2FFA478F7}"/>
              </a:ext>
            </a:extLst>
          </p:cNvPr>
          <p:cNvSpPr/>
          <p:nvPr/>
        </p:nvSpPr>
        <p:spPr>
          <a:xfrm>
            <a:off x="1409963" y="5835668"/>
            <a:ext cx="102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Query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8328AA4-799D-4593-98F5-8759C3090C9E}"/>
              </a:ext>
            </a:extLst>
          </p:cNvPr>
          <p:cNvSpPr txBox="1">
            <a:spLocks/>
          </p:cNvSpPr>
          <p:nvPr/>
        </p:nvSpPr>
        <p:spPr>
          <a:xfrm>
            <a:off x="7369955" y="166270"/>
            <a:ext cx="4539148" cy="14896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CB0004"/>
                </a:solidFill>
              </a:rPr>
              <a:t>Entailment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7030A0"/>
                </a:solidFill>
                <a:sym typeface="Symbol"/>
              </a:rPr>
              <a:t>|</a:t>
            </a:r>
            <a:r>
              <a:rPr lang="en-US" dirty="0">
                <a:solidFill>
                  <a:srgbClr val="7030A0"/>
                </a:solidFill>
                <a:sym typeface="Symbol"/>
              </a:rPr>
              <a:t>= 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entails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 </a:t>
            </a:r>
            <a:r>
              <a:rPr lang="en-US" dirty="0" err="1"/>
              <a:t>iff</a:t>
            </a:r>
            <a:r>
              <a:rPr lang="en-US" dirty="0"/>
              <a:t> in every world where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 is true,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</a:t>
            </a:r>
            <a:r>
              <a:rPr lang="en-US" dirty="0"/>
              <a:t> is also true</a:t>
            </a:r>
          </a:p>
        </p:txBody>
      </p:sp>
    </p:spTree>
    <p:extLst>
      <p:ext uri="{BB962C8B-B14F-4D97-AF65-F5344CB8AC3E}">
        <p14:creationId xmlns:p14="http://schemas.microsoft.com/office/powerpoint/2010/main" val="2207728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F44C5-6F5F-4D0C-BB50-BB3669CF5985}"/>
              </a:ext>
            </a:extLst>
          </p:cNvPr>
          <p:cNvSpPr txBox="1"/>
          <p:nvPr/>
        </p:nvSpPr>
        <p:spPr>
          <a:xfrm>
            <a:off x="0" y="56557"/>
            <a:ext cx="12338873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Given KB: {A, B=&gt;C, A=&gt; B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C} </a:t>
            </a:r>
            <a:r>
              <a:rPr lang="en-US" sz="2400" dirty="0">
                <a:solidFill>
                  <a:srgbClr val="00B050"/>
                </a:solidFill>
                <a:sym typeface="Symbol"/>
              </a:rPr>
              <a:t>[take as {first clause, second clause, third clause}]</a:t>
            </a:r>
          </a:p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Question, does KB entail C?</a:t>
            </a:r>
          </a:p>
          <a:p>
            <a:endParaRPr lang="en-US" sz="1400" dirty="0">
              <a:solidFill>
                <a:srgbClr val="00B050"/>
              </a:solidFill>
              <a:sym typeface="Symbol"/>
            </a:endParaRPr>
          </a:p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Solving strategy: Compute KB </a:t>
            </a:r>
            <a:r>
              <a:rPr lang="en-US" sz="3200" dirty="0">
                <a:solidFill>
                  <a:srgbClr val="00B050"/>
                </a:solidFill>
              </a:rPr>
              <a:t>∧ ¬C.</a:t>
            </a:r>
          </a:p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If KB </a:t>
            </a:r>
            <a:r>
              <a:rPr lang="en-US" sz="3200" dirty="0">
                <a:solidFill>
                  <a:srgbClr val="00B050"/>
                </a:solidFill>
              </a:rPr>
              <a:t>∧ ¬C = empty clause, it means KB entails C. Otherwise, the answer can be, 1) no, KB does NOT entail C OR 2) no idea (I don’t know).</a:t>
            </a:r>
          </a:p>
          <a:p>
            <a:endParaRPr lang="en-US" sz="900" dirty="0">
              <a:solidFill>
                <a:srgbClr val="00B050"/>
              </a:solidFill>
              <a:sym typeface="Symbol"/>
            </a:endParaRPr>
          </a:p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Write KB as a conjunctive: KB = 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∧ B -&gt; C ∧ A=&gt; B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C, then write KB </a:t>
            </a:r>
            <a:r>
              <a:rPr lang="en-US" sz="3200" dirty="0">
                <a:solidFill>
                  <a:srgbClr val="00B050"/>
                </a:solidFill>
              </a:rPr>
              <a:t>∧ ¬C, meaning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∧ B =&gt; C ∧ A=&gt; B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C </a:t>
            </a:r>
            <a:r>
              <a:rPr lang="en-US" sz="3200" dirty="0">
                <a:solidFill>
                  <a:srgbClr val="00B050"/>
                </a:solidFill>
              </a:rPr>
              <a:t>∧ ¬C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=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∧ A=&gt; B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C </a:t>
            </a:r>
            <a:r>
              <a:rPr lang="en-US" sz="3200" dirty="0">
                <a:solidFill>
                  <a:srgbClr val="00B050"/>
                </a:solidFill>
              </a:rPr>
              <a:t>∧ B =&gt; C ∧ ¬C (swap second and third clause)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= A ∧ ¬A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 B  C </a:t>
            </a:r>
            <a:r>
              <a:rPr lang="en-US" sz="3200" dirty="0">
                <a:solidFill>
                  <a:srgbClr val="00B050"/>
                </a:solidFill>
              </a:rPr>
              <a:t>∧ ¬B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 C </a:t>
            </a:r>
            <a:r>
              <a:rPr lang="en-US" sz="3200" dirty="0">
                <a:solidFill>
                  <a:srgbClr val="00B050"/>
                </a:solidFill>
              </a:rPr>
              <a:t>∧ ¬C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= 0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 B  C </a:t>
            </a:r>
            <a:r>
              <a:rPr lang="en-US" sz="3200" dirty="0">
                <a:solidFill>
                  <a:srgbClr val="00B050"/>
                </a:solidFill>
              </a:rPr>
              <a:t>∧ ¬B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 0 </a:t>
            </a:r>
            <a:r>
              <a:rPr lang="en-US" sz="3200" dirty="0">
                <a:solidFill>
                  <a:srgbClr val="00B050"/>
                </a:solidFill>
              </a:rPr>
              <a:t>∧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¬C </a:t>
            </a:r>
            <a:r>
              <a:rPr lang="en-US" sz="2400" dirty="0">
                <a:solidFill>
                  <a:srgbClr val="00B050"/>
                </a:solidFill>
                <a:sym typeface="Symbol"/>
              </a:rPr>
              <a:t>(</a:t>
            </a:r>
            <a:r>
              <a:rPr lang="en-US" sz="2400" dirty="0">
                <a:solidFill>
                  <a:srgbClr val="00B050"/>
                </a:solidFill>
              </a:rPr>
              <a:t>A ∧ ¬A is 1 (true) same for </a:t>
            </a:r>
            <a:r>
              <a:rPr lang="en-US" sz="2400" dirty="0">
                <a:solidFill>
                  <a:srgbClr val="00B050"/>
                </a:solidFill>
                <a:sym typeface="Symbol"/>
              </a:rPr>
              <a:t>C </a:t>
            </a:r>
            <a:r>
              <a:rPr lang="en-US" sz="2400" dirty="0">
                <a:solidFill>
                  <a:srgbClr val="00B050"/>
                </a:solidFill>
              </a:rPr>
              <a:t>∧ ¬C and C </a:t>
            </a:r>
            <a:r>
              <a:rPr lang="en-US" sz="2400" dirty="0">
                <a:solidFill>
                  <a:srgbClr val="00B050"/>
                </a:solidFill>
                <a:sym typeface="Symbol"/>
              </a:rPr>
              <a:t> C = C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=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B  C </a:t>
            </a:r>
            <a:r>
              <a:rPr lang="en-US" sz="3200" dirty="0">
                <a:solidFill>
                  <a:srgbClr val="00B050"/>
                </a:solidFill>
              </a:rPr>
              <a:t>∧ ¬B ∧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¬C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=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B </a:t>
            </a:r>
            <a:r>
              <a:rPr lang="en-US" sz="3200" dirty="0">
                <a:solidFill>
                  <a:srgbClr val="00B050"/>
                </a:solidFill>
              </a:rPr>
              <a:t>∧ ¬B 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 C </a:t>
            </a:r>
            <a:r>
              <a:rPr lang="en-US" sz="3200" dirty="0">
                <a:solidFill>
                  <a:srgbClr val="00B050"/>
                </a:solidFill>
              </a:rPr>
              <a:t>∧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¬C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= 0 ∧ 0 = 0</a:t>
            </a:r>
          </a:p>
        </p:txBody>
      </p:sp>
    </p:spTree>
    <p:extLst>
      <p:ext uri="{BB962C8B-B14F-4D97-AF65-F5344CB8AC3E}">
        <p14:creationId xmlns:p14="http://schemas.microsoft.com/office/powerpoint/2010/main" val="44162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a logical agent that proves entailment?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Logic language</a:t>
            </a:r>
          </a:p>
          <a:p>
            <a:pPr lvl="2"/>
            <a:r>
              <a:rPr lang="en-US" sz="2800" dirty="0"/>
              <a:t>Propositional logic</a:t>
            </a:r>
          </a:p>
          <a:p>
            <a:pPr lvl="2"/>
            <a:r>
              <a:rPr lang="en-US" sz="2800" dirty="0"/>
              <a:t>First order logic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Inference algorithms</a:t>
            </a:r>
          </a:p>
          <a:p>
            <a:pPr lvl="2"/>
            <a:r>
              <a:rPr lang="en-US" sz="2800" dirty="0"/>
              <a:t>Theorem proving</a:t>
            </a:r>
          </a:p>
          <a:p>
            <a:pPr lvl="2"/>
            <a:r>
              <a:rPr lang="en-US" sz="2800" dirty="0"/>
              <a:t>Model checking</a:t>
            </a:r>
          </a:p>
        </p:txBody>
      </p:sp>
    </p:spTree>
    <p:extLst>
      <p:ext uri="{BB962C8B-B14F-4D97-AF65-F5344CB8AC3E}">
        <p14:creationId xmlns:p14="http://schemas.microsoft.com/office/powerpoint/2010/main" val="253861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78" y="2578937"/>
            <a:ext cx="11242843" cy="39524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returns</a:t>
            </a:r>
            <a:r>
              <a:rPr lang="en-US" dirty="0"/>
              <a:t> true or false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if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a symbol </a:t>
            </a:r>
            <a:r>
              <a:rPr lang="en-US" dirty="0">
                <a:solidFill>
                  <a:srgbClr val="7030A0"/>
                </a:solidFill>
              </a:rPr>
              <a:t>then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Lookup(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Op(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) =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 </a:t>
            </a:r>
            <a:r>
              <a:rPr lang="en-US" dirty="0">
                <a:solidFill>
                  <a:srgbClr val="7030A0"/>
                </a:solidFill>
              </a:rPr>
              <a:t>then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not(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(Arg1(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Op(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) =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 </a:t>
            </a:r>
            <a:r>
              <a:rPr lang="en-US" dirty="0">
                <a:solidFill>
                  <a:srgbClr val="7030A0"/>
                </a:solidFill>
              </a:rPr>
              <a:t>then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and(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(Arg1(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(Arg2(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(Sometimes called “recursion over syntax”)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A52B9-0FCD-4BD1-B21D-85429D8D31E2}"/>
              </a:ext>
            </a:extLst>
          </p:cNvPr>
          <p:cNvSpPr txBox="1">
            <a:spLocks/>
          </p:cNvSpPr>
          <p:nvPr/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if sentence is true in given model</a:t>
            </a:r>
          </a:p>
          <a:p>
            <a:r>
              <a:rPr lang="en-US" dirty="0">
                <a:solidFill>
                  <a:schemeClr val="tx1"/>
                </a:solidFill>
              </a:rPr>
              <a:t>In other words, does the model </a:t>
            </a:r>
            <a:r>
              <a:rPr lang="en-US" i="1" dirty="0">
                <a:solidFill>
                  <a:srgbClr val="7030A0"/>
                </a:solidFill>
              </a:rPr>
              <a:t>satisfy</a:t>
            </a:r>
            <a:r>
              <a:rPr lang="en-US" dirty="0">
                <a:solidFill>
                  <a:schemeClr val="tx1"/>
                </a:solidFill>
              </a:rPr>
              <a:t> the sentence?</a:t>
            </a:r>
          </a:p>
        </p:txBody>
      </p:sp>
    </p:spTree>
    <p:extLst>
      <p:ext uri="{BB962C8B-B14F-4D97-AF65-F5344CB8AC3E}">
        <p14:creationId xmlns:p14="http://schemas.microsoft.com/office/powerpoint/2010/main" val="1281060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994943"/>
            <a:ext cx="10515600" cy="2039539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TT-ENTAILS?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KB, α</a:t>
            </a:r>
            <a:r>
              <a:rPr lang="en-US" dirty="0">
                <a:solidFill>
                  <a:srgbClr val="000090"/>
                </a:solidFill>
              </a:rPr>
              <a:t>) </a:t>
            </a:r>
            <a:r>
              <a:rPr lang="en-US" dirty="0">
                <a:solidFill>
                  <a:srgbClr val="7030A0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true or false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TT-CHECK-ALL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KB, α, symbols(KB) U symbols(α),{}</a:t>
            </a:r>
            <a:r>
              <a:rPr lang="en-US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CC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TT-CHECK-ALL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KB, α, </a:t>
            </a:r>
            <a:r>
              <a:rPr lang="en-US" dirty="0" err="1">
                <a:solidFill>
                  <a:srgbClr val="0000FF"/>
                </a:solidFill>
              </a:rPr>
              <a:t>symbols,model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true or false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empty?(</a:t>
            </a:r>
            <a:r>
              <a:rPr lang="en-US" dirty="0">
                <a:solidFill>
                  <a:srgbClr val="0000FF"/>
                </a:solidFill>
              </a:rPr>
              <a:t>symbols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then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KB, model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then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α, model</a:t>
            </a:r>
            <a:r>
              <a:rPr lang="en-US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true</a:t>
            </a: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/>
              <a:t>    </a:t>
            </a:r>
            <a:r>
              <a:rPr lang="en-US" dirty="0">
                <a:solidFill>
                  <a:srgbClr val="7030A0"/>
                </a:solidFill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← first(</a:t>
            </a:r>
            <a:r>
              <a:rPr lang="en-US" dirty="0">
                <a:solidFill>
                  <a:srgbClr val="0000FF"/>
                </a:solidFill>
              </a:rPr>
              <a:t>symbols)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   rest ← rest(symbols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/>
              <a:t>  and 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TT-CHECK-ALL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KB, α, rest, model ∪ {P = true}</a:t>
            </a:r>
            <a:r>
              <a:rPr lang="en-US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                 </a:t>
            </a:r>
            <a:r>
              <a:rPr lang="en-US" dirty="0"/>
              <a:t>          </a:t>
            </a:r>
            <a:r>
              <a:rPr lang="en-US" dirty="0">
                <a:solidFill>
                  <a:srgbClr val="008000"/>
                </a:solidFill>
              </a:rPr>
              <a:t>TT-CHECK-ALL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KB, α, rest, model ∪ {P = false }</a:t>
            </a:r>
            <a:r>
              <a:rPr lang="en-US" dirty="0"/>
              <a:t>))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6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Checking,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6" y="1428994"/>
            <a:ext cx="6172200" cy="2184398"/>
          </a:xfrm>
        </p:spPr>
        <p:txBody>
          <a:bodyPr/>
          <a:lstStyle/>
          <a:p>
            <a:r>
              <a:rPr lang="en-US" dirty="0"/>
              <a:t>Same recursion as backtracking</a:t>
            </a:r>
          </a:p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 time, linear space</a:t>
            </a:r>
          </a:p>
          <a:p>
            <a:r>
              <a:rPr lang="en-US" dirty="0"/>
              <a:t>We can do much better!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36756" y="1207249"/>
            <a:ext cx="7053341" cy="3981803"/>
            <a:chOff x="5012326" y="1371600"/>
            <a:chExt cx="7078272" cy="3995878"/>
          </a:xfrm>
        </p:grpSpPr>
        <p:sp>
          <p:nvSpPr>
            <p:cNvPr id="4" name="Oval 3"/>
            <p:cNvSpPr/>
            <p:nvPr/>
          </p:nvSpPr>
          <p:spPr>
            <a:xfrm>
              <a:off x="8382000" y="1371600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H="1">
              <a:off x="8077200" y="1566722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5"/>
            </p:cNvCxnSpPr>
            <p:nvPr/>
          </p:nvCxnSpPr>
          <p:spPr>
            <a:xfrm>
              <a:off x="8577122" y="1566722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882078" y="2090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H="1">
              <a:off x="7577278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5"/>
            </p:cNvCxnSpPr>
            <p:nvPr/>
          </p:nvCxnSpPr>
          <p:spPr>
            <a:xfrm>
              <a:off x="8077200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8872678" y="2090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 flipH="1">
              <a:off x="8567878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5"/>
            </p:cNvCxnSpPr>
            <p:nvPr/>
          </p:nvCxnSpPr>
          <p:spPr>
            <a:xfrm>
              <a:off x="9067800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391400" y="2852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H="1">
              <a:off x="7086600" y="3048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5"/>
            </p:cNvCxnSpPr>
            <p:nvPr/>
          </p:nvCxnSpPr>
          <p:spPr>
            <a:xfrm>
              <a:off x="7586522" y="3048000"/>
              <a:ext cx="185878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329878" y="2852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9220200" y="3048000"/>
              <a:ext cx="143156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5"/>
            </p:cNvCxnSpPr>
            <p:nvPr/>
          </p:nvCxnSpPr>
          <p:spPr>
            <a:xfrm>
              <a:off x="9525000" y="3048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324600" y="46054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H="1">
              <a:off x="6019800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5"/>
            </p:cNvCxnSpPr>
            <p:nvPr/>
          </p:nvCxnSpPr>
          <p:spPr>
            <a:xfrm>
              <a:off x="6519722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472878" y="46054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 flipH="1">
              <a:off x="10168078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5"/>
            </p:cNvCxnSpPr>
            <p:nvPr/>
          </p:nvCxnSpPr>
          <p:spPr>
            <a:xfrm>
              <a:off x="10668000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477000" y="4191000"/>
              <a:ext cx="228600" cy="414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287000" y="4191000"/>
              <a:ext cx="262078" cy="414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781800" y="3703918"/>
              <a:ext cx="228600" cy="381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52316" y="3706908"/>
              <a:ext cx="228600" cy="381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83172" y="1541351"/>
              <a:ext cx="1131216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P</a:t>
              </a:r>
              <a:r>
                <a:rPr lang="en-US" sz="2400" baseline="-25000" dirty="0">
                  <a:solidFill>
                    <a:srgbClr val="7030A0"/>
                  </a:solidFill>
                </a:rPr>
                <a:t>1</a:t>
              </a:r>
              <a:r>
                <a:rPr lang="en-US" sz="2400" dirty="0"/>
                <a:t>=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03344" y="1571813"/>
              <a:ext cx="1186297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P</a:t>
              </a:r>
              <a:r>
                <a:rPr lang="en-US" sz="2400" baseline="-25000" dirty="0">
                  <a:solidFill>
                    <a:srgbClr val="7030A0"/>
                  </a:solidFill>
                </a:rPr>
                <a:t>1</a:t>
              </a:r>
              <a:r>
                <a:rPr lang="en-US" sz="2400" dirty="0"/>
                <a:t>=</a:t>
              </a:r>
              <a:r>
                <a:rPr lang="en-US" sz="2400" dirty="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63215" y="2276457"/>
              <a:ext cx="1131216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P</a:t>
              </a:r>
              <a:r>
                <a:rPr lang="en-US" sz="2400" baseline="-25000" dirty="0">
                  <a:solidFill>
                    <a:srgbClr val="7030A0"/>
                  </a:solidFill>
                </a:rPr>
                <a:t>2</a:t>
              </a:r>
              <a:r>
                <a:rPr lang="en-US" sz="2400" dirty="0"/>
                <a:t>=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29272" y="2306919"/>
              <a:ext cx="1186297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P</a:t>
              </a:r>
              <a:r>
                <a:rPr lang="en-US" sz="2400" baseline="-25000" dirty="0">
                  <a:solidFill>
                    <a:srgbClr val="7030A0"/>
                  </a:solidFill>
                </a:rPr>
                <a:t>2</a:t>
              </a:r>
              <a:r>
                <a:rPr lang="en-US" sz="2400" dirty="0"/>
                <a:t>=</a:t>
              </a:r>
              <a:r>
                <a:rPr lang="en-US" sz="2400" dirty="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01084" y="4849907"/>
              <a:ext cx="1189514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P</a:t>
              </a:r>
              <a:r>
                <a:rPr lang="en-US" sz="2400" baseline="-25000" dirty="0" err="1">
                  <a:solidFill>
                    <a:srgbClr val="7030A0"/>
                  </a:solidFill>
                </a:rPr>
                <a:t>n</a:t>
              </a:r>
              <a:r>
                <a:rPr lang="en-US" sz="2400" dirty="0"/>
                <a:t>=</a:t>
              </a:r>
              <a:r>
                <a:rPr lang="en-US" sz="2400" dirty="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12326" y="4834387"/>
              <a:ext cx="1134434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P</a:t>
              </a:r>
              <a:r>
                <a:rPr lang="en-US" sz="2400" baseline="-25000" dirty="0" err="1">
                  <a:solidFill>
                    <a:srgbClr val="7030A0"/>
                  </a:solidFill>
                </a:rPr>
                <a:t>n</a:t>
              </a:r>
              <a:r>
                <a:rPr lang="en-US" sz="2400" dirty="0"/>
                <a:t>=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 rot="16200000">
            <a:off x="5483415" y="6114715"/>
            <a:ext cx="11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11111…1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496116" y="6144640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0000…0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931647" y="5244353"/>
            <a:ext cx="268941" cy="268941"/>
            <a:chOff x="5931647" y="5244353"/>
            <a:chExt cx="268941" cy="268941"/>
          </a:xfrm>
        </p:grpSpPr>
        <p:sp>
          <p:nvSpPr>
            <p:cNvPr id="54" name="Rectangle 5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741459" y="5257800"/>
            <a:ext cx="268941" cy="268941"/>
            <a:chOff x="6741459" y="5257800"/>
            <a:chExt cx="268941" cy="268941"/>
          </a:xfrm>
        </p:grpSpPr>
        <p:sp>
          <p:nvSpPr>
            <p:cNvPr id="55" name="Rectangle 54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7543800" y="5257800"/>
            <a:ext cx="268941" cy="268941"/>
            <a:chOff x="5931647" y="5244353"/>
            <a:chExt cx="268941" cy="268941"/>
          </a:xfrm>
        </p:grpSpPr>
        <p:sp>
          <p:nvSpPr>
            <p:cNvPr id="74" name="Rectangle 7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8798859" y="5257800"/>
            <a:ext cx="268941" cy="268941"/>
            <a:chOff x="5931647" y="5244353"/>
            <a:chExt cx="268941" cy="268941"/>
          </a:xfrm>
        </p:grpSpPr>
        <p:sp>
          <p:nvSpPr>
            <p:cNvPr id="79" name="Rectangle 78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9484659" y="5257800"/>
            <a:ext cx="268941" cy="268941"/>
            <a:chOff x="5931647" y="5244353"/>
            <a:chExt cx="268941" cy="268941"/>
          </a:xfrm>
        </p:grpSpPr>
        <p:sp>
          <p:nvSpPr>
            <p:cNvPr id="84" name="Rectangle 8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0058400" y="5257800"/>
            <a:ext cx="268941" cy="268941"/>
            <a:chOff x="5931647" y="5244353"/>
            <a:chExt cx="268941" cy="268941"/>
          </a:xfrm>
        </p:grpSpPr>
        <p:sp>
          <p:nvSpPr>
            <p:cNvPr id="89" name="Rectangle 88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8189259" y="5257800"/>
            <a:ext cx="268941" cy="268941"/>
            <a:chOff x="6741459" y="5257800"/>
            <a:chExt cx="268941" cy="268941"/>
          </a:xfrm>
        </p:grpSpPr>
        <p:sp>
          <p:nvSpPr>
            <p:cNvPr id="94" name="Rectangle 93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10932459" y="5257800"/>
            <a:ext cx="268941" cy="268941"/>
            <a:chOff x="6741459" y="5257800"/>
            <a:chExt cx="268941" cy="268941"/>
          </a:xfrm>
        </p:grpSpPr>
        <p:sp>
          <p:nvSpPr>
            <p:cNvPr id="99" name="Rectangle 98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6741459" y="5562600"/>
            <a:ext cx="268941" cy="268941"/>
            <a:chOff x="6741459" y="5257800"/>
            <a:chExt cx="268941" cy="268941"/>
          </a:xfrm>
        </p:grpSpPr>
        <p:sp>
          <p:nvSpPr>
            <p:cNvPr id="104" name="Rectangle 103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/>
          <p:cNvGrpSpPr/>
          <p:nvPr/>
        </p:nvGrpSpPr>
        <p:grpSpPr>
          <a:xfrm>
            <a:off x="8189259" y="5562600"/>
            <a:ext cx="268941" cy="268941"/>
            <a:chOff x="6741459" y="5257800"/>
            <a:chExt cx="268941" cy="268941"/>
          </a:xfrm>
        </p:grpSpPr>
        <p:sp>
          <p:nvSpPr>
            <p:cNvPr id="109" name="Rectangle 108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/>
          <p:cNvGrpSpPr/>
          <p:nvPr/>
        </p:nvGrpSpPr>
        <p:grpSpPr>
          <a:xfrm>
            <a:off x="10932459" y="5562600"/>
            <a:ext cx="268941" cy="268941"/>
            <a:chOff x="5931647" y="5244353"/>
            <a:chExt cx="268941" cy="268941"/>
          </a:xfrm>
        </p:grpSpPr>
        <p:sp>
          <p:nvSpPr>
            <p:cNvPr id="114" name="Rectangle 11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TextBox 117"/>
          <p:cNvSpPr txBox="1"/>
          <p:nvPr/>
        </p:nvSpPr>
        <p:spPr>
          <a:xfrm>
            <a:off x="4572000" y="5145294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KB?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72000" y="535646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solidFill>
                  <a:srgbClr val="7030A0"/>
                </a:solidFill>
                <a:latin typeface="Times New Roman"/>
                <a:cs typeface="Times New Roman"/>
              </a:rPr>
              <a:t>α</a:t>
            </a:r>
            <a:r>
              <a:rPr lang="en-US" sz="20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55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/>
      <p:bldP spid="51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4879998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KB-AGENT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an action </a:t>
            </a:r>
          </a:p>
          <a:p>
            <a:pPr marL="0" indent="0">
              <a:lnSpc>
                <a:spcPts val="4000"/>
              </a:lnSpc>
              <a:spcBef>
                <a:spcPts val="168"/>
              </a:spcBef>
              <a:buNone/>
            </a:pPr>
            <a:r>
              <a:rPr lang="en-US" dirty="0">
                <a:solidFill>
                  <a:srgbClr val="CC00CC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persistent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a knowledge base </a:t>
            </a:r>
          </a:p>
          <a:p>
            <a:pPr marL="0" indent="0">
              <a:lnSpc>
                <a:spcPts val="4000"/>
              </a:lnSpc>
              <a:spcBef>
                <a:spcPts val="168"/>
              </a:spcBef>
              <a:buNone/>
            </a:pPr>
            <a:r>
              <a:rPr lang="en-US" dirty="0"/>
              <a:t>                        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, an integer, initially 0 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PROCESS-PERCEPT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ASK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PROCESS-QUERY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PROCESS-RESULT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 t</a:t>
            </a:r>
            <a:r>
              <a:rPr lang="en-US" dirty="0"/>
              <a:t>←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+1 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b="1" dirty="0"/>
              <a:t>    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what do we TELL our knowledge base (KB)?</a:t>
            </a:r>
          </a:p>
          <a:p>
            <a:pPr lvl="1"/>
            <a:r>
              <a:rPr lang="en-US" sz="2400" dirty="0"/>
              <a:t>Facts (sentences)</a:t>
            </a:r>
          </a:p>
          <a:p>
            <a:pPr lvl="3"/>
            <a:r>
              <a:rPr lang="en-US" sz="2400" dirty="0"/>
              <a:t>The grass is green</a:t>
            </a:r>
          </a:p>
          <a:p>
            <a:pPr lvl="3"/>
            <a:r>
              <a:rPr lang="en-US" sz="2400" dirty="0"/>
              <a:t>The sky is blue</a:t>
            </a:r>
          </a:p>
          <a:p>
            <a:pPr lvl="1"/>
            <a:r>
              <a:rPr lang="en-US" sz="2400" dirty="0"/>
              <a:t>Rules (sentences)</a:t>
            </a:r>
          </a:p>
          <a:p>
            <a:pPr lvl="3"/>
            <a:r>
              <a:rPr lang="en-US" sz="2400" dirty="0"/>
              <a:t>Eating too much candy makes you sick</a:t>
            </a:r>
          </a:p>
          <a:p>
            <a:pPr lvl="3"/>
            <a:r>
              <a:rPr lang="en-US" sz="2400" dirty="0"/>
              <a:t>When you’re sick you don’t go to school</a:t>
            </a:r>
          </a:p>
          <a:p>
            <a:pPr lvl="1"/>
            <a:r>
              <a:rPr lang="en-US" sz="2400" dirty="0"/>
              <a:t>Percepts and Actions (sentences)</a:t>
            </a:r>
          </a:p>
          <a:p>
            <a:pPr lvl="3"/>
            <a:r>
              <a:rPr lang="en-US" sz="2400" dirty="0"/>
              <a:t>Pat ate too much candy today</a:t>
            </a:r>
          </a:p>
          <a:p>
            <a:pPr lvl="3"/>
            <a:endParaRPr lang="en-US" sz="2400" dirty="0"/>
          </a:p>
          <a:p>
            <a:r>
              <a:rPr lang="en-US" sz="2800" dirty="0"/>
              <a:t>What happens when we ASK the agent?</a:t>
            </a:r>
          </a:p>
          <a:p>
            <a:pPr lvl="1"/>
            <a:r>
              <a:rPr lang="en-US" sz="2400" dirty="0"/>
              <a:t>Inference – new sentences created from old</a:t>
            </a:r>
          </a:p>
          <a:p>
            <a:pPr lvl="3"/>
            <a:r>
              <a:rPr lang="en-US" sz="2400" dirty="0"/>
              <a:t>Pat is not going to school today</a:t>
            </a:r>
          </a:p>
          <a:p>
            <a:pPr lvl="2"/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9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5622758" cy="4729164"/>
          </a:xfrm>
        </p:spPr>
        <p:txBody>
          <a:bodyPr/>
          <a:lstStyle/>
          <a:p>
            <a:r>
              <a:rPr lang="en-US" sz="2800" dirty="0"/>
              <a:t>Sherlock Agent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Really good knowledge base</a:t>
            </a:r>
          </a:p>
          <a:p>
            <a:pPr lvl="2"/>
            <a:r>
              <a:rPr lang="en-US" sz="2400" dirty="0"/>
              <a:t>Evidence</a:t>
            </a:r>
          </a:p>
          <a:p>
            <a:pPr lvl="2"/>
            <a:r>
              <a:rPr lang="en-US" sz="2400" dirty="0"/>
              <a:t>Understanding of how the world works (physics, chemistry, sociology)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Really good inference</a:t>
            </a:r>
          </a:p>
          <a:p>
            <a:pPr lvl="2"/>
            <a:r>
              <a:rPr lang="en-US" sz="2400" dirty="0"/>
              <a:t>Skills of deduction</a:t>
            </a:r>
          </a:p>
          <a:p>
            <a:pPr lvl="2"/>
            <a:r>
              <a:rPr lang="en-US" sz="2400" dirty="0"/>
              <a:t>“It’s elementary my dear Watson”</a:t>
            </a:r>
          </a:p>
          <a:p>
            <a:pPr lvl="2"/>
            <a:endParaRPr lang="en-US" sz="2000" dirty="0"/>
          </a:p>
          <a:p>
            <a:pPr lvl="1"/>
            <a:endParaRPr lang="en-US" sz="2400" dirty="0"/>
          </a:p>
        </p:txBody>
      </p:sp>
      <p:pic>
        <p:nvPicPr>
          <p:cNvPr id="4" name="Picture 3" descr="sherlock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24033"/>
          <a:stretch/>
        </p:blipFill>
        <p:spPr>
          <a:xfrm>
            <a:off x="6208776" y="1537368"/>
            <a:ext cx="5020056" cy="3850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70091" y="5436755"/>
            <a:ext cx="17316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Dr. Strange?</a:t>
            </a:r>
          </a:p>
          <a:p>
            <a:pPr algn="ctr"/>
            <a:r>
              <a:rPr lang="en-US" sz="2400" dirty="0"/>
              <a:t>Alan Turing?</a:t>
            </a:r>
          </a:p>
          <a:p>
            <a:pPr algn="ctr"/>
            <a:r>
              <a:rPr lang="en-US" sz="2400" dirty="0"/>
              <a:t>Kahn?</a:t>
            </a:r>
          </a:p>
        </p:txBody>
      </p:sp>
    </p:spTree>
    <p:extLst>
      <p:ext uri="{BB962C8B-B14F-4D97-AF65-F5344CB8AC3E}">
        <p14:creationId xmlns:p14="http://schemas.microsoft.com/office/powerpoint/2010/main" val="13577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90315" y="1617581"/>
            <a:ext cx="3472896" cy="3642582"/>
            <a:chOff x="1390315" y="1577477"/>
            <a:chExt cx="3472896" cy="364258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77" r="1242"/>
            <a:stretch/>
          </p:blipFill>
          <p:spPr bwMode="auto">
            <a:xfrm>
              <a:off x="1754251" y="1577477"/>
              <a:ext cx="3108960" cy="3642582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1390315" y="4050628"/>
              <a:ext cx="548105" cy="882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trying to figure out?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1451" y="5026527"/>
            <a:ext cx="5670868" cy="131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/>
              <a:t>Who, what, when, where, why</a:t>
            </a:r>
          </a:p>
          <a:p>
            <a:pPr lvl="1"/>
            <a:r>
              <a:rPr lang="en-US" sz="2400" dirty="0"/>
              <a:t>Time: past, present, future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484" y="2281656"/>
            <a:ext cx="5683443" cy="25176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269789" y="5031874"/>
            <a:ext cx="5473038" cy="131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/>
              <a:t>Actions, strategy</a:t>
            </a:r>
          </a:p>
          <a:p>
            <a:pPr lvl="1"/>
            <a:r>
              <a:rPr lang="en-US" sz="2400" dirty="0"/>
              <a:t>Partially observable? Ghosts, Walls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70000" y="5966908"/>
            <a:ext cx="9384632" cy="65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dirty="0"/>
              <a:t>Which world are we living in?</a:t>
            </a:r>
          </a:p>
        </p:txBody>
      </p:sp>
    </p:spTree>
    <p:extLst>
      <p:ext uri="{BB962C8B-B14F-4D97-AF65-F5344CB8AC3E}">
        <p14:creationId xmlns:p14="http://schemas.microsoft.com/office/powerpoint/2010/main" val="16136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521146"/>
            <a:ext cx="11379200" cy="965955"/>
          </a:xfrm>
        </p:spPr>
        <p:txBody>
          <a:bodyPr/>
          <a:lstStyle/>
          <a:p>
            <a:r>
              <a:rPr lang="en-US" sz="2800" dirty="0"/>
              <a:t>How do we represent possible worlds with models and knowledge bases?</a:t>
            </a:r>
          </a:p>
          <a:p>
            <a:r>
              <a:rPr lang="en-US" sz="2800" dirty="0"/>
              <a:t>How do we then do inference with these representations?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158209"/>
            <a:ext cx="8302482" cy="4355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68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1B9-7C2C-44E1-B227-4752111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C40A-20CD-4FFD-AE71-5ABF038D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Models</a:t>
            </a:r>
          </a:p>
          <a:p>
            <a:pPr lvl="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r>
              <a:rPr lang="en-US" dirty="0">
                <a:solidFill>
                  <a:schemeClr val="tx1"/>
                </a:solidFill>
              </a:rPr>
              <a:t> P</a:t>
            </a:r>
            <a:r>
              <a:rPr lang="en-US" baseline="-25000" dirty="0">
                <a:solidFill>
                  <a:schemeClr val="tx1"/>
                </a:solidFill>
              </a:rPr>
              <a:t>2,2</a:t>
            </a:r>
            <a:r>
              <a:rPr lang="en-US" dirty="0">
                <a:solidFill>
                  <a:schemeClr val="tx1"/>
                </a:solidFill>
              </a:rPr>
              <a:t> P</a:t>
            </a:r>
            <a:r>
              <a:rPr lang="en-US" baseline="-25000" dirty="0">
                <a:solidFill>
                  <a:schemeClr val="tx1"/>
                </a:solidFill>
              </a:rPr>
              <a:t>3,1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1503E-C2C5-47F7-8695-BD07F79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18" y="702252"/>
            <a:ext cx="5756275" cy="4459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34A620-3730-4B66-9BCF-B0C7F60E56D3}"/>
                  </a:ext>
                </a:extLst>
              </p14:cNvPr>
              <p14:cNvContentPartPr/>
              <p14:nvPr/>
            </p14:nvContentPartPr>
            <p14:xfrm>
              <a:off x="5558648" y="852922"/>
              <a:ext cx="3796560" cy="417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34A620-3730-4B66-9BCF-B0C7F60E56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5648" y="790282"/>
                <a:ext cx="3922200" cy="42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31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8861</TotalTime>
  <Words>2299</Words>
  <Application>Microsoft Office PowerPoint</Application>
  <PresentationFormat>Widescreen</PresentationFormat>
  <Paragraphs>586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 Light</vt:lpstr>
      <vt:lpstr>Arial</vt:lpstr>
      <vt:lpstr>Wingdings</vt:lpstr>
      <vt:lpstr>Times New Roman</vt:lpstr>
      <vt:lpstr>Cambria Math</vt:lpstr>
      <vt:lpstr>Calibri</vt:lpstr>
      <vt:lpstr>Symbol</vt:lpstr>
      <vt:lpstr>Office Theme</vt:lpstr>
      <vt:lpstr>Office Theme</vt:lpstr>
      <vt:lpstr>TFIP-AI - Machine Learning </vt:lpstr>
      <vt:lpstr>Logical Agents</vt:lpstr>
      <vt:lpstr>Wumpus World</vt:lpstr>
      <vt:lpstr>A Knowledge-based Agent</vt:lpstr>
      <vt:lpstr>Logical Agents</vt:lpstr>
      <vt:lpstr>Logical Agents</vt:lpstr>
      <vt:lpstr>Worlds</vt:lpstr>
      <vt:lpstr>Models</vt:lpstr>
      <vt:lpstr>Wumpus World</vt:lpstr>
      <vt:lpstr>Wumpus World</vt:lpstr>
      <vt:lpstr>Wumpus World</vt:lpstr>
      <vt:lpstr>Wumpus World</vt:lpstr>
      <vt:lpstr>Logic Language</vt:lpstr>
      <vt:lpstr>Propositional Logic</vt:lpstr>
      <vt:lpstr>Propositional Logic</vt:lpstr>
      <vt:lpstr>Propositional Logic Syntax</vt:lpstr>
      <vt:lpstr>Notes on Operators</vt:lpstr>
      <vt:lpstr>Truth Tables</vt:lpstr>
      <vt:lpstr>Notes on Operators</vt:lpstr>
      <vt:lpstr>Truth Tables</vt:lpstr>
      <vt:lpstr>Notes on Operators</vt:lpstr>
      <vt:lpstr>Truth Tables</vt:lpstr>
      <vt:lpstr>Literals</vt:lpstr>
      <vt:lpstr>Monty Python Inference</vt:lpstr>
      <vt:lpstr>Sentences as Constraints</vt:lpstr>
      <vt:lpstr>Sentences as Constraints</vt:lpstr>
      <vt:lpstr>Sentences as Constraints</vt:lpstr>
      <vt:lpstr>Sherlock Entailment</vt:lpstr>
      <vt:lpstr>Entailment</vt:lpstr>
      <vt:lpstr>Wumpus World</vt:lpstr>
      <vt:lpstr>Wumpus World</vt:lpstr>
      <vt:lpstr>Wumpus World</vt:lpstr>
      <vt:lpstr>Propositional Logic Models</vt:lpstr>
      <vt:lpstr>What is the answer for this?</vt:lpstr>
      <vt:lpstr>PowerPoint Presentation</vt:lpstr>
      <vt:lpstr>Entailment</vt:lpstr>
      <vt:lpstr>Propositional Logic</vt:lpstr>
      <vt:lpstr>Simple Model Checking</vt:lpstr>
      <vt:lpstr>Simple Model Checking,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Soon Siang .</cp:lastModifiedBy>
  <cp:revision>813</cp:revision>
  <cp:lastPrinted>2018-11-27T13:42:27Z</cp:lastPrinted>
  <dcterms:created xsi:type="dcterms:W3CDTF">2018-10-11T11:39:27Z</dcterms:created>
  <dcterms:modified xsi:type="dcterms:W3CDTF">2021-01-20T13:08:38Z</dcterms:modified>
</cp:coreProperties>
</file>