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5"/>
  </p:notesMasterIdLst>
  <p:handoutMasterIdLst>
    <p:handoutMasterId r:id="rId26"/>
  </p:handoutMasterIdLst>
  <p:sldIdLst>
    <p:sldId id="256" r:id="rId3"/>
    <p:sldId id="265" r:id="rId4"/>
    <p:sldId id="336" r:id="rId5"/>
    <p:sldId id="337" r:id="rId6"/>
    <p:sldId id="338" r:id="rId7"/>
    <p:sldId id="495" r:id="rId8"/>
    <p:sldId id="276" r:id="rId9"/>
    <p:sldId id="347" r:id="rId10"/>
    <p:sldId id="266" r:id="rId11"/>
    <p:sldId id="344" r:id="rId12"/>
    <p:sldId id="515" r:id="rId13"/>
    <p:sldId id="348" r:id="rId14"/>
    <p:sldId id="494" r:id="rId15"/>
    <p:sldId id="514" r:id="rId16"/>
    <p:sldId id="280" r:id="rId17"/>
    <p:sldId id="498" r:id="rId18"/>
    <p:sldId id="339" r:id="rId19"/>
    <p:sldId id="496" r:id="rId20"/>
    <p:sldId id="497" r:id="rId21"/>
    <p:sldId id="512" r:id="rId22"/>
    <p:sldId id="526" r:id="rId23"/>
    <p:sldId id="334" r:id="rId24"/>
  </p:sldIdLst>
  <p:sldSz cx="10080625" cy="7559675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B92192-4A18-42BC-B71A-6F1B9FB698E2}" v="217" dt="2025-09-08T02:26:32.7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microsoft.com/office/2016/11/relationships/changesInfo" Target="changesInfos/changesInfo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gor Shinkar" userId="db6eb1b41a9778dd" providerId="LiveId" clId="{8348EE99-B015-475C-BD64-D275F0DD63AE}"/>
    <pc:docChg chg="undo redo custSel addSld delSld modSld sldOrd">
      <pc:chgData name="Igor Shinkar" userId="db6eb1b41a9778dd" providerId="LiveId" clId="{8348EE99-B015-475C-BD64-D275F0DD63AE}" dt="2023-01-08T22:18:15.872" v="2006" actId="20577"/>
      <pc:docMkLst>
        <pc:docMk/>
      </pc:docMkLst>
      <pc:sldChg chg="modSp mod">
        <pc:chgData name="Igor Shinkar" userId="db6eb1b41a9778dd" providerId="LiveId" clId="{8348EE99-B015-475C-BD64-D275F0DD63AE}" dt="2023-01-02T21:20:56.370" v="6" actId="6549"/>
        <pc:sldMkLst>
          <pc:docMk/>
          <pc:sldMk cId="0" sldId="256"/>
        </pc:sldMkLst>
      </pc:sldChg>
      <pc:sldChg chg="modSp mod">
        <pc:chgData name="Igor Shinkar" userId="db6eb1b41a9778dd" providerId="LiveId" clId="{8348EE99-B015-475C-BD64-D275F0DD63AE}" dt="2023-01-02T21:26:43.817" v="333" actId="6549"/>
        <pc:sldMkLst>
          <pc:docMk/>
          <pc:sldMk cId="0" sldId="265"/>
        </pc:sldMkLst>
      </pc:sldChg>
      <pc:sldChg chg="modSp mod">
        <pc:chgData name="Igor Shinkar" userId="db6eb1b41a9778dd" providerId="LiveId" clId="{8348EE99-B015-475C-BD64-D275F0DD63AE}" dt="2023-01-02T21:33:22.299" v="578" actId="20577"/>
        <pc:sldMkLst>
          <pc:docMk/>
          <pc:sldMk cId="0" sldId="266"/>
        </pc:sldMkLst>
      </pc:sldChg>
      <pc:sldChg chg="modSp modAnim">
        <pc:chgData name="Igor Shinkar" userId="db6eb1b41a9778dd" providerId="LiveId" clId="{8348EE99-B015-475C-BD64-D275F0DD63AE}" dt="2023-01-04T19:42:10.119" v="1963" actId="6549"/>
        <pc:sldMkLst>
          <pc:docMk/>
          <pc:sldMk cId="0" sldId="276"/>
        </pc:sldMkLst>
      </pc:sldChg>
      <pc:sldChg chg="modSp mod modAnim">
        <pc:chgData name="Igor Shinkar" userId="db6eb1b41a9778dd" providerId="LiveId" clId="{8348EE99-B015-475C-BD64-D275F0DD63AE}" dt="2023-01-04T19:33:45.259" v="1953" actId="20577"/>
        <pc:sldMkLst>
          <pc:docMk/>
          <pc:sldMk cId="947332408" sldId="336"/>
        </pc:sldMkLst>
      </pc:sldChg>
      <pc:sldChg chg="modSp mod modAnim">
        <pc:chgData name="Igor Shinkar" userId="db6eb1b41a9778dd" providerId="LiveId" clId="{8348EE99-B015-475C-BD64-D275F0DD63AE}" dt="2023-01-02T21:24:14.173" v="112" actId="12"/>
        <pc:sldMkLst>
          <pc:docMk/>
          <pc:sldMk cId="2237389832" sldId="337"/>
        </pc:sldMkLst>
      </pc:sldChg>
      <pc:sldChg chg="modSp">
        <pc:chgData name="Igor Shinkar" userId="db6eb1b41a9778dd" providerId="LiveId" clId="{8348EE99-B015-475C-BD64-D275F0DD63AE}" dt="2023-01-02T21:25:13.113" v="174" actId="20577"/>
        <pc:sldMkLst>
          <pc:docMk/>
          <pc:sldMk cId="2907227556" sldId="338"/>
        </pc:sldMkLst>
      </pc:sldChg>
      <pc:sldChg chg="modSp modAnim">
        <pc:chgData name="Igor Shinkar" userId="db6eb1b41a9778dd" providerId="LiveId" clId="{8348EE99-B015-475C-BD64-D275F0DD63AE}" dt="2023-01-02T21:49:07.754" v="1461" actId="6549"/>
        <pc:sldMkLst>
          <pc:docMk/>
          <pc:sldMk cId="4071907234" sldId="339"/>
        </pc:sldMkLst>
      </pc:sldChg>
      <pc:sldChg chg="modSp mod modAnim">
        <pc:chgData name="Igor Shinkar" userId="db6eb1b41a9778dd" providerId="LiveId" clId="{8348EE99-B015-475C-BD64-D275F0DD63AE}" dt="2023-01-06T18:27:48.032" v="1978"/>
        <pc:sldMkLst>
          <pc:docMk/>
          <pc:sldMk cId="436824287" sldId="347"/>
        </pc:sldMkLst>
      </pc:sldChg>
      <pc:sldChg chg="modSp modAnim">
        <pc:chgData name="Igor Shinkar" userId="db6eb1b41a9778dd" providerId="LiveId" clId="{8348EE99-B015-475C-BD64-D275F0DD63AE}" dt="2023-01-02T21:27:52.942" v="468" actId="20577"/>
        <pc:sldMkLst>
          <pc:docMk/>
          <pc:sldMk cId="2909664935" sldId="495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169810448" sldId="50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4049421656" sldId="501"/>
        </pc:sldMkLst>
      </pc:sldChg>
      <pc:sldChg chg="modSp add mod modAnim">
        <pc:chgData name="Igor Shinkar" userId="db6eb1b41a9778dd" providerId="LiveId" clId="{8348EE99-B015-475C-BD64-D275F0DD63AE}" dt="2023-01-02T21:52:33.197" v="1541" actId="6549"/>
        <pc:sldMkLst>
          <pc:docMk/>
          <pc:sldMk cId="2280857075" sldId="502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689895654" sldId="503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903115787" sldId="504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233979628" sldId="505"/>
        </pc:sldMkLst>
      </pc:sldChg>
      <pc:sldChg chg="modSp add">
        <pc:chgData name="Igor Shinkar" userId="db6eb1b41a9778dd" providerId="LiveId" clId="{8348EE99-B015-475C-BD64-D275F0DD63AE}" dt="2023-01-08T22:18:15.872" v="2006" actId="20577"/>
        <pc:sldMkLst>
          <pc:docMk/>
          <pc:sldMk cId="2934363011" sldId="506"/>
        </pc:sldMkLst>
      </pc:sldChg>
      <pc:sldChg chg="add del">
        <pc:chgData name="Igor Shinkar" userId="db6eb1b41a9778dd" providerId="LiveId" clId="{8348EE99-B015-475C-BD64-D275F0DD63AE}" dt="2023-01-08T22:18:03.223" v="1986" actId="47"/>
        <pc:sldMkLst>
          <pc:docMk/>
          <pc:sldMk cId="915010586" sldId="507"/>
        </pc:sldMkLst>
      </pc:sldChg>
      <pc:sldChg chg="add del">
        <pc:chgData name="Igor Shinkar" userId="db6eb1b41a9778dd" providerId="LiveId" clId="{8348EE99-B015-475C-BD64-D275F0DD63AE}" dt="2023-01-08T22:18:03.223" v="1986" actId="47"/>
        <pc:sldMkLst>
          <pc:docMk/>
          <pc:sldMk cId="2812135973" sldId="508"/>
        </pc:sldMkLst>
      </pc:sldChg>
      <pc:sldChg chg="add del">
        <pc:chgData name="Igor Shinkar" userId="db6eb1b41a9778dd" providerId="LiveId" clId="{8348EE99-B015-475C-BD64-D275F0DD63AE}" dt="2023-01-08T22:18:03.223" v="1986" actId="47"/>
        <pc:sldMkLst>
          <pc:docMk/>
          <pc:sldMk cId="3744354784" sldId="509"/>
        </pc:sldMkLst>
      </pc:sldChg>
      <pc:sldChg chg="add del">
        <pc:chgData name="Igor Shinkar" userId="db6eb1b41a9778dd" providerId="LiveId" clId="{8348EE99-B015-475C-BD64-D275F0DD63AE}" dt="2023-01-08T22:18:03.223" v="1986" actId="47"/>
        <pc:sldMkLst>
          <pc:docMk/>
          <pc:sldMk cId="206724508" sldId="510"/>
        </pc:sldMkLst>
      </pc:sldChg>
      <pc:sldChg chg="add">
        <pc:chgData name="Igor Shinkar" userId="db6eb1b41a9778dd" providerId="LiveId" clId="{8348EE99-B015-475C-BD64-D275F0DD63AE}" dt="2023-01-02T21:50:08.051" v="1462"/>
        <pc:sldMkLst>
          <pc:docMk/>
          <pc:sldMk cId="3574181270" sldId="511"/>
        </pc:sldMkLst>
      </pc:sldChg>
      <pc:sldChg chg="add del">
        <pc:chgData name="Igor Shinkar" userId="db6eb1b41a9778dd" providerId="LiveId" clId="{8348EE99-B015-475C-BD64-D275F0DD63AE}" dt="2023-01-08T22:18:03.223" v="1986" actId="47"/>
        <pc:sldMkLst>
          <pc:docMk/>
          <pc:sldMk cId="3089987187" sldId="513"/>
        </pc:sldMkLst>
      </pc:sldChg>
      <pc:sldChg chg="modSp add mod ord modAnim">
        <pc:chgData name="Igor Shinkar" userId="db6eb1b41a9778dd" providerId="LiveId" clId="{8348EE99-B015-475C-BD64-D275F0DD63AE}" dt="2023-01-02T21:39:40.901" v="1447"/>
        <pc:sldMkLst>
          <pc:docMk/>
          <pc:sldMk cId="1570045698" sldId="515"/>
        </pc:sldMkLst>
      </pc:sldChg>
      <pc:sldChg chg="add ord">
        <pc:chgData name="Igor Shinkar" userId="db6eb1b41a9778dd" providerId="LiveId" clId="{8348EE99-B015-475C-BD64-D275F0DD63AE}" dt="2023-01-06T20:16:10.403" v="1982"/>
        <pc:sldMkLst>
          <pc:docMk/>
          <pc:sldMk cId="3983144007" sldId="516"/>
        </pc:sldMkLst>
      </pc:sldChg>
      <pc:sldChg chg="add del">
        <pc:chgData name="Igor Shinkar" userId="db6eb1b41a9778dd" providerId="LiveId" clId="{8348EE99-B015-475C-BD64-D275F0DD63AE}" dt="2023-01-08T22:17:59.598" v="1985" actId="47"/>
        <pc:sldMkLst>
          <pc:docMk/>
          <pc:sldMk cId="77631059" sldId="517"/>
        </pc:sldMkLst>
      </pc:sldChg>
      <pc:sldChg chg="add del">
        <pc:chgData name="Igor Shinkar" userId="db6eb1b41a9778dd" providerId="LiveId" clId="{8348EE99-B015-475C-BD64-D275F0DD63AE}" dt="2023-01-08T22:17:59.598" v="1985" actId="47"/>
        <pc:sldMkLst>
          <pc:docMk/>
          <pc:sldMk cId="2937597572" sldId="518"/>
        </pc:sldMkLst>
      </pc:sldChg>
      <pc:sldChg chg="add del">
        <pc:chgData name="Igor Shinkar" userId="db6eb1b41a9778dd" providerId="LiveId" clId="{8348EE99-B015-475C-BD64-D275F0DD63AE}" dt="2023-01-08T22:17:57.766" v="1984" actId="47"/>
        <pc:sldMkLst>
          <pc:docMk/>
          <pc:sldMk cId="2788669836" sldId="519"/>
        </pc:sldMkLst>
      </pc:sldChg>
      <pc:sldChg chg="add del">
        <pc:chgData name="Igor Shinkar" userId="db6eb1b41a9778dd" providerId="LiveId" clId="{8348EE99-B015-475C-BD64-D275F0DD63AE}" dt="2023-01-08T22:17:57.766" v="1984" actId="47"/>
        <pc:sldMkLst>
          <pc:docMk/>
          <pc:sldMk cId="2319280325" sldId="520"/>
        </pc:sldMkLst>
      </pc:sldChg>
      <pc:sldChg chg="add del">
        <pc:chgData name="Igor Shinkar" userId="db6eb1b41a9778dd" providerId="LiveId" clId="{8348EE99-B015-475C-BD64-D275F0DD63AE}" dt="2023-01-08T22:17:57.766" v="1984" actId="47"/>
        <pc:sldMkLst>
          <pc:docMk/>
          <pc:sldMk cId="284162790" sldId="521"/>
        </pc:sldMkLst>
      </pc:sldChg>
      <pc:sldChg chg="add del">
        <pc:chgData name="Igor Shinkar" userId="db6eb1b41a9778dd" providerId="LiveId" clId="{8348EE99-B015-475C-BD64-D275F0DD63AE}" dt="2023-01-08T22:17:55.006" v="1983" actId="47"/>
        <pc:sldMkLst>
          <pc:docMk/>
          <pc:sldMk cId="2242719841" sldId="522"/>
        </pc:sldMkLst>
      </pc:sldChg>
      <pc:sldChg chg="add del">
        <pc:chgData name="Igor Shinkar" userId="db6eb1b41a9778dd" providerId="LiveId" clId="{8348EE99-B015-475C-BD64-D275F0DD63AE}" dt="2023-01-08T22:17:55.006" v="1983" actId="47"/>
        <pc:sldMkLst>
          <pc:docMk/>
          <pc:sldMk cId="1495137352" sldId="523"/>
        </pc:sldMkLst>
      </pc:sldChg>
      <pc:sldChg chg="add del">
        <pc:chgData name="Igor Shinkar" userId="db6eb1b41a9778dd" providerId="LiveId" clId="{8348EE99-B015-475C-BD64-D275F0DD63AE}" dt="2023-01-08T22:17:55.006" v="1983" actId="47"/>
        <pc:sldMkLst>
          <pc:docMk/>
          <pc:sldMk cId="539327138" sldId="524"/>
        </pc:sldMkLst>
      </pc:sldChg>
      <pc:sldChg chg="add del">
        <pc:chgData name="Igor Shinkar" userId="db6eb1b41a9778dd" providerId="LiveId" clId="{8348EE99-B015-475C-BD64-D275F0DD63AE}" dt="2023-01-08T22:17:55.006" v="1983" actId="47"/>
        <pc:sldMkLst>
          <pc:docMk/>
          <pc:sldMk cId="2451340240" sldId="525"/>
        </pc:sldMkLst>
      </pc:sldChg>
      <pc:sldChg chg="modSp add mod modAnim">
        <pc:chgData name="Igor Shinkar" userId="db6eb1b41a9778dd" providerId="LiveId" clId="{8348EE99-B015-475C-BD64-D275F0DD63AE}" dt="2023-01-02T22:22:38.747" v="1946" actId="20577"/>
        <pc:sldMkLst>
          <pc:docMk/>
          <pc:sldMk cId="869081382" sldId="526"/>
        </pc:sldMkLst>
      </pc:sldChg>
    </pc:docChg>
  </pc:docChgLst>
  <pc:docChgLst>
    <pc:chgData name="Igor Shinkar" userId="db6eb1b41a9778dd" providerId="LiveId" clId="{28B92192-4A18-42BC-B71A-6F1B9FB698E2}"/>
    <pc:docChg chg="modSld">
      <pc:chgData name="Igor Shinkar" userId="db6eb1b41a9778dd" providerId="LiveId" clId="{28B92192-4A18-42BC-B71A-6F1B9FB698E2}" dt="2025-09-04T18:42:36.663" v="209" actId="20577"/>
      <pc:docMkLst>
        <pc:docMk/>
      </pc:docMkLst>
      <pc:sldChg chg="modSp mod">
        <pc:chgData name="Igor Shinkar" userId="db6eb1b41a9778dd" providerId="LiveId" clId="{28B92192-4A18-42BC-B71A-6F1B9FB698E2}" dt="2025-09-03T23:25:32.357" v="0" actId="20577"/>
        <pc:sldMkLst>
          <pc:docMk/>
          <pc:sldMk cId="0" sldId="256"/>
        </pc:sldMkLst>
        <pc:spChg chg="mod">
          <ac:chgData name="Igor Shinkar" userId="db6eb1b41a9778dd" providerId="LiveId" clId="{28B92192-4A18-42BC-B71A-6F1B9FB698E2}" dt="2025-09-03T23:25:32.357" v="0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3T23:25:39.378" v="6" actId="20577"/>
        <pc:sldMkLst>
          <pc:docMk/>
          <pc:sldMk cId="0" sldId="265"/>
        </pc:sldMkLst>
        <pc:spChg chg="mod">
          <ac:chgData name="Igor Shinkar" userId="db6eb1b41a9778dd" providerId="LiveId" clId="{28B92192-4A18-42BC-B71A-6F1B9FB698E2}" dt="2025-09-03T23:25:39.378" v="6" actId="20577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3T23:31:07.323" v="64" actId="20577"/>
        <pc:sldMkLst>
          <pc:docMk/>
          <pc:sldMk cId="0" sldId="276"/>
        </pc:sldMkLst>
        <pc:spChg chg="mod">
          <ac:chgData name="Igor Shinkar" userId="db6eb1b41a9778dd" providerId="LiveId" clId="{28B92192-4A18-42BC-B71A-6F1B9FB698E2}" dt="2025-09-03T23:31:07.323" v="64" actId="20577"/>
          <ac:spMkLst>
            <pc:docMk/>
            <pc:sldMk cId="0" sldId="276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28B92192-4A18-42BC-B71A-6F1B9FB698E2}" dt="2025-09-03T23:26:27.432" v="21" actId="5793"/>
        <pc:sldMkLst>
          <pc:docMk/>
          <pc:sldMk cId="947332408" sldId="336"/>
        </pc:sldMkLst>
        <pc:spChg chg="mod">
          <ac:chgData name="Igor Shinkar" userId="db6eb1b41a9778dd" providerId="LiveId" clId="{28B92192-4A18-42BC-B71A-6F1B9FB698E2}" dt="2025-09-03T23:26:27.432" v="21" actId="5793"/>
          <ac:spMkLst>
            <pc:docMk/>
            <pc:sldMk cId="947332408" sldId="336"/>
            <ac:spMk id="3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3T23:30:06.194" v="33" actId="6549"/>
        <pc:sldMkLst>
          <pc:docMk/>
          <pc:sldMk cId="2237389832" sldId="337"/>
        </pc:sldMkLst>
        <pc:spChg chg="mod">
          <ac:chgData name="Igor Shinkar" userId="db6eb1b41a9778dd" providerId="LiveId" clId="{28B92192-4A18-42BC-B71A-6F1B9FB698E2}" dt="2025-09-03T23:30:06.194" v="33" actId="6549"/>
          <ac:spMkLst>
            <pc:docMk/>
            <pc:sldMk cId="2237389832" sldId="337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28B92192-4A18-42BC-B71A-6F1B9FB698E2}" dt="2025-09-03T23:30:28.516" v="39" actId="20577"/>
        <pc:sldMkLst>
          <pc:docMk/>
          <pc:sldMk cId="2907227556" sldId="338"/>
        </pc:sldMkLst>
        <pc:spChg chg="mod">
          <ac:chgData name="Igor Shinkar" userId="db6eb1b41a9778dd" providerId="LiveId" clId="{28B92192-4A18-42BC-B71A-6F1B9FB698E2}" dt="2025-09-03T23:30:28.516" v="39" actId="20577"/>
          <ac:spMkLst>
            <pc:docMk/>
            <pc:sldMk cId="2907227556" sldId="338"/>
            <ac:spMk id="3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3T23:31:52.608" v="67"/>
        <pc:sldMkLst>
          <pc:docMk/>
          <pc:sldMk cId="2804230959" sldId="344"/>
        </pc:sldMkLst>
        <pc:spChg chg="mod">
          <ac:chgData name="Igor Shinkar" userId="db6eb1b41a9778dd" providerId="LiveId" clId="{28B92192-4A18-42BC-B71A-6F1B9FB698E2}" dt="2025-09-03T23:31:52.608" v="67"/>
          <ac:spMkLst>
            <pc:docMk/>
            <pc:sldMk cId="2804230959" sldId="344"/>
            <ac:spMk id="3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3T23:31:23.473" v="66" actId="5793"/>
        <pc:sldMkLst>
          <pc:docMk/>
          <pc:sldMk cId="436824287" sldId="347"/>
        </pc:sldMkLst>
        <pc:spChg chg="mod">
          <ac:chgData name="Igor Shinkar" userId="db6eb1b41a9778dd" providerId="LiveId" clId="{28B92192-4A18-42BC-B71A-6F1B9FB698E2}" dt="2025-09-03T23:31:23.473" v="66" actId="5793"/>
          <ac:spMkLst>
            <pc:docMk/>
            <pc:sldMk cId="436824287" sldId="347"/>
            <ac:spMk id="3" creationId="{00000000-0000-0000-0000-000000000000}"/>
          </ac:spMkLst>
        </pc:spChg>
      </pc:sldChg>
      <pc:sldChg chg="modSp">
        <pc:chgData name="Igor Shinkar" userId="db6eb1b41a9778dd" providerId="LiveId" clId="{28B92192-4A18-42BC-B71A-6F1B9FB698E2}" dt="2025-09-04T18:42:36.663" v="209" actId="20577"/>
        <pc:sldMkLst>
          <pc:docMk/>
          <pc:sldMk cId="1179713663" sldId="348"/>
        </pc:sldMkLst>
        <pc:spChg chg="mod">
          <ac:chgData name="Igor Shinkar" userId="db6eb1b41a9778dd" providerId="LiveId" clId="{28B92192-4A18-42BC-B71A-6F1B9FB698E2}" dt="2025-09-04T18:42:36.663" v="209" actId="20577"/>
          <ac:spMkLst>
            <pc:docMk/>
            <pc:sldMk cId="1179713663" sldId="348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28B92192-4A18-42BC-B71A-6F1B9FB698E2}" dt="2025-09-03T23:30:57.771" v="63" actId="20577"/>
        <pc:sldMkLst>
          <pc:docMk/>
          <pc:sldMk cId="2909664935" sldId="495"/>
        </pc:sldMkLst>
        <pc:spChg chg="mod">
          <ac:chgData name="Igor Shinkar" userId="db6eb1b41a9778dd" providerId="LiveId" clId="{28B92192-4A18-42BC-B71A-6F1B9FB698E2}" dt="2025-09-03T23:30:57.771" v="63" actId="20577"/>
          <ac:spMkLst>
            <pc:docMk/>
            <pc:sldMk cId="2909664935" sldId="495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28B92192-4A18-42BC-B71A-6F1B9FB698E2}" dt="2025-09-04T17:17:40.029" v="208" actId="6549"/>
        <pc:sldMkLst>
          <pc:docMk/>
          <pc:sldMk cId="4229445077" sldId="514"/>
        </pc:sldMkLst>
        <pc:spChg chg="mod">
          <ac:chgData name="Igor Shinkar" userId="db6eb1b41a9778dd" providerId="LiveId" clId="{28B92192-4A18-42BC-B71A-6F1B9FB698E2}" dt="2025-09-04T17:17:40.029" v="208" actId="6549"/>
          <ac:spMkLst>
            <pc:docMk/>
            <pc:sldMk cId="4229445077" sldId="514"/>
            <ac:spMk id="3" creationId="{00000000-0000-0000-0000-000000000000}"/>
          </ac:spMkLst>
        </pc:spChg>
      </pc:sldChg>
      <pc:sldChg chg="modSp modAnim">
        <pc:chgData name="Igor Shinkar" userId="db6eb1b41a9778dd" providerId="LiveId" clId="{28B92192-4A18-42BC-B71A-6F1B9FB698E2}" dt="2025-09-03T23:33:45.215" v="161" actId="404"/>
        <pc:sldMkLst>
          <pc:docMk/>
          <pc:sldMk cId="1570045698" sldId="515"/>
        </pc:sldMkLst>
        <pc:spChg chg="mod">
          <ac:chgData name="Igor Shinkar" userId="db6eb1b41a9778dd" providerId="LiveId" clId="{28B92192-4A18-42BC-B71A-6F1B9FB698E2}" dt="2025-09-03T23:33:45.215" v="161" actId="404"/>
          <ac:spMkLst>
            <pc:docMk/>
            <pc:sldMk cId="1570045698" sldId="515"/>
            <ac:spMk id="3" creationId="{00000000-0000-0000-0000-000000000000}"/>
          </ac:spMkLst>
        </pc:spChg>
      </pc:sldChg>
    </pc:docChg>
  </pc:docChgLst>
  <pc:docChgLst>
    <pc:chgData name="Igor Shinkar" userId="db6eb1b41a9778dd" providerId="LiveId" clId="{76B3E91C-0679-4375-A7EE-E585006D98D0}"/>
    <pc:docChg chg="delSld modSld">
      <pc:chgData name="Igor Shinkar" userId="db6eb1b41a9778dd" providerId="LiveId" clId="{76B3E91C-0679-4375-A7EE-E585006D98D0}" dt="2025-09-08T02:26:32.798" v="7" actId="20577"/>
      <pc:docMkLst>
        <pc:docMk/>
      </pc:docMkLst>
      <pc:sldChg chg="modAnim">
        <pc:chgData name="Igor Shinkar" userId="db6eb1b41a9778dd" providerId="LiveId" clId="{76B3E91C-0679-4375-A7EE-E585006D98D0}" dt="2025-09-08T02:25:59.921" v="4"/>
        <pc:sldMkLst>
          <pc:docMk/>
          <pc:sldMk cId="947332408" sldId="336"/>
        </pc:sldMkLst>
      </pc:sldChg>
      <pc:sldChg chg="modAnim">
        <pc:chgData name="Igor Shinkar" userId="db6eb1b41a9778dd" providerId="LiveId" clId="{76B3E91C-0679-4375-A7EE-E585006D98D0}" dt="2025-09-08T02:26:09.467" v="5"/>
        <pc:sldMkLst>
          <pc:docMk/>
          <pc:sldMk cId="2907227556" sldId="338"/>
        </pc:sldMkLst>
      </pc:sldChg>
      <pc:sldChg chg="modSp modAnim">
        <pc:chgData name="Igor Shinkar" userId="db6eb1b41a9778dd" providerId="LiveId" clId="{76B3E91C-0679-4375-A7EE-E585006D98D0}" dt="2025-09-08T02:26:32.798" v="7" actId="20577"/>
        <pc:sldMkLst>
          <pc:docMk/>
          <pc:sldMk cId="436824287" sldId="347"/>
        </pc:sldMkLst>
        <pc:spChg chg="mod">
          <ac:chgData name="Igor Shinkar" userId="db6eb1b41a9778dd" providerId="LiveId" clId="{76B3E91C-0679-4375-A7EE-E585006D98D0}" dt="2025-09-08T02:26:32.798" v="7" actId="20577"/>
          <ac:spMkLst>
            <pc:docMk/>
            <pc:sldMk cId="436824287" sldId="347"/>
            <ac:spMk id="3" creationId="{00000000-0000-0000-0000-000000000000}"/>
          </ac:spMkLst>
        </pc:spChg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3169810448" sldId="500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4049421656" sldId="501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2280857075" sldId="502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2689895654" sldId="503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2903115787" sldId="504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233979628" sldId="505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2934363011" sldId="506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3574181270" sldId="511"/>
        </pc:sldMkLst>
      </pc:sldChg>
      <pc:sldChg chg="del">
        <pc:chgData name="Igor Shinkar" userId="db6eb1b41a9778dd" providerId="LiveId" clId="{76B3E91C-0679-4375-A7EE-E585006D98D0}" dt="2025-09-08T02:25:10.859" v="0" actId="2696"/>
        <pc:sldMkLst>
          <pc:docMk/>
          <pc:sldMk cId="3983144007" sldId="5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4279053" y="0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t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4279053" y="10157658"/>
            <a:ext cx="3280501" cy="5341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4" tIns="44997" rIns="90004" bIns="44997" anchor="b" anchorCtr="0" compatLnSpc="0">
            <a:noAutofit/>
          </a:bodyPr>
          <a:lstStyle/>
          <a:p>
            <a: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1800" b="0" i="0" u="none" strike="noStrike" kern="1200" cap="none" spc="0" baseline="0">
              <a:solidFill>
                <a:srgbClr val="000000"/>
              </a:solidFill>
              <a:uFillTx/>
              <a:latin typeface="Arial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10527505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17"/>
            <a:ext cx="5345280" cy="400895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5998" y="5078522"/>
            <a:ext cx="6047640" cy="4811042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2" y="0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2" y="10157402"/>
            <a:ext cx="3280684" cy="53423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b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62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5999" marR="0" lvl="0" indent="-215999" defTabSz="914400" rtl="0" fontAlgn="auto" hangingPunct="0">
      <a:lnSpc>
        <a:spcPct val="100000"/>
      </a:lnSpc>
      <a:spcBef>
        <a:spcPts val="0"/>
      </a:spcBef>
      <a:spcAft>
        <a:spcPts val="0"/>
      </a:spcAft>
      <a:buNone/>
      <a:tabLst/>
      <a:defRPr lang="en-US" sz="2000" b="0" i="0" u="none" strike="noStrike" kern="1200" cap="none" spc="0" baseline="0">
        <a:solidFill>
          <a:srgbClr val="000000"/>
        </a:solidFill>
        <a:uFillTx/>
        <a:latin typeface="Arial" pitchFamily="18"/>
        <a:ea typeface="Arial Unicode MS" pitchFamily="2"/>
        <a:cs typeface="Tahoma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55998" y="5078522"/>
            <a:ext cx="6047640" cy="4811399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5365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9671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83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997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4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90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9252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4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55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880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9232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1025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4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632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46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575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06488" y="812800"/>
            <a:ext cx="5345112" cy="4008438"/>
          </a:xfrm>
          <a:solidFill>
            <a:srgbClr val="5B9BD5"/>
          </a:solidFill>
          <a:ln w="25402">
            <a:solidFill>
              <a:srgbClr val="41719C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093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016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110410" y="720720"/>
            <a:ext cx="2070101" cy="5759448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900117" y="720720"/>
            <a:ext cx="6057899" cy="575944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48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ctrTitle"/>
          </p:nvPr>
        </p:nvSpPr>
        <p:spPr>
          <a:xfrm>
            <a:off x="1260472" y="1236661"/>
            <a:ext cx="7559673" cy="2632072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 txBox="1">
            <a:spLocks noGrp="1"/>
          </p:cNvSpPr>
          <p:nvPr>
            <p:ph type="subTitle" idx="1"/>
          </p:nvPr>
        </p:nvSpPr>
        <p:spPr>
          <a:xfrm>
            <a:off x="1260472" y="3970333"/>
            <a:ext cx="7559673" cy="1825627"/>
          </a:xfrm>
        </p:spPr>
        <p:txBody>
          <a:bodyPr anchorCtr="1"/>
          <a:lstStyle>
            <a:lvl1pPr algn="ctr">
              <a:defRPr sz="2400"/>
            </a:lvl1pPr>
          </a:lstStyle>
          <a:p>
            <a:pPr lvl="0"/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19156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4846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lang="en-US"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32386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72072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224460" y="1949445"/>
            <a:ext cx="4351336" cy="381000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36241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2318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237870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8540686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6163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2827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lang="en-US"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73747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5350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 txBox="1">
            <a:spLocks noGrp="1"/>
          </p:cNvSpPr>
          <p:nvPr>
            <p:ph type="title" orient="vert"/>
          </p:nvPr>
        </p:nvSpPr>
        <p:spPr>
          <a:xfrm>
            <a:off x="7362821" y="684208"/>
            <a:ext cx="2212976" cy="5075240"/>
          </a:xfrm>
        </p:spPr>
        <p:txBody>
          <a:bodyPr vert="eaVert"/>
          <a:lstStyle>
            <a:lvl1pPr>
              <a:defRPr lang="en-US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 txBox="1">
            <a:spLocks noGrp="1"/>
          </p:cNvSpPr>
          <p:nvPr>
            <p:ph type="body" orient="vert" idx="1"/>
          </p:nvPr>
        </p:nvSpPr>
        <p:spPr>
          <a:xfrm>
            <a:off x="720720" y="684208"/>
            <a:ext cx="6489697" cy="5075240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083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87391" y="1884358"/>
            <a:ext cx="8694736" cy="3144841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87391" y="5059366"/>
            <a:ext cx="8694736" cy="1652585"/>
          </a:xfrm>
        </p:spPr>
        <p:txBody>
          <a:bodyPr/>
          <a:lstStyle>
            <a:lvl1pPr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566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900117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5116516" y="1979611"/>
            <a:ext cx="4063995" cy="4500557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067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403222"/>
            <a:ext cx="8694736" cy="146049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693736" y="1852610"/>
            <a:ext cx="4265611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 txBox="1">
            <a:spLocks noGrp="1"/>
          </p:cNvSpPr>
          <p:nvPr>
            <p:ph idx="2"/>
          </p:nvPr>
        </p:nvSpPr>
        <p:spPr>
          <a:xfrm>
            <a:off x="693736" y="2760665"/>
            <a:ext cx="4265611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3"/>
          </p:nvPr>
        </p:nvSpPr>
        <p:spPr>
          <a:xfrm>
            <a:off x="5103815" y="1852610"/>
            <a:ext cx="4284658" cy="908054"/>
          </a:xfrm>
        </p:spPr>
        <p:txBody>
          <a:bodyPr anchor="b"/>
          <a:lstStyle>
            <a:lvl1pPr>
              <a:defRPr sz="2400" b="1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 txBox="1">
            <a:spLocks noGrp="1"/>
          </p:cNvSpPr>
          <p:nvPr>
            <p:ph idx="4"/>
          </p:nvPr>
        </p:nvSpPr>
        <p:spPr>
          <a:xfrm>
            <a:off x="5103815" y="2760665"/>
            <a:ext cx="4284658" cy="4062414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8" name="Footer Placeholder 7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Slide Number Placeholder 8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414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205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3" name="Footer Placeholder 2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Slide Number Placeholder 3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94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 txBox="1">
            <a:spLocks noGrp="1"/>
          </p:cNvSpPr>
          <p:nvPr>
            <p:ph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0377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693736" y="503240"/>
            <a:ext cx="3251204" cy="1765304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 txBox="1">
            <a:spLocks noGrp="1"/>
          </p:cNvSpPr>
          <p:nvPr>
            <p:ph type="pic" idx="1"/>
          </p:nvPr>
        </p:nvSpPr>
        <p:spPr>
          <a:xfrm>
            <a:off x="4286249" y="1089022"/>
            <a:ext cx="5102223" cy="5372100"/>
          </a:xfrm>
        </p:spPr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2"/>
          </p:nvPr>
        </p:nvSpPr>
        <p:spPr>
          <a:xfrm>
            <a:off x="693736" y="2268534"/>
            <a:ext cx="3251204" cy="4200525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410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899998" y="719998"/>
            <a:ext cx="8280001" cy="107999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899998" y="1979996"/>
            <a:ext cx="8280001" cy="450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03998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447361" y="6887160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7227362" y="6887160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en-US" sz="44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1200" cap="none" spc="0" baseline="0">
          <a:solidFill>
            <a:srgbClr val="000000"/>
          </a:solidFill>
          <a:uFillTx/>
          <a:latin typeface="Arial" pitchFamily="18"/>
          <a:ea typeface="Arial Unicode MS" pitchFamily="2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719998" y="683998"/>
            <a:ext cx="8460001" cy="10234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ctr" anchorCtr="1" compatLnSpc="1">
            <a:noAutofit/>
          </a:bodyPr>
          <a:lstStyle/>
          <a:p>
            <a:pPr lvl="0"/>
            <a:endParaRPr lang="de-DE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719998" y="1949043"/>
            <a:ext cx="8855643" cy="3810963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/>
          <p:cNvSpPr txBox="1">
            <a:spLocks noGrp="1"/>
          </p:cNvSpPr>
          <p:nvPr>
            <p:ph type="dt" sz="half" idx="2"/>
          </p:nvPr>
        </p:nvSpPr>
        <p:spPr>
          <a:xfrm>
            <a:off x="539998" y="6318723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5" name="Footer Placeholder 4"/>
          <p:cNvSpPr txBox="1">
            <a:spLocks noGrp="1"/>
          </p:cNvSpPr>
          <p:nvPr>
            <p:ph type="ftr" sz="quarter" idx="3"/>
          </p:nvPr>
        </p:nvSpPr>
        <p:spPr>
          <a:xfrm>
            <a:off x="3267361" y="6347161"/>
            <a:ext cx="3194995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  <p:sp>
        <p:nvSpPr>
          <p:cNvPr id="6" name="Slide Number Placeholder 5"/>
          <p:cNvSpPr txBox="1">
            <a:spLocks noGrp="1"/>
          </p:cNvSpPr>
          <p:nvPr>
            <p:ph type="sldNum" sz="quarter" idx="4"/>
          </p:nvPr>
        </p:nvSpPr>
        <p:spPr>
          <a:xfrm>
            <a:off x="6831363" y="6347161"/>
            <a:ext cx="2348279" cy="521281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anchor="t" anchorCtr="0" compatLnSpc="1">
            <a:noAutofit/>
          </a:bodyPr>
          <a:lstStyle>
            <a:lvl1pPr marL="0" marR="0" lvl="0" indent="0" algn="l" defTabSz="914400" rtl="0" fontAlgn="auto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de-DE" sz="2400" b="0" i="0" u="none" strike="noStrike" kern="1200" cap="none" spc="0" baseline="0">
                <a:solidFill>
                  <a:srgbClr val="000000"/>
                </a:solidFill>
                <a:uFillTx/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ctr" defTabSz="914400" rtl="0" fontAlgn="auto" hangingPunct="0">
        <a:lnSpc>
          <a:spcPct val="100000"/>
        </a:lnSpc>
        <a:spcBef>
          <a:spcPts val="0"/>
        </a:spcBef>
        <a:spcAft>
          <a:spcPts val="0"/>
        </a:spcAft>
        <a:buNone/>
        <a:tabLst/>
        <a:defRPr lang="de-DE" sz="44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</p:titleStyle>
    <p:bodyStyle>
      <a:lvl1pPr marL="0" marR="0" lvl="0" indent="0" defTabSz="914400" rtl="0" fontAlgn="auto" hangingPunct="0">
        <a:lnSpc>
          <a:spcPct val="100000"/>
        </a:lnSpc>
        <a:spcBef>
          <a:spcPts val="0"/>
        </a:spcBef>
        <a:spcAft>
          <a:spcPts val="1415"/>
        </a:spcAft>
        <a:buNone/>
        <a:tabLst/>
        <a:defRPr lang="en-US" sz="3200" b="0" i="0" u="none" strike="noStrike" kern="0" cap="none" spc="0" baseline="0">
          <a:solidFill>
            <a:srgbClr val="000000"/>
          </a:solidFill>
          <a:uFillTx/>
          <a:latin typeface="Albany" pitchFamily="18"/>
          <a:cs typeface="Tahoma" pitchFamily="2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400" b="0" i="0" u="none" strike="noStrike" kern="1200" cap="none" spc="0" baseline="0">
          <a:solidFill>
            <a:srgbClr val="000000"/>
          </a:solidFill>
          <a:uFillTx/>
          <a:latin typeface="Calibri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2000" b="0" i="0" u="none" strike="noStrike" kern="1200" cap="none" spc="0" baseline="0">
          <a:solidFill>
            <a:srgbClr val="000000"/>
          </a:solidFill>
          <a:uFillTx/>
          <a:latin typeface="Calibri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en-US" sz="1800" b="0" i="0" u="none" strike="noStrike" kern="1200" cap="none" spc="0" baseline="0">
          <a:solidFill>
            <a:srgbClr val="000000"/>
          </a:solidFill>
          <a:uFillTx/>
          <a:latin typeface="Calibr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fu.ca/students/academicintegrity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://www.sfu.ca/policies/gazette/student/s10-01.html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sfu.ca/~ishinkar/teaching/fall25/cmpt225/info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princeton.edu/courses/archive/fall20/cos226/lectures.php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Relationship Id="rId5" Type="http://schemas.openxmlformats.org/officeDocument/2006/relationships/hyperlink" Target="https://algs4.cs.princeton.edu/home/" TargetMode="External"/><Relationship Id="rId4" Type="http://schemas.openxmlformats.org/officeDocument/2006/relationships/hyperlink" Target="https://courses.cs.washington.edu/courses/cse326/03wi/326lecturesa.shtml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 txBox="1">
            <a:spLocks noGrp="1"/>
          </p:cNvSpPr>
          <p:nvPr>
            <p:ph type="body" idx="4294967295"/>
          </p:nvPr>
        </p:nvSpPr>
        <p:spPr>
          <a:xfrm>
            <a:off x="719998" y="1445035"/>
            <a:ext cx="8855643" cy="4775666"/>
          </a:xfrm>
        </p:spPr>
        <p:txBody>
          <a:bodyPr>
            <a:spAutoFit/>
          </a:bodyPr>
          <a:lstStyle/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CMPT 225</a:t>
            </a:r>
          </a:p>
          <a:p>
            <a:pPr lvl="0" algn="ctr"/>
            <a:b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and Programming</a:t>
            </a:r>
          </a:p>
          <a:p>
            <a:pPr lvl="0" algn="ctr"/>
            <a:endParaRPr lang="de-DE" sz="3600" b="1" dirty="0">
              <a:solidFill>
                <a:srgbClr val="00008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3600" b="1" dirty="0">
                <a:solidFill>
                  <a:srgbClr val="00008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 01</a:t>
            </a:r>
            <a:endParaRPr lang="de-DE" sz="36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de-DE" sz="3600" dirty="0">
              <a:solidFill>
                <a:srgbClr val="99336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Coding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Programming language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Java (a bit non-standard in SFU in recent years, but common in other universities)</a:t>
            </a: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IDEs: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class I will code using IntelliJ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There are several other good IDEs for Java: IntelliJ, NetBeans, BlueJ...</a:t>
            </a:r>
          </a:p>
          <a:p>
            <a:pPr lvl="0">
              <a:buSzPct val="45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For homework assignments: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will need to submit code that runs correctly in CSIL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assignments will contain the exact instructions.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See the first tutorial for more details</a:t>
            </a:r>
          </a:p>
        </p:txBody>
      </p:sp>
    </p:spTree>
    <p:extLst>
      <p:ext uri="{BB962C8B-B14F-4D97-AF65-F5344CB8AC3E}">
        <p14:creationId xmlns:p14="http://schemas.microsoft.com/office/powerpoint/2010/main" val="2804230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Setting the expectations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108039"/>
          </a:xfrm>
        </p:spPr>
        <p:txBody>
          <a:bodyPr/>
          <a:lstStyle/>
          <a:p>
            <a:pPr lvl="0">
              <a:buSzPct val="100000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 language we use in the couse is Java.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I‘m not assuming you to know Java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 I will expect you to get used to it after the first assignment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It shouldn‘t be too hard if you know C/C++/Python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general, for a CS student syntax should not be a problem</a:t>
            </a:r>
          </a:p>
          <a:p>
            <a:pPr lvl="0">
              <a:buSzPct val="100000"/>
            </a:pPr>
            <a:b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This is is fundamental lower division course, and hence is quite theoretical.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 will learn the basics of data structures and some algorithms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Almost no applications (no Machine Learning, no Computer Vision, no fancy buzzwords)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 strong fundamentals will help you when you get to applications.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1400" dirty="0">
                <a:latin typeface="Arial" panose="020B0604020202020204" pitchFamily="34" charset="0"/>
                <a:cs typeface="Arial" panose="020B0604020202020204" pitchFamily="34" charset="0"/>
              </a:rPr>
              <a:t>(With recent LLM development, I‘m not really sure it‘s useful...)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004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On using the interweb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When solving assignemnts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may use any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websites for references:</a:t>
            </a:r>
          </a:p>
          <a:p>
            <a:pPr marL="1028700" lvl="1" indent="-342900">
              <a:buFont typeface="Arial" panose="020B0604020202020204" pitchFamily="34" charset="0"/>
              <a:buChar char="•"/>
            </a:pP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wikipedia, stackoverflow, geeksforgeeks</a:t>
            </a:r>
            <a:b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If you use them, you must cite them explicitly in your solution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But honestly, you should be able to solve the problem with no external help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Your goal in this course is to learn data structures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Your goal is not to improve your googling/chatGPT skills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This is a pretty difficult course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 learn quite a bit, but it will require some work from you</a:t>
            </a:r>
          </a:p>
        </p:txBody>
      </p:sp>
    </p:spTree>
    <p:extLst>
      <p:ext uri="{BB962C8B-B14F-4D97-AF65-F5344CB8AC3E}">
        <p14:creationId xmlns:p14="http://schemas.microsoft.com/office/powerpoint/2010/main" val="117971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Working with other students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108039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 discuss your solutions with other students.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In fact, I encourage you to work in groups.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However, you need to write the solutions on your own.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cannot copy other people‘s solutions.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are most welcome to create learning groups etc.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may use piazza to find such groups if you want</a:t>
            </a:r>
          </a:p>
        </p:txBody>
      </p:sp>
    </p:spTree>
    <p:extLst>
      <p:ext uri="{BB962C8B-B14F-4D97-AF65-F5344CB8AC3E}">
        <p14:creationId xmlns:p14="http://schemas.microsoft.com/office/powerpoint/2010/main" val="344828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Academic integrity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08847" y="1949043"/>
            <a:ext cx="8855643" cy="5108039"/>
          </a:xfrm>
        </p:spPr>
        <p:txBody>
          <a:bodyPr/>
          <a:lstStyle/>
          <a:p>
            <a:pPr>
              <a:buSzPct val="100000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Paying other people/websites to solve your homework/exam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prohibited.</a:t>
            </a:r>
          </a:p>
          <a:p>
            <a:pPr>
              <a:buSzPct val="100000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This includes </a:t>
            </a: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chegg</a:t>
            </a:r>
            <a:r>
              <a:rPr lang="de-DE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.com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(is that still a thing?) or </a:t>
            </a:r>
            <a:r>
              <a:rPr lang="de-DE" sz="2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chatGPT 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similar.</a:t>
            </a:r>
          </a:p>
          <a:p>
            <a:pPr>
              <a:buSzPct val="100000"/>
            </a:pP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violates academic integrity.</a:t>
            </a: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http://www.sfu.ca/students/academicintegrity.html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DE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http://www.sfu.ca/policies/gazette/student/s10-01.html</a:t>
            </a:r>
            <a:endParaRPr lang="de-DE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penalty for this can be anywhere between 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0 on assignment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failing the course</a:t>
            </a:r>
            <a:b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* University Board on Student Discipline (UBSD)</a:t>
            </a:r>
          </a:p>
        </p:txBody>
      </p:sp>
    </p:spTree>
    <p:extLst>
      <p:ext uri="{BB962C8B-B14F-4D97-AF65-F5344CB8AC3E}">
        <p14:creationId xmlns:p14="http://schemas.microsoft.com/office/powerpoint/2010/main" val="422944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Questions so far?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lvl="0" algn="l"/>
            <a:endParaRPr lang="de-DE" sz="6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6000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</p:spTree>
    <p:extLst>
      <p:ext uri="{BB962C8B-B14F-4D97-AF65-F5344CB8AC3E}">
        <p14:creationId xmlns:p14="http://schemas.microsoft.com/office/powerpoint/2010/main" val="31339657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So far you have learned coding/algorithms: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An algorithm is a sequence of instructios to solve the problem</a:t>
            </a:r>
          </a:p>
          <a:p>
            <a:pPr marL="457200" lvl="1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(That is, if we oversimplify this notion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until each grain of charm is</a:t>
            </a:r>
          </a:p>
          <a:p>
            <a:pPr marL="457200" lvl="1" indent="0">
              <a:buNone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...uh...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como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se dice, eh… squeezed out of it.)</a:t>
            </a:r>
          </a:p>
          <a:p>
            <a:pPr>
              <a:spcAft>
                <a:spcPts val="0"/>
              </a:spcAft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Data structures: method to organize data in memory</a:t>
            </a:r>
            <a:b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These are the standard building blocks of any algorithm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“…the difference between a bad programmer and a good one is whether he considers his code or his data structures more important. Bad programmers worry about the code. Good programmers worry about data structures and their relationships. ”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	Linus Torvalds (architect of Linux and git)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1907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What are data structures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 data structure: a way to organize data items in a memory that allows items to be stored and retrieved by some fixed methods.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implement a Set?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Set is a collection of elements with no repetitions.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organize your file system?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to store directories/files in a natural way? 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store a list of cities and roads between them?</a:t>
            </a:r>
          </a:p>
        </p:txBody>
      </p:sp>
    </p:spTree>
    <p:extLst>
      <p:ext uri="{BB962C8B-B14F-4D97-AF65-F5344CB8AC3E}">
        <p14:creationId xmlns:p14="http://schemas.microsoft.com/office/powerpoint/2010/main" val="1761493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How would you implement a Set?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 1: Use an array. Resize the array whenever needed.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running time of the following operations?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Idea 2: Balanced Binary Search Tree (we’ll learn it in this course)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running time of the following operations?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635FA1BC-5D6F-4F93-944A-20BA6FCD6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281982"/>
              </p:ext>
            </p:extLst>
          </p:nvPr>
        </p:nvGraphicFramePr>
        <p:xfrm>
          <a:off x="1178299" y="3408997"/>
          <a:ext cx="6720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720775597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19524717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680578556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52319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8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O(n)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O(n)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dirty="0">
                          <a:solidFill>
                            <a:schemeClr val="tx1"/>
                          </a:solidFill>
                        </a:rPr>
                        <a:t>O(1)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5725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8B77A64E-CD22-4B84-93DF-F73433D1A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5706058"/>
              </p:ext>
            </p:extLst>
          </p:nvPr>
        </p:nvGraphicFramePr>
        <p:xfrm>
          <a:off x="1178299" y="5451664"/>
          <a:ext cx="6720416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0104">
                  <a:extLst>
                    <a:ext uri="{9D8B030D-6E8A-4147-A177-3AD203B41FA5}">
                      <a16:colId xmlns:a16="http://schemas.microsoft.com/office/drawing/2014/main" val="720775597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1952471701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680578556"/>
                    </a:ext>
                  </a:extLst>
                </a:gridCol>
                <a:gridCol w="1680104">
                  <a:extLst>
                    <a:ext uri="{9D8B030D-6E8A-4147-A177-3AD203B41FA5}">
                      <a16:colId xmlns:a16="http://schemas.microsoft.com/office/drawing/2014/main" val="3523196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Insert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Delete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Find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isEmpty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80869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O(log(n))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O(1)</a:t>
                      </a:r>
                      <a:endParaRPr lang="en-CA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53572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680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Instructor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Igor Shinkar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My email: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ishinkar@sfu.ca</a:t>
            </a:r>
          </a:p>
          <a:p>
            <a:pPr lvl="0"/>
            <a:endParaRPr lang="de-DE" sz="22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Course webpage:</a:t>
            </a:r>
          </a:p>
          <a:p>
            <a:pPr lvl="0"/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https://www.cs.sfu.ca/~ishinkar/teaching/fall25/cmpt225/info.html</a:t>
            </a:r>
          </a:p>
          <a:p>
            <a:pPr lvl="0"/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Google for </a:t>
            </a:r>
            <a:r>
              <a:rPr lang="de-DE" sz="2200" b="1" i="1" dirty="0">
                <a:latin typeface="Arial" panose="020B0604020202020204" pitchFamily="34" charset="0"/>
                <a:cs typeface="Arial" panose="020B0604020202020204" pitchFamily="34" charset="0"/>
              </a:rPr>
              <a:t>Igor Shinkar sfu</a:t>
            </a:r>
            <a:r>
              <a:rPr lang="de-DE" sz="2200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→ Teaching/Seminars → CMPT 225</a:t>
            </a: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Discussion forum: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 piazza.com – you should have received an invitation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Before we get to data structures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Let’s spend a couple of weeks getting used to: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Object Oriented Programming</a:t>
            </a:r>
          </a:p>
          <a:p>
            <a:pPr>
              <a:buSzPct val="100000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 don’t call it </a:t>
            </a: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on purpose.</a:t>
            </a:r>
          </a:p>
          <a:p>
            <a:pPr>
              <a:buSzPct val="100000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you know C/C++/Python, it shouldn’t take you too long to get used to the Java syntax.</a:t>
            </a:r>
          </a:p>
        </p:txBody>
      </p:sp>
    </p:spTree>
    <p:extLst>
      <p:ext uri="{BB962C8B-B14F-4D97-AF65-F5344CB8AC3E}">
        <p14:creationId xmlns:p14="http://schemas.microsoft.com/office/powerpoint/2010/main" val="3473629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Let‘s write a simple "Hello </a:t>
            </a:r>
            <a:r>
              <a:rPr lang="de-DE">
                <a:latin typeface="Arial" panose="020B0604020202020204" pitchFamily="34" charset="0"/>
                <a:cs typeface="Arial" panose="020B0604020202020204" pitchFamily="34" charset="0"/>
              </a:rPr>
              <a:t>world"</a:t>
            </a:r>
            <a:endParaRPr lang="de-D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Create a file </a:t>
            </a:r>
            <a:r>
              <a:rPr lang="en-US" altLang="he-IL" sz="2000" dirty="0">
                <a:solidFill>
                  <a:srgbClr val="FF0000"/>
                </a:solidFill>
              </a:rPr>
              <a:t>MyFirstJavaProgram.java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altLang="he-IL" sz="2000" dirty="0">
                <a:solidFill>
                  <a:schemeClr val="accent2">
                    <a:lumMod val="75000"/>
                  </a:schemeClr>
                </a:solidFill>
              </a:rPr>
              <a:t>public class</a:t>
            </a:r>
            <a:r>
              <a:rPr lang="en-US" altLang="he-IL" sz="2000" dirty="0"/>
              <a:t> </a:t>
            </a:r>
            <a:r>
              <a:rPr lang="en-US" altLang="he-IL" sz="2000" dirty="0" err="1">
                <a:solidFill>
                  <a:schemeClr val="accent5"/>
                </a:solidFill>
              </a:rPr>
              <a:t>MyFirstJavaProgram</a:t>
            </a:r>
            <a:r>
              <a:rPr lang="en-US" altLang="he-IL" sz="2000" dirty="0"/>
              <a:t> {</a:t>
            </a:r>
            <a:br>
              <a:rPr lang="en-US" altLang="he-IL" sz="2000" dirty="0"/>
            </a:br>
            <a:r>
              <a:rPr lang="en-US" altLang="he-IL" sz="2000" dirty="0"/>
              <a:t>	</a:t>
            </a:r>
            <a:r>
              <a:rPr lang="en-US" altLang="he-IL" sz="2000" dirty="0">
                <a:solidFill>
                  <a:schemeClr val="accent2">
                    <a:lumMod val="75000"/>
                  </a:schemeClr>
                </a:solidFill>
              </a:rPr>
              <a:t> public class void</a:t>
            </a:r>
            <a:r>
              <a:rPr lang="en-US" altLang="he-IL" sz="2000" dirty="0"/>
              <a:t> </a:t>
            </a:r>
            <a:r>
              <a:rPr lang="en-US" altLang="he-IL" sz="2000" dirty="0">
                <a:solidFill>
                  <a:srgbClr val="00B050"/>
                </a:solidFill>
              </a:rPr>
              <a:t>main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chemeClr val="accent5"/>
                </a:solidFill>
              </a:rPr>
              <a:t>String</a:t>
            </a:r>
            <a:r>
              <a:rPr lang="en-US" altLang="he-IL" sz="2000" dirty="0"/>
              <a:t>[] </a:t>
            </a:r>
            <a:r>
              <a:rPr lang="en-US" altLang="he-IL" sz="2000" dirty="0" err="1">
                <a:solidFill>
                  <a:schemeClr val="accent5"/>
                </a:solidFill>
              </a:rPr>
              <a:t>args</a:t>
            </a:r>
            <a:r>
              <a:rPr lang="en-US" altLang="he-IL" sz="2000" dirty="0"/>
              <a:t>) {</a:t>
            </a:r>
            <a:br>
              <a:rPr lang="en-US" altLang="he-IL" sz="2000" dirty="0"/>
            </a:br>
            <a:r>
              <a:rPr lang="en-US" altLang="he-IL" sz="2000" dirty="0"/>
              <a:t>		</a:t>
            </a:r>
            <a:r>
              <a:rPr lang="en-US" altLang="he-IL" sz="2000" dirty="0" err="1">
                <a:solidFill>
                  <a:schemeClr val="accent5"/>
                </a:solidFill>
              </a:rPr>
              <a:t>System</a:t>
            </a:r>
            <a:r>
              <a:rPr lang="en-US" altLang="he-IL" sz="2000" dirty="0" err="1"/>
              <a:t>.</a:t>
            </a:r>
            <a:r>
              <a:rPr lang="en-US" altLang="he-IL" sz="2000" dirty="0" err="1">
                <a:solidFill>
                  <a:schemeClr val="accent5"/>
                </a:solidFill>
              </a:rPr>
              <a:t>out</a:t>
            </a:r>
            <a:r>
              <a:rPr lang="en-US" altLang="he-IL" sz="2000" dirty="0" err="1"/>
              <a:t>.</a:t>
            </a:r>
            <a:r>
              <a:rPr lang="en-US" altLang="he-IL" sz="2000" dirty="0" err="1">
                <a:solidFill>
                  <a:schemeClr val="accent6"/>
                </a:solidFill>
              </a:rPr>
              <a:t>println</a:t>
            </a:r>
            <a:r>
              <a:rPr lang="en-US" altLang="he-IL" sz="2000" dirty="0"/>
              <a:t>(</a:t>
            </a:r>
            <a:r>
              <a:rPr lang="en-US" altLang="he-IL" sz="2000" dirty="0">
                <a:solidFill>
                  <a:srgbClr val="00B050"/>
                </a:solidFill>
              </a:rPr>
              <a:t>"Hello world"</a:t>
            </a:r>
            <a:r>
              <a:rPr lang="en-US" altLang="he-IL" sz="2000" dirty="0"/>
              <a:t>);</a:t>
            </a:r>
            <a:br>
              <a:rPr lang="en-US" altLang="he-IL" sz="2000" dirty="0"/>
            </a:br>
            <a:r>
              <a:rPr lang="en-US" altLang="he-IL" sz="2000" dirty="0"/>
              <a:t>	}</a:t>
            </a:r>
            <a:br>
              <a:rPr lang="en-US" altLang="he-IL" sz="2000" dirty="0"/>
            </a:br>
            <a:r>
              <a:rPr lang="en-US" altLang="he-IL" sz="2000" dirty="0"/>
              <a:t>}</a:t>
            </a: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Compile: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javac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he-IL" sz="2000" dirty="0">
                <a:solidFill>
                  <a:srgbClr val="FF0000"/>
                </a:solidFill>
              </a:rPr>
              <a:t>MyFirstJavaProgram.java</a:t>
            </a:r>
          </a:p>
          <a:p>
            <a:r>
              <a:rPr lang="en-US" altLang="he-IL" sz="2000" dirty="0">
                <a:solidFill>
                  <a:schemeClr val="tx1"/>
                </a:solidFill>
              </a:rPr>
              <a:t>Creates the file </a:t>
            </a:r>
            <a:r>
              <a:rPr lang="en-US" altLang="he-IL" sz="2000" dirty="0" err="1">
                <a:solidFill>
                  <a:srgbClr val="FF0000"/>
                </a:solidFill>
              </a:rPr>
              <a:t>MyFirstJavaProgram.class</a:t>
            </a:r>
            <a:endParaRPr lang="en-US" altLang="he-IL" sz="2000" dirty="0">
              <a:solidFill>
                <a:srgbClr val="FF0000"/>
              </a:solidFill>
            </a:endParaRPr>
          </a:p>
          <a:p>
            <a:r>
              <a:rPr lang="en-US" altLang="he-IL" sz="2000" dirty="0">
                <a:solidFill>
                  <a:schemeClr val="tx1"/>
                </a:solidFill>
              </a:rPr>
              <a:t>Run: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java </a:t>
            </a:r>
            <a:r>
              <a:rPr lang="en-US" altLang="he-IL" sz="2000" dirty="0" err="1">
                <a:solidFill>
                  <a:srgbClr val="FF0000"/>
                </a:solidFill>
              </a:rPr>
              <a:t>MyFirstJavaProgram</a:t>
            </a:r>
            <a:endParaRPr lang="en-US" altLang="he-IL" sz="2000" dirty="0">
              <a:solidFill>
                <a:srgbClr val="FF0000"/>
              </a:solidFill>
            </a:endParaRPr>
          </a:p>
          <a:p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Prints: Hello world</a:t>
            </a:r>
          </a:p>
          <a:p>
            <a:pPr marL="457200" indent="-457200">
              <a:buAutoNum type="arabicPeriod"/>
            </a:pPr>
            <a:endParaRPr lang="en-US" sz="2000" dirty="0" err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08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808162"/>
          </a:xfrm>
        </p:spPr>
        <p:txBody>
          <a:bodyPr anchorCtr="1"/>
          <a:lstStyle/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Questions?</a:t>
            </a:r>
          </a:p>
          <a:p>
            <a:pPr lvl="0" algn="ctr"/>
            <a:r>
              <a:rPr lang="de-DE" sz="6000" dirty="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Comments?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TAs: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Sarthak Dhawan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Yuefeng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Huang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Mohammad Mahdi Khodabandeh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Fateme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Shokouhinia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SzPct val="100000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Their emails, office hours/format: on the course webpage</a:t>
            </a:r>
          </a:p>
          <a:p>
            <a:pPr lvl="0">
              <a:buSzPct val="100000"/>
            </a:pP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332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Homeworks: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4 programming assignments, every ~2 weeks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Project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A coding project toward the end of the course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Midterm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CA" sz="2400" dirty="0"/>
              <a:t>Tuesday, October 21, 2025 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During the regular Tuesday class. 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 TBA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See go.sfu for schedule</a:t>
            </a:r>
          </a:p>
        </p:txBody>
      </p:sp>
    </p:spTree>
    <p:extLst>
      <p:ext uri="{BB962C8B-B14F-4D97-AF65-F5344CB8AC3E}">
        <p14:creationId xmlns:p14="http://schemas.microsoft.com/office/powerpoint/2010/main" val="223738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https://www.cs.sfu.ca/~ishinkar/teaching/fall25/cmpt225/info.html</a:t>
            </a: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General info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Lecture notes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Homework assignments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Exams</a:t>
            </a:r>
          </a:p>
          <a:p>
            <a:pPr lvl="0"/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Lecture notes will be posted on the course homepage.</a:t>
            </a:r>
          </a:p>
          <a:p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My page has the notes from the course I taught (online) in Spring 2021.</a:t>
            </a:r>
          </a:p>
          <a:p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No need to go to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oneclass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200" dirty="0" err="1">
                <a:latin typeface="Arial" panose="020B0604020202020204" pitchFamily="34" charset="0"/>
                <a:cs typeface="Arial" panose="020B0604020202020204" pitchFamily="34" charset="0"/>
              </a:rPr>
              <a:t>coursehero</a:t>
            </a: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 / …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7227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General information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5051163"/>
          </a:xfrm>
        </p:spPr>
        <p:txBody>
          <a:bodyPr/>
          <a:lstStyle/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Lectures</a:t>
            </a:r>
            <a:endParaRPr lang="de-DE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The course from spring 2021 was recorded. Use it at your own risk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Tutorials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1 hour/ week in CSIL</a:t>
            </a:r>
          </a:p>
          <a:p>
            <a:pPr lvl="0"/>
            <a:r>
              <a:rPr lang="de-DE" sz="2200" u="sng" dirty="0">
                <a:latin typeface="Arial" panose="020B0604020202020204" pitchFamily="34" charset="0"/>
                <a:cs typeface="Arial" panose="020B0604020202020204" pitchFamily="34" charset="0"/>
              </a:rPr>
              <a:t>Office hours</a:t>
            </a: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My office hours: TBA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Each of the TAs will hold 1 office hour/week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Feel free to ask questions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Often it is faster to ask questions on piazza</a:t>
            </a:r>
            <a:endParaRPr lang="de-DE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66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Prerequisites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There are several paths leading to CMPT225: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120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125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130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CMPT 135</a:t>
            </a:r>
          </a:p>
          <a:p>
            <a:pPr marL="1143000" lvl="1" indent="-45720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ENSC 251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ENSC 252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Transfer programs…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You are expected to be familiar with: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concepts of programming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variables, data types, functions, loops, conditions...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algorithms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Sorting, searching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Standard operations on arrays/lists (find, map, reduce) 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Understand basic problem solving</a:t>
            </a:r>
          </a:p>
          <a:p>
            <a:pPr marL="1143000" lvl="1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Basic data structures</a:t>
            </a:r>
          </a:p>
          <a:p>
            <a:pPr marL="1600200" lvl="2" indent="-457200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Arrays, linked lists, stacks, queues, 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References/Textbooks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Syllabus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https://www.cs.princeton.edu/courses/archive/fall20/cos226/lectures.php</a:t>
            </a: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https://courses.cs.washington.edu/courses/cse326/03wi/326lecturesa</a:t>
            </a:r>
            <a:r>
              <a:rPr lang="de-DE" sz="2000" u="sng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.shtml</a:t>
            </a:r>
            <a:b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de-DE" sz="200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>
              <a:buSzPct val="45000"/>
            </a:pPr>
            <a:r>
              <a:rPr lang="de-DE" sz="2000" u="sng" dirty="0">
                <a:latin typeface="Arial" panose="020B0604020202020204" pitchFamily="34" charset="0"/>
                <a:cs typeface="Arial" panose="020B0604020202020204" pitchFamily="34" charset="0"/>
              </a:rPr>
              <a:t>Textbooks (not mandatory):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000" i="1" dirty="0">
                <a:latin typeface="Arial" panose="020B0604020202020204" pitchFamily="34" charset="0"/>
                <a:cs typeface="Arial" panose="020B0604020202020204" pitchFamily="34" charset="0"/>
              </a:rPr>
              <a:t>Introduction to Algorithms</a:t>
            </a: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, Cormen, Leiserson, Rivest, Stein.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i="1" dirty="0">
                <a:latin typeface="Arial" panose="020B0604020202020204" pitchFamily="34" charset="0"/>
                <a:cs typeface="Arial" panose="020B0604020202020204" pitchFamily="34" charset="0"/>
              </a:rPr>
              <a:t>Object-Oriented Data Structures Using Java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Dale, Joyce, Weems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Algorithms, Sedgewick and Wayne.</a:t>
            </a:r>
            <a:b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	See also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  <a:hlinkClick r:id="rId5"/>
              </a:rPr>
              <a:t>https://algs4.cs.princeton.edu/home/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824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/>
        <p:txBody>
          <a:bodyPr anchorCtr="0"/>
          <a:lstStyle/>
          <a:p>
            <a:pPr lvl="0" algn="l"/>
            <a:r>
              <a:rPr lang="de-DE" dirty="0">
                <a:latin typeface="Arial" panose="020B0604020202020204" pitchFamily="34" charset="0"/>
                <a:cs typeface="Arial" panose="020B0604020202020204" pitchFamily="34" charset="0"/>
              </a:rPr>
              <a:t>Grading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19998" y="1949043"/>
            <a:ext cx="8855643" cy="4763155"/>
          </a:xfrm>
        </p:spPr>
        <p:txBody>
          <a:bodyPr/>
          <a:lstStyle/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Final – 35%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Midterm - 25%</a:t>
            </a:r>
          </a:p>
          <a:p>
            <a:pPr marL="342900" lvl="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Project – 20%</a:t>
            </a:r>
          </a:p>
          <a:p>
            <a:pPr marL="342900" indent="-342900">
              <a:buSzPct val="100000"/>
              <a:buFont typeface="Arial" panose="020B0604020202020204" pitchFamily="34" charset="0"/>
              <a:buChar char="•"/>
            </a:pPr>
            <a:r>
              <a:rPr lang="de-DE" sz="2200" dirty="0">
                <a:latin typeface="Arial" panose="020B0604020202020204" pitchFamily="34" charset="0"/>
                <a:cs typeface="Arial" panose="020B0604020202020204" pitchFamily="34" charset="0"/>
              </a:rPr>
              <a:t>Homeworks – 20%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at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lyt blackandwhi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../../../Program%20Files%20(x86)/OpenOffice%204/share/template/en-US/layout/lyt-water.otp</Template>
  <TotalTime>2163</TotalTime>
  <Words>1373</Words>
  <Application>Microsoft Office PowerPoint</Application>
  <PresentationFormat>Custom</PresentationFormat>
  <Paragraphs>193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Albany</vt:lpstr>
      <vt:lpstr>Arial</vt:lpstr>
      <vt:lpstr>Calibri</vt:lpstr>
      <vt:lpstr>Times New Roman</vt:lpstr>
      <vt:lpstr>Wingdings</vt:lpstr>
      <vt:lpstr>water</vt:lpstr>
      <vt:lpstr>lyt blackandwhite</vt:lpstr>
      <vt:lpstr>PowerPoint Presentation</vt:lpstr>
      <vt:lpstr>General information</vt:lpstr>
      <vt:lpstr>General information</vt:lpstr>
      <vt:lpstr>General information</vt:lpstr>
      <vt:lpstr>General information</vt:lpstr>
      <vt:lpstr>General information</vt:lpstr>
      <vt:lpstr>Prerequisites</vt:lpstr>
      <vt:lpstr>References/Textbooks</vt:lpstr>
      <vt:lpstr>Grading</vt:lpstr>
      <vt:lpstr>Coding</vt:lpstr>
      <vt:lpstr>Setting the expectations</vt:lpstr>
      <vt:lpstr>On using the interweb</vt:lpstr>
      <vt:lpstr>Working with other students</vt:lpstr>
      <vt:lpstr>Academic integrity</vt:lpstr>
      <vt:lpstr>PowerPoint Presentation</vt:lpstr>
      <vt:lpstr>PowerPoint Presentation</vt:lpstr>
      <vt:lpstr>Data Structures</vt:lpstr>
      <vt:lpstr>Data Structures</vt:lpstr>
      <vt:lpstr>Set</vt:lpstr>
      <vt:lpstr>Before we get to data structures</vt:lpstr>
      <vt:lpstr>Let‘s write a simple "Hello world"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Water</dc:title>
  <dc:creator>Igor Shinkar</dc:creator>
  <cp:lastModifiedBy>Igor Shinkar</cp:lastModifiedBy>
  <cp:revision>545</cp:revision>
  <dcterms:created xsi:type="dcterms:W3CDTF">2017-07-19T12:15:02Z</dcterms:created>
  <dcterms:modified xsi:type="dcterms:W3CDTF">2025-09-08T02:26:41Z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