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7"/>
  </p:notesMasterIdLst>
  <p:handoutMasterIdLst>
    <p:handoutMasterId r:id="rId68"/>
  </p:handoutMasterIdLst>
  <p:sldIdLst>
    <p:sldId id="256" r:id="rId3"/>
    <p:sldId id="563" r:id="rId4"/>
    <p:sldId id="564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65" r:id="rId16"/>
    <p:sldId id="566" r:id="rId17"/>
    <p:sldId id="569" r:id="rId18"/>
    <p:sldId id="570" r:id="rId19"/>
    <p:sldId id="571" r:id="rId20"/>
    <p:sldId id="572" r:id="rId21"/>
    <p:sldId id="573" r:id="rId22"/>
    <p:sldId id="574" r:id="rId23"/>
    <p:sldId id="575" r:id="rId24"/>
    <p:sldId id="576" r:id="rId25"/>
    <p:sldId id="577" r:id="rId26"/>
    <p:sldId id="513" r:id="rId27"/>
    <p:sldId id="578" r:id="rId28"/>
    <p:sldId id="579" r:id="rId29"/>
    <p:sldId id="561" r:id="rId30"/>
    <p:sldId id="562" r:id="rId31"/>
    <p:sldId id="580" r:id="rId32"/>
    <p:sldId id="581" r:id="rId33"/>
    <p:sldId id="582" r:id="rId34"/>
    <p:sldId id="568" r:id="rId35"/>
    <p:sldId id="583" r:id="rId36"/>
    <p:sldId id="584" r:id="rId37"/>
    <p:sldId id="585" r:id="rId38"/>
    <p:sldId id="586" r:id="rId39"/>
    <p:sldId id="587" r:id="rId40"/>
    <p:sldId id="588" r:id="rId41"/>
    <p:sldId id="589" r:id="rId42"/>
    <p:sldId id="590" r:id="rId43"/>
    <p:sldId id="591" r:id="rId44"/>
    <p:sldId id="592" r:id="rId45"/>
    <p:sldId id="593" r:id="rId46"/>
    <p:sldId id="594" r:id="rId47"/>
    <p:sldId id="595" r:id="rId48"/>
    <p:sldId id="596" r:id="rId49"/>
    <p:sldId id="597" r:id="rId50"/>
    <p:sldId id="598" r:id="rId51"/>
    <p:sldId id="599" r:id="rId52"/>
    <p:sldId id="600" r:id="rId53"/>
    <p:sldId id="567" r:id="rId54"/>
    <p:sldId id="601" r:id="rId55"/>
    <p:sldId id="602" r:id="rId56"/>
    <p:sldId id="603" r:id="rId57"/>
    <p:sldId id="604" r:id="rId58"/>
    <p:sldId id="605" r:id="rId59"/>
    <p:sldId id="606" r:id="rId60"/>
    <p:sldId id="607" r:id="rId61"/>
    <p:sldId id="608" r:id="rId62"/>
    <p:sldId id="609" r:id="rId63"/>
    <p:sldId id="610" r:id="rId64"/>
    <p:sldId id="611" r:id="rId65"/>
    <p:sldId id="334" r:id="rId6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EA342-38FF-4736-B436-20AC2822086E}" v="2" dt="2025-09-14T21:56:27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Shinkar" userId="db6eb1b41a9778dd" providerId="LiveId" clId="{8348EE99-B015-475C-BD64-D275F0DD63AE}"/>
    <pc:docChg chg="undo redo custSel addSld modSld sldOrd">
      <pc:chgData name="Igor Shinkar" userId="db6eb1b41a9778dd" providerId="LiveId" clId="{8348EE99-B015-475C-BD64-D275F0DD63AE}" dt="2023-01-06T20:16:10.403" v="1982"/>
      <pc:docMkLst>
        <pc:docMk/>
      </pc:docMkLst>
      <pc:sldChg chg="modSp mod">
        <pc:chgData name="Igor Shinkar" userId="db6eb1b41a9778dd" providerId="LiveId" clId="{8348EE99-B015-475C-BD64-D275F0DD63AE}" dt="2023-01-02T21:20:56.370" v="6" actId="6549"/>
        <pc:sldMkLst>
          <pc:docMk/>
          <pc:sldMk cId="0" sldId="256"/>
        </pc:sldMkLst>
      </pc:sldChg>
      <pc:sldChg chg="modSp mod">
        <pc:chgData name="Igor Shinkar" userId="db6eb1b41a9778dd" providerId="LiveId" clId="{8348EE99-B015-475C-BD64-D275F0DD63AE}" dt="2023-01-02T21:26:43.817" v="333" actId="6549"/>
        <pc:sldMkLst>
          <pc:docMk/>
          <pc:sldMk cId="0" sldId="265"/>
        </pc:sldMkLst>
      </pc:sldChg>
      <pc:sldChg chg="modSp mod">
        <pc:chgData name="Igor Shinkar" userId="db6eb1b41a9778dd" providerId="LiveId" clId="{8348EE99-B015-475C-BD64-D275F0DD63AE}" dt="2023-01-02T21:33:22.299" v="578" actId="20577"/>
        <pc:sldMkLst>
          <pc:docMk/>
          <pc:sldMk cId="0" sldId="266"/>
        </pc:sldMkLst>
      </pc:sldChg>
      <pc:sldChg chg="modSp modAnim">
        <pc:chgData name="Igor Shinkar" userId="db6eb1b41a9778dd" providerId="LiveId" clId="{8348EE99-B015-475C-BD64-D275F0DD63AE}" dt="2023-01-04T19:42:10.119" v="1963" actId="6549"/>
        <pc:sldMkLst>
          <pc:docMk/>
          <pc:sldMk cId="0" sldId="276"/>
        </pc:sldMkLst>
      </pc:sldChg>
      <pc:sldChg chg="modSp mod modAnim">
        <pc:chgData name="Igor Shinkar" userId="db6eb1b41a9778dd" providerId="LiveId" clId="{8348EE99-B015-475C-BD64-D275F0DD63AE}" dt="2023-01-04T19:33:45.259" v="1953" actId="20577"/>
        <pc:sldMkLst>
          <pc:docMk/>
          <pc:sldMk cId="947332408" sldId="336"/>
        </pc:sldMkLst>
      </pc:sldChg>
      <pc:sldChg chg="modSp mod modAnim">
        <pc:chgData name="Igor Shinkar" userId="db6eb1b41a9778dd" providerId="LiveId" clId="{8348EE99-B015-475C-BD64-D275F0DD63AE}" dt="2023-01-02T21:24:14.173" v="112" actId="12"/>
        <pc:sldMkLst>
          <pc:docMk/>
          <pc:sldMk cId="2237389832" sldId="337"/>
        </pc:sldMkLst>
      </pc:sldChg>
      <pc:sldChg chg="modSp">
        <pc:chgData name="Igor Shinkar" userId="db6eb1b41a9778dd" providerId="LiveId" clId="{8348EE99-B015-475C-BD64-D275F0DD63AE}" dt="2023-01-02T21:25:13.113" v="174" actId="20577"/>
        <pc:sldMkLst>
          <pc:docMk/>
          <pc:sldMk cId="2907227556" sldId="338"/>
        </pc:sldMkLst>
      </pc:sldChg>
      <pc:sldChg chg="modSp modAnim">
        <pc:chgData name="Igor Shinkar" userId="db6eb1b41a9778dd" providerId="LiveId" clId="{8348EE99-B015-475C-BD64-D275F0DD63AE}" dt="2023-01-02T21:49:07.754" v="1461" actId="6549"/>
        <pc:sldMkLst>
          <pc:docMk/>
          <pc:sldMk cId="4071907234" sldId="339"/>
        </pc:sldMkLst>
      </pc:sldChg>
      <pc:sldChg chg="modSp mod modAnim">
        <pc:chgData name="Igor Shinkar" userId="db6eb1b41a9778dd" providerId="LiveId" clId="{8348EE99-B015-475C-BD64-D275F0DD63AE}" dt="2023-01-06T18:27:48.032" v="1978"/>
        <pc:sldMkLst>
          <pc:docMk/>
          <pc:sldMk cId="436824287" sldId="347"/>
        </pc:sldMkLst>
      </pc:sldChg>
      <pc:sldChg chg="modSp modAnim">
        <pc:chgData name="Igor Shinkar" userId="db6eb1b41a9778dd" providerId="LiveId" clId="{8348EE99-B015-475C-BD64-D275F0DD63AE}" dt="2023-01-02T21:27:52.942" v="468" actId="20577"/>
        <pc:sldMkLst>
          <pc:docMk/>
          <pc:sldMk cId="2909664935" sldId="495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169810448" sldId="500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4049421656" sldId="501"/>
        </pc:sldMkLst>
      </pc:sldChg>
      <pc:sldChg chg="modSp add mod modAnim">
        <pc:chgData name="Igor Shinkar" userId="db6eb1b41a9778dd" providerId="LiveId" clId="{8348EE99-B015-475C-BD64-D275F0DD63AE}" dt="2023-01-02T21:52:33.197" v="1541" actId="6549"/>
        <pc:sldMkLst>
          <pc:docMk/>
          <pc:sldMk cId="2280857075" sldId="502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689895654" sldId="503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903115787" sldId="504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33979628" sldId="505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934363011" sldId="506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915010586" sldId="507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812135973" sldId="508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744354784" sldId="509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06724508" sldId="510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574181270" sldId="511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089987187" sldId="513"/>
        </pc:sldMkLst>
      </pc:sldChg>
      <pc:sldChg chg="modSp add mod ord modAnim">
        <pc:chgData name="Igor Shinkar" userId="db6eb1b41a9778dd" providerId="LiveId" clId="{8348EE99-B015-475C-BD64-D275F0DD63AE}" dt="2023-01-02T21:39:40.901" v="1447"/>
        <pc:sldMkLst>
          <pc:docMk/>
          <pc:sldMk cId="1570045698" sldId="515"/>
        </pc:sldMkLst>
      </pc:sldChg>
      <pc:sldChg chg="add ord">
        <pc:chgData name="Igor Shinkar" userId="db6eb1b41a9778dd" providerId="LiveId" clId="{8348EE99-B015-475C-BD64-D275F0DD63AE}" dt="2023-01-06T20:16:10.403" v="1982"/>
        <pc:sldMkLst>
          <pc:docMk/>
          <pc:sldMk cId="3983144007" sldId="516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77631059" sldId="517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937597572" sldId="518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788669836" sldId="519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319280325" sldId="520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84162790" sldId="521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242719841" sldId="522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1495137352" sldId="523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539327138" sldId="524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451340240" sldId="525"/>
        </pc:sldMkLst>
      </pc:sldChg>
      <pc:sldChg chg="modSp add mod modAnim">
        <pc:chgData name="Igor Shinkar" userId="db6eb1b41a9778dd" providerId="LiveId" clId="{8348EE99-B015-475C-BD64-D275F0DD63AE}" dt="2023-01-02T22:22:38.747" v="1946" actId="20577"/>
        <pc:sldMkLst>
          <pc:docMk/>
          <pc:sldMk cId="869081382" sldId="526"/>
        </pc:sldMkLst>
      </pc:sldChg>
    </pc:docChg>
  </pc:docChgLst>
  <pc:docChgLst>
    <pc:chgData name="Igor Shinkar" userId="db6eb1b41a9778dd" providerId="LiveId" clId="{76B3E91C-0679-4375-A7EE-E585006D98D0}"/>
    <pc:docChg chg="undo custSel addSld delSld modSld">
      <pc:chgData name="Igor Shinkar" userId="db6eb1b41a9778dd" providerId="LiveId" clId="{76B3E91C-0679-4375-A7EE-E585006D98D0}" dt="2025-09-14T21:56:27.491" v="27"/>
      <pc:docMkLst>
        <pc:docMk/>
      </pc:docMkLst>
      <pc:sldChg chg="modSp mod">
        <pc:chgData name="Igor Shinkar" userId="db6eb1b41a9778dd" providerId="LiveId" clId="{76B3E91C-0679-4375-A7EE-E585006D98D0}" dt="2025-09-14T21:34:28.717" v="20" actId="6549"/>
        <pc:sldMkLst>
          <pc:docMk/>
          <pc:sldMk cId="0" sldId="256"/>
        </pc:sldMkLst>
        <pc:spChg chg="mod">
          <ac:chgData name="Igor Shinkar" userId="db6eb1b41a9778dd" providerId="LiveId" clId="{76B3E91C-0679-4375-A7EE-E585006D98D0}" dt="2025-09-14T21:34:28.717" v="20" actId="6549"/>
          <ac:spMkLst>
            <pc:docMk/>
            <pc:sldMk cId="0" sldId="256"/>
            <ac:spMk id="2" creationId="{00000000-0000-0000-0000-000000000000}"/>
          </ac:spMkLst>
        </pc:spChg>
      </pc:sldChg>
      <pc:sldChg chg="add del">
        <pc:chgData name="Igor Shinkar" userId="db6eb1b41a9778dd" providerId="LiveId" clId="{76B3E91C-0679-4375-A7EE-E585006D98D0}" dt="2025-09-14T21:35:31.974" v="21" actId="47"/>
        <pc:sldMkLst>
          <pc:docMk/>
          <pc:sldMk cId="3169810448" sldId="500"/>
        </pc:sldMkLst>
      </pc:sldChg>
      <pc:sldChg chg="modSp add del modAnim">
        <pc:chgData name="Igor Shinkar" userId="db6eb1b41a9778dd" providerId="LiveId" clId="{76B3E91C-0679-4375-A7EE-E585006D98D0}" dt="2025-09-14T21:35:31.974" v="21" actId="47"/>
        <pc:sldMkLst>
          <pc:docMk/>
          <pc:sldMk cId="4049421656" sldId="501"/>
        </pc:sldMkLst>
      </pc:sldChg>
      <pc:sldChg chg="add del">
        <pc:chgData name="Igor Shinkar" userId="db6eb1b41a9778dd" providerId="LiveId" clId="{76B3E91C-0679-4375-A7EE-E585006D98D0}" dt="2025-09-14T21:35:31.974" v="21" actId="47"/>
        <pc:sldMkLst>
          <pc:docMk/>
          <pc:sldMk cId="2280857075" sldId="502"/>
        </pc:sldMkLst>
      </pc:sldChg>
      <pc:sldChg chg="add del">
        <pc:chgData name="Igor Shinkar" userId="db6eb1b41a9778dd" providerId="LiveId" clId="{76B3E91C-0679-4375-A7EE-E585006D98D0}" dt="2025-09-14T21:35:31.974" v="21" actId="47"/>
        <pc:sldMkLst>
          <pc:docMk/>
          <pc:sldMk cId="2689895654" sldId="503"/>
        </pc:sldMkLst>
      </pc:sldChg>
      <pc:sldChg chg="add del">
        <pc:chgData name="Igor Shinkar" userId="db6eb1b41a9778dd" providerId="LiveId" clId="{76B3E91C-0679-4375-A7EE-E585006D98D0}" dt="2025-09-14T21:35:31.974" v="21" actId="47"/>
        <pc:sldMkLst>
          <pc:docMk/>
          <pc:sldMk cId="2903115787" sldId="504"/>
        </pc:sldMkLst>
      </pc:sldChg>
      <pc:sldChg chg="add del">
        <pc:chgData name="Igor Shinkar" userId="db6eb1b41a9778dd" providerId="LiveId" clId="{76B3E91C-0679-4375-A7EE-E585006D98D0}" dt="2025-09-14T21:35:31.974" v="21" actId="47"/>
        <pc:sldMkLst>
          <pc:docMk/>
          <pc:sldMk cId="233979628" sldId="505"/>
        </pc:sldMkLst>
      </pc:sldChg>
      <pc:sldChg chg="add del">
        <pc:chgData name="Igor Shinkar" userId="db6eb1b41a9778dd" providerId="LiveId" clId="{76B3E91C-0679-4375-A7EE-E585006D98D0}" dt="2025-09-14T21:35:31.974" v="21" actId="47"/>
        <pc:sldMkLst>
          <pc:docMk/>
          <pc:sldMk cId="2934363011" sldId="506"/>
        </pc:sldMkLst>
      </pc:sldChg>
      <pc:sldChg chg="del">
        <pc:chgData name="Igor Shinkar" userId="db6eb1b41a9778dd" providerId="LiveId" clId="{76B3E91C-0679-4375-A7EE-E585006D98D0}" dt="2025-09-14T21:35:31.974" v="21" actId="47"/>
        <pc:sldMkLst>
          <pc:docMk/>
          <pc:sldMk cId="915010586" sldId="507"/>
        </pc:sldMkLst>
      </pc:sldChg>
      <pc:sldChg chg="del">
        <pc:chgData name="Igor Shinkar" userId="db6eb1b41a9778dd" providerId="LiveId" clId="{76B3E91C-0679-4375-A7EE-E585006D98D0}" dt="2025-09-14T21:35:31.974" v="21" actId="47"/>
        <pc:sldMkLst>
          <pc:docMk/>
          <pc:sldMk cId="2812135973" sldId="508"/>
        </pc:sldMkLst>
      </pc:sldChg>
      <pc:sldChg chg="del">
        <pc:chgData name="Igor Shinkar" userId="db6eb1b41a9778dd" providerId="LiveId" clId="{76B3E91C-0679-4375-A7EE-E585006D98D0}" dt="2025-09-14T21:35:31.974" v="21" actId="47"/>
        <pc:sldMkLst>
          <pc:docMk/>
          <pc:sldMk cId="3744354784" sldId="509"/>
        </pc:sldMkLst>
      </pc:sldChg>
      <pc:sldChg chg="modSp del">
        <pc:chgData name="Igor Shinkar" userId="db6eb1b41a9778dd" providerId="LiveId" clId="{76B3E91C-0679-4375-A7EE-E585006D98D0}" dt="2025-09-14T21:35:31.974" v="21" actId="47"/>
        <pc:sldMkLst>
          <pc:docMk/>
          <pc:sldMk cId="1863227473" sldId="510"/>
        </pc:sldMkLst>
      </pc:sldChg>
      <pc:sldChg chg="del">
        <pc:chgData name="Igor Shinkar" userId="db6eb1b41a9778dd" providerId="LiveId" clId="{76B3E91C-0679-4375-A7EE-E585006D98D0}" dt="2025-09-14T21:35:31.974" v="21" actId="47"/>
        <pc:sldMkLst>
          <pc:docMk/>
          <pc:sldMk cId="3574181270" sldId="511"/>
        </pc:sldMkLst>
      </pc:sldChg>
      <pc:sldChg chg="del">
        <pc:chgData name="Igor Shinkar" userId="db6eb1b41a9778dd" providerId="LiveId" clId="{76B3E91C-0679-4375-A7EE-E585006D98D0}" dt="2025-09-14T21:35:31.974" v="21" actId="47"/>
        <pc:sldMkLst>
          <pc:docMk/>
          <pc:sldMk cId="3050185687" sldId="513"/>
        </pc:sldMkLst>
      </pc:sldChg>
      <pc:sldChg chg="add">
        <pc:chgData name="Igor Shinkar" userId="db6eb1b41a9778dd" providerId="LiveId" clId="{76B3E91C-0679-4375-A7EE-E585006D98D0}" dt="2025-09-14T21:38:17.860" v="26"/>
        <pc:sldMkLst>
          <pc:docMk/>
          <pc:sldMk cId="3089987187" sldId="513"/>
        </pc:sldMkLst>
      </pc:sldChg>
      <pc:sldChg chg="modSp add del mod">
        <pc:chgData name="Igor Shinkar" userId="db6eb1b41a9778dd" providerId="LiveId" clId="{76B3E91C-0679-4375-A7EE-E585006D98D0}" dt="2025-09-14T21:35:31.974" v="21" actId="47"/>
        <pc:sldMkLst>
          <pc:docMk/>
          <pc:sldMk cId="3983144007" sldId="516"/>
        </pc:sldMkLst>
      </pc:sldChg>
      <pc:sldChg chg="del">
        <pc:chgData name="Igor Shinkar" userId="db6eb1b41a9778dd" providerId="LiveId" clId="{76B3E91C-0679-4375-A7EE-E585006D98D0}" dt="2025-09-14T21:35:31.974" v="21" actId="47"/>
        <pc:sldMkLst>
          <pc:docMk/>
          <pc:sldMk cId="77631059" sldId="517"/>
        </pc:sldMkLst>
      </pc:sldChg>
      <pc:sldChg chg="del">
        <pc:chgData name="Igor Shinkar" userId="db6eb1b41a9778dd" providerId="LiveId" clId="{76B3E91C-0679-4375-A7EE-E585006D98D0}" dt="2025-09-14T21:35:31.974" v="21" actId="47"/>
        <pc:sldMkLst>
          <pc:docMk/>
          <pc:sldMk cId="2937597572" sldId="518"/>
        </pc:sldMkLst>
      </pc:sldChg>
      <pc:sldChg chg="del">
        <pc:chgData name="Igor Shinkar" userId="db6eb1b41a9778dd" providerId="LiveId" clId="{76B3E91C-0679-4375-A7EE-E585006D98D0}" dt="2025-09-14T21:35:31.974" v="21" actId="47"/>
        <pc:sldMkLst>
          <pc:docMk/>
          <pc:sldMk cId="2788669836" sldId="519"/>
        </pc:sldMkLst>
      </pc:sldChg>
      <pc:sldChg chg="del">
        <pc:chgData name="Igor Shinkar" userId="db6eb1b41a9778dd" providerId="LiveId" clId="{76B3E91C-0679-4375-A7EE-E585006D98D0}" dt="2025-09-14T21:35:31.974" v="21" actId="47"/>
        <pc:sldMkLst>
          <pc:docMk/>
          <pc:sldMk cId="2319280325" sldId="520"/>
        </pc:sldMkLst>
      </pc:sldChg>
      <pc:sldChg chg="del">
        <pc:chgData name="Igor Shinkar" userId="db6eb1b41a9778dd" providerId="LiveId" clId="{76B3E91C-0679-4375-A7EE-E585006D98D0}" dt="2025-09-14T21:35:31.974" v="21" actId="47"/>
        <pc:sldMkLst>
          <pc:docMk/>
          <pc:sldMk cId="284162790" sldId="521"/>
        </pc:sldMkLst>
      </pc:sldChg>
      <pc:sldChg chg="del">
        <pc:chgData name="Igor Shinkar" userId="db6eb1b41a9778dd" providerId="LiveId" clId="{76B3E91C-0679-4375-A7EE-E585006D98D0}" dt="2025-09-14T21:35:31.974" v="21" actId="47"/>
        <pc:sldMkLst>
          <pc:docMk/>
          <pc:sldMk cId="2242719841" sldId="522"/>
        </pc:sldMkLst>
      </pc:sldChg>
      <pc:sldChg chg="del">
        <pc:chgData name="Igor Shinkar" userId="db6eb1b41a9778dd" providerId="LiveId" clId="{76B3E91C-0679-4375-A7EE-E585006D98D0}" dt="2025-09-14T21:35:31.974" v="21" actId="47"/>
        <pc:sldMkLst>
          <pc:docMk/>
          <pc:sldMk cId="1495137352" sldId="523"/>
        </pc:sldMkLst>
      </pc:sldChg>
      <pc:sldChg chg="del">
        <pc:chgData name="Igor Shinkar" userId="db6eb1b41a9778dd" providerId="LiveId" clId="{76B3E91C-0679-4375-A7EE-E585006D98D0}" dt="2025-09-14T21:35:31.974" v="21" actId="47"/>
        <pc:sldMkLst>
          <pc:docMk/>
          <pc:sldMk cId="539327138" sldId="524"/>
        </pc:sldMkLst>
      </pc:sldChg>
      <pc:sldChg chg="del">
        <pc:chgData name="Igor Shinkar" userId="db6eb1b41a9778dd" providerId="LiveId" clId="{76B3E91C-0679-4375-A7EE-E585006D98D0}" dt="2025-09-14T21:35:33.696" v="22" actId="47"/>
        <pc:sldMkLst>
          <pc:docMk/>
          <pc:sldMk cId="2451340240" sldId="525"/>
        </pc:sldMkLst>
      </pc:sldChg>
      <pc:sldChg chg="del">
        <pc:chgData name="Igor Shinkar" userId="db6eb1b41a9778dd" providerId="LiveId" clId="{76B3E91C-0679-4375-A7EE-E585006D98D0}" dt="2025-09-14T21:35:40.857" v="23" actId="47"/>
        <pc:sldMkLst>
          <pc:docMk/>
          <pc:sldMk cId="1980821399" sldId="536"/>
        </pc:sldMkLst>
      </pc:sldChg>
      <pc:sldChg chg="del">
        <pc:chgData name="Igor Shinkar" userId="db6eb1b41a9778dd" providerId="LiveId" clId="{76B3E91C-0679-4375-A7EE-E585006D98D0}" dt="2025-09-14T21:35:40.857" v="23" actId="47"/>
        <pc:sldMkLst>
          <pc:docMk/>
          <pc:sldMk cId="1402092979" sldId="537"/>
        </pc:sldMkLst>
      </pc:sldChg>
      <pc:sldChg chg="del">
        <pc:chgData name="Igor Shinkar" userId="db6eb1b41a9778dd" providerId="LiveId" clId="{76B3E91C-0679-4375-A7EE-E585006D98D0}" dt="2025-09-14T21:35:40.857" v="23" actId="47"/>
        <pc:sldMkLst>
          <pc:docMk/>
          <pc:sldMk cId="2557727761" sldId="538"/>
        </pc:sldMkLst>
      </pc:sldChg>
      <pc:sldChg chg="del">
        <pc:chgData name="Igor Shinkar" userId="db6eb1b41a9778dd" providerId="LiveId" clId="{76B3E91C-0679-4375-A7EE-E585006D98D0}" dt="2025-09-14T21:35:40.857" v="23" actId="47"/>
        <pc:sldMkLst>
          <pc:docMk/>
          <pc:sldMk cId="3112419667" sldId="539"/>
        </pc:sldMkLst>
      </pc:sldChg>
      <pc:sldChg chg="del">
        <pc:chgData name="Igor Shinkar" userId="db6eb1b41a9778dd" providerId="LiveId" clId="{76B3E91C-0679-4375-A7EE-E585006D98D0}" dt="2025-09-14T21:35:40.857" v="23" actId="47"/>
        <pc:sldMkLst>
          <pc:docMk/>
          <pc:sldMk cId="1985219997" sldId="540"/>
        </pc:sldMkLst>
      </pc:sldChg>
      <pc:sldChg chg="del">
        <pc:chgData name="Igor Shinkar" userId="db6eb1b41a9778dd" providerId="LiveId" clId="{76B3E91C-0679-4375-A7EE-E585006D98D0}" dt="2025-09-14T21:35:40.857" v="23" actId="47"/>
        <pc:sldMkLst>
          <pc:docMk/>
          <pc:sldMk cId="2786750932" sldId="541"/>
        </pc:sldMkLst>
      </pc:sldChg>
      <pc:sldChg chg="del">
        <pc:chgData name="Igor Shinkar" userId="db6eb1b41a9778dd" providerId="LiveId" clId="{76B3E91C-0679-4375-A7EE-E585006D98D0}" dt="2025-09-14T21:35:40.857" v="23" actId="47"/>
        <pc:sldMkLst>
          <pc:docMk/>
          <pc:sldMk cId="1346430107" sldId="542"/>
        </pc:sldMkLst>
      </pc:sldChg>
      <pc:sldChg chg="del">
        <pc:chgData name="Igor Shinkar" userId="db6eb1b41a9778dd" providerId="LiveId" clId="{76B3E91C-0679-4375-A7EE-E585006D98D0}" dt="2025-09-14T21:35:40.857" v="23" actId="47"/>
        <pc:sldMkLst>
          <pc:docMk/>
          <pc:sldMk cId="1145301613" sldId="544"/>
        </pc:sldMkLst>
      </pc:sldChg>
      <pc:sldChg chg="del">
        <pc:chgData name="Igor Shinkar" userId="db6eb1b41a9778dd" providerId="LiveId" clId="{76B3E91C-0679-4375-A7EE-E585006D98D0}" dt="2025-09-14T21:35:40.857" v="23" actId="47"/>
        <pc:sldMkLst>
          <pc:docMk/>
          <pc:sldMk cId="2459527958" sldId="545"/>
        </pc:sldMkLst>
      </pc:sldChg>
      <pc:sldChg chg="del">
        <pc:chgData name="Igor Shinkar" userId="db6eb1b41a9778dd" providerId="LiveId" clId="{76B3E91C-0679-4375-A7EE-E585006D98D0}" dt="2025-09-14T21:35:31.974" v="21" actId="47"/>
        <pc:sldMkLst>
          <pc:docMk/>
          <pc:sldMk cId="2315248279" sldId="546"/>
        </pc:sldMkLst>
      </pc:sldChg>
      <pc:sldChg chg="del">
        <pc:chgData name="Igor Shinkar" userId="db6eb1b41a9778dd" providerId="LiveId" clId="{76B3E91C-0679-4375-A7EE-E585006D98D0}" dt="2025-09-14T21:35:40.857" v="23" actId="47"/>
        <pc:sldMkLst>
          <pc:docMk/>
          <pc:sldMk cId="516215389" sldId="547"/>
        </pc:sldMkLst>
      </pc:sldChg>
      <pc:sldChg chg="del">
        <pc:chgData name="Igor Shinkar" userId="db6eb1b41a9778dd" providerId="LiveId" clId="{76B3E91C-0679-4375-A7EE-E585006D98D0}" dt="2025-09-14T21:35:31.974" v="21" actId="47"/>
        <pc:sldMkLst>
          <pc:docMk/>
          <pc:sldMk cId="613735698" sldId="548"/>
        </pc:sldMkLst>
      </pc:sldChg>
      <pc:sldChg chg="del">
        <pc:chgData name="Igor Shinkar" userId="db6eb1b41a9778dd" providerId="LiveId" clId="{76B3E91C-0679-4375-A7EE-E585006D98D0}" dt="2025-09-14T21:35:40.857" v="23" actId="47"/>
        <pc:sldMkLst>
          <pc:docMk/>
          <pc:sldMk cId="3607092206" sldId="549"/>
        </pc:sldMkLst>
      </pc:sldChg>
      <pc:sldChg chg="del">
        <pc:chgData name="Igor Shinkar" userId="db6eb1b41a9778dd" providerId="LiveId" clId="{76B3E91C-0679-4375-A7EE-E585006D98D0}" dt="2025-09-14T21:35:31.974" v="21" actId="47"/>
        <pc:sldMkLst>
          <pc:docMk/>
          <pc:sldMk cId="911470249" sldId="550"/>
        </pc:sldMkLst>
      </pc:sldChg>
      <pc:sldChg chg="del">
        <pc:chgData name="Igor Shinkar" userId="db6eb1b41a9778dd" providerId="LiveId" clId="{76B3E91C-0679-4375-A7EE-E585006D98D0}" dt="2025-09-14T21:35:31.974" v="21" actId="47"/>
        <pc:sldMkLst>
          <pc:docMk/>
          <pc:sldMk cId="2072112997" sldId="551"/>
        </pc:sldMkLst>
      </pc:sldChg>
      <pc:sldChg chg="del">
        <pc:chgData name="Igor Shinkar" userId="db6eb1b41a9778dd" providerId="LiveId" clId="{76B3E91C-0679-4375-A7EE-E585006D98D0}" dt="2025-09-14T21:35:31.974" v="21" actId="47"/>
        <pc:sldMkLst>
          <pc:docMk/>
          <pc:sldMk cId="2424230344" sldId="552"/>
        </pc:sldMkLst>
      </pc:sldChg>
      <pc:sldChg chg="del">
        <pc:chgData name="Igor Shinkar" userId="db6eb1b41a9778dd" providerId="LiveId" clId="{76B3E91C-0679-4375-A7EE-E585006D98D0}" dt="2025-09-14T21:35:31.974" v="21" actId="47"/>
        <pc:sldMkLst>
          <pc:docMk/>
          <pc:sldMk cId="2465753551" sldId="553"/>
        </pc:sldMkLst>
      </pc:sldChg>
      <pc:sldChg chg="del">
        <pc:chgData name="Igor Shinkar" userId="db6eb1b41a9778dd" providerId="LiveId" clId="{76B3E91C-0679-4375-A7EE-E585006D98D0}" dt="2025-09-14T21:35:40.857" v="23" actId="47"/>
        <pc:sldMkLst>
          <pc:docMk/>
          <pc:sldMk cId="3109230227" sldId="555"/>
        </pc:sldMkLst>
      </pc:sldChg>
      <pc:sldChg chg="del">
        <pc:chgData name="Igor Shinkar" userId="db6eb1b41a9778dd" providerId="LiveId" clId="{76B3E91C-0679-4375-A7EE-E585006D98D0}" dt="2025-09-14T21:35:40.857" v="23" actId="47"/>
        <pc:sldMkLst>
          <pc:docMk/>
          <pc:sldMk cId="1918711554" sldId="556"/>
        </pc:sldMkLst>
      </pc:sldChg>
      <pc:sldChg chg="del">
        <pc:chgData name="Igor Shinkar" userId="db6eb1b41a9778dd" providerId="LiveId" clId="{76B3E91C-0679-4375-A7EE-E585006D98D0}" dt="2025-09-14T21:35:42.725" v="24" actId="47"/>
        <pc:sldMkLst>
          <pc:docMk/>
          <pc:sldMk cId="1017942213" sldId="557"/>
        </pc:sldMkLst>
      </pc:sldChg>
      <pc:sldChg chg="del">
        <pc:chgData name="Igor Shinkar" userId="db6eb1b41a9778dd" providerId="LiveId" clId="{76B3E91C-0679-4375-A7EE-E585006D98D0}" dt="2025-09-14T21:35:42.725" v="24" actId="47"/>
        <pc:sldMkLst>
          <pc:docMk/>
          <pc:sldMk cId="363656258" sldId="558"/>
        </pc:sldMkLst>
      </pc:sldChg>
      <pc:sldChg chg="del">
        <pc:chgData name="Igor Shinkar" userId="db6eb1b41a9778dd" providerId="LiveId" clId="{76B3E91C-0679-4375-A7EE-E585006D98D0}" dt="2025-09-14T21:35:42.725" v="24" actId="47"/>
        <pc:sldMkLst>
          <pc:docMk/>
          <pc:sldMk cId="275649901" sldId="559"/>
        </pc:sldMkLst>
      </pc:sldChg>
      <pc:sldChg chg="del">
        <pc:chgData name="Igor Shinkar" userId="db6eb1b41a9778dd" providerId="LiveId" clId="{76B3E91C-0679-4375-A7EE-E585006D98D0}" dt="2025-09-14T21:35:44.448" v="25" actId="47"/>
        <pc:sldMkLst>
          <pc:docMk/>
          <pc:sldMk cId="1359584165" sldId="560"/>
        </pc:sldMkLst>
      </pc:sldChg>
      <pc:sldChg chg="del">
        <pc:chgData name="Igor Shinkar" userId="db6eb1b41a9778dd" providerId="LiveId" clId="{76B3E91C-0679-4375-A7EE-E585006D98D0}" dt="2025-09-14T21:35:44.448" v="25" actId="47"/>
        <pc:sldMkLst>
          <pc:docMk/>
          <pc:sldMk cId="2745596428" sldId="561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2878396840" sldId="561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1229805691" sldId="562"/>
        </pc:sldMkLst>
      </pc:sldChg>
      <pc:sldChg chg="del">
        <pc:chgData name="Igor Shinkar" userId="db6eb1b41a9778dd" providerId="LiveId" clId="{76B3E91C-0679-4375-A7EE-E585006D98D0}" dt="2025-09-14T21:35:44.448" v="25" actId="47"/>
        <pc:sldMkLst>
          <pc:docMk/>
          <pc:sldMk cId="3933598193" sldId="562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1391923767" sldId="567"/>
        </pc:sldMkLst>
      </pc:sldChg>
      <pc:sldChg chg="del">
        <pc:chgData name="Igor Shinkar" userId="db6eb1b41a9778dd" providerId="LiveId" clId="{76B3E91C-0679-4375-A7EE-E585006D98D0}" dt="2025-09-14T21:35:40.857" v="23" actId="47"/>
        <pc:sldMkLst>
          <pc:docMk/>
          <pc:sldMk cId="3566282011" sldId="567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617867744" sldId="568"/>
        </pc:sldMkLst>
      </pc:sldChg>
      <pc:sldChg chg="del">
        <pc:chgData name="Igor Shinkar" userId="db6eb1b41a9778dd" providerId="LiveId" clId="{76B3E91C-0679-4375-A7EE-E585006D98D0}" dt="2025-09-14T21:35:40.857" v="23" actId="47"/>
        <pc:sldMkLst>
          <pc:docMk/>
          <pc:sldMk cId="4281939165" sldId="568"/>
        </pc:sldMkLst>
      </pc:sldChg>
      <pc:sldChg chg="add del">
        <pc:chgData name="Igor Shinkar" userId="db6eb1b41a9778dd" providerId="LiveId" clId="{76B3E91C-0679-4375-A7EE-E585006D98D0}" dt="2025-09-14T21:35:31.974" v="21" actId="47"/>
        <pc:sldMkLst>
          <pc:docMk/>
          <pc:sldMk cId="1333080869" sldId="574"/>
        </pc:sldMkLst>
      </pc:sldChg>
      <pc:sldChg chg="add">
        <pc:chgData name="Igor Shinkar" userId="db6eb1b41a9778dd" providerId="LiveId" clId="{76B3E91C-0679-4375-A7EE-E585006D98D0}" dt="2025-09-14T21:38:17.860" v="26"/>
        <pc:sldMkLst>
          <pc:docMk/>
          <pc:sldMk cId="1667495081" sldId="574"/>
        </pc:sldMkLst>
      </pc:sldChg>
      <pc:sldChg chg="add">
        <pc:chgData name="Igor Shinkar" userId="db6eb1b41a9778dd" providerId="LiveId" clId="{76B3E91C-0679-4375-A7EE-E585006D98D0}" dt="2025-09-14T21:38:17.860" v="26"/>
        <pc:sldMkLst>
          <pc:docMk/>
          <pc:sldMk cId="1710853579" sldId="575"/>
        </pc:sldMkLst>
      </pc:sldChg>
      <pc:sldChg chg="add">
        <pc:chgData name="Igor Shinkar" userId="db6eb1b41a9778dd" providerId="LiveId" clId="{76B3E91C-0679-4375-A7EE-E585006D98D0}" dt="2025-09-14T21:38:17.860" v="26"/>
        <pc:sldMkLst>
          <pc:docMk/>
          <pc:sldMk cId="1548663475" sldId="576"/>
        </pc:sldMkLst>
      </pc:sldChg>
      <pc:sldChg chg="add">
        <pc:chgData name="Igor Shinkar" userId="db6eb1b41a9778dd" providerId="LiveId" clId="{76B3E91C-0679-4375-A7EE-E585006D98D0}" dt="2025-09-14T21:38:17.860" v="26"/>
        <pc:sldMkLst>
          <pc:docMk/>
          <pc:sldMk cId="3214446553" sldId="577"/>
        </pc:sldMkLst>
      </pc:sldChg>
      <pc:sldChg chg="add">
        <pc:chgData name="Igor Shinkar" userId="db6eb1b41a9778dd" providerId="LiveId" clId="{76B3E91C-0679-4375-A7EE-E585006D98D0}" dt="2025-09-14T21:38:17.860" v="26"/>
        <pc:sldMkLst>
          <pc:docMk/>
          <pc:sldMk cId="663702974" sldId="578"/>
        </pc:sldMkLst>
      </pc:sldChg>
      <pc:sldChg chg="add">
        <pc:chgData name="Igor Shinkar" userId="db6eb1b41a9778dd" providerId="LiveId" clId="{76B3E91C-0679-4375-A7EE-E585006D98D0}" dt="2025-09-14T21:38:17.860" v="26"/>
        <pc:sldMkLst>
          <pc:docMk/>
          <pc:sldMk cId="3996024091" sldId="579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375258245" sldId="580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256535506" sldId="581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1287207092" sldId="582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1879977593" sldId="583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2728954846" sldId="584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3202144536" sldId="585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2014384322" sldId="586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2316357560" sldId="587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127136918" sldId="588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1140472711" sldId="589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169317603" sldId="590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1712170368" sldId="591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2344727108" sldId="592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1469815799" sldId="593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651002525" sldId="594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1628368335" sldId="595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2667398122" sldId="596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2643801225" sldId="597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730542486" sldId="598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606739445" sldId="599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3849270130" sldId="600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4231735009" sldId="601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2765398174" sldId="602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1580112016" sldId="603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2535000178" sldId="604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2678839453" sldId="605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3947012579" sldId="606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1344936347" sldId="607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1551843150" sldId="608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967022420" sldId="609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2587760925" sldId="610"/>
        </pc:sldMkLst>
      </pc:sldChg>
      <pc:sldChg chg="add">
        <pc:chgData name="Igor Shinkar" userId="db6eb1b41a9778dd" providerId="LiveId" clId="{76B3E91C-0679-4375-A7EE-E585006D98D0}" dt="2025-09-14T21:56:27.491" v="27"/>
        <pc:sldMkLst>
          <pc:docMk/>
          <pc:sldMk cId="1594605252" sldId="611"/>
        </pc:sldMkLst>
      </pc:sldChg>
    </pc:docChg>
  </pc:docChgLst>
  <pc:docChgLst>
    <pc:chgData name="Igor Shinkar" userId="db6eb1b41a9778dd" providerId="LiveId" clId="{C4C7B6E7-AA42-46BF-B72A-26C315BF79C1}"/>
    <pc:docChg chg="undo custSel addSld delSld modSld">
      <pc:chgData name="Igor Shinkar" userId="db6eb1b41a9778dd" providerId="LiveId" clId="{C4C7B6E7-AA42-46BF-B72A-26C315BF79C1}" dt="2023-01-08T22:45:18.002" v="128"/>
      <pc:docMkLst>
        <pc:docMk/>
      </pc:docMkLst>
      <pc:sldChg chg="modSp mod">
        <pc:chgData name="Igor Shinkar" userId="db6eb1b41a9778dd" providerId="LiveId" clId="{C4C7B6E7-AA42-46BF-B72A-26C315BF79C1}" dt="2023-01-08T22:29:34.461" v="118" actId="6549"/>
        <pc:sldMkLst>
          <pc:docMk/>
          <pc:sldMk cId="0" sldId="25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65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6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7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80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947332408" sldId="33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237389832" sldId="337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907227556" sldId="338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4071907234" sldId="339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804230959" sldId="344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436824287" sldId="347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179713663" sldId="348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3448285957" sldId="494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909664935" sldId="495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761493880" sldId="49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176808468" sldId="497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3133965738" sldId="498"/>
        </pc:sldMkLst>
      </pc:sldChg>
      <pc:sldChg chg="del">
        <pc:chgData name="Igor Shinkar" userId="db6eb1b41a9778dd" providerId="LiveId" clId="{C4C7B6E7-AA42-46BF-B72A-26C315BF79C1}" dt="2023-01-08T22:18:50.081" v="38" actId="47"/>
        <pc:sldMkLst>
          <pc:docMk/>
          <pc:sldMk cId="3169810448" sldId="500"/>
        </pc:sldMkLst>
      </pc:sldChg>
      <pc:sldChg chg="del">
        <pc:chgData name="Igor Shinkar" userId="db6eb1b41a9778dd" providerId="LiveId" clId="{C4C7B6E7-AA42-46BF-B72A-26C315BF79C1}" dt="2023-01-08T22:18:49.290" v="37" actId="47"/>
        <pc:sldMkLst>
          <pc:docMk/>
          <pc:sldMk cId="4049421656" sldId="501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280857075" sldId="502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689895654" sldId="503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903115787" sldId="504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33979628" sldId="505"/>
        </pc:sldMkLst>
      </pc:sldChg>
      <pc:sldChg chg="del">
        <pc:chgData name="Igor Shinkar" userId="db6eb1b41a9778dd" providerId="LiveId" clId="{C4C7B6E7-AA42-46BF-B72A-26C315BF79C1}" dt="2023-01-08T22:18:54.152" v="40" actId="47"/>
        <pc:sldMkLst>
          <pc:docMk/>
          <pc:sldMk cId="2934363011" sldId="506"/>
        </pc:sldMkLst>
      </pc:sldChg>
      <pc:sldChg chg="modSp modAnim">
        <pc:chgData name="Igor Shinkar" userId="db6eb1b41a9778dd" providerId="LiveId" clId="{C4C7B6E7-AA42-46BF-B72A-26C315BF79C1}" dt="2023-01-08T22:19:54.283" v="108" actId="20577"/>
        <pc:sldMkLst>
          <pc:docMk/>
          <pc:sldMk cId="915010586" sldId="507"/>
        </pc:sldMkLst>
      </pc:sldChg>
      <pc:sldChg chg="del">
        <pc:chgData name="Igor Shinkar" userId="db6eb1b41a9778dd" providerId="LiveId" clId="{C4C7B6E7-AA42-46BF-B72A-26C315BF79C1}" dt="2023-01-08T22:41:20.036" v="125" actId="2696"/>
        <pc:sldMkLst>
          <pc:docMk/>
          <pc:sldMk cId="206724508" sldId="510"/>
        </pc:sldMkLst>
      </pc:sldChg>
      <pc:sldChg chg="add">
        <pc:chgData name="Igor Shinkar" userId="db6eb1b41a9778dd" providerId="LiveId" clId="{C4C7B6E7-AA42-46BF-B72A-26C315BF79C1}" dt="2023-01-08T22:43:03.486" v="126"/>
        <pc:sldMkLst>
          <pc:docMk/>
          <pc:sldMk cId="1863227473" sldId="510"/>
        </pc:sldMkLst>
      </pc:sldChg>
      <pc:sldChg chg="modSp add del mod">
        <pc:chgData name="Igor Shinkar" userId="db6eb1b41a9778dd" providerId="LiveId" clId="{C4C7B6E7-AA42-46BF-B72A-26C315BF79C1}" dt="2023-01-08T22:18:47.258" v="36" actId="20577"/>
        <pc:sldMkLst>
          <pc:docMk/>
          <pc:sldMk cId="3574181270" sldId="511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3473629223" sldId="512"/>
        </pc:sldMkLst>
      </pc:sldChg>
      <pc:sldChg chg="add">
        <pc:chgData name="Igor Shinkar" userId="db6eb1b41a9778dd" providerId="LiveId" clId="{C4C7B6E7-AA42-46BF-B72A-26C315BF79C1}" dt="2023-01-08T22:43:03.486" v="126"/>
        <pc:sldMkLst>
          <pc:docMk/>
          <pc:sldMk cId="3050185687" sldId="513"/>
        </pc:sldMkLst>
      </pc:sldChg>
      <pc:sldChg chg="del">
        <pc:chgData name="Igor Shinkar" userId="db6eb1b41a9778dd" providerId="LiveId" clId="{C4C7B6E7-AA42-46BF-B72A-26C315BF79C1}" dt="2023-01-08T22:41:20.036" v="125" actId="2696"/>
        <pc:sldMkLst>
          <pc:docMk/>
          <pc:sldMk cId="3089987187" sldId="513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4229445077" sldId="514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570045698" sldId="515"/>
        </pc:sldMkLst>
      </pc:sldChg>
      <pc:sldChg chg="del">
        <pc:chgData name="Igor Shinkar" userId="db6eb1b41a9778dd" providerId="LiveId" clId="{C4C7B6E7-AA42-46BF-B72A-26C315BF79C1}" dt="2023-01-08T22:18:54.923" v="41" actId="47"/>
        <pc:sldMkLst>
          <pc:docMk/>
          <pc:sldMk cId="3983144007" sldId="516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860126165" sldId="52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869081382" sldId="526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020262035" sldId="526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4017014876" sldId="526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931261912" sldId="527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440317548" sldId="527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109080155" sldId="527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289898078" sldId="528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182177540" sldId="528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189237254" sldId="528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71059800" sldId="529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900448313" sldId="529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316670015" sldId="529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354073163" sldId="530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023471458" sldId="53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960703077" sldId="53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266164813" sldId="531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139736064" sldId="531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3382053974" sldId="531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94963467" sldId="532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557009868" sldId="532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630402197" sldId="532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05654693" sldId="533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514532163" sldId="533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782475651" sldId="533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155676573" sldId="534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590134011" sldId="534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589317654" sldId="534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551827567" sldId="535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248506378" sldId="535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590899397" sldId="535"/>
        </pc:sldMkLst>
      </pc:sldChg>
      <pc:sldChg chg="modSp add mod">
        <pc:chgData name="Igor Shinkar" userId="db6eb1b41a9778dd" providerId="LiveId" clId="{C4C7B6E7-AA42-46BF-B72A-26C315BF79C1}" dt="2023-01-08T22:24:30.413" v="110" actId="20577"/>
        <pc:sldMkLst>
          <pc:docMk/>
          <pc:sldMk cId="1980821399" sldId="536"/>
        </pc:sldMkLst>
      </pc:sldChg>
      <pc:sldChg chg="modSp add modAnim">
        <pc:chgData name="Igor Shinkar" userId="db6eb1b41a9778dd" providerId="LiveId" clId="{C4C7B6E7-AA42-46BF-B72A-26C315BF79C1}" dt="2023-01-08T22:26:43.510" v="113" actId="6549"/>
        <pc:sldMkLst>
          <pc:docMk/>
          <pc:sldMk cId="1402092979" sldId="537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2557727761" sldId="538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112419667" sldId="539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1985219997" sldId="540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2786750932" sldId="541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1346430107" sldId="542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1145301613" sldId="544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2459527958" sldId="545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1066890158" sldId="546"/>
        </pc:sldMkLst>
      </pc:sldChg>
      <pc:sldChg chg="add">
        <pc:chgData name="Igor Shinkar" userId="db6eb1b41a9778dd" providerId="LiveId" clId="{C4C7B6E7-AA42-46BF-B72A-26C315BF79C1}" dt="2023-01-08T22:43:03.486" v="126"/>
        <pc:sldMkLst>
          <pc:docMk/>
          <pc:sldMk cId="2315248279" sldId="546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2828685778" sldId="546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516215389" sldId="547"/>
        </pc:sldMkLst>
      </pc:sldChg>
      <pc:sldChg chg="add">
        <pc:chgData name="Igor Shinkar" userId="db6eb1b41a9778dd" providerId="LiveId" clId="{C4C7B6E7-AA42-46BF-B72A-26C315BF79C1}" dt="2023-01-08T22:43:03.486" v="126"/>
        <pc:sldMkLst>
          <pc:docMk/>
          <pc:sldMk cId="613735698" sldId="548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1052768120" sldId="548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3569998721" sldId="548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607092206" sldId="549"/>
        </pc:sldMkLst>
      </pc:sldChg>
      <pc:sldChg chg="add">
        <pc:chgData name="Igor Shinkar" userId="db6eb1b41a9778dd" providerId="LiveId" clId="{C4C7B6E7-AA42-46BF-B72A-26C315BF79C1}" dt="2023-01-08T22:43:03.486" v="126"/>
        <pc:sldMkLst>
          <pc:docMk/>
          <pc:sldMk cId="911470249" sldId="550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2181093977" sldId="550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3323914908" sldId="550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371824222" sldId="551"/>
        </pc:sldMkLst>
      </pc:sldChg>
      <pc:sldChg chg="add">
        <pc:chgData name="Igor Shinkar" userId="db6eb1b41a9778dd" providerId="LiveId" clId="{C4C7B6E7-AA42-46BF-B72A-26C315BF79C1}" dt="2023-01-08T22:43:03.486" v="126"/>
        <pc:sldMkLst>
          <pc:docMk/>
          <pc:sldMk cId="2072112997" sldId="551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2774231396" sldId="551"/>
        </pc:sldMkLst>
      </pc:sldChg>
      <pc:sldChg chg="add">
        <pc:chgData name="Igor Shinkar" userId="db6eb1b41a9778dd" providerId="LiveId" clId="{C4C7B6E7-AA42-46BF-B72A-26C315BF79C1}" dt="2023-01-08T22:43:03.486" v="126"/>
        <pc:sldMkLst>
          <pc:docMk/>
          <pc:sldMk cId="2424230344" sldId="552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2623747808" sldId="552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3313552500" sldId="552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1599038826" sldId="553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1750445217" sldId="553"/>
        </pc:sldMkLst>
      </pc:sldChg>
      <pc:sldChg chg="add">
        <pc:chgData name="Igor Shinkar" userId="db6eb1b41a9778dd" providerId="LiveId" clId="{C4C7B6E7-AA42-46BF-B72A-26C315BF79C1}" dt="2023-01-08T22:43:03.486" v="126"/>
        <pc:sldMkLst>
          <pc:docMk/>
          <pc:sldMk cId="2465753551" sldId="553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109230227" sldId="555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1918711554" sldId="556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017942213" sldId="557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526173978" sldId="557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2939353969" sldId="557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63656258" sldId="558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978495760" sldId="558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980827212" sldId="558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75649901" sldId="559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119429063" sldId="559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615798983" sldId="559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29390406" sldId="56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962225964" sldId="560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359584165" sldId="56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52807681" sldId="561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685707041" sldId="561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745596428" sldId="561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223426222" sldId="562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856864328" sldId="562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933598193" sldId="562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646164449" sldId="563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813894368" sldId="563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812885270" sldId="563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305418758" sldId="564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362630688" sldId="564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715328083" sldId="564"/>
        </pc:sldMkLst>
      </pc:sldChg>
      <pc:sldChg chg="add del">
        <pc:chgData name="Igor Shinkar" userId="db6eb1b41a9778dd" providerId="LiveId" clId="{C4C7B6E7-AA42-46BF-B72A-26C315BF79C1}" dt="2023-01-08T22:44:43.824" v="127" actId="2696"/>
        <pc:sldMkLst>
          <pc:docMk/>
          <pc:sldMk cId="1726513342" sldId="565"/>
        </pc:sldMkLst>
      </pc:sldChg>
      <pc:sldChg chg="add">
        <pc:chgData name="Igor Shinkar" userId="db6eb1b41a9778dd" providerId="LiveId" clId="{C4C7B6E7-AA42-46BF-B72A-26C315BF79C1}" dt="2023-01-08T22:45:18.002" v="128"/>
        <pc:sldMkLst>
          <pc:docMk/>
          <pc:sldMk cId="2233187104" sldId="565"/>
        </pc:sldMkLst>
      </pc:sldChg>
      <pc:sldChg chg="add">
        <pc:chgData name="Igor Shinkar" userId="db6eb1b41a9778dd" providerId="LiveId" clId="{C4C7B6E7-AA42-46BF-B72A-26C315BF79C1}" dt="2023-01-08T22:45:18.002" v="128"/>
        <pc:sldMkLst>
          <pc:docMk/>
          <pc:sldMk cId="1177342316" sldId="566"/>
        </pc:sldMkLst>
      </pc:sldChg>
      <pc:sldChg chg="add del">
        <pc:chgData name="Igor Shinkar" userId="db6eb1b41a9778dd" providerId="LiveId" clId="{C4C7B6E7-AA42-46BF-B72A-26C315BF79C1}" dt="2023-01-08T22:44:43.824" v="127" actId="2696"/>
        <pc:sldMkLst>
          <pc:docMk/>
          <pc:sldMk cId="2209327837" sldId="566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566282011" sldId="567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4281939165" sldId="568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1393668340" sldId="569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2390362977" sldId="570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2208400286" sldId="571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4037376122" sldId="572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153985266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48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96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5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33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92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3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78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79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5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9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24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04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57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36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57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03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7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86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05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403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73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565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128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832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80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862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29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015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93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687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51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556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634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819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496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234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004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572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7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34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698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119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50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105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74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558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61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945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69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28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698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464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727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913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25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25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55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4775666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03</a:t>
            </a:r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Three kinds of 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3. Errors:</a:t>
            </a:r>
          </a:p>
          <a:p>
            <a:r>
              <a:rPr lang="en-US" altLang="he-IL" sz="2000" dirty="0"/>
              <a:t>These are subclasses of </a:t>
            </a:r>
            <a:r>
              <a:rPr lang="en-US" altLang="he-IL" sz="2000" dirty="0" err="1"/>
              <a:t>java.lang.Error</a:t>
            </a:r>
            <a:endParaRPr lang="en-US" altLang="he-IL" sz="2000" dirty="0"/>
          </a:p>
          <a:p>
            <a:r>
              <a:rPr lang="en-US" altLang="he-IL" sz="2000" dirty="0"/>
              <a:t>These are exceptional conditions that are external to the application (e.g. due to hardware or system errors)</a:t>
            </a:r>
          </a:p>
          <a:p>
            <a:r>
              <a:rPr lang="en-US" altLang="he-IL" sz="2000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LinkageError</a:t>
            </a: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OutOfMemoryError</a:t>
            </a: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IOError</a:t>
            </a:r>
            <a:endParaRPr lang="en-US" altLang="he-IL" sz="2000" dirty="0"/>
          </a:p>
          <a:p>
            <a:endParaRPr lang="en-US" altLang="he-IL" sz="2000" dirty="0"/>
          </a:p>
          <a:p>
            <a:r>
              <a:rPr lang="en-US" altLang="he-IL" sz="2000" dirty="0"/>
              <a:t>The compiler does not make sure that you check for those.</a:t>
            </a:r>
          </a:p>
          <a:p>
            <a:endParaRPr lang="en-US" altLang="he-IL" sz="2000" dirty="0"/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363040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Exceptions are objects, just like everything else in Java.</a:t>
            </a:r>
          </a:p>
          <a:p>
            <a:r>
              <a:rPr lang="en-US" altLang="he-IL" sz="2000" dirty="0"/>
              <a:t>In particular, they inherit from Object.</a:t>
            </a:r>
          </a:p>
          <a:p>
            <a:endParaRPr lang="en-US" altLang="he-IL" sz="2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1546BD-8988-4978-9E68-B3F79531D7C6}"/>
              </a:ext>
            </a:extLst>
          </p:cNvPr>
          <p:cNvGrpSpPr/>
          <p:nvPr/>
        </p:nvGrpSpPr>
        <p:grpSpPr>
          <a:xfrm>
            <a:off x="1080176" y="2812256"/>
            <a:ext cx="8359086" cy="4170320"/>
            <a:chOff x="1080176" y="2812256"/>
            <a:chExt cx="8359086" cy="4170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913E91F-7741-46B4-89C6-4A48AED28C2C}"/>
                </a:ext>
              </a:extLst>
            </p:cNvPr>
            <p:cNvSpPr/>
            <p:nvPr/>
          </p:nvSpPr>
          <p:spPr>
            <a:xfrm>
              <a:off x="3236912" y="3534568"/>
              <a:ext cx="1803400" cy="4905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Throwable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92A436-1C3E-401E-836A-AE6883288DB3}"/>
                </a:ext>
              </a:extLst>
            </p:cNvPr>
            <p:cNvSpPr/>
            <p:nvPr/>
          </p:nvSpPr>
          <p:spPr>
            <a:xfrm>
              <a:off x="3236912" y="2812256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Object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B00427-E66A-436E-BAFB-27EBDE272839}"/>
                </a:ext>
              </a:extLst>
            </p:cNvPr>
            <p:cNvSpPr/>
            <p:nvPr/>
          </p:nvSpPr>
          <p:spPr>
            <a:xfrm>
              <a:off x="1080176" y="4368006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Error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620561-E5E0-484C-BC75-C890F1D11A04}"/>
                </a:ext>
              </a:extLst>
            </p:cNvPr>
            <p:cNvSpPr/>
            <p:nvPr/>
          </p:nvSpPr>
          <p:spPr>
            <a:xfrm>
              <a:off x="4443412" y="4366418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Exception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490244-1F3D-4838-9811-0AAFFC4A4362}"/>
                </a:ext>
              </a:extLst>
            </p:cNvPr>
            <p:cNvSpPr/>
            <p:nvPr/>
          </p:nvSpPr>
          <p:spPr>
            <a:xfrm>
              <a:off x="6064249" y="5166518"/>
              <a:ext cx="1979613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RuntimeException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77E743-E4A1-4A50-B8DE-C589146300F6}"/>
                </a:ext>
              </a:extLst>
            </p:cNvPr>
            <p:cNvSpPr/>
            <p:nvPr/>
          </p:nvSpPr>
          <p:spPr>
            <a:xfrm>
              <a:off x="3146598" y="5155578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IOException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CE21F5-693A-4835-BF78-25E3FD08563B}"/>
                </a:ext>
              </a:extLst>
            </p:cNvPr>
            <p:cNvSpPr/>
            <p:nvPr/>
          </p:nvSpPr>
          <p:spPr>
            <a:xfrm>
              <a:off x="7159612" y="5931420"/>
              <a:ext cx="2279650" cy="490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NullPointerException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2DE27F-7D4D-4483-A628-CE401F715EB7}"/>
                </a:ext>
              </a:extLst>
            </p:cNvPr>
            <p:cNvSpPr/>
            <p:nvPr/>
          </p:nvSpPr>
          <p:spPr>
            <a:xfrm>
              <a:off x="4638673" y="6493626"/>
              <a:ext cx="3122613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IndexOutOfBoundsException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454797-0593-462A-88E8-BBDE2311FE26}"/>
                </a:ext>
              </a:extLst>
            </p:cNvPr>
            <p:cNvSpPr/>
            <p:nvPr/>
          </p:nvSpPr>
          <p:spPr>
            <a:xfrm>
              <a:off x="2049964" y="6068508"/>
              <a:ext cx="24130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FileNotFoundException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1D95D2-8829-4A8D-8A61-3A549B5A7BDA}"/>
                </a:ext>
              </a:extLst>
            </p:cNvPr>
            <p:cNvCxnSpPr>
              <a:stCxn id="5" idx="2"/>
              <a:endCxn id="4" idx="0"/>
            </p:cNvCxnSpPr>
            <p:nvPr/>
          </p:nvCxnSpPr>
          <p:spPr>
            <a:xfrm>
              <a:off x="4138612" y="3301206"/>
              <a:ext cx="0" cy="23336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35C0F1-5675-4D18-BD0C-B603D6429DFC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7054056" y="5655468"/>
              <a:ext cx="1245381" cy="27595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E7BDC6-21B6-4AFA-80C9-BC875F8A8715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flipH="1">
              <a:off x="6199980" y="5655468"/>
              <a:ext cx="854076" cy="838158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BA6C30-79A3-4D79-B4D7-132DEBA746F6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 flipH="1">
              <a:off x="3256464" y="5644528"/>
              <a:ext cx="791834" cy="42398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9802823-1737-4D98-B160-AE3B50D433CC}"/>
                </a:ext>
              </a:extLst>
            </p:cNvPr>
            <p:cNvCxnSpPr>
              <a:stCxn id="9" idx="0"/>
              <a:endCxn id="7" idx="2"/>
            </p:cNvCxnSpPr>
            <p:nvPr/>
          </p:nvCxnSpPr>
          <p:spPr>
            <a:xfrm flipV="1">
              <a:off x="4048298" y="4855368"/>
              <a:ext cx="1296814" cy="30021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5A6370A-DD58-4268-B480-9C781A10946D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5345112" y="4855368"/>
              <a:ext cx="1709737" cy="31115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FA7C0C4-17ED-487D-87A9-ECF967EDC15D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4138612" y="4025106"/>
              <a:ext cx="1206500" cy="34131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62FB6E-1DAB-43D7-ABC2-41F1902D99E2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flipH="1">
              <a:off x="1981876" y="4025106"/>
              <a:ext cx="2156736" cy="34290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5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How to throw an exception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Syntax: </a:t>
            </a: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throw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i="1" dirty="0" err="1"/>
              <a:t>someThrowableObject</a:t>
            </a:r>
            <a:r>
              <a:rPr lang="en-US" sz="2000" dirty="0"/>
              <a:t>;</a:t>
            </a:r>
          </a:p>
          <a:p>
            <a:pPr>
              <a:defRPr/>
            </a:pPr>
            <a:r>
              <a:rPr lang="en-US" sz="2000" dirty="0"/>
              <a:t>Remember: </a:t>
            </a:r>
            <a:r>
              <a:rPr lang="en-US" sz="2000" i="1" dirty="0" err="1"/>
              <a:t>someThrowableObject</a:t>
            </a:r>
            <a:r>
              <a:rPr lang="en-US" sz="2000" i="1" dirty="0"/>
              <a:t> must be crated using a corresponding constructor.</a:t>
            </a: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throw new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/>
              <a:t>IllegalArgumentException</a:t>
            </a:r>
            <a:r>
              <a:rPr lang="en-US" sz="2000" dirty="0"/>
              <a:t>(“radius &lt; 0”);</a:t>
            </a:r>
          </a:p>
          <a:p>
            <a:pPr>
              <a:defRPr/>
            </a:pPr>
            <a:r>
              <a:rPr lang="en-US" sz="2000" dirty="0"/>
              <a:t>or</a:t>
            </a: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err="1"/>
              <a:t>PizzaException</a:t>
            </a:r>
            <a:r>
              <a:rPr lang="en-US" sz="2000" dirty="0"/>
              <a:t> ex = </a:t>
            </a:r>
            <a:r>
              <a:rPr lang="en-US" sz="2000" b="1" dirty="0">
                <a:solidFill>
                  <a:srgbClr val="C00000"/>
                </a:solidFill>
              </a:rPr>
              <a:t>new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/>
              <a:t>PizzaException</a:t>
            </a:r>
            <a:r>
              <a:rPr lang="en-US" sz="2000" dirty="0"/>
              <a:t>(“Pizza with pineapples”)</a:t>
            </a:r>
            <a:endParaRPr lang="en-US" sz="20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throw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ex;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567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Catch or Specify Requirement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After a method throws an exception, the calling methods can either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catch and handle the exception, or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re-throw the exception – declared in the method</a:t>
            </a:r>
          </a:p>
          <a:p>
            <a:pPr>
              <a:defRPr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/>
              <a:t>finally </a:t>
            </a:r>
            <a:r>
              <a:rPr lang="en-US" sz="2000" dirty="0"/>
              <a:t>{} block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[See Circle.java ]</a:t>
            </a:r>
          </a:p>
        </p:txBody>
      </p:sp>
    </p:spTree>
    <p:extLst>
      <p:ext uri="{BB962C8B-B14F-4D97-AF65-F5344CB8AC3E}">
        <p14:creationId xmlns:p14="http://schemas.microsoft.com/office/powerpoint/2010/main" val="32485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Coding </a:t>
            </a:r>
            <a:r>
              <a:rPr lang="en-US" altLang="he-IL" sz="6000" dirty="0"/>
              <a:t>style</a:t>
            </a: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 conventions</a:t>
            </a:r>
          </a:p>
        </p:txBody>
      </p:sp>
    </p:spTree>
    <p:extLst>
      <p:ext uri="{BB962C8B-B14F-4D97-AF65-F5344CB8AC3E}">
        <p14:creationId xmlns:p14="http://schemas.microsoft.com/office/powerpoint/2010/main" val="223318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Coding style conventions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Class names should use the </a:t>
            </a:r>
            <a:r>
              <a:rPr lang="en-US" altLang="he-IL" sz="2000" dirty="0" err="1"/>
              <a:t>UpperCamelCase</a:t>
            </a:r>
            <a:r>
              <a:rPr lang="en-US" altLang="he-IL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Array, Car, LinkedList, </a:t>
            </a:r>
            <a:r>
              <a:rPr lang="en-US" altLang="he-IL" sz="2000" dirty="0" err="1"/>
              <a:t>UndergraduateStudent</a:t>
            </a:r>
            <a:endParaRPr lang="en-US" altLang="he-IL" sz="2000" dirty="0"/>
          </a:p>
          <a:p>
            <a:r>
              <a:rPr lang="en-US" altLang="he-IL" sz="2000" dirty="0"/>
              <a:t>Methods and variable names should the </a:t>
            </a:r>
            <a:r>
              <a:rPr lang="en-US" altLang="he-IL" sz="2000" dirty="0" err="1"/>
              <a:t>lowerCamelCase</a:t>
            </a:r>
            <a:r>
              <a:rPr lang="en-US" altLang="he-IL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listOfGrades</a:t>
            </a:r>
            <a:r>
              <a:rPr lang="en-US" altLang="he-IL" sz="2000" dirty="0"/>
              <a:t>; </a:t>
            </a:r>
            <a:r>
              <a:rPr lang="en-US" altLang="he-IL" sz="2000" dirty="0" err="1"/>
              <a:t>firstName</a:t>
            </a:r>
            <a:r>
              <a:rPr lang="en-US" altLang="he-IL" sz="2000" dirty="0"/>
              <a:t>;  sort(); </a:t>
            </a:r>
            <a:r>
              <a:rPr lang="en-US" altLang="he-IL" sz="2000" dirty="0" err="1"/>
              <a:t>printAllStudents</a:t>
            </a:r>
            <a:r>
              <a:rPr lang="en-US" altLang="he-IL" sz="2000" dirty="0"/>
              <a:t>(); </a:t>
            </a:r>
            <a:r>
              <a:rPr lang="en-US" altLang="he-IL" sz="2000" dirty="0" err="1"/>
              <a:t>toString</a:t>
            </a:r>
            <a:r>
              <a:rPr lang="en-US" altLang="he-IL" sz="2000" dirty="0"/>
              <a:t>()</a:t>
            </a:r>
          </a:p>
          <a:p>
            <a:r>
              <a:rPr lang="en-US" altLang="he-IL" sz="2000" dirty="0"/>
              <a:t>Constant names are written using all uppercase letters with underscores to separate the words: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MAX_SIZE; NUMBER_OF_ELEMENTS; </a:t>
            </a:r>
          </a:p>
          <a:p>
            <a:r>
              <a:rPr lang="en-US" altLang="he-IL" sz="2000" dirty="0"/>
              <a:t>Indentations, brackets – please make it readable</a:t>
            </a:r>
          </a:p>
          <a:p>
            <a:r>
              <a:rPr lang="en-US" altLang="he-IL" sz="2000" dirty="0"/>
              <a:t>All names must descriptive: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b="1" dirty="0">
                <a:solidFill>
                  <a:schemeClr val="accent6">
                    <a:lumMod val="75000"/>
                  </a:schemeClr>
                </a:solidFill>
              </a:rPr>
              <a:t>Good</a:t>
            </a:r>
            <a:r>
              <a:rPr lang="en-US" altLang="he-IL" sz="2000" dirty="0"/>
              <a:t> 	- 	</a:t>
            </a:r>
            <a:r>
              <a:rPr lang="en-US" altLang="he-IL" sz="2000" dirty="0" err="1"/>
              <a:t>firstName</a:t>
            </a:r>
            <a:r>
              <a:rPr lang="en-US" altLang="he-IL" sz="2000" dirty="0"/>
              <a:t>, </a:t>
            </a:r>
            <a:r>
              <a:rPr lang="en-US" altLang="he-IL" sz="2000" dirty="0" err="1"/>
              <a:t>listOfMembers</a:t>
            </a:r>
            <a:r>
              <a:rPr lang="en-US" altLang="he-IL" sz="20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b="1" dirty="0">
                <a:solidFill>
                  <a:srgbClr val="FF0000"/>
                </a:solidFill>
              </a:rPr>
              <a:t>Bad</a:t>
            </a:r>
            <a:r>
              <a:rPr lang="en-US" altLang="he-IL" sz="2000" dirty="0"/>
              <a:t> 		-	</a:t>
            </a:r>
            <a:r>
              <a:rPr lang="en-US" altLang="he-IL" sz="2000" dirty="0" err="1"/>
              <a:t>fnm</a:t>
            </a:r>
            <a:r>
              <a:rPr lang="en-US" altLang="he-IL" sz="2000" dirty="0"/>
              <a:t>, </a:t>
            </a:r>
            <a:r>
              <a:rPr lang="en-US" altLang="he-IL" sz="2000" dirty="0" err="1"/>
              <a:t>xstr</a:t>
            </a:r>
            <a:r>
              <a:rPr lang="en-US" altLang="he-IL" sz="2000" dirty="0"/>
              <a:t>, </a:t>
            </a:r>
            <a:r>
              <a:rPr lang="en-US" altLang="he-IL" sz="2000" dirty="0" err="1"/>
              <a:t>lst</a:t>
            </a:r>
            <a:br>
              <a:rPr lang="en-US" altLang="he-IL" sz="2000" dirty="0"/>
            </a:b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1773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393668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Design patterns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A design patterns is a general, reusable solution to a commonly occurring problem within a given context in software design.</a:t>
            </a:r>
          </a:p>
          <a:p>
            <a:r>
              <a:rPr lang="en-US" altLang="he-IL" sz="2000" dirty="0"/>
              <a:t>It is a description or template for how to solve a problem that can be used in many different situations.</a:t>
            </a:r>
          </a:p>
          <a:p>
            <a:r>
              <a:rPr lang="en-US" altLang="he-IL" sz="2000" dirty="0"/>
              <a:t>Design patterns are formalized best practices that programmers use to solve common problems when designing an application or system.</a:t>
            </a:r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239036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2208400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Singleton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Suppose we want to write a class that allows to have only 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one 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object of this class.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If we want an instance of this class, we should get the 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same 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object as everyone else.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For example, we want an object representing a database that will be shared by all users of our application.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How would we implement this?</a:t>
            </a:r>
          </a:p>
        </p:txBody>
      </p:sp>
    </p:spTree>
    <p:extLst>
      <p:ext uri="{BB962C8B-B14F-4D97-AF65-F5344CB8AC3E}">
        <p14:creationId xmlns:p14="http://schemas.microsoft.com/office/powerpoint/2010/main" val="403737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1813894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Singleton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Singleton pattern restricts the instantiation of a class to only 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one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object.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This is useful when exactly one object is needed to coordinate actions across the system. </a:t>
            </a:r>
          </a:p>
          <a:p>
            <a:pPr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Ingredients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b="1" i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class</a:t>
            </a:r>
            <a:r>
              <a:rPr lang="en-US" altLang="he-IL" sz="2000" b="1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Singleton {</a:t>
            </a:r>
          </a:p>
          <a:p>
            <a:pPr>
              <a:spcAft>
                <a:spcPts val="0"/>
              </a:spcAft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static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Singleton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getInstance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{} // returns the unique instance</a:t>
            </a:r>
          </a:p>
          <a:p>
            <a:pPr>
              <a:spcAft>
                <a:spcPts val="0"/>
              </a:spcAft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</a:t>
            </a:r>
            <a:r>
              <a:rPr lang="en-US" sz="2000" b="1" i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private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Singleton() {…} //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private constructor!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endParaRPr lang="en-US" altLang="he-IL" sz="2000" i="1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</a:t>
            </a:r>
            <a:r>
              <a:rPr lang="en-US" sz="2000" b="1" i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private static 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Singleton instance; 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// the unique instance</a:t>
            </a:r>
          </a:p>
          <a:p>
            <a:pPr>
              <a:spcAft>
                <a:spcPts val="0"/>
              </a:spcAft>
              <a:defRPr/>
            </a:pPr>
            <a:b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…more data fields, e.g., DB connection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}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[see Singleton.java]</a:t>
            </a:r>
          </a:p>
        </p:txBody>
      </p:sp>
    </p:spTree>
    <p:extLst>
      <p:ext uri="{BB962C8B-B14F-4D97-AF65-F5344CB8AC3E}">
        <p14:creationId xmlns:p14="http://schemas.microsoft.com/office/powerpoint/2010/main" val="15398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</a:p>
        </p:txBody>
      </p:sp>
    </p:spTree>
    <p:extLst>
      <p:ext uri="{BB962C8B-B14F-4D97-AF65-F5344CB8AC3E}">
        <p14:creationId xmlns:p14="http://schemas.microsoft.com/office/powerpoint/2010/main" val="1667495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Factory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Factory pattern is one of the most used design patterns in Java.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This pattern provides a simple way to create an object.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Ingredients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b="1" i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class</a:t>
            </a:r>
            <a:r>
              <a:rPr lang="en-US" altLang="he-IL" sz="2000" b="1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MyFactory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{</a:t>
            </a:r>
          </a:p>
          <a:p>
            <a:pPr>
              <a:spcAft>
                <a:spcPts val="0"/>
              </a:spcAft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MyClass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createAnObject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(“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typeOfObject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”)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{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	 // create an object of the required type and return it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}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}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[see FactoryDemo.java]</a:t>
            </a:r>
          </a:p>
          <a:p>
            <a:pPr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5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1548663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Builder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Builder pattern is also very useful.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Provides a way to create a customized object.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Ingredients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b="1" i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class</a:t>
            </a:r>
            <a:r>
              <a:rPr lang="en-US" altLang="he-IL" sz="2000" b="1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MyBuilder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{</a:t>
            </a:r>
          </a:p>
          <a:p>
            <a:pPr>
              <a:spcAft>
                <a:spcPts val="0"/>
              </a:spcAft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MyBuilder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setTypeOfObject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(…)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{	… }</a:t>
            </a:r>
          </a:p>
          <a:p>
            <a:pPr>
              <a:spcAft>
                <a:spcPts val="0"/>
              </a:spcAft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MyBuilder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setParameter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(…)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	{…}</a:t>
            </a:r>
          </a:p>
          <a:p>
            <a:pPr>
              <a:spcAft>
                <a:spcPts val="0"/>
              </a:spcAft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MyClass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build()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{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	 // create an object of the required type and return it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}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}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[see BuilderDemo.java]</a:t>
            </a:r>
          </a:p>
          <a:p>
            <a:pPr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4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More on Object Oriented Design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To learn OOP and design patterns in depth I recommend: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CMPT213 - Object oriented design in Java (Brian Fraser)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CMPT276 - Intro Software Engineering (Saba </a:t>
            </a:r>
            <a:r>
              <a:rPr lang="en-US" sz="2000" dirty="0" err="1"/>
              <a:t>Alimadadi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CMPT373 - Software Development </a:t>
            </a:r>
            <a:r>
              <a:rPr lang="en-US" sz="2000"/>
              <a:t>Methods (Nick </a:t>
            </a:r>
            <a:r>
              <a:rPr lang="en-US" sz="2000" dirty="0"/>
              <a:t>Sumner)</a:t>
            </a:r>
          </a:p>
        </p:txBody>
      </p:sp>
    </p:spTree>
    <p:extLst>
      <p:ext uri="{BB962C8B-B14F-4D97-AF65-F5344CB8AC3E}">
        <p14:creationId xmlns:p14="http://schemas.microsoft.com/office/powerpoint/2010/main" val="308998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Streams in Java</a:t>
            </a:r>
          </a:p>
        </p:txBody>
      </p:sp>
    </p:spTree>
    <p:extLst>
      <p:ext uri="{BB962C8B-B14F-4D97-AF65-F5344CB8AC3E}">
        <p14:creationId xmlns:p14="http://schemas.microsoft.com/office/powerpoint/2010/main" val="663702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Streams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Streams in Java allow us to process a collection of objects.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 collection can be an array, a list, or any other collection of objects.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They support various methods on a collection which can be pipelined to produce the desired result, such as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filter(),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map(),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reduce(),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he-IL" sz="2000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forEach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sorted()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etc.</a:t>
            </a:r>
            <a:b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Streams don’t change the original data structures.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See [</a:t>
            </a:r>
            <a:r>
              <a:rPr lang="en-US" altLang="he-IL" sz="200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UsingStreams</a:t>
            </a:r>
            <a:r>
              <a:rPr lang="en-US" altLang="he-IL" sz="20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.java]</a:t>
            </a: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2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Linked List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Linked List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is a collection of separate elements, where each element is linked to the one following it in the list.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Think of it as a chain of elements.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078D16FF-C797-4713-A6FE-B2544EF2CDE6}"/>
              </a:ext>
            </a:extLst>
          </p:cNvPr>
          <p:cNvGrpSpPr>
            <a:grpSpLocks/>
          </p:cNvGrpSpPr>
          <p:nvPr/>
        </p:nvGrpSpPr>
        <p:grpSpPr bwMode="auto">
          <a:xfrm>
            <a:off x="4251336" y="4035985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24D300-90D9-4576-8C44-7D38289103FB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3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F517BA3-4567-4C25-804D-7FB67D45945D}"/>
                </a:ext>
              </a:extLst>
            </p:cNvPr>
            <p:cNvCxnSpPr>
              <a:stCxn id="5" idx="0"/>
            </p:cNvCxnSpPr>
            <p:nvPr/>
          </p:nvCxnSpPr>
          <p:spPr>
            <a:xfrm>
              <a:off x="2079939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37DE0CDE-CA22-45F9-A827-A82259FB857C}"/>
              </a:ext>
            </a:extLst>
          </p:cNvPr>
          <p:cNvGrpSpPr>
            <a:grpSpLocks/>
          </p:cNvGrpSpPr>
          <p:nvPr/>
        </p:nvGrpSpPr>
        <p:grpSpPr bwMode="auto">
          <a:xfrm>
            <a:off x="3871595" y="5783899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5DAA1E-B53D-45ED-9A40-06D722AD56DD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6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6AEA1-697A-4CCA-9663-B8CBF6919893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A0489F-3128-4079-9FAC-A441F6B148D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964112" y="5992336"/>
            <a:ext cx="1460183" cy="1746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7">
            <a:extLst>
              <a:ext uri="{FF2B5EF4-FFF2-40B4-BE49-F238E27FC236}">
                <a16:creationId xmlns:a16="http://schemas.microsoft.com/office/drawing/2014/main" id="{AF03569F-C5D0-4D3C-A9CD-4B95105B1A2D}"/>
              </a:ext>
            </a:extLst>
          </p:cNvPr>
          <p:cNvGrpSpPr>
            <a:grpSpLocks/>
          </p:cNvGrpSpPr>
          <p:nvPr/>
        </p:nvGrpSpPr>
        <p:grpSpPr bwMode="auto">
          <a:xfrm>
            <a:off x="6424295" y="5766435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71CD45-3BAB-472F-8E68-FEA128918FAB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BC4553-7AA8-406C-8BBA-F3BDCD7D6C55}"/>
                </a:ext>
              </a:extLst>
            </p:cNvPr>
            <p:cNvCxnSpPr>
              <a:stCxn id="12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0E07D7-B1B9-4222-A431-D22FC91E9413}"/>
              </a:ext>
            </a:extLst>
          </p:cNvPr>
          <p:cNvCxnSpPr>
            <a:endCxn id="12" idx="2"/>
          </p:cNvCxnSpPr>
          <p:nvPr/>
        </p:nvCxnSpPr>
        <p:spPr>
          <a:xfrm flipH="1">
            <a:off x="7103904" y="5783899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5">
            <a:extLst>
              <a:ext uri="{FF2B5EF4-FFF2-40B4-BE49-F238E27FC236}">
                <a16:creationId xmlns:a16="http://schemas.microsoft.com/office/drawing/2014/main" id="{EBF979CD-8674-4606-86A0-8933CA28766E}"/>
              </a:ext>
            </a:extLst>
          </p:cNvPr>
          <p:cNvGrpSpPr>
            <a:grpSpLocks/>
          </p:cNvGrpSpPr>
          <p:nvPr/>
        </p:nvGrpSpPr>
        <p:grpSpPr bwMode="auto">
          <a:xfrm>
            <a:off x="1805740" y="4051384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588C9A-D8A7-4074-9490-F54DBE2043F0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E81F2D-8B36-4B1B-9476-C0EE71FD1E6C}"/>
                </a:ext>
              </a:extLst>
            </p:cNvPr>
            <p:cNvCxnSpPr>
              <a:stCxn id="16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E46846-2DE0-4249-A9B1-08BA3FC080EE}"/>
              </a:ext>
            </a:extLst>
          </p:cNvPr>
          <p:cNvCxnSpPr>
            <a:endCxn id="5" idx="1"/>
          </p:cNvCxnSpPr>
          <p:nvPr/>
        </p:nvCxnSpPr>
        <p:spPr>
          <a:xfrm>
            <a:off x="2982912" y="4261886"/>
            <a:ext cx="1268424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2399F7-4AE6-46D2-8A01-55AE3A5F628D}"/>
              </a:ext>
            </a:extLst>
          </p:cNvPr>
          <p:cNvCxnSpPr>
            <a:endCxn id="8" idx="0"/>
          </p:cNvCxnSpPr>
          <p:nvPr/>
        </p:nvCxnSpPr>
        <p:spPr>
          <a:xfrm flipH="1">
            <a:off x="4551886" y="4277285"/>
            <a:ext cx="679609" cy="150661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1C1B78-13D9-429B-8BB3-3241379B8D23}"/>
              </a:ext>
            </a:extLst>
          </p:cNvPr>
          <p:cNvCxnSpPr>
            <a:endCxn id="16" idx="1"/>
          </p:cNvCxnSpPr>
          <p:nvPr/>
        </p:nvCxnSpPr>
        <p:spPr>
          <a:xfrm>
            <a:off x="1365715" y="4016054"/>
            <a:ext cx="440025" cy="26123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F47920-3ED8-C7A4-65DA-B3F3698C4825}"/>
              </a:ext>
            </a:extLst>
          </p:cNvPr>
          <p:cNvCxnSpPr/>
          <p:nvPr/>
        </p:nvCxnSpPr>
        <p:spPr>
          <a:xfrm flipH="1">
            <a:off x="7256304" y="5936299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9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Linked List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 list has a head. This is just the pointer to the first element.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Each element is linked to the following one.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 last element points to NULL.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How would you implement this?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078D16FF-C797-4713-A6FE-B2544EF2CDE6}"/>
              </a:ext>
            </a:extLst>
          </p:cNvPr>
          <p:cNvGrpSpPr>
            <a:grpSpLocks/>
          </p:cNvGrpSpPr>
          <p:nvPr/>
        </p:nvGrpSpPr>
        <p:grpSpPr bwMode="auto">
          <a:xfrm>
            <a:off x="4251336" y="3987857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24D300-90D9-4576-8C44-7D38289103FB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3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F517BA3-4567-4C25-804D-7FB67D45945D}"/>
                </a:ext>
              </a:extLst>
            </p:cNvPr>
            <p:cNvCxnSpPr>
              <a:stCxn id="5" idx="0"/>
            </p:cNvCxnSpPr>
            <p:nvPr/>
          </p:nvCxnSpPr>
          <p:spPr>
            <a:xfrm>
              <a:off x="2079939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37DE0CDE-CA22-45F9-A827-A82259FB857C}"/>
              </a:ext>
            </a:extLst>
          </p:cNvPr>
          <p:cNvGrpSpPr>
            <a:grpSpLocks/>
          </p:cNvGrpSpPr>
          <p:nvPr/>
        </p:nvGrpSpPr>
        <p:grpSpPr bwMode="auto">
          <a:xfrm>
            <a:off x="3871595" y="5735771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5DAA1E-B53D-45ED-9A40-06D722AD56DD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6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6AEA1-697A-4CCA-9663-B8CBF6919893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A0489F-3128-4079-9FAC-A441F6B148DD}"/>
              </a:ext>
            </a:extLst>
          </p:cNvPr>
          <p:cNvCxnSpPr>
            <a:endCxn id="12" idx="1"/>
          </p:cNvCxnSpPr>
          <p:nvPr/>
        </p:nvCxnSpPr>
        <p:spPr>
          <a:xfrm flipV="1">
            <a:off x="4964112" y="5944208"/>
            <a:ext cx="1460183" cy="1746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7">
            <a:extLst>
              <a:ext uri="{FF2B5EF4-FFF2-40B4-BE49-F238E27FC236}">
                <a16:creationId xmlns:a16="http://schemas.microsoft.com/office/drawing/2014/main" id="{AF03569F-C5D0-4D3C-A9CD-4B95105B1A2D}"/>
              </a:ext>
            </a:extLst>
          </p:cNvPr>
          <p:cNvGrpSpPr>
            <a:grpSpLocks/>
          </p:cNvGrpSpPr>
          <p:nvPr/>
        </p:nvGrpSpPr>
        <p:grpSpPr bwMode="auto">
          <a:xfrm>
            <a:off x="6424295" y="5718307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71CD45-3BAB-472F-8E68-FEA128918FAB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BC4553-7AA8-406C-8BBA-F3BDCD7D6C55}"/>
                </a:ext>
              </a:extLst>
            </p:cNvPr>
            <p:cNvCxnSpPr>
              <a:stCxn id="12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0E07D7-B1B9-4222-A431-D22FC91E9413}"/>
              </a:ext>
            </a:extLst>
          </p:cNvPr>
          <p:cNvCxnSpPr>
            <a:endCxn id="12" idx="2"/>
          </p:cNvCxnSpPr>
          <p:nvPr/>
        </p:nvCxnSpPr>
        <p:spPr>
          <a:xfrm flipH="1">
            <a:off x="7103904" y="5735771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5">
            <a:extLst>
              <a:ext uri="{FF2B5EF4-FFF2-40B4-BE49-F238E27FC236}">
                <a16:creationId xmlns:a16="http://schemas.microsoft.com/office/drawing/2014/main" id="{EBF979CD-8674-4606-86A0-8933CA28766E}"/>
              </a:ext>
            </a:extLst>
          </p:cNvPr>
          <p:cNvGrpSpPr>
            <a:grpSpLocks/>
          </p:cNvGrpSpPr>
          <p:nvPr/>
        </p:nvGrpSpPr>
        <p:grpSpPr bwMode="auto">
          <a:xfrm>
            <a:off x="1805740" y="4003256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588C9A-D8A7-4074-9490-F54DBE2043F0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E81F2D-8B36-4B1B-9476-C0EE71FD1E6C}"/>
                </a:ext>
              </a:extLst>
            </p:cNvPr>
            <p:cNvCxnSpPr>
              <a:stCxn id="16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E46846-2DE0-4249-A9B1-08BA3FC080EE}"/>
              </a:ext>
            </a:extLst>
          </p:cNvPr>
          <p:cNvCxnSpPr>
            <a:endCxn id="5" idx="1"/>
          </p:cNvCxnSpPr>
          <p:nvPr/>
        </p:nvCxnSpPr>
        <p:spPr>
          <a:xfrm>
            <a:off x="2982912" y="4213758"/>
            <a:ext cx="1268424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2399F7-4AE6-46D2-8A01-55AE3A5F628D}"/>
              </a:ext>
            </a:extLst>
          </p:cNvPr>
          <p:cNvCxnSpPr>
            <a:endCxn id="8" idx="0"/>
          </p:cNvCxnSpPr>
          <p:nvPr/>
        </p:nvCxnSpPr>
        <p:spPr>
          <a:xfrm flipH="1">
            <a:off x="4551886" y="4229157"/>
            <a:ext cx="679609" cy="150661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1C1B78-13D9-429B-8BB3-3241379B8D23}"/>
              </a:ext>
            </a:extLst>
          </p:cNvPr>
          <p:cNvCxnSpPr>
            <a:endCxn id="16" idx="1"/>
          </p:cNvCxnSpPr>
          <p:nvPr/>
        </p:nvCxnSpPr>
        <p:spPr>
          <a:xfrm>
            <a:off x="1365715" y="3967926"/>
            <a:ext cx="440025" cy="26123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5">
            <a:extLst>
              <a:ext uri="{FF2B5EF4-FFF2-40B4-BE49-F238E27FC236}">
                <a16:creationId xmlns:a16="http://schemas.microsoft.com/office/drawing/2014/main" id="{8EE89187-DB7C-4976-982E-39FC92471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45" y="3720052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Head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9798F383-4904-495E-A359-9BB9087F0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014" y="3362395"/>
            <a:ext cx="1773676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Pointer to</a:t>
            </a:r>
            <a:br>
              <a:rPr lang="en-US" altLang="en-US" dirty="0"/>
            </a:br>
            <a:r>
              <a:rPr lang="en-US" altLang="en-US" dirty="0"/>
              <a:t>next element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CB3494F2-6775-4065-85F1-16094648F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018" y="6246309"/>
            <a:ext cx="1352034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End of list</a:t>
            </a:r>
          </a:p>
        </p:txBody>
      </p:sp>
    </p:spTree>
    <p:extLst>
      <p:ext uri="{BB962C8B-B14F-4D97-AF65-F5344CB8AC3E}">
        <p14:creationId xmlns:p14="http://schemas.microsoft.com/office/powerpoint/2010/main" val="122980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i="1" dirty="0"/>
              <a:t>An exception</a:t>
            </a:r>
            <a:r>
              <a:rPr lang="en-US" altLang="he-IL" sz="2000" dirty="0"/>
              <a:t> is an event, which occurs during the execution of a program, that disrupts the normal flow of the program's instructions. </a:t>
            </a:r>
          </a:p>
          <a:p>
            <a:r>
              <a:rPr lang="en-US" altLang="he-IL" sz="2000" u="sng" dirty="0"/>
              <a:t>Examples</a:t>
            </a:r>
            <a:r>
              <a:rPr lang="en-US" altLang="he-IL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Division by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Illegal argument, e.g. radius &lt;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Accessing a null pointer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File not found or wrong format of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Hardware issue</a:t>
            </a:r>
          </a:p>
          <a:p>
            <a:r>
              <a:rPr lang="en-US" altLang="he-IL" sz="2000" dirty="0"/>
              <a:t>When an error occurs, the method creates a special </a:t>
            </a:r>
            <a:r>
              <a:rPr lang="en-US" altLang="he-IL" sz="2000" i="1" dirty="0"/>
              <a:t>object</a:t>
            </a:r>
            <a:r>
              <a:rPr lang="en-US" altLang="he-IL" sz="2000" dirty="0"/>
              <a:t>, called </a:t>
            </a:r>
            <a:r>
              <a:rPr lang="en-US" altLang="he-IL" sz="2000" b="1" dirty="0"/>
              <a:t>an exception</a:t>
            </a:r>
            <a:r>
              <a:rPr lang="en-US" altLang="he-IL" sz="2000" dirty="0"/>
              <a:t>, and hands it off to the runtime system.</a:t>
            </a:r>
          </a:p>
          <a:p>
            <a:r>
              <a:rPr lang="en-US" altLang="he-IL" sz="2000" dirty="0"/>
              <a:t>Exception contains information about the error, including its type and the state of the program when the error occurred. </a:t>
            </a:r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36263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Linked List implementation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LinkedListStringNode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/>
              <a:t>{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>
                <a:solidFill>
                  <a:srgbClr val="0000CC"/>
                </a:solidFill>
              </a:rPr>
              <a:t>String</a:t>
            </a:r>
            <a:r>
              <a:rPr lang="en-US" altLang="he-IL" sz="2000" dirty="0"/>
              <a:t> data;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LinkedListStringNode</a:t>
            </a:r>
            <a:r>
              <a:rPr lang="en-US" altLang="he-IL" sz="2000" dirty="0"/>
              <a:t>  next;</a:t>
            </a:r>
          </a:p>
          <a:p>
            <a:pPr>
              <a:defRPr/>
            </a:pPr>
            <a:r>
              <a:rPr lang="en-US" altLang="he-IL" sz="2000" dirty="0"/>
              <a:t>}</a:t>
            </a:r>
          </a:p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LinkedListOfStrings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/>
              <a:t>{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LinkedListStringNode</a:t>
            </a:r>
            <a:r>
              <a:rPr lang="en-US" altLang="he-IL" sz="2000" dirty="0"/>
              <a:t>  head;</a:t>
            </a:r>
          </a:p>
          <a:p>
            <a:pPr>
              <a:defRPr/>
            </a:pPr>
            <a:r>
              <a:rPr lang="en-US" altLang="he-IL" sz="2000" dirty="0"/>
              <a:t>}</a:t>
            </a:r>
          </a:p>
          <a:p>
            <a:pPr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Linked List implementation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</a:t>
            </a:r>
            <a:r>
              <a:rPr lang="en-US" altLang="he-IL" sz="2000" b="1" i="1" dirty="0" err="1">
                <a:solidFill>
                  <a:srgbClr val="FF0000"/>
                </a:solidFill>
              </a:rPr>
              <a:t>Int</a:t>
            </a:r>
            <a:r>
              <a:rPr lang="en-US" altLang="he-IL" sz="2000" dirty="0" err="1">
                <a:solidFill>
                  <a:srgbClr val="0000CC"/>
                </a:solidFill>
              </a:rPr>
              <a:t>Node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/>
              <a:t>{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int</a:t>
            </a:r>
            <a:r>
              <a:rPr lang="en-US" altLang="he-IL" sz="2000" dirty="0"/>
              <a:t> data;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</a:t>
            </a:r>
            <a:r>
              <a:rPr lang="en-US" altLang="he-IL" sz="2000" b="1" i="1" dirty="0" err="1">
                <a:solidFill>
                  <a:srgbClr val="FF0000"/>
                </a:solidFill>
              </a:rPr>
              <a:t>Int</a:t>
            </a:r>
            <a:r>
              <a:rPr lang="en-US" altLang="he-IL" sz="2000" dirty="0" err="1">
                <a:solidFill>
                  <a:srgbClr val="0000CC"/>
                </a:solidFill>
              </a:rPr>
              <a:t>Node</a:t>
            </a:r>
            <a:r>
              <a:rPr lang="en-US" altLang="he-IL" sz="2000" dirty="0"/>
              <a:t>  next;</a:t>
            </a:r>
          </a:p>
          <a:p>
            <a:pPr>
              <a:defRPr/>
            </a:pPr>
            <a:r>
              <a:rPr lang="en-US" altLang="he-IL" sz="2000" dirty="0"/>
              <a:t>}</a:t>
            </a:r>
          </a:p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LinkedListOf</a:t>
            </a:r>
            <a:r>
              <a:rPr lang="en-US" altLang="he-IL" sz="2000" b="1" i="1" dirty="0" err="1">
                <a:solidFill>
                  <a:srgbClr val="FF0000"/>
                </a:solidFill>
              </a:rPr>
              <a:t>Ints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/>
              <a:t>{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</a:t>
            </a:r>
            <a:r>
              <a:rPr lang="en-US" altLang="he-IL" sz="2000" b="1" i="1" dirty="0" err="1">
                <a:solidFill>
                  <a:srgbClr val="FF0000"/>
                </a:solidFill>
              </a:rPr>
              <a:t>Ints</a:t>
            </a:r>
            <a:r>
              <a:rPr lang="en-US" altLang="he-IL" sz="2000" dirty="0" err="1">
                <a:solidFill>
                  <a:srgbClr val="0000CC"/>
                </a:solidFill>
              </a:rPr>
              <a:t>Node</a:t>
            </a:r>
            <a:r>
              <a:rPr lang="en-US" altLang="he-IL" sz="2000" dirty="0"/>
              <a:t>  head;</a:t>
            </a:r>
          </a:p>
          <a:p>
            <a:pPr>
              <a:defRPr/>
            </a:pPr>
            <a:r>
              <a:rPr lang="en-US" altLang="he-IL" sz="2000" dirty="0"/>
              <a:t>}</a:t>
            </a:r>
          </a:p>
          <a:p>
            <a:pPr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3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Linked List implementation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</a:rPr>
              <a:t>Generic implementation + using inner class:</a:t>
            </a:r>
          </a:p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rgbClr val="0000CC"/>
                </a:solidFill>
              </a:rPr>
              <a:t>LinkedList&lt;T&gt; </a:t>
            </a:r>
            <a:r>
              <a:rPr lang="en-US" altLang="he-IL" sz="2000" dirty="0"/>
              <a:t>{</a:t>
            </a:r>
          </a:p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class</a:t>
            </a:r>
            <a:r>
              <a:rPr lang="en-US" altLang="he-IL" sz="2000" dirty="0"/>
              <a:t>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/>
              <a:t>{ // inner class</a:t>
            </a:r>
          </a:p>
          <a:p>
            <a:pPr>
              <a:defRPr/>
            </a:pPr>
            <a:r>
              <a:rPr lang="en-US" altLang="he-IL" sz="2000" dirty="0"/>
              <a:t>		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dirty="0"/>
              <a:t> data;</a:t>
            </a:r>
          </a:p>
          <a:p>
            <a:pPr>
              <a:defRPr/>
            </a:pPr>
            <a:r>
              <a:rPr lang="en-US" altLang="he-IL" sz="2000" dirty="0"/>
              <a:t>		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 next;</a:t>
            </a:r>
          </a:p>
          <a:p>
            <a:pPr>
              <a:defRPr/>
            </a:pPr>
            <a:r>
              <a:rPr lang="en-US" altLang="he-IL" sz="2000" dirty="0"/>
              <a:t>		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(T data,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next) {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/>
              <a:t>			</a:t>
            </a:r>
            <a:r>
              <a:rPr lang="en-US" altLang="he-IL" sz="2000" b="1" dirty="0" err="1">
                <a:solidFill>
                  <a:srgbClr val="C00000"/>
                </a:solidFill>
              </a:rPr>
              <a:t>this</a:t>
            </a:r>
            <a:r>
              <a:rPr lang="en-US" altLang="he-IL" sz="2000" dirty="0" err="1"/>
              <a:t>.data</a:t>
            </a:r>
            <a:r>
              <a:rPr lang="en-US" altLang="he-IL" sz="2000" dirty="0"/>
              <a:t> = data;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/>
              <a:t>			</a:t>
            </a:r>
            <a:r>
              <a:rPr lang="en-US" altLang="he-IL" sz="2000" b="1" dirty="0" err="1">
                <a:solidFill>
                  <a:srgbClr val="C00000"/>
                </a:solidFill>
              </a:rPr>
              <a:t>this</a:t>
            </a:r>
            <a:r>
              <a:rPr lang="en-US" altLang="he-IL" sz="2000" dirty="0" err="1"/>
              <a:t>.next</a:t>
            </a:r>
            <a:r>
              <a:rPr lang="en-US" altLang="he-IL" sz="2000" dirty="0"/>
              <a:t> = next;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/>
              <a:t>		}</a:t>
            </a:r>
          </a:p>
          <a:p>
            <a:pPr>
              <a:defRPr/>
            </a:pPr>
            <a:r>
              <a:rPr lang="en-US" altLang="he-IL" sz="2000" dirty="0"/>
              <a:t>	}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 head;</a:t>
            </a:r>
          </a:p>
          <a:p>
            <a:pPr>
              <a:defRPr/>
            </a:pPr>
            <a:r>
              <a:rPr lang="en-US" altLang="he-IL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720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Add to Head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rgbClr val="0000CC"/>
                </a:solidFill>
              </a:rPr>
              <a:t>LinkedList&lt;T&gt; </a:t>
            </a:r>
            <a:r>
              <a:rPr lang="en-US" altLang="he-IL" sz="2000" dirty="0"/>
              <a:t>{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class</a:t>
            </a:r>
            <a:r>
              <a:rPr lang="en-US" altLang="he-IL" sz="2000" dirty="0"/>
              <a:t>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/>
              <a:t>{ // inner class</a:t>
            </a:r>
            <a:br>
              <a:rPr lang="en-US" altLang="he-IL" sz="2000" dirty="0"/>
            </a:br>
            <a:r>
              <a:rPr lang="en-US" altLang="he-IL" sz="2000" dirty="0"/>
              <a:t>		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dirty="0"/>
              <a:t> data;</a:t>
            </a:r>
            <a:br>
              <a:rPr lang="en-US" altLang="he-IL" sz="2000" dirty="0"/>
            </a:br>
            <a:r>
              <a:rPr lang="en-US" altLang="he-IL" sz="2000" dirty="0"/>
              <a:t>		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next;</a:t>
            </a:r>
            <a:br>
              <a:rPr lang="en-US" altLang="he-IL" sz="2000" dirty="0"/>
            </a:br>
            <a:r>
              <a:rPr lang="en-US" altLang="he-IL" sz="2000" dirty="0"/>
              <a:t>	}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 head;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</a:t>
            </a:r>
            <a:br>
              <a:rPr lang="en-US" altLang="he-IL" sz="2000" b="1" dirty="0">
                <a:solidFill>
                  <a:srgbClr val="C00000"/>
                </a:solidFill>
              </a:rPr>
            </a:br>
            <a:r>
              <a:rPr lang="en-US" altLang="he-IL" sz="2000" b="1" dirty="0">
                <a:solidFill>
                  <a:srgbClr val="C00000"/>
                </a:solidFill>
              </a:rPr>
              <a:t>	public void </a:t>
            </a:r>
            <a:r>
              <a:rPr lang="en-US" altLang="he-IL" sz="2000" dirty="0" err="1"/>
              <a:t>addToHead</a:t>
            </a:r>
            <a:r>
              <a:rPr lang="en-US" altLang="he-IL" sz="2000" dirty="0"/>
              <a:t>(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dirty="0"/>
              <a:t> element) {</a:t>
            </a:r>
            <a:br>
              <a:rPr lang="en-US" altLang="he-IL" sz="2000" dirty="0"/>
            </a:br>
            <a:endParaRPr lang="en-US" altLang="he-IL" sz="2000" dirty="0"/>
          </a:p>
          <a:p>
            <a:pPr>
              <a:spcAft>
                <a:spcPts val="0"/>
              </a:spcAft>
              <a:defRPr/>
            </a:pPr>
            <a:r>
              <a:rPr lang="en-US" altLang="he-IL" sz="2000" dirty="0"/>
              <a:t>		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 </a:t>
            </a:r>
            <a:r>
              <a:rPr lang="en-US" altLang="he-IL" sz="2000" dirty="0" err="1"/>
              <a:t>newNode</a:t>
            </a:r>
            <a:r>
              <a:rPr lang="en-US" altLang="he-IL" sz="2000" dirty="0"/>
              <a:t>;</a:t>
            </a:r>
          </a:p>
          <a:p>
            <a:pPr>
              <a:defRPr/>
            </a:pPr>
            <a:r>
              <a:rPr lang="en-US" altLang="he-IL" sz="2000" dirty="0"/>
              <a:t>		</a:t>
            </a:r>
            <a:r>
              <a:rPr lang="en-US" altLang="he-IL" sz="2000" dirty="0" err="1"/>
              <a:t>newNode</a:t>
            </a:r>
            <a:r>
              <a:rPr lang="en-US" altLang="he-IL" sz="2000" dirty="0"/>
              <a:t> = </a:t>
            </a:r>
            <a:r>
              <a:rPr lang="en-US" altLang="he-IL" sz="2000" b="1" dirty="0">
                <a:solidFill>
                  <a:srgbClr val="C00000"/>
                </a:solidFill>
              </a:rPr>
              <a:t>new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(element, head);</a:t>
            </a:r>
          </a:p>
          <a:p>
            <a:pPr>
              <a:defRPr/>
            </a:pPr>
            <a:r>
              <a:rPr lang="en-US" altLang="he-IL" sz="2000" dirty="0"/>
              <a:t>		head = </a:t>
            </a:r>
            <a:r>
              <a:rPr lang="en-US" altLang="he-IL" sz="2000" dirty="0" err="1"/>
              <a:t>newNode</a:t>
            </a:r>
            <a:r>
              <a:rPr lang="en-US" altLang="he-IL" sz="2000" dirty="0"/>
              <a:t>;</a:t>
            </a:r>
            <a:br>
              <a:rPr lang="en-US" altLang="he-IL" sz="2000" dirty="0"/>
            </a:br>
            <a:r>
              <a:rPr lang="en-US" altLang="he-IL" sz="2000" dirty="0"/>
              <a:t>	}</a:t>
            </a:r>
          </a:p>
          <a:p>
            <a:pPr>
              <a:defRPr/>
            </a:pPr>
            <a:r>
              <a:rPr lang="en-US" altLang="he-IL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786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Add to Head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public void </a:t>
            </a:r>
            <a:r>
              <a:rPr lang="en-US" altLang="he-IL" sz="2000" dirty="0" err="1"/>
              <a:t>addToHead</a:t>
            </a:r>
            <a:r>
              <a:rPr lang="en-US" altLang="he-IL" sz="2000" dirty="0"/>
              <a:t>(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dirty="0"/>
              <a:t> element) {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/>
              <a:t>		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 </a:t>
            </a:r>
            <a:r>
              <a:rPr lang="en-US" altLang="he-IL" sz="2000" dirty="0" err="1"/>
              <a:t>newNode</a:t>
            </a:r>
            <a:r>
              <a:rPr lang="en-US" altLang="he-IL" sz="2000" dirty="0"/>
              <a:t>;</a:t>
            </a:r>
            <a:br>
              <a:rPr lang="en-US" altLang="he-IL" sz="2000" dirty="0"/>
            </a:br>
            <a:endParaRPr lang="en-US" altLang="he-IL" sz="2000" dirty="0"/>
          </a:p>
          <a:p>
            <a:pPr>
              <a:defRPr/>
            </a:pPr>
            <a:r>
              <a:rPr lang="en-US" altLang="he-IL" sz="2000" dirty="0"/>
              <a:t>		</a:t>
            </a:r>
            <a:r>
              <a:rPr lang="en-US" altLang="he-IL" sz="2000" dirty="0" err="1"/>
              <a:t>newNode</a:t>
            </a:r>
            <a:r>
              <a:rPr lang="en-US" altLang="he-IL" sz="2000" dirty="0"/>
              <a:t> = </a:t>
            </a:r>
            <a:r>
              <a:rPr lang="en-US" altLang="he-IL" sz="2000" b="1" dirty="0">
                <a:solidFill>
                  <a:srgbClr val="C00000"/>
                </a:solidFill>
              </a:rPr>
              <a:t>new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(element, </a:t>
            </a:r>
            <a:r>
              <a:rPr lang="en-US" altLang="he-IL" sz="2000" dirty="0" err="1">
                <a:solidFill>
                  <a:srgbClr val="0000CC"/>
                </a:solidFill>
              </a:rPr>
              <a:t>this.</a:t>
            </a:r>
            <a:r>
              <a:rPr lang="en-US" altLang="he-IL" sz="2000" dirty="0" err="1"/>
              <a:t>head</a:t>
            </a:r>
            <a:r>
              <a:rPr lang="en-US" altLang="he-IL" sz="2000" dirty="0"/>
              <a:t>);</a:t>
            </a:r>
          </a:p>
          <a:p>
            <a:pPr>
              <a:defRPr/>
            </a:pPr>
            <a:r>
              <a:rPr lang="en-US" altLang="he-IL" sz="2000" dirty="0"/>
              <a:t>		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 err="1">
                <a:solidFill>
                  <a:srgbClr val="0000CC"/>
                </a:solidFill>
              </a:rPr>
              <a:t>this.</a:t>
            </a:r>
            <a:r>
              <a:rPr lang="en-US" altLang="he-IL" sz="2000" dirty="0" err="1"/>
              <a:t>head</a:t>
            </a:r>
            <a:r>
              <a:rPr lang="en-US" altLang="he-IL" sz="2000" dirty="0"/>
              <a:t> = </a:t>
            </a:r>
            <a:r>
              <a:rPr lang="en-US" altLang="he-IL" sz="2000" dirty="0" err="1"/>
              <a:t>newNode</a:t>
            </a:r>
            <a:r>
              <a:rPr lang="en-US" altLang="he-IL" sz="2000" dirty="0"/>
              <a:t>;</a:t>
            </a:r>
          </a:p>
          <a:p>
            <a:pPr>
              <a:defRPr/>
            </a:pPr>
            <a:r>
              <a:rPr lang="en-US" altLang="he-IL" sz="2000" dirty="0"/>
              <a:t>	}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C73635FF-EA54-4C48-BC0F-AB60BDA0645D}"/>
              </a:ext>
            </a:extLst>
          </p:cNvPr>
          <p:cNvGrpSpPr>
            <a:grpSpLocks/>
          </p:cNvGrpSpPr>
          <p:nvPr/>
        </p:nvGrpSpPr>
        <p:grpSpPr bwMode="auto">
          <a:xfrm>
            <a:off x="5040312" y="4614026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AC118E-0C39-4D7F-8CA0-CFD407056AAA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 2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690E895-6FD4-49A0-9767-6C4036636B96}"/>
                </a:ext>
              </a:extLst>
            </p:cNvPr>
            <p:cNvCxnSpPr>
              <a:stCxn id="5" idx="0"/>
            </p:cNvCxnSpPr>
            <p:nvPr/>
          </p:nvCxnSpPr>
          <p:spPr>
            <a:xfrm>
              <a:off x="2079939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9E6EC63F-F0F9-4574-9DDE-14E64F7160FB}"/>
              </a:ext>
            </a:extLst>
          </p:cNvPr>
          <p:cNvGrpSpPr>
            <a:grpSpLocks/>
          </p:cNvGrpSpPr>
          <p:nvPr/>
        </p:nvGrpSpPr>
        <p:grpSpPr bwMode="auto">
          <a:xfrm>
            <a:off x="4360022" y="5666604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312309-C6E4-4815-93C6-B4D3B66406E5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3 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29264B-9300-4622-96AD-F439A4941A77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84DF88-3C71-415D-B3DD-26C271CED673}"/>
              </a:ext>
            </a:extLst>
          </p:cNvPr>
          <p:cNvCxnSpPr>
            <a:endCxn id="12" idx="1"/>
          </p:cNvCxnSpPr>
          <p:nvPr/>
        </p:nvCxnSpPr>
        <p:spPr>
          <a:xfrm flipV="1">
            <a:off x="5452539" y="5875041"/>
            <a:ext cx="1460183" cy="1746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7">
            <a:extLst>
              <a:ext uri="{FF2B5EF4-FFF2-40B4-BE49-F238E27FC236}">
                <a16:creationId xmlns:a16="http://schemas.microsoft.com/office/drawing/2014/main" id="{EEDD04F3-6D46-4AB4-83C4-717A28692520}"/>
              </a:ext>
            </a:extLst>
          </p:cNvPr>
          <p:cNvGrpSpPr>
            <a:grpSpLocks/>
          </p:cNvGrpSpPr>
          <p:nvPr/>
        </p:nvGrpSpPr>
        <p:grpSpPr bwMode="auto">
          <a:xfrm>
            <a:off x="6912722" y="5649140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D05B00-F59E-4F94-8C1F-F67276349C50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EE8F62-CCD6-4FE9-997C-5DA3039F41C5}"/>
                </a:ext>
              </a:extLst>
            </p:cNvPr>
            <p:cNvCxnSpPr>
              <a:stCxn id="12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377B1D-B4C0-4AC2-B8C1-AC0B2DDDB865}"/>
              </a:ext>
            </a:extLst>
          </p:cNvPr>
          <p:cNvCxnSpPr>
            <a:endCxn id="12" idx="2"/>
          </p:cNvCxnSpPr>
          <p:nvPr/>
        </p:nvCxnSpPr>
        <p:spPr>
          <a:xfrm flipH="1">
            <a:off x="7592331" y="5666604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5">
            <a:extLst>
              <a:ext uri="{FF2B5EF4-FFF2-40B4-BE49-F238E27FC236}">
                <a16:creationId xmlns:a16="http://schemas.microsoft.com/office/drawing/2014/main" id="{A564BB09-48EF-4281-BDB6-46A6AAC6C663}"/>
              </a:ext>
            </a:extLst>
          </p:cNvPr>
          <p:cNvGrpSpPr>
            <a:grpSpLocks/>
          </p:cNvGrpSpPr>
          <p:nvPr/>
        </p:nvGrpSpPr>
        <p:grpSpPr bwMode="auto">
          <a:xfrm>
            <a:off x="2594716" y="4629425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9D3DDF-9468-4A9C-9A55-5D7700323171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95535D-4697-448D-853C-402A2EE802BE}"/>
                </a:ext>
              </a:extLst>
            </p:cNvPr>
            <p:cNvCxnSpPr>
              <a:stCxn id="16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2DC520-E8AA-405B-9B94-CB5D67EC88DD}"/>
              </a:ext>
            </a:extLst>
          </p:cNvPr>
          <p:cNvCxnSpPr>
            <a:endCxn id="5" idx="1"/>
          </p:cNvCxnSpPr>
          <p:nvPr/>
        </p:nvCxnSpPr>
        <p:spPr>
          <a:xfrm>
            <a:off x="3771888" y="4839927"/>
            <a:ext cx="1268424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B8D25B-7834-4C27-90A7-DEBA61E6C25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040313" y="4855326"/>
            <a:ext cx="936204" cy="81127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D720D6-26F9-4E64-9401-C08C466226E1}"/>
              </a:ext>
            </a:extLst>
          </p:cNvPr>
          <p:cNvCxnSpPr>
            <a:endCxn id="16" idx="1"/>
          </p:cNvCxnSpPr>
          <p:nvPr/>
        </p:nvCxnSpPr>
        <p:spPr>
          <a:xfrm>
            <a:off x="2154691" y="4594095"/>
            <a:ext cx="440025" cy="26123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17">
            <a:extLst>
              <a:ext uri="{FF2B5EF4-FFF2-40B4-BE49-F238E27FC236}">
                <a16:creationId xmlns:a16="http://schemas.microsoft.com/office/drawing/2014/main" id="{876C028A-700B-4202-A1EE-5CD3C4A2EB6C}"/>
              </a:ext>
            </a:extLst>
          </p:cNvPr>
          <p:cNvGrpSpPr>
            <a:grpSpLocks/>
          </p:cNvGrpSpPr>
          <p:nvPr/>
        </p:nvGrpSpPr>
        <p:grpSpPr bwMode="auto">
          <a:xfrm>
            <a:off x="1144098" y="5970785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17538EB-4D9F-4B68-9F87-3C2A8B62C475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 5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64E401-0356-4944-BC45-2D6D073076EB}"/>
                </a:ext>
              </a:extLst>
            </p:cNvPr>
            <p:cNvCxnSpPr>
              <a:stCxn id="22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269D14-10A0-4187-8269-A8CDDCF8F5EB}"/>
              </a:ext>
            </a:extLst>
          </p:cNvPr>
          <p:cNvCxnSpPr/>
          <p:nvPr/>
        </p:nvCxnSpPr>
        <p:spPr>
          <a:xfrm flipV="1">
            <a:off x="2237834" y="5096626"/>
            <a:ext cx="565013" cy="107255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:a16="http://schemas.microsoft.com/office/drawing/2014/main" id="{C48FAC6D-5FFC-4AFD-A7C3-4764C56C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234" y="4456905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6B0DF2-54C7-4132-B467-4C41110E2460}"/>
              </a:ext>
            </a:extLst>
          </p:cNvPr>
          <p:cNvCxnSpPr>
            <a:stCxn id="25" idx="2"/>
          </p:cNvCxnSpPr>
          <p:nvPr/>
        </p:nvCxnSpPr>
        <p:spPr>
          <a:xfrm>
            <a:off x="1730315" y="4992515"/>
            <a:ext cx="83500" cy="100408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5">
            <a:extLst>
              <a:ext uri="{FF2B5EF4-FFF2-40B4-BE49-F238E27FC236}">
                <a16:creationId xmlns:a16="http://schemas.microsoft.com/office/drawing/2014/main" id="{5CFC573C-451D-4220-BED7-2AA401E4B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757" y="6727597"/>
            <a:ext cx="1401540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 err="1"/>
              <a:t>newNode</a:t>
            </a:r>
            <a:endParaRPr lang="en-US" alt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0A8194-0ADD-43C2-B683-24FBD698F08C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1823707" y="6422587"/>
            <a:ext cx="730050" cy="537486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97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Remove from Head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1475"/>
              </a:spcAft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rgbClr val="0000CC"/>
                </a:solidFill>
              </a:rPr>
              <a:t>LinkedList&lt;T&gt; </a:t>
            </a:r>
            <a:r>
              <a:rPr lang="en-US" altLang="he-IL" sz="2000" dirty="0"/>
              <a:t>{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class</a:t>
            </a:r>
            <a:r>
              <a:rPr lang="en-US" altLang="he-IL" sz="2000" dirty="0"/>
              <a:t>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/>
              <a:t>{ // inner class</a:t>
            </a:r>
            <a:br>
              <a:rPr lang="en-US" altLang="he-IL" sz="2000" dirty="0"/>
            </a:br>
            <a:r>
              <a:rPr lang="en-US" altLang="he-IL" sz="2000" dirty="0"/>
              <a:t>		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dirty="0"/>
              <a:t> data;</a:t>
            </a:r>
            <a:br>
              <a:rPr lang="en-US" altLang="he-IL" sz="2000" dirty="0"/>
            </a:br>
            <a:r>
              <a:rPr lang="en-US" altLang="he-IL" sz="2000" dirty="0"/>
              <a:t>		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next;</a:t>
            </a:r>
            <a:br>
              <a:rPr lang="en-US" altLang="he-IL" sz="2000" dirty="0"/>
            </a:br>
            <a:r>
              <a:rPr lang="en-US" altLang="he-IL" sz="2000" dirty="0"/>
              <a:t>	}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 head;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public 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b="1" dirty="0">
                <a:solidFill>
                  <a:srgbClr val="C00000"/>
                </a:solidFill>
              </a:rPr>
              <a:t> </a:t>
            </a:r>
            <a:r>
              <a:rPr lang="en-US" altLang="he-IL" sz="2000" dirty="0" err="1"/>
              <a:t>removeFromHead</a:t>
            </a:r>
            <a:r>
              <a:rPr lang="en-US" altLang="he-IL" sz="2000" dirty="0"/>
              <a:t>() {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dirty="0"/>
              <a:t>		</a:t>
            </a:r>
            <a:r>
              <a:rPr lang="en-US" altLang="he-IL" sz="2000" dirty="0">
                <a:solidFill>
                  <a:srgbClr val="0000CC"/>
                </a:solidFill>
              </a:rPr>
              <a:t>T </a:t>
            </a:r>
            <a:r>
              <a:rPr lang="en-US" altLang="he-IL" sz="2000" dirty="0"/>
              <a:t>ret = </a:t>
            </a:r>
            <a:r>
              <a:rPr lang="en-US" altLang="he-IL" sz="2000" dirty="0" err="1"/>
              <a:t>head.data</a:t>
            </a:r>
            <a:r>
              <a:rPr lang="en-US" altLang="he-IL" sz="2000" dirty="0"/>
              <a:t>;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dirty="0"/>
              <a:t>		head = </a:t>
            </a:r>
            <a:r>
              <a:rPr lang="en-US" altLang="he-IL" sz="2000" dirty="0" err="1"/>
              <a:t>head.next</a:t>
            </a:r>
            <a:r>
              <a:rPr lang="en-US" altLang="he-IL" sz="2000" dirty="0"/>
              <a:t>; // previous head will be collected by </a:t>
            </a:r>
            <a:r>
              <a:rPr lang="en-US" altLang="he-IL" sz="2000" dirty="0" err="1"/>
              <a:t>gc</a:t>
            </a:r>
            <a:endParaRPr lang="en-US" altLang="he-IL" sz="2000" dirty="0"/>
          </a:p>
          <a:p>
            <a:pPr>
              <a:spcAft>
                <a:spcPts val="1475"/>
              </a:spcAft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	return </a:t>
            </a:r>
            <a:r>
              <a:rPr lang="en-US" altLang="he-IL" sz="2000" dirty="0"/>
              <a:t>ret;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dirty="0"/>
              <a:t>	}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895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Remove from Head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1475"/>
              </a:spcAft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public 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b="1" dirty="0">
                <a:solidFill>
                  <a:srgbClr val="C00000"/>
                </a:solidFill>
              </a:rPr>
              <a:t> </a:t>
            </a:r>
            <a:r>
              <a:rPr lang="en-US" altLang="he-IL" sz="2000" dirty="0" err="1"/>
              <a:t>removeFromHead</a:t>
            </a:r>
            <a:r>
              <a:rPr lang="en-US" altLang="he-IL" sz="2000" dirty="0"/>
              <a:t>() {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dirty="0"/>
              <a:t>		</a:t>
            </a:r>
            <a:r>
              <a:rPr lang="en-US" altLang="he-IL" sz="2000" dirty="0">
                <a:solidFill>
                  <a:srgbClr val="0000CC"/>
                </a:solidFill>
              </a:rPr>
              <a:t>T </a:t>
            </a:r>
            <a:r>
              <a:rPr lang="en-US" altLang="he-IL" sz="2000" dirty="0"/>
              <a:t>ret = </a:t>
            </a:r>
            <a:r>
              <a:rPr lang="en-US" altLang="he-IL" sz="2000" dirty="0" err="1"/>
              <a:t>head.data</a:t>
            </a:r>
            <a:r>
              <a:rPr lang="en-US" altLang="he-IL" sz="2000" dirty="0"/>
              <a:t>;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dirty="0"/>
              <a:t>		head = </a:t>
            </a:r>
            <a:r>
              <a:rPr lang="en-US" altLang="he-IL" sz="2000" dirty="0" err="1"/>
              <a:t>head.next</a:t>
            </a:r>
            <a:r>
              <a:rPr lang="en-US" altLang="he-IL" sz="2000" dirty="0"/>
              <a:t>; // previous head will be collected by </a:t>
            </a:r>
            <a:r>
              <a:rPr lang="en-US" altLang="he-IL" sz="2000" dirty="0" err="1"/>
              <a:t>gc</a:t>
            </a:r>
            <a:endParaRPr lang="en-US" altLang="he-IL" sz="2000" dirty="0"/>
          </a:p>
          <a:p>
            <a:pPr>
              <a:spcAft>
                <a:spcPts val="1475"/>
              </a:spcAft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	return </a:t>
            </a:r>
            <a:r>
              <a:rPr lang="en-US" altLang="he-IL" sz="2000" dirty="0"/>
              <a:t>ret;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dirty="0"/>
              <a:t>	}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C73635FF-EA54-4C48-BC0F-AB60BDA0645D}"/>
              </a:ext>
            </a:extLst>
          </p:cNvPr>
          <p:cNvGrpSpPr>
            <a:grpSpLocks/>
          </p:cNvGrpSpPr>
          <p:nvPr/>
        </p:nvGrpSpPr>
        <p:grpSpPr bwMode="auto">
          <a:xfrm>
            <a:off x="5040312" y="4614026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AC118E-0C39-4D7F-8CA0-CFD407056AAA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 3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690E895-6FD4-49A0-9767-6C4036636B96}"/>
                </a:ext>
              </a:extLst>
            </p:cNvPr>
            <p:cNvCxnSpPr>
              <a:stCxn id="5" idx="0"/>
            </p:cNvCxnSpPr>
            <p:nvPr/>
          </p:nvCxnSpPr>
          <p:spPr>
            <a:xfrm>
              <a:off x="2079939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9E6EC63F-F0F9-4574-9DDE-14E64F7160FB}"/>
              </a:ext>
            </a:extLst>
          </p:cNvPr>
          <p:cNvGrpSpPr>
            <a:grpSpLocks/>
          </p:cNvGrpSpPr>
          <p:nvPr/>
        </p:nvGrpSpPr>
        <p:grpSpPr bwMode="auto">
          <a:xfrm>
            <a:off x="4360022" y="5666604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312309-C6E4-4815-93C6-B4D3B66406E5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5 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29264B-9300-4622-96AD-F439A4941A77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84DF88-3C71-415D-B3DD-26C271CED67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452539" y="5875041"/>
            <a:ext cx="1460183" cy="1746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7">
            <a:extLst>
              <a:ext uri="{FF2B5EF4-FFF2-40B4-BE49-F238E27FC236}">
                <a16:creationId xmlns:a16="http://schemas.microsoft.com/office/drawing/2014/main" id="{EEDD04F3-6D46-4AB4-83C4-717A28692520}"/>
              </a:ext>
            </a:extLst>
          </p:cNvPr>
          <p:cNvGrpSpPr>
            <a:grpSpLocks/>
          </p:cNvGrpSpPr>
          <p:nvPr/>
        </p:nvGrpSpPr>
        <p:grpSpPr bwMode="auto">
          <a:xfrm>
            <a:off x="6912722" y="5649140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D05B00-F59E-4F94-8C1F-F67276349C50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84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EE8F62-CCD6-4FE9-997C-5DA3039F41C5}"/>
                </a:ext>
              </a:extLst>
            </p:cNvPr>
            <p:cNvCxnSpPr>
              <a:stCxn id="12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377B1D-B4C0-4AC2-B8C1-AC0B2DDDB865}"/>
              </a:ext>
            </a:extLst>
          </p:cNvPr>
          <p:cNvCxnSpPr>
            <a:endCxn id="12" idx="2"/>
          </p:cNvCxnSpPr>
          <p:nvPr/>
        </p:nvCxnSpPr>
        <p:spPr>
          <a:xfrm flipH="1">
            <a:off x="7592331" y="5666604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5">
            <a:extLst>
              <a:ext uri="{FF2B5EF4-FFF2-40B4-BE49-F238E27FC236}">
                <a16:creationId xmlns:a16="http://schemas.microsoft.com/office/drawing/2014/main" id="{A564BB09-48EF-4281-BDB6-46A6AAC6C663}"/>
              </a:ext>
            </a:extLst>
          </p:cNvPr>
          <p:cNvGrpSpPr>
            <a:grpSpLocks/>
          </p:cNvGrpSpPr>
          <p:nvPr/>
        </p:nvGrpSpPr>
        <p:grpSpPr bwMode="auto">
          <a:xfrm>
            <a:off x="2594716" y="4629425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9D3DDF-9468-4A9C-9A55-5D7700323171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5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95535D-4697-448D-853C-402A2EE802BE}"/>
                </a:ext>
              </a:extLst>
            </p:cNvPr>
            <p:cNvCxnSpPr>
              <a:stCxn id="16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2DC520-E8AA-405B-9B94-CB5D67EC88DD}"/>
              </a:ext>
            </a:extLst>
          </p:cNvPr>
          <p:cNvCxnSpPr>
            <a:endCxn id="5" idx="1"/>
          </p:cNvCxnSpPr>
          <p:nvPr/>
        </p:nvCxnSpPr>
        <p:spPr>
          <a:xfrm>
            <a:off x="3771888" y="4839927"/>
            <a:ext cx="1268424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B8D25B-7834-4C27-90A7-DEBA61E6C25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040313" y="4855326"/>
            <a:ext cx="936204" cy="81127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D720D6-26F9-4E64-9401-C08C466226E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154691" y="4594095"/>
            <a:ext cx="440025" cy="26123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17">
            <a:extLst>
              <a:ext uri="{FF2B5EF4-FFF2-40B4-BE49-F238E27FC236}">
                <a16:creationId xmlns:a16="http://schemas.microsoft.com/office/drawing/2014/main" id="{876C028A-700B-4202-A1EE-5CD3C4A2EB6C}"/>
              </a:ext>
            </a:extLst>
          </p:cNvPr>
          <p:cNvGrpSpPr>
            <a:grpSpLocks/>
          </p:cNvGrpSpPr>
          <p:nvPr/>
        </p:nvGrpSpPr>
        <p:grpSpPr bwMode="auto">
          <a:xfrm>
            <a:off x="1144098" y="5970785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17538EB-4D9F-4B68-9F87-3C2A8B62C475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 1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64E401-0356-4944-BC45-2D6D073076EB}"/>
                </a:ext>
              </a:extLst>
            </p:cNvPr>
            <p:cNvCxnSpPr>
              <a:stCxn id="22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269D14-10A0-4187-8269-A8CDDCF8F5EB}"/>
              </a:ext>
            </a:extLst>
          </p:cNvPr>
          <p:cNvCxnSpPr/>
          <p:nvPr/>
        </p:nvCxnSpPr>
        <p:spPr>
          <a:xfrm flipV="1">
            <a:off x="2237834" y="5096626"/>
            <a:ext cx="565013" cy="107255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:a16="http://schemas.microsoft.com/office/drawing/2014/main" id="{C48FAC6D-5FFC-4AFD-A7C3-4764C56C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234" y="4456905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h</a:t>
            </a:r>
            <a:r>
              <a:rPr lang="en-US" altLang="en-US"/>
              <a:t>ead</a:t>
            </a:r>
            <a:endParaRPr lang="en-US" alt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6B0DF2-54C7-4132-B467-4C41110E2460}"/>
              </a:ext>
            </a:extLst>
          </p:cNvPr>
          <p:cNvCxnSpPr>
            <a:stCxn id="25" idx="2"/>
          </p:cNvCxnSpPr>
          <p:nvPr/>
        </p:nvCxnSpPr>
        <p:spPr>
          <a:xfrm>
            <a:off x="1730315" y="4992515"/>
            <a:ext cx="83500" cy="100408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5">
            <a:extLst>
              <a:ext uri="{FF2B5EF4-FFF2-40B4-BE49-F238E27FC236}">
                <a16:creationId xmlns:a16="http://schemas.microsoft.com/office/drawing/2014/main" id="{5CFC573C-451D-4220-BED7-2AA401E4B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757" y="6727597"/>
            <a:ext cx="1401540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ret = 1</a:t>
            </a:r>
          </a:p>
        </p:txBody>
      </p:sp>
    </p:spTree>
    <p:extLst>
      <p:ext uri="{BB962C8B-B14F-4D97-AF65-F5344CB8AC3E}">
        <p14:creationId xmlns:p14="http://schemas.microsoft.com/office/powerpoint/2010/main" val="32021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More operations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void </a:t>
            </a:r>
            <a:r>
              <a:rPr lang="en-US" altLang="he-IL" sz="2000" dirty="0" err="1"/>
              <a:t>addToTail</a:t>
            </a:r>
            <a:r>
              <a:rPr lang="en-US" altLang="he-IL" sz="2000" dirty="0"/>
              <a:t> (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dirty="0"/>
              <a:t> element)</a:t>
            </a:r>
          </a:p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</a:t>
            </a:r>
            <a:r>
              <a:rPr lang="en-US" altLang="he-IL" sz="2000" dirty="0">
                <a:solidFill>
                  <a:srgbClr val="0000CC"/>
                </a:solidFill>
              </a:rPr>
              <a:t>T </a:t>
            </a:r>
            <a:r>
              <a:rPr lang="en-US" altLang="he-IL" sz="2000" dirty="0" err="1"/>
              <a:t>removeFromTail</a:t>
            </a:r>
            <a:r>
              <a:rPr lang="en-US" altLang="he-IL" sz="2000"/>
              <a:t>()</a:t>
            </a:r>
            <a:endParaRPr lang="en-US" altLang="he-IL" sz="2000" dirty="0"/>
          </a:p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</a:t>
            </a:r>
            <a:r>
              <a:rPr lang="en-US" altLang="he-IL" sz="2000" dirty="0">
                <a:solidFill>
                  <a:srgbClr val="0000CC"/>
                </a:solidFill>
              </a:rPr>
              <a:t>T </a:t>
            </a:r>
            <a:r>
              <a:rPr lang="en-US" altLang="he-IL" sz="2000" dirty="0"/>
              <a:t>get(</a:t>
            </a:r>
            <a:r>
              <a:rPr lang="en-US" altLang="he-IL" sz="2000" b="1" dirty="0">
                <a:solidFill>
                  <a:srgbClr val="C00000"/>
                </a:solidFill>
              </a:rPr>
              <a:t>int</a:t>
            </a:r>
            <a:r>
              <a:rPr lang="en-US" altLang="he-IL" sz="2000" dirty="0"/>
              <a:t> index)</a:t>
            </a:r>
          </a:p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</a:t>
            </a:r>
            <a:r>
              <a:rPr lang="en-US" altLang="he-IL" sz="2000" dirty="0">
                <a:solidFill>
                  <a:srgbClr val="0000CC"/>
                </a:solidFill>
              </a:rPr>
              <a:t>T </a:t>
            </a:r>
            <a:r>
              <a:rPr lang="en-US" altLang="he-IL" sz="2000" dirty="0"/>
              <a:t>set(</a:t>
            </a:r>
            <a:r>
              <a:rPr lang="en-US" altLang="he-IL" sz="2000" b="1" dirty="0">
                <a:solidFill>
                  <a:srgbClr val="C00000"/>
                </a:solidFill>
              </a:rPr>
              <a:t>int</a:t>
            </a:r>
            <a:r>
              <a:rPr lang="en-US" altLang="he-IL" sz="2000" dirty="0"/>
              <a:t> index, 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dirty="0"/>
              <a:t> element) // returns previous value</a:t>
            </a:r>
          </a:p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void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 err="1"/>
              <a:t>removeAllOccurrences</a:t>
            </a:r>
            <a:r>
              <a:rPr lang="en-US" altLang="he-IL" sz="2000" dirty="0"/>
              <a:t> (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dirty="0"/>
              <a:t> element)</a:t>
            </a:r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r>
              <a:rPr lang="en-US" altLang="he-IL" sz="2000" dirty="0"/>
              <a:t>[See MyLinkedList.java]</a:t>
            </a:r>
            <a:br>
              <a:rPr lang="en-US" altLang="he-IL" sz="2000" dirty="0"/>
            </a:b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20143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Array (or </a:t>
            </a:r>
            <a:r>
              <a:rPr lang="en-US" altLang="he-IL" dirty="0" err="1"/>
              <a:t>ArrayList</a:t>
            </a:r>
            <a:r>
              <a:rPr lang="en-US" altLang="he-IL" dirty="0"/>
              <a:t>) vs LinkedList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r>
              <a:rPr lang="en-US" altLang="he-IL" sz="2000" dirty="0"/>
              <a:t>*N is the length of the list/array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A40108-C3AD-4806-92B8-451E98B914FB}"/>
              </a:ext>
            </a:extLst>
          </p:cNvPr>
          <p:cNvGraphicFramePr>
            <a:graphicFrameLocks/>
          </p:cNvGraphicFramePr>
          <p:nvPr/>
        </p:nvGraphicFramePr>
        <p:xfrm>
          <a:off x="660642" y="1707476"/>
          <a:ext cx="8759339" cy="49328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53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2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38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38"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get(index) / set(index, element)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Find an element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O(log(N))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 dirty="0"/>
                        <a:t>Find in a sorted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753395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Insert in the beginning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O(1) // </a:t>
                      </a:r>
                      <a:r>
                        <a:rPr lang="en-US" sz="1600" dirty="0"/>
                        <a:t>unless need to </a:t>
                      </a:r>
                      <a:r>
                        <a:rPr lang="en-US" sz="1600" dirty="0" err="1"/>
                        <a:t>realloc</a:t>
                      </a:r>
                      <a:r>
                        <a:rPr lang="en-US" sz="1600" dirty="0"/>
                        <a:t> memory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Insert in the end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O(1) // 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assuming I have a pointer to a node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Insert in the middle (</a:t>
                      </a:r>
                      <a:r>
                        <a:rPr lang="en-US" sz="2000" dirty="0" err="1"/>
                        <a:t>addAfter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910395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O(N) //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no backwards pointer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Remove in the middle (remove)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Remove from the beginning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Remove from the end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35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Adding a pointer to the tail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rgbClr val="0000CC"/>
                </a:solidFill>
              </a:rPr>
              <a:t>LinkedList&lt;T&gt; </a:t>
            </a:r>
            <a:r>
              <a:rPr lang="en-US" altLang="he-IL" sz="2000" dirty="0"/>
              <a:t>{</a:t>
            </a:r>
          </a:p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class</a:t>
            </a:r>
            <a:r>
              <a:rPr lang="en-US" altLang="he-IL" sz="2000" dirty="0"/>
              <a:t>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/>
              <a:t>{ // inner class</a:t>
            </a:r>
          </a:p>
          <a:p>
            <a:pPr>
              <a:defRPr/>
            </a:pPr>
            <a:r>
              <a:rPr lang="en-US" altLang="he-IL" sz="2000" dirty="0"/>
              <a:t>		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dirty="0"/>
              <a:t> data;</a:t>
            </a:r>
          </a:p>
          <a:p>
            <a:pPr>
              <a:defRPr/>
            </a:pPr>
            <a:r>
              <a:rPr lang="en-US" altLang="he-IL" sz="2000" dirty="0"/>
              <a:t>		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 next;</a:t>
            </a:r>
          </a:p>
          <a:p>
            <a:pPr>
              <a:defRPr/>
            </a:pPr>
            <a:r>
              <a:rPr lang="en-US" altLang="he-IL" sz="2000" dirty="0"/>
              <a:t>		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(T data,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next) {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/>
              <a:t>			</a:t>
            </a:r>
            <a:r>
              <a:rPr lang="en-US" altLang="he-IL" sz="2000" b="1" dirty="0" err="1">
                <a:solidFill>
                  <a:srgbClr val="C00000"/>
                </a:solidFill>
              </a:rPr>
              <a:t>this</a:t>
            </a:r>
            <a:r>
              <a:rPr lang="en-US" altLang="he-IL" sz="2000" dirty="0" err="1"/>
              <a:t>.data</a:t>
            </a:r>
            <a:r>
              <a:rPr lang="en-US" altLang="he-IL" sz="2000" dirty="0"/>
              <a:t> = data;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/>
              <a:t>			</a:t>
            </a:r>
            <a:r>
              <a:rPr lang="en-US" altLang="he-IL" sz="2000" b="1" dirty="0" err="1">
                <a:solidFill>
                  <a:srgbClr val="C00000"/>
                </a:solidFill>
              </a:rPr>
              <a:t>this</a:t>
            </a:r>
            <a:r>
              <a:rPr lang="en-US" altLang="he-IL" sz="2000" dirty="0" err="1"/>
              <a:t>.next</a:t>
            </a:r>
            <a:r>
              <a:rPr lang="en-US" altLang="he-IL" sz="2000" dirty="0"/>
              <a:t> = next;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/>
              <a:t>		}</a:t>
            </a:r>
          </a:p>
          <a:p>
            <a:pPr>
              <a:defRPr/>
            </a:pPr>
            <a:r>
              <a:rPr lang="en-US" altLang="he-IL" sz="2000" dirty="0"/>
              <a:t>	}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 head;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 tail;</a:t>
            </a:r>
          </a:p>
          <a:p>
            <a:pPr>
              <a:defRPr/>
            </a:pPr>
            <a:r>
              <a:rPr lang="en-US" altLang="he-IL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Creating an exception and handing it to the runtime system is called </a:t>
            </a:r>
            <a:r>
              <a:rPr lang="en-US" altLang="he-IL" sz="2000" b="1" dirty="0"/>
              <a:t>throwing an exception</a:t>
            </a:r>
            <a:r>
              <a:rPr lang="en-US" altLang="he-IL" sz="2000" dirty="0"/>
              <a:t>.</a:t>
            </a:r>
          </a:p>
          <a:p>
            <a:r>
              <a:rPr lang="en-US" altLang="he-IL" sz="2000" dirty="0"/>
              <a:t>After a method throws an exception, the calling methods can either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catch and handle the exception, 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re-throw the exception further</a:t>
            </a:r>
          </a:p>
          <a:p>
            <a:r>
              <a:rPr lang="en-US" altLang="he-IL" sz="2000" dirty="0"/>
              <a:t>If an exception is thrown all the way up to the Java Virtual Machine (i.e., from main method), or ignored, then the program </a:t>
            </a:r>
            <a:r>
              <a:rPr lang="en-US" altLang="he-IL" sz="2000" b="1" dirty="0">
                <a:solidFill>
                  <a:srgbClr val="FF0000"/>
                </a:solidFill>
              </a:rPr>
              <a:t>crashes</a:t>
            </a:r>
            <a:r>
              <a:rPr lang="en-US" altLang="he-IL" sz="2000" dirty="0"/>
              <a:t>.</a:t>
            </a:r>
          </a:p>
          <a:p>
            <a:endParaRPr lang="en-US" altLang="he-IL" sz="2000" dirty="0"/>
          </a:p>
          <a:p>
            <a:r>
              <a:rPr lang="en-US" altLang="he-IL" sz="2000" u="sng" dirty="0"/>
              <a:t>Important</a:t>
            </a:r>
            <a:r>
              <a:rPr lang="en-US" altLang="he-IL" sz="2000" dirty="0"/>
              <a:t>: Exception is not returned. It is thrown.</a:t>
            </a:r>
          </a:p>
          <a:p>
            <a:r>
              <a:rPr lang="en-US" altLang="he-IL" sz="2000" dirty="0"/>
              <a:t>Throwing an exception breaks the natural flow of the program </a:t>
            </a:r>
          </a:p>
          <a:p>
            <a:endParaRPr lang="en-US" altLang="he-IL" sz="2000" dirty="0"/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102026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Adding a pointer to the tail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rgbClr val="0000CC"/>
                </a:solidFill>
              </a:rPr>
              <a:t>LinkedList&lt;T&gt; </a:t>
            </a:r>
            <a:r>
              <a:rPr lang="en-US" altLang="he-IL" sz="2000" dirty="0"/>
              <a:t>{</a:t>
            </a:r>
          </a:p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class</a:t>
            </a:r>
            <a:r>
              <a:rPr lang="en-US" altLang="he-IL" sz="2000" dirty="0"/>
              <a:t>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/>
              <a:t>{ // inner class }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 head;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 tail;</a:t>
            </a:r>
          </a:p>
          <a:p>
            <a:pPr>
              <a:defRPr/>
            </a:pPr>
            <a:r>
              <a:rPr lang="en-US" altLang="he-IL" sz="2000" dirty="0"/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7972D7-2D59-4D6E-B112-D3C9AB9020C0}"/>
              </a:ext>
            </a:extLst>
          </p:cNvPr>
          <p:cNvGrpSpPr/>
          <p:nvPr/>
        </p:nvGrpSpPr>
        <p:grpSpPr>
          <a:xfrm>
            <a:off x="719998" y="4486244"/>
            <a:ext cx="8962260" cy="2467521"/>
            <a:chOff x="719998" y="4486244"/>
            <a:chExt cx="8962260" cy="24675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E8C86E6-10A5-4EA8-A523-FD2D260F52B4}"/>
                </a:ext>
              </a:extLst>
            </p:cNvPr>
            <p:cNvGrpSpPr/>
            <p:nvPr/>
          </p:nvGrpSpPr>
          <p:grpSpPr>
            <a:xfrm>
              <a:off x="719998" y="4486244"/>
              <a:ext cx="8962260" cy="2467521"/>
              <a:chOff x="429645" y="3768180"/>
              <a:chExt cx="8962260" cy="2467521"/>
            </a:xfrm>
          </p:grpSpPr>
          <p:grpSp>
            <p:nvGrpSpPr>
              <p:cNvPr id="4" name="Group 5">
                <a:extLst>
                  <a:ext uri="{FF2B5EF4-FFF2-40B4-BE49-F238E27FC236}">
                    <a16:creationId xmlns:a16="http://schemas.microsoft.com/office/drawing/2014/main" id="{DCFB4377-BAE4-4371-978C-2BA10AAC3B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51336" y="4035985"/>
                <a:ext cx="1360581" cy="451802"/>
                <a:chOff x="875763" y="4675031"/>
                <a:chExt cx="2408350" cy="1004552"/>
              </a:xfrm>
              <a:solidFill>
                <a:srgbClr val="FFFF00"/>
              </a:solidFill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D2230EB-54FA-465D-B749-4A2F24A406EC}"/>
                    </a:ext>
                  </a:extLst>
                </p:cNvPr>
                <p:cNvSpPr/>
                <p:nvPr/>
              </p:nvSpPr>
              <p:spPr>
                <a:xfrm>
                  <a:off x="875763" y="4675031"/>
                  <a:ext cx="2408350" cy="1004552"/>
                </a:xfrm>
                <a:prstGeom prst="rect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  3</a:t>
                  </a:r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43054BD1-76C0-4807-AD77-3DB8FFFFB869}"/>
                    </a:ext>
                  </a:extLst>
                </p:cNvPr>
                <p:cNvCxnSpPr>
                  <a:stCxn id="5" idx="0"/>
                </p:cNvCxnSpPr>
                <p:nvPr/>
              </p:nvCxnSpPr>
              <p:spPr>
                <a:xfrm>
                  <a:off x="2079939" y="4675031"/>
                  <a:ext cx="0" cy="1004552"/>
                </a:xfrm>
                <a:prstGeom prst="line">
                  <a:avLst/>
                </a:prstGeom>
                <a:grpFill/>
                <a:ln w="254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10">
                <a:extLst>
                  <a:ext uri="{FF2B5EF4-FFF2-40B4-BE49-F238E27FC236}">
                    <a16:creationId xmlns:a16="http://schemas.microsoft.com/office/drawing/2014/main" id="{6A157D96-6587-423B-801C-6309B4D8C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71595" y="5783899"/>
                <a:ext cx="1360581" cy="451802"/>
                <a:chOff x="875763" y="4675031"/>
                <a:chExt cx="2408350" cy="1004552"/>
              </a:xfrm>
              <a:solidFill>
                <a:srgbClr val="FFFF00"/>
              </a:solidFill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1D8268F-B021-44DB-95AE-2034174918C1}"/>
                    </a:ext>
                  </a:extLst>
                </p:cNvPr>
                <p:cNvSpPr/>
                <p:nvPr/>
              </p:nvSpPr>
              <p:spPr>
                <a:xfrm>
                  <a:off x="875763" y="4675031"/>
                  <a:ext cx="2408350" cy="1004552"/>
                </a:xfrm>
                <a:prstGeom prst="rect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  6</a:t>
                  </a: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862008BB-7E39-48CC-B508-A877B8E1FAF0}"/>
                    </a:ext>
                  </a:extLst>
                </p:cNvPr>
                <p:cNvCxnSpPr>
                  <a:stCxn id="8" idx="0"/>
                </p:cNvCxnSpPr>
                <p:nvPr/>
              </p:nvCxnSpPr>
              <p:spPr>
                <a:xfrm>
                  <a:off x="2079937" y="4675031"/>
                  <a:ext cx="0" cy="1004552"/>
                </a:xfrm>
                <a:prstGeom prst="line">
                  <a:avLst/>
                </a:prstGeom>
                <a:grpFill/>
                <a:ln w="254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4AE390B-C35D-49B6-B247-7148C872999C}"/>
                  </a:ext>
                </a:extLst>
              </p:cNvPr>
              <p:cNvCxnSpPr>
                <a:endCxn id="12" idx="1"/>
              </p:cNvCxnSpPr>
              <p:nvPr/>
            </p:nvCxnSpPr>
            <p:spPr>
              <a:xfrm flipV="1">
                <a:off x="4964112" y="5992336"/>
                <a:ext cx="1460183" cy="17464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7">
                <a:extLst>
                  <a:ext uri="{FF2B5EF4-FFF2-40B4-BE49-F238E27FC236}">
                    <a16:creationId xmlns:a16="http://schemas.microsoft.com/office/drawing/2014/main" id="{9B00DA5E-193A-4232-AF3D-958C43AA60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24295" y="5766435"/>
                <a:ext cx="1359217" cy="451802"/>
                <a:chOff x="875763" y="4675031"/>
                <a:chExt cx="2408350" cy="1004552"/>
              </a:xfrm>
              <a:solidFill>
                <a:srgbClr val="FFFF00"/>
              </a:solidFill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798CB65-BDF9-436D-9D41-215EF8A7ABD3}"/>
                    </a:ext>
                  </a:extLst>
                </p:cNvPr>
                <p:cNvSpPr/>
                <p:nvPr/>
              </p:nvSpPr>
              <p:spPr>
                <a:xfrm>
                  <a:off x="875763" y="4675031"/>
                  <a:ext cx="2408350" cy="1004552"/>
                </a:xfrm>
                <a:prstGeom prst="rect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  4</a:t>
                  </a: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E8BF17B2-708E-472E-8AB1-B558BA6C1F7D}"/>
                    </a:ext>
                  </a:extLst>
                </p:cNvPr>
                <p:cNvCxnSpPr>
                  <a:stCxn id="12" idx="0"/>
                </p:cNvCxnSpPr>
                <p:nvPr/>
              </p:nvCxnSpPr>
              <p:spPr>
                <a:xfrm>
                  <a:off x="2081145" y="4675031"/>
                  <a:ext cx="0" cy="1004552"/>
                </a:xfrm>
                <a:prstGeom prst="line">
                  <a:avLst/>
                </a:prstGeom>
                <a:grpFill/>
                <a:ln w="254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54B60F3-212F-49AA-9F34-47F8E1FB066A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 flipH="1">
                <a:off x="7103904" y="5783899"/>
                <a:ext cx="679608" cy="43433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5">
                <a:extLst>
                  <a:ext uri="{FF2B5EF4-FFF2-40B4-BE49-F238E27FC236}">
                    <a16:creationId xmlns:a16="http://schemas.microsoft.com/office/drawing/2014/main" id="{27100A39-0251-41B9-92F7-47468CB6BE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5740" y="4051384"/>
                <a:ext cx="1360581" cy="451802"/>
                <a:chOff x="875763" y="4675031"/>
                <a:chExt cx="2408350" cy="1004552"/>
              </a:xfrm>
              <a:solidFill>
                <a:srgbClr val="FFFF00"/>
              </a:solidFill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429B422-9F14-4825-B1BD-383FB016F0CF}"/>
                    </a:ext>
                  </a:extLst>
                </p:cNvPr>
                <p:cNvSpPr/>
                <p:nvPr/>
              </p:nvSpPr>
              <p:spPr>
                <a:xfrm>
                  <a:off x="875763" y="4675031"/>
                  <a:ext cx="2408350" cy="1004552"/>
                </a:xfrm>
                <a:prstGeom prst="rect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  1</a:t>
                  </a: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EF5C5E19-D892-4DF8-B14F-C7524910AFE7}"/>
                    </a:ext>
                  </a:extLst>
                </p:cNvPr>
                <p:cNvCxnSpPr>
                  <a:stCxn id="16" idx="0"/>
                </p:cNvCxnSpPr>
                <p:nvPr/>
              </p:nvCxnSpPr>
              <p:spPr>
                <a:xfrm>
                  <a:off x="2079937" y="4675031"/>
                  <a:ext cx="0" cy="1004552"/>
                </a:xfrm>
                <a:prstGeom prst="line">
                  <a:avLst/>
                </a:prstGeom>
                <a:grpFill/>
                <a:ln w="254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84D6FC4-A320-4E28-A9CE-68FFCBDAA413}"/>
                  </a:ext>
                </a:extLst>
              </p:cNvPr>
              <p:cNvCxnSpPr>
                <a:endCxn id="5" idx="1"/>
              </p:cNvCxnSpPr>
              <p:nvPr/>
            </p:nvCxnSpPr>
            <p:spPr>
              <a:xfrm>
                <a:off x="2982912" y="4261886"/>
                <a:ext cx="1268424" cy="0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3468F36-5EF0-450B-A063-6FEEC4E9BD66}"/>
                  </a:ext>
                </a:extLst>
              </p:cNvPr>
              <p:cNvCxnSpPr>
                <a:endCxn id="8" idx="0"/>
              </p:cNvCxnSpPr>
              <p:nvPr/>
            </p:nvCxnSpPr>
            <p:spPr>
              <a:xfrm flipH="1">
                <a:off x="4551886" y="4277285"/>
                <a:ext cx="679609" cy="1506614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967435D-2FCA-45E9-92A4-E720D19E7084}"/>
                  </a:ext>
                </a:extLst>
              </p:cNvPr>
              <p:cNvCxnSpPr>
                <a:cxnSpLocks/>
                <a:stCxn id="21" idx="3"/>
                <a:endCxn id="16" idx="1"/>
              </p:cNvCxnSpPr>
              <p:nvPr/>
            </p:nvCxnSpPr>
            <p:spPr>
              <a:xfrm>
                <a:off x="1321807" y="4035985"/>
                <a:ext cx="483933" cy="241300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5">
                <a:extLst>
                  <a:ext uri="{FF2B5EF4-FFF2-40B4-BE49-F238E27FC236}">
                    <a16:creationId xmlns:a16="http://schemas.microsoft.com/office/drawing/2014/main" id="{CD1BD652-D4D2-4728-A233-72A06D843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45" y="3768180"/>
                <a:ext cx="892162" cy="535610"/>
              </a:xfrm>
              <a:prstGeom prst="rect">
                <a:avLst/>
              </a:prstGeom>
              <a:solidFill>
                <a:srgbClr val="F8CBAD"/>
              </a:solidFill>
              <a:ln w="12600" cap="flat">
                <a:solidFill>
                  <a:srgbClr val="43729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marL="215900" indent="-212725" algn="ctr">
                  <a:buClrTx/>
                  <a:buSzPct val="45000"/>
                  <a:buFontTx/>
                  <a:buNone/>
                  <a:tabLst>
                    <a:tab pos="212725" algn="l"/>
                    <a:tab pos="322263" algn="l"/>
                    <a:tab pos="779463" algn="l"/>
                    <a:tab pos="1236663" algn="l"/>
                    <a:tab pos="1693863" algn="l"/>
                    <a:tab pos="2151063" algn="l"/>
                    <a:tab pos="2608263" algn="l"/>
                    <a:tab pos="3065463" algn="l"/>
                    <a:tab pos="3522663" algn="l"/>
                    <a:tab pos="3979863" algn="l"/>
                    <a:tab pos="4437063" algn="l"/>
                    <a:tab pos="4894263" algn="l"/>
                    <a:tab pos="5351463" algn="l"/>
                    <a:tab pos="5808663" algn="l"/>
                    <a:tab pos="6265863" algn="l"/>
                    <a:tab pos="6723063" algn="l"/>
                    <a:tab pos="7180263" algn="l"/>
                    <a:tab pos="7637463" algn="l"/>
                    <a:tab pos="8094663" algn="l"/>
                    <a:tab pos="8551863" algn="l"/>
                    <a:tab pos="9009063" algn="l"/>
                    <a:tab pos="9137650" algn="l"/>
                    <a:tab pos="9594850" algn="l"/>
                    <a:tab pos="10052050" algn="l"/>
                    <a:tab pos="10509250" algn="l"/>
                    <a:tab pos="10512425" algn="l"/>
                  </a:tabLst>
                </a:pPr>
                <a:r>
                  <a:rPr lang="en-US" altLang="en-US" dirty="0"/>
                  <a:t>Head</a:t>
                </a:r>
              </a:p>
            </p:txBody>
          </p:sp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A617B1BA-1980-4750-AA93-9D30091DC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9871" y="4762787"/>
                <a:ext cx="1352034" cy="535610"/>
              </a:xfrm>
              <a:prstGeom prst="rect">
                <a:avLst/>
              </a:prstGeom>
              <a:solidFill>
                <a:srgbClr val="F8CBAD"/>
              </a:solidFill>
              <a:ln w="12600" cap="flat">
                <a:solidFill>
                  <a:srgbClr val="43729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5000" rIns="90000" bIns="450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defRPr>
                </a:lvl9pPr>
              </a:lstStyle>
              <a:p>
                <a:pPr marL="215900" indent="-212725" algn="ctr">
                  <a:buClrTx/>
                  <a:buSzPct val="45000"/>
                  <a:buFontTx/>
                  <a:buNone/>
                  <a:tabLst>
                    <a:tab pos="212725" algn="l"/>
                    <a:tab pos="322263" algn="l"/>
                    <a:tab pos="779463" algn="l"/>
                    <a:tab pos="1236663" algn="l"/>
                    <a:tab pos="1693863" algn="l"/>
                    <a:tab pos="2151063" algn="l"/>
                    <a:tab pos="2608263" algn="l"/>
                    <a:tab pos="3065463" algn="l"/>
                    <a:tab pos="3522663" algn="l"/>
                    <a:tab pos="3979863" algn="l"/>
                    <a:tab pos="4437063" algn="l"/>
                    <a:tab pos="4894263" algn="l"/>
                    <a:tab pos="5351463" algn="l"/>
                    <a:tab pos="5808663" algn="l"/>
                    <a:tab pos="6265863" algn="l"/>
                    <a:tab pos="6723063" algn="l"/>
                    <a:tab pos="7180263" algn="l"/>
                    <a:tab pos="7637463" algn="l"/>
                    <a:tab pos="8094663" algn="l"/>
                    <a:tab pos="8551863" algn="l"/>
                    <a:tab pos="9009063" algn="l"/>
                    <a:tab pos="9137650" algn="l"/>
                    <a:tab pos="9594850" algn="l"/>
                    <a:tab pos="10052050" algn="l"/>
                    <a:tab pos="10509250" algn="l"/>
                    <a:tab pos="10512425" algn="l"/>
                  </a:tabLst>
                </a:pPr>
                <a:r>
                  <a:rPr lang="en-US" altLang="en-US" dirty="0"/>
                  <a:t>Tail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9B6B64-CB3C-4AD4-B84E-3C1DB2ADC459}"/>
                </a:ext>
              </a:extLst>
            </p:cNvPr>
            <p:cNvCxnSpPr>
              <a:cxnSpLocks/>
              <a:stCxn id="23" idx="1"/>
              <a:endCxn id="12" idx="0"/>
            </p:cNvCxnSpPr>
            <p:nvPr/>
          </p:nvCxnSpPr>
          <p:spPr>
            <a:xfrm flipH="1">
              <a:off x="7394257" y="5748656"/>
              <a:ext cx="935967" cy="735843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47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Array (or </a:t>
            </a:r>
            <a:r>
              <a:rPr lang="en-US" altLang="he-IL" dirty="0" err="1"/>
              <a:t>ArrayList</a:t>
            </a:r>
            <a:r>
              <a:rPr lang="en-US" altLang="he-IL" dirty="0"/>
              <a:t>) vs LinkedList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r>
              <a:rPr lang="en-US" altLang="he-IL" sz="2000" dirty="0"/>
              <a:t>*N is the length of the list/array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A40108-C3AD-4806-92B8-451E98B914FB}"/>
              </a:ext>
            </a:extLst>
          </p:cNvPr>
          <p:cNvGraphicFramePr>
            <a:graphicFrameLocks/>
          </p:cNvGraphicFramePr>
          <p:nvPr/>
        </p:nvGraphicFramePr>
        <p:xfrm>
          <a:off x="719998" y="1730531"/>
          <a:ext cx="8759339" cy="45781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953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2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382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with tail prt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Array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38">
                <a:tc>
                  <a:txBody>
                    <a:bodyPr/>
                    <a:lstStyle/>
                    <a:p>
                      <a:r>
                        <a:rPr lang="en-US" sz="2000"/>
                        <a:t>O(N)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O(1)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get(index) / set(index, element)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/>
                        <a:t>O(N)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O(N)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Find an element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/>
                        <a:t>O(N)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O(log(N))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/>
                        <a:t>Find in a sorted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753395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/>
                        <a:t>O(1)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O(N)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Insert in the beginning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O(1)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Insert in the end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O(N)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Insert in the middle (addAfter)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910395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/>
                        <a:t>O(N)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O(N)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Remove in the middle (remove)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/>
                        <a:t>O(1)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O(N)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Remove from the beginning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/>
                        <a:t>O(N) – still 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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O(1)</a:t>
                      </a:r>
                      <a:endParaRPr lang="en-US" sz="20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Remove from the end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More operations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void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 err="1"/>
              <a:t>removeAllOccurrences</a:t>
            </a:r>
            <a:r>
              <a:rPr lang="en-US" altLang="he-IL" sz="2000" dirty="0"/>
              <a:t> (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dirty="0"/>
              <a:t> element)</a:t>
            </a:r>
          </a:p>
          <a:p>
            <a:pPr>
              <a:defRPr/>
            </a:pPr>
            <a:r>
              <a:rPr lang="en-US" altLang="he-IL" sz="2000" dirty="0"/>
              <a:t>In the implementation we used the private method </a:t>
            </a:r>
            <a:r>
              <a:rPr lang="en-US" altLang="he-IL" sz="2000" i="1" dirty="0" err="1"/>
              <a:t>removeAfter</a:t>
            </a:r>
            <a:r>
              <a:rPr lang="en-US" altLang="he-IL" sz="2000" i="1" dirty="0"/>
              <a:t>(node).</a:t>
            </a:r>
          </a:p>
          <a:p>
            <a:pPr>
              <a:defRPr/>
            </a:pPr>
            <a:endParaRPr lang="en-US" altLang="he-IL" sz="2000" i="1" dirty="0"/>
          </a:p>
          <a:p>
            <a:pPr>
              <a:defRPr/>
            </a:pPr>
            <a:r>
              <a:rPr lang="en-US" altLang="he-IL" sz="2000" dirty="0"/>
              <a:t>It would be much nicer if the private method was simply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i="1" dirty="0"/>
              <a:t>remove(node) </a:t>
            </a:r>
            <a:r>
              <a:rPr lang="en-US" altLang="he-IL" sz="2000" dirty="0"/>
              <a:t>// removes the node from the linked list</a:t>
            </a:r>
          </a:p>
          <a:p>
            <a:pPr>
              <a:defRPr/>
            </a:pPr>
            <a:r>
              <a:rPr lang="en-US" altLang="he-IL" sz="2000" dirty="0"/>
              <a:t>But this would be very inefficient. </a:t>
            </a:r>
          </a:p>
          <a:p>
            <a:pPr>
              <a:defRPr/>
            </a:pPr>
            <a:br>
              <a:rPr lang="en-US" altLang="he-IL" sz="2000" i="1" dirty="0"/>
            </a:br>
            <a:endParaRPr lang="en-US" altLang="he-IL" sz="2000" i="1" dirty="0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8F88CCE6-8F95-40DE-B7BF-A1AD2F97CF43}"/>
              </a:ext>
            </a:extLst>
          </p:cNvPr>
          <p:cNvGrpSpPr>
            <a:grpSpLocks/>
          </p:cNvGrpSpPr>
          <p:nvPr/>
        </p:nvGrpSpPr>
        <p:grpSpPr bwMode="auto">
          <a:xfrm>
            <a:off x="5040312" y="5191545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B26133-1BA2-4331-A2DA-CE2372318F2A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 2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E29505-3E15-4097-BD46-E5CB939F9B56}"/>
                </a:ext>
              </a:extLst>
            </p:cNvPr>
            <p:cNvCxnSpPr>
              <a:stCxn id="5" idx="0"/>
            </p:cNvCxnSpPr>
            <p:nvPr/>
          </p:nvCxnSpPr>
          <p:spPr>
            <a:xfrm>
              <a:off x="2079939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C3DABC5A-9552-4D2C-94BE-152635F0D1DA}"/>
              </a:ext>
            </a:extLst>
          </p:cNvPr>
          <p:cNvGrpSpPr>
            <a:grpSpLocks/>
          </p:cNvGrpSpPr>
          <p:nvPr/>
        </p:nvGrpSpPr>
        <p:grpSpPr bwMode="auto">
          <a:xfrm>
            <a:off x="4360022" y="6244123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745973-1151-4562-9790-1D696552FBA2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3 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38098C-69ED-4CF2-A4A6-68F194F16F66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8178DE-33B1-47AA-8C34-62EC1889DFE5}"/>
              </a:ext>
            </a:extLst>
          </p:cNvPr>
          <p:cNvCxnSpPr>
            <a:endCxn id="12" idx="1"/>
          </p:cNvCxnSpPr>
          <p:nvPr/>
        </p:nvCxnSpPr>
        <p:spPr>
          <a:xfrm flipV="1">
            <a:off x="5452539" y="6452560"/>
            <a:ext cx="1460183" cy="1746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7">
            <a:extLst>
              <a:ext uri="{FF2B5EF4-FFF2-40B4-BE49-F238E27FC236}">
                <a16:creationId xmlns:a16="http://schemas.microsoft.com/office/drawing/2014/main" id="{882AD251-4F5B-46F0-9208-C0A9081856ED}"/>
              </a:ext>
            </a:extLst>
          </p:cNvPr>
          <p:cNvGrpSpPr>
            <a:grpSpLocks/>
          </p:cNvGrpSpPr>
          <p:nvPr/>
        </p:nvGrpSpPr>
        <p:grpSpPr bwMode="auto">
          <a:xfrm>
            <a:off x="6912722" y="6226659"/>
            <a:ext cx="1359217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79C3B5-962C-4B2D-8EE2-34661886BE14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4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4B9D68-5BE6-4794-9350-47BCA3EA32EB}"/>
                </a:ext>
              </a:extLst>
            </p:cNvPr>
            <p:cNvCxnSpPr>
              <a:stCxn id="12" idx="0"/>
            </p:cNvCxnSpPr>
            <p:nvPr/>
          </p:nvCxnSpPr>
          <p:spPr>
            <a:xfrm>
              <a:off x="2081145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A789B7-7EB6-46DA-8B6F-3EA9DE7954DF}"/>
              </a:ext>
            </a:extLst>
          </p:cNvPr>
          <p:cNvCxnSpPr>
            <a:endCxn id="12" idx="2"/>
          </p:cNvCxnSpPr>
          <p:nvPr/>
        </p:nvCxnSpPr>
        <p:spPr>
          <a:xfrm flipH="1">
            <a:off x="7592331" y="6244123"/>
            <a:ext cx="679608" cy="4343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5">
            <a:extLst>
              <a:ext uri="{FF2B5EF4-FFF2-40B4-BE49-F238E27FC236}">
                <a16:creationId xmlns:a16="http://schemas.microsoft.com/office/drawing/2014/main" id="{E9CDC1E1-2EDE-4254-A3E6-D535BD83F167}"/>
              </a:ext>
            </a:extLst>
          </p:cNvPr>
          <p:cNvGrpSpPr>
            <a:grpSpLocks/>
          </p:cNvGrpSpPr>
          <p:nvPr/>
        </p:nvGrpSpPr>
        <p:grpSpPr bwMode="auto">
          <a:xfrm>
            <a:off x="2594716" y="5206944"/>
            <a:ext cx="1360581" cy="451802"/>
            <a:chOff x="875763" y="4675031"/>
            <a:chExt cx="2408350" cy="1004552"/>
          </a:xfrm>
          <a:solidFill>
            <a:srgbClr val="FFFF00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E309CB-B718-48AD-BA27-BBE2DBBB8E46}"/>
                </a:ext>
              </a:extLst>
            </p:cNvPr>
            <p:cNvSpPr/>
            <p:nvPr/>
          </p:nvSpPr>
          <p:spPr>
            <a:xfrm>
              <a:off x="875763" y="4675031"/>
              <a:ext cx="2408350" cy="100455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9932539-EDB3-4EAF-A30C-9D8D52E734D0}"/>
                </a:ext>
              </a:extLst>
            </p:cNvPr>
            <p:cNvCxnSpPr>
              <a:stCxn id="16" idx="0"/>
            </p:cNvCxnSpPr>
            <p:nvPr/>
          </p:nvCxnSpPr>
          <p:spPr>
            <a:xfrm>
              <a:off x="2079937" y="4675031"/>
              <a:ext cx="0" cy="1004552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FE1538-5109-4BC3-BB60-727F67F45474}"/>
              </a:ext>
            </a:extLst>
          </p:cNvPr>
          <p:cNvCxnSpPr>
            <a:endCxn id="5" idx="1"/>
          </p:cNvCxnSpPr>
          <p:nvPr/>
        </p:nvCxnSpPr>
        <p:spPr>
          <a:xfrm>
            <a:off x="3771888" y="5417446"/>
            <a:ext cx="1268424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419C1A-0419-47AF-BAE6-F5502A0A7AB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040313" y="5432845"/>
            <a:ext cx="936204" cy="81127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0ED4D7-163C-4C68-ADE5-FDFDAFD60E89}"/>
              </a:ext>
            </a:extLst>
          </p:cNvPr>
          <p:cNvCxnSpPr>
            <a:endCxn id="16" idx="1"/>
          </p:cNvCxnSpPr>
          <p:nvPr/>
        </p:nvCxnSpPr>
        <p:spPr>
          <a:xfrm>
            <a:off x="2154691" y="5171614"/>
            <a:ext cx="440025" cy="26123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:a16="http://schemas.microsoft.com/office/drawing/2014/main" id="{D5EE604F-0806-4E18-A467-2128B8402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234" y="5034424"/>
            <a:ext cx="892162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 algn="ctr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Head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3B91AE-3EB2-498B-BA7D-0C95F994FDB9}"/>
              </a:ext>
            </a:extLst>
          </p:cNvPr>
          <p:cNvGrpSpPr/>
          <p:nvPr/>
        </p:nvGrpSpPr>
        <p:grpSpPr>
          <a:xfrm>
            <a:off x="5720603" y="4207197"/>
            <a:ext cx="3952786" cy="1008411"/>
            <a:chOff x="5720603" y="4062815"/>
            <a:chExt cx="3952786" cy="100841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67543D-1AD2-4D5A-8158-C6C188C97E2D}"/>
                </a:ext>
              </a:extLst>
            </p:cNvPr>
            <p:cNvCxnSpPr>
              <a:cxnSpLocks/>
              <a:stCxn id="31" idx="1"/>
              <a:endCxn id="5" idx="0"/>
            </p:cNvCxnSpPr>
            <p:nvPr/>
          </p:nvCxnSpPr>
          <p:spPr>
            <a:xfrm flipH="1">
              <a:off x="5720603" y="4395613"/>
              <a:ext cx="1908224" cy="675613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168E4BB3-026C-4212-8D06-C48CDC82D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8827" y="4062815"/>
              <a:ext cx="2044562" cy="665596"/>
            </a:xfrm>
            <a:prstGeom prst="rect">
              <a:avLst/>
            </a:prstGeom>
            <a:solidFill>
              <a:srgbClr val="3AE64A"/>
            </a:solidFill>
            <a:ln>
              <a:solidFill>
                <a:schemeClr val="bg2">
                  <a:lumMod val="1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0000" tIns="45000" rIns="90000" bIns="450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marL="215900" indent="-212725">
                <a:buClrTx/>
                <a:buSzPct val="45000"/>
                <a:buFontTx/>
                <a:buNone/>
                <a:tabLst>
                  <a:tab pos="212725" algn="l"/>
                  <a:tab pos="322263" algn="l"/>
                  <a:tab pos="779463" algn="l"/>
                  <a:tab pos="1236663" algn="l"/>
                  <a:tab pos="1693863" algn="l"/>
                  <a:tab pos="2151063" algn="l"/>
                  <a:tab pos="2608263" algn="l"/>
                  <a:tab pos="3065463" algn="l"/>
                  <a:tab pos="3522663" algn="l"/>
                  <a:tab pos="3979863" algn="l"/>
                  <a:tab pos="4437063" algn="l"/>
                  <a:tab pos="4894263" algn="l"/>
                  <a:tab pos="5351463" algn="l"/>
                  <a:tab pos="5808663" algn="l"/>
                  <a:tab pos="6265863" algn="l"/>
                  <a:tab pos="6723063" algn="l"/>
                  <a:tab pos="7180263" algn="l"/>
                  <a:tab pos="7637463" algn="l"/>
                  <a:tab pos="8094663" algn="l"/>
                  <a:tab pos="8551863" algn="l"/>
                  <a:tab pos="9009063" algn="l"/>
                  <a:tab pos="9137650" algn="l"/>
                  <a:tab pos="9594850" algn="l"/>
                  <a:tab pos="10052050" algn="l"/>
                  <a:tab pos="10509250" algn="l"/>
                  <a:tab pos="10512425" algn="l"/>
                </a:tabLst>
              </a:pPr>
              <a:r>
                <a:rPr lang="en-US" altLang="en-US" dirty="0"/>
                <a:t>Remove this node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04B988-F211-4A37-A0B6-07592CC97BEB}"/>
              </a:ext>
            </a:extLst>
          </p:cNvPr>
          <p:cNvCxnSpPr>
            <a:cxnSpLocks/>
            <a:stCxn id="16" idx="2"/>
            <a:endCxn id="8" idx="1"/>
          </p:cNvCxnSpPr>
          <p:nvPr/>
        </p:nvCxnSpPr>
        <p:spPr>
          <a:xfrm>
            <a:off x="3275007" y="5658746"/>
            <a:ext cx="1085015" cy="81127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7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2344727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Doubly Linked List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 err="1">
                <a:solidFill>
                  <a:srgbClr val="0000CC"/>
                </a:solidFill>
              </a:rPr>
              <a:t>DoublyLinkedList</a:t>
            </a:r>
            <a:r>
              <a:rPr lang="en-US" altLang="he-IL" sz="2000" dirty="0">
                <a:solidFill>
                  <a:srgbClr val="0000CC"/>
                </a:solidFill>
              </a:rPr>
              <a:t>&lt;T&gt; </a:t>
            </a:r>
            <a:r>
              <a:rPr lang="en-US" altLang="he-IL" sz="2000" dirty="0"/>
              <a:t>{</a:t>
            </a:r>
          </a:p>
          <a:p>
            <a:pPr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class</a:t>
            </a:r>
            <a:r>
              <a:rPr lang="en-US" altLang="he-IL" sz="2000" dirty="0"/>
              <a:t> </a:t>
            </a:r>
            <a:r>
              <a:rPr lang="en-US" altLang="he-IL" sz="2000" dirty="0" err="1">
                <a:solidFill>
                  <a:srgbClr val="0000CC"/>
                </a:solidFill>
              </a:rPr>
              <a:t>DLLNode</a:t>
            </a:r>
            <a:r>
              <a:rPr lang="en-US" altLang="he-IL" sz="2000" dirty="0">
                <a:solidFill>
                  <a:srgbClr val="0000CC"/>
                </a:solidFill>
              </a:rPr>
              <a:t> </a:t>
            </a:r>
            <a:r>
              <a:rPr lang="en-US" altLang="he-IL" sz="2000" dirty="0"/>
              <a:t>{ // inner class</a:t>
            </a:r>
          </a:p>
          <a:p>
            <a:pPr>
              <a:defRPr/>
            </a:pPr>
            <a:r>
              <a:rPr lang="en-US" altLang="he-IL" sz="2000" dirty="0"/>
              <a:t>		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dirty="0"/>
              <a:t> data;</a:t>
            </a:r>
          </a:p>
          <a:p>
            <a:pPr>
              <a:defRPr/>
            </a:pPr>
            <a:r>
              <a:rPr lang="en-US" altLang="he-IL" sz="2000" dirty="0"/>
              <a:t>		</a:t>
            </a:r>
            <a:r>
              <a:rPr lang="en-US" altLang="he-IL" sz="2000" dirty="0" err="1">
                <a:solidFill>
                  <a:srgbClr val="0000CC"/>
                </a:solidFill>
              </a:rPr>
              <a:t>DLLNode</a:t>
            </a:r>
            <a:r>
              <a:rPr lang="en-US" altLang="he-IL" sz="2000" dirty="0"/>
              <a:t>  next;</a:t>
            </a:r>
          </a:p>
          <a:p>
            <a:pPr>
              <a:defRPr/>
            </a:pPr>
            <a:r>
              <a:rPr lang="en-US" altLang="he-IL" sz="2000" dirty="0"/>
              <a:t>		</a:t>
            </a:r>
            <a:r>
              <a:rPr lang="en-US" altLang="he-IL" sz="2000" dirty="0" err="1">
                <a:solidFill>
                  <a:srgbClr val="0000CC"/>
                </a:solidFill>
              </a:rPr>
              <a:t>DLLNode</a:t>
            </a:r>
            <a:r>
              <a:rPr lang="en-US" altLang="he-IL" sz="2000" dirty="0"/>
              <a:t>  </a:t>
            </a:r>
            <a:r>
              <a:rPr lang="en-US" altLang="he-IL" sz="2000" dirty="0" err="1"/>
              <a:t>prev</a:t>
            </a:r>
            <a:r>
              <a:rPr lang="en-US" altLang="he-IL" sz="2000" dirty="0"/>
              <a:t>;</a:t>
            </a:r>
            <a:br>
              <a:rPr lang="en-US" altLang="he-IL" sz="2000" dirty="0"/>
            </a:br>
            <a:r>
              <a:rPr lang="en-US" altLang="he-IL" sz="2000" dirty="0"/>
              <a:t>	…</a:t>
            </a:r>
          </a:p>
          <a:p>
            <a:pPr>
              <a:defRPr/>
            </a:pPr>
            <a:r>
              <a:rPr lang="en-US" altLang="he-IL" sz="2000" dirty="0"/>
              <a:t>	}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DLLNode</a:t>
            </a:r>
            <a:r>
              <a:rPr lang="en-US" altLang="he-IL" sz="2000" dirty="0"/>
              <a:t>  head;</a:t>
            </a:r>
          </a:p>
          <a:p>
            <a:pPr>
              <a:defRPr/>
            </a:pPr>
            <a:r>
              <a:rPr lang="en-US" altLang="he-IL" sz="2000" dirty="0"/>
              <a:t>	</a:t>
            </a:r>
            <a:r>
              <a:rPr lang="en-US" altLang="he-IL" sz="2000" b="1" dirty="0">
                <a:solidFill>
                  <a:srgbClr val="C00000"/>
                </a:solidFill>
              </a:rPr>
              <a:t>private </a:t>
            </a:r>
            <a:r>
              <a:rPr lang="en-US" altLang="he-IL" sz="2000" dirty="0" err="1">
                <a:solidFill>
                  <a:srgbClr val="0000CC"/>
                </a:solidFill>
              </a:rPr>
              <a:t>DLLNode</a:t>
            </a:r>
            <a:r>
              <a:rPr lang="en-US" altLang="he-IL" sz="2000" dirty="0"/>
              <a:t>  tail;</a:t>
            </a:r>
          </a:p>
          <a:p>
            <a:pPr>
              <a:defRPr/>
            </a:pPr>
            <a:r>
              <a:rPr lang="en-US" altLang="he-IL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981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Doubly Linked List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</a:rPr>
              <a:t>Now we can implement remove(</a:t>
            </a:r>
            <a:r>
              <a:rPr lang="en-US" altLang="he-IL" sz="2000" dirty="0" err="1">
                <a:solidFill>
                  <a:schemeClr val="tx1"/>
                </a:solidFill>
              </a:rPr>
              <a:t>LinkedListNode</a:t>
            </a:r>
            <a:r>
              <a:rPr lang="en-US" altLang="he-IL" sz="2000" dirty="0">
                <a:solidFill>
                  <a:schemeClr val="tx1"/>
                </a:solidFill>
              </a:rPr>
              <a:t> node) in O(1) time.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public </a:t>
            </a:r>
            <a:r>
              <a:rPr lang="en-US" altLang="he-IL" sz="2000" dirty="0">
                <a:solidFill>
                  <a:srgbClr val="0000CC"/>
                </a:solidFill>
              </a:rPr>
              <a:t>T</a:t>
            </a:r>
            <a:r>
              <a:rPr lang="en-US" altLang="he-IL" sz="2000" b="1" dirty="0">
                <a:solidFill>
                  <a:srgbClr val="C00000"/>
                </a:solidFill>
              </a:rPr>
              <a:t> </a:t>
            </a:r>
            <a:r>
              <a:rPr lang="en-US" altLang="he-IL" sz="2000" dirty="0" err="1"/>
              <a:t>removeNode</a:t>
            </a:r>
            <a:r>
              <a:rPr lang="en-US" altLang="he-IL" sz="2000" dirty="0"/>
              <a:t>(</a:t>
            </a:r>
            <a:r>
              <a:rPr lang="en-US" altLang="he-IL" sz="2000" dirty="0" err="1">
                <a:solidFill>
                  <a:srgbClr val="0000CC"/>
                </a:solidFill>
              </a:rPr>
              <a:t>LinkedListNode</a:t>
            </a:r>
            <a:r>
              <a:rPr lang="en-US" altLang="he-IL" sz="2000" dirty="0"/>
              <a:t> node) {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dirty="0"/>
              <a:t>		</a:t>
            </a:r>
            <a:r>
              <a:rPr lang="en-US" altLang="he-IL" sz="2000" dirty="0" err="1"/>
              <a:t>node.prev.next</a:t>
            </a:r>
            <a:r>
              <a:rPr lang="en-US" altLang="he-IL" sz="2000" dirty="0"/>
              <a:t> = </a:t>
            </a:r>
            <a:r>
              <a:rPr lang="en-US" altLang="he-IL" sz="2000" dirty="0" err="1"/>
              <a:t>node.next</a:t>
            </a:r>
            <a:r>
              <a:rPr lang="en-US" altLang="he-IL" sz="2000" dirty="0"/>
              <a:t>;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dirty="0"/>
              <a:t>		node .</a:t>
            </a:r>
            <a:r>
              <a:rPr lang="en-US" altLang="he-IL" sz="2000" dirty="0" err="1"/>
              <a:t>next.prev</a:t>
            </a:r>
            <a:r>
              <a:rPr lang="en-US" altLang="he-IL" sz="2000" dirty="0"/>
              <a:t> = </a:t>
            </a:r>
            <a:r>
              <a:rPr lang="en-US" altLang="he-IL" sz="2000" dirty="0" err="1"/>
              <a:t>node.prev</a:t>
            </a:r>
            <a:r>
              <a:rPr lang="en-US" altLang="he-IL" sz="2000" dirty="0"/>
              <a:t>;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b="1" dirty="0">
                <a:solidFill>
                  <a:srgbClr val="C00000"/>
                </a:solidFill>
              </a:rPr>
              <a:t>		return </a:t>
            </a:r>
            <a:r>
              <a:rPr lang="en-US" altLang="he-IL" sz="2000" dirty="0" err="1"/>
              <a:t>node.data</a:t>
            </a:r>
            <a:r>
              <a:rPr lang="en-US" altLang="he-IL" sz="2000" dirty="0"/>
              <a:t>;</a:t>
            </a:r>
          </a:p>
          <a:p>
            <a:pPr>
              <a:spcAft>
                <a:spcPts val="1475"/>
              </a:spcAft>
              <a:defRPr/>
            </a:pPr>
            <a:r>
              <a:rPr lang="en-US" altLang="he-IL" sz="2000" dirty="0"/>
              <a:t>	}</a:t>
            </a:r>
          </a:p>
          <a:p>
            <a:pPr>
              <a:defRPr/>
            </a:pPr>
            <a:endParaRPr lang="en-US" altLang="he-IL" sz="20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he-IL" sz="20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he-IL" sz="2000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204B89-264C-4CAB-B7C6-18B3FBA1EB9E}"/>
              </a:ext>
            </a:extLst>
          </p:cNvPr>
          <p:cNvGrpSpPr/>
          <p:nvPr/>
        </p:nvGrpSpPr>
        <p:grpSpPr>
          <a:xfrm>
            <a:off x="577128" y="4706270"/>
            <a:ext cx="9035184" cy="2448569"/>
            <a:chOff x="577128" y="3551237"/>
            <a:chExt cx="9035184" cy="244856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F98FE42-EFD6-4E75-808B-7D9739E3D0E6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1469290" y="3777741"/>
              <a:ext cx="440025" cy="261231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C200D4-A9FC-4C1E-8F05-05C33599B835}"/>
                </a:ext>
              </a:extLst>
            </p:cNvPr>
            <p:cNvGrpSpPr/>
            <p:nvPr/>
          </p:nvGrpSpPr>
          <p:grpSpPr>
            <a:xfrm>
              <a:off x="1874014" y="3797672"/>
              <a:ext cx="1360581" cy="451802"/>
              <a:chOff x="1770439" y="4035985"/>
              <a:chExt cx="1360581" cy="45180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87BF9FF-EA5E-43A8-82ED-5F0CF7844C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0439" y="4035985"/>
                <a:ext cx="1360581" cy="451802"/>
                <a:chOff x="875763" y="4675031"/>
                <a:chExt cx="2408350" cy="1004552"/>
              </a:xfrm>
              <a:solidFill>
                <a:srgbClr val="FFFF00"/>
              </a:solidFill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4E979F1-9E8F-4874-9AE8-CAAAD2AA584C}"/>
                    </a:ext>
                  </a:extLst>
                </p:cNvPr>
                <p:cNvSpPr/>
                <p:nvPr/>
              </p:nvSpPr>
              <p:spPr>
                <a:xfrm>
                  <a:off x="875763" y="4675031"/>
                  <a:ext cx="2408350" cy="1004552"/>
                </a:xfrm>
                <a:prstGeom prst="rect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9F9FC47-5B1B-4423-B99F-C9599275749C}"/>
                    </a:ext>
                  </a:extLst>
                </p:cNvPr>
                <p:cNvCxnSpPr/>
                <p:nvPr/>
              </p:nvCxnSpPr>
              <p:spPr>
                <a:xfrm>
                  <a:off x="2482425" y="4675031"/>
                  <a:ext cx="0" cy="1004552"/>
                </a:xfrm>
                <a:prstGeom prst="line">
                  <a:avLst/>
                </a:prstGeom>
                <a:grpFill/>
                <a:ln w="254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0E53FC1-191D-4790-A29F-0D95DF14C69F}"/>
                  </a:ext>
                </a:extLst>
              </p:cNvPr>
              <p:cNvCxnSpPr/>
              <p:nvPr/>
            </p:nvCxnSpPr>
            <p:spPr bwMode="auto">
              <a:xfrm>
                <a:off x="2220912" y="4035985"/>
                <a:ext cx="0" cy="451802"/>
              </a:xfrm>
              <a:prstGeom prst="line">
                <a:avLst/>
              </a:prstGeom>
              <a:solidFill>
                <a:srgbClr val="FFFF00"/>
              </a:solidFill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FD6D2E0-E7D7-4353-A273-32F06DB42469}"/>
                </a:ext>
              </a:extLst>
            </p:cNvPr>
            <p:cNvCxnSpPr/>
            <p:nvPr/>
          </p:nvCxnSpPr>
          <p:spPr>
            <a:xfrm flipH="1">
              <a:off x="1864713" y="3797672"/>
              <a:ext cx="424771" cy="45180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051317FD-EE07-418E-B4D6-7E94D0198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28" y="3551237"/>
              <a:ext cx="892162" cy="535610"/>
            </a:xfrm>
            <a:prstGeom prst="rect">
              <a:avLst/>
            </a:prstGeom>
            <a:solidFill>
              <a:srgbClr val="F8CBAD"/>
            </a:solidFill>
            <a:ln w="12600" cap="flat">
              <a:solidFill>
                <a:srgbClr val="43729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marL="215900" indent="-212725" algn="ctr">
                <a:buClrTx/>
                <a:buSzPct val="45000"/>
                <a:buFontTx/>
                <a:buNone/>
                <a:tabLst>
                  <a:tab pos="212725" algn="l"/>
                  <a:tab pos="322263" algn="l"/>
                  <a:tab pos="779463" algn="l"/>
                  <a:tab pos="1236663" algn="l"/>
                  <a:tab pos="1693863" algn="l"/>
                  <a:tab pos="2151063" algn="l"/>
                  <a:tab pos="2608263" algn="l"/>
                  <a:tab pos="3065463" algn="l"/>
                  <a:tab pos="3522663" algn="l"/>
                  <a:tab pos="3979863" algn="l"/>
                  <a:tab pos="4437063" algn="l"/>
                  <a:tab pos="4894263" algn="l"/>
                  <a:tab pos="5351463" algn="l"/>
                  <a:tab pos="5808663" algn="l"/>
                  <a:tab pos="6265863" algn="l"/>
                  <a:tab pos="6723063" algn="l"/>
                  <a:tab pos="7180263" algn="l"/>
                  <a:tab pos="7637463" algn="l"/>
                  <a:tab pos="8094663" algn="l"/>
                  <a:tab pos="8551863" algn="l"/>
                  <a:tab pos="9009063" algn="l"/>
                  <a:tab pos="9137650" algn="l"/>
                  <a:tab pos="9594850" algn="l"/>
                  <a:tab pos="10052050" algn="l"/>
                  <a:tab pos="10509250" algn="l"/>
                  <a:tab pos="10512425" algn="l"/>
                </a:tabLst>
              </a:pPr>
              <a:r>
                <a:rPr lang="en-US" altLang="en-US" dirty="0"/>
                <a:t>Head</a:t>
              </a: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7A930F01-AA51-4CE1-9118-C4CA0725E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150" y="4022570"/>
              <a:ext cx="892162" cy="535610"/>
            </a:xfrm>
            <a:prstGeom prst="rect">
              <a:avLst/>
            </a:prstGeom>
            <a:solidFill>
              <a:srgbClr val="F8CBAD"/>
            </a:solidFill>
            <a:ln w="12600" cap="flat">
              <a:solidFill>
                <a:srgbClr val="43729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marL="215900" indent="-212725" algn="ctr">
                <a:buClrTx/>
                <a:buSzPct val="45000"/>
                <a:buFontTx/>
                <a:buNone/>
                <a:tabLst>
                  <a:tab pos="212725" algn="l"/>
                  <a:tab pos="322263" algn="l"/>
                  <a:tab pos="779463" algn="l"/>
                  <a:tab pos="1236663" algn="l"/>
                  <a:tab pos="1693863" algn="l"/>
                  <a:tab pos="2151063" algn="l"/>
                  <a:tab pos="2608263" algn="l"/>
                  <a:tab pos="3065463" algn="l"/>
                  <a:tab pos="3522663" algn="l"/>
                  <a:tab pos="3979863" algn="l"/>
                  <a:tab pos="4437063" algn="l"/>
                  <a:tab pos="4894263" algn="l"/>
                  <a:tab pos="5351463" algn="l"/>
                  <a:tab pos="5808663" algn="l"/>
                  <a:tab pos="6265863" algn="l"/>
                  <a:tab pos="6723063" algn="l"/>
                  <a:tab pos="7180263" algn="l"/>
                  <a:tab pos="7637463" algn="l"/>
                  <a:tab pos="8094663" algn="l"/>
                  <a:tab pos="8551863" algn="l"/>
                  <a:tab pos="9009063" algn="l"/>
                  <a:tab pos="9137650" algn="l"/>
                  <a:tab pos="9594850" algn="l"/>
                  <a:tab pos="10052050" algn="l"/>
                  <a:tab pos="10509250" algn="l"/>
                  <a:tab pos="10512425" algn="l"/>
                </a:tabLst>
              </a:pPr>
              <a:r>
                <a:rPr lang="en-US" altLang="en-US" dirty="0"/>
                <a:t>Tail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C11412-CC9D-406A-9BE4-A1D04E5498EF}"/>
                </a:ext>
              </a:extLst>
            </p:cNvPr>
            <p:cNvGrpSpPr/>
            <p:nvPr/>
          </p:nvGrpSpPr>
          <p:grpSpPr>
            <a:xfrm>
              <a:off x="4351971" y="3796669"/>
              <a:ext cx="1360581" cy="451802"/>
              <a:chOff x="1770439" y="4035985"/>
              <a:chExt cx="1360581" cy="451802"/>
            </a:xfrm>
          </p:grpSpPr>
          <p:grpSp>
            <p:nvGrpSpPr>
              <p:cNvPr id="14" name="Group 5">
                <a:extLst>
                  <a:ext uri="{FF2B5EF4-FFF2-40B4-BE49-F238E27FC236}">
                    <a16:creationId xmlns:a16="http://schemas.microsoft.com/office/drawing/2014/main" id="{00439931-502F-4363-98C9-871709F846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0439" y="4035985"/>
                <a:ext cx="1360581" cy="451802"/>
                <a:chOff x="875763" y="4675031"/>
                <a:chExt cx="2408350" cy="1004552"/>
              </a:xfrm>
              <a:solidFill>
                <a:srgbClr val="FFFF00"/>
              </a:solidFill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C296048-B942-496E-95B1-5C6214F3753B}"/>
                    </a:ext>
                  </a:extLst>
                </p:cNvPr>
                <p:cNvSpPr/>
                <p:nvPr/>
              </p:nvSpPr>
              <p:spPr>
                <a:xfrm>
                  <a:off x="875763" y="4675031"/>
                  <a:ext cx="2408350" cy="1004552"/>
                </a:xfrm>
                <a:prstGeom prst="rect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E532B36-52B3-4E75-98D0-80CA3D6D2D6C}"/>
                    </a:ext>
                  </a:extLst>
                </p:cNvPr>
                <p:cNvCxnSpPr/>
                <p:nvPr/>
              </p:nvCxnSpPr>
              <p:spPr>
                <a:xfrm>
                  <a:off x="2482425" y="4675031"/>
                  <a:ext cx="0" cy="1004552"/>
                </a:xfrm>
                <a:prstGeom prst="line">
                  <a:avLst/>
                </a:prstGeom>
                <a:grpFill/>
                <a:ln w="254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CDA46A7-AC13-461B-AF34-74895DB65AEE}"/>
                  </a:ext>
                </a:extLst>
              </p:cNvPr>
              <p:cNvCxnSpPr/>
              <p:nvPr/>
            </p:nvCxnSpPr>
            <p:spPr bwMode="auto">
              <a:xfrm>
                <a:off x="2220912" y="4035985"/>
                <a:ext cx="0" cy="451802"/>
              </a:xfrm>
              <a:prstGeom prst="line">
                <a:avLst/>
              </a:prstGeom>
              <a:solidFill>
                <a:srgbClr val="FFFF00"/>
              </a:solidFill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3A76FD-FFCC-4315-B8D7-F8EA1E377AEF}"/>
                </a:ext>
              </a:extLst>
            </p:cNvPr>
            <p:cNvCxnSpPr>
              <a:endCxn id="22" idx="0"/>
            </p:cNvCxnSpPr>
            <p:nvPr/>
          </p:nvCxnSpPr>
          <p:spPr>
            <a:xfrm>
              <a:off x="5446587" y="4086847"/>
              <a:ext cx="1774273" cy="1461157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90DD249-B0E8-4F71-96C4-4995D93403CB}"/>
                </a:ext>
              </a:extLst>
            </p:cNvPr>
            <p:cNvGrpSpPr/>
            <p:nvPr/>
          </p:nvGrpSpPr>
          <p:grpSpPr>
            <a:xfrm>
              <a:off x="6540569" y="5548004"/>
              <a:ext cx="1360581" cy="451802"/>
              <a:chOff x="1770439" y="4035985"/>
              <a:chExt cx="1360581" cy="451802"/>
            </a:xfrm>
          </p:grpSpPr>
          <p:grpSp>
            <p:nvGrpSpPr>
              <p:cNvPr id="20" name="Group 5">
                <a:extLst>
                  <a:ext uri="{FF2B5EF4-FFF2-40B4-BE49-F238E27FC236}">
                    <a16:creationId xmlns:a16="http://schemas.microsoft.com/office/drawing/2014/main" id="{40DE27DB-0553-431C-8407-19256059DA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0439" y="4035985"/>
                <a:ext cx="1360581" cy="451802"/>
                <a:chOff x="875763" y="4675031"/>
                <a:chExt cx="2408350" cy="1004552"/>
              </a:xfrm>
              <a:solidFill>
                <a:srgbClr val="FFFF00"/>
              </a:solidFill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F170D1A-7641-42BE-891B-B154212F4476}"/>
                    </a:ext>
                  </a:extLst>
                </p:cNvPr>
                <p:cNvSpPr/>
                <p:nvPr/>
              </p:nvSpPr>
              <p:spPr>
                <a:xfrm>
                  <a:off x="875763" y="4675031"/>
                  <a:ext cx="2408350" cy="1004552"/>
                </a:xfrm>
                <a:prstGeom prst="rect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7548B15-039F-4046-B9FC-18F74F7EF8AB}"/>
                    </a:ext>
                  </a:extLst>
                </p:cNvPr>
                <p:cNvCxnSpPr/>
                <p:nvPr/>
              </p:nvCxnSpPr>
              <p:spPr>
                <a:xfrm>
                  <a:off x="2482425" y="4675031"/>
                  <a:ext cx="0" cy="1004552"/>
                </a:xfrm>
                <a:prstGeom prst="line">
                  <a:avLst/>
                </a:prstGeom>
                <a:grpFill/>
                <a:ln w="254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641A48A-25C1-41FE-B093-67D5D68495DD}"/>
                  </a:ext>
                </a:extLst>
              </p:cNvPr>
              <p:cNvCxnSpPr/>
              <p:nvPr/>
            </p:nvCxnSpPr>
            <p:spPr bwMode="auto">
              <a:xfrm>
                <a:off x="2220912" y="4035985"/>
                <a:ext cx="0" cy="451802"/>
              </a:xfrm>
              <a:prstGeom prst="line">
                <a:avLst/>
              </a:prstGeom>
              <a:solidFill>
                <a:srgbClr val="FFFF00"/>
              </a:solidFill>
              <a:ln w="254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65D950-5738-4E87-B420-A013C59CA0F2}"/>
                </a:ext>
              </a:extLst>
            </p:cNvPr>
            <p:cNvCxnSpPr/>
            <p:nvPr/>
          </p:nvCxnSpPr>
          <p:spPr>
            <a:xfrm flipH="1">
              <a:off x="7448242" y="5545586"/>
              <a:ext cx="465607" cy="45422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39A5F5-DAD5-4073-8E8E-B51754A0C48C}"/>
                </a:ext>
              </a:extLst>
            </p:cNvPr>
            <p:cNvCxnSpPr>
              <a:stCxn id="12" idx="2"/>
              <a:endCxn id="22" idx="0"/>
            </p:cNvCxnSpPr>
            <p:nvPr/>
          </p:nvCxnSpPr>
          <p:spPr>
            <a:xfrm flipH="1">
              <a:off x="7220860" y="4558180"/>
              <a:ext cx="1945371" cy="989824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96945A-F9AA-4612-BB3D-C1731796292B}"/>
                </a:ext>
              </a:extLst>
            </p:cNvPr>
            <p:cNvCxnSpPr/>
            <p:nvPr/>
          </p:nvCxnSpPr>
          <p:spPr>
            <a:xfrm>
              <a:off x="3105479" y="3915876"/>
              <a:ext cx="1268424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7147366-CCA6-4233-ACD3-365DA0747E3A}"/>
                </a:ext>
              </a:extLst>
            </p:cNvPr>
            <p:cNvCxnSpPr/>
            <p:nvPr/>
          </p:nvCxnSpPr>
          <p:spPr>
            <a:xfrm flipH="1">
              <a:off x="3238887" y="4115406"/>
              <a:ext cx="1298274" cy="41771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166944F-CDAD-4C0B-8A67-C3A9F9A4DFCF}"/>
                </a:ext>
              </a:extLst>
            </p:cNvPr>
            <p:cNvCxnSpPr>
              <a:endCxn id="16" idx="2"/>
            </p:cNvCxnSpPr>
            <p:nvPr/>
          </p:nvCxnSpPr>
          <p:spPr>
            <a:xfrm flipH="1" flipV="1">
              <a:off x="5032262" y="4248471"/>
              <a:ext cx="1672794" cy="1581097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59192B-0871-4BCA-B0A9-2BFA69A535BB}"/>
              </a:ext>
            </a:extLst>
          </p:cNvPr>
          <p:cNvGrpSpPr/>
          <p:nvPr/>
        </p:nvGrpSpPr>
        <p:grpSpPr>
          <a:xfrm>
            <a:off x="5032262" y="3909965"/>
            <a:ext cx="3351949" cy="1041737"/>
            <a:chOff x="6078640" y="4041666"/>
            <a:chExt cx="3351949" cy="104173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7496DD9-A106-4FC3-9F9F-3A7381CB3FBD}"/>
                </a:ext>
              </a:extLst>
            </p:cNvPr>
            <p:cNvCxnSpPr>
              <a:cxnSpLocks/>
              <a:stCxn id="32" idx="1"/>
              <a:endCxn id="16" idx="0"/>
            </p:cNvCxnSpPr>
            <p:nvPr/>
          </p:nvCxnSpPr>
          <p:spPr>
            <a:xfrm flipH="1">
              <a:off x="6078640" y="4374464"/>
              <a:ext cx="1307387" cy="708939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5">
              <a:extLst>
                <a:ext uri="{FF2B5EF4-FFF2-40B4-BE49-F238E27FC236}">
                  <a16:creationId xmlns:a16="http://schemas.microsoft.com/office/drawing/2014/main" id="{B49F430A-00CE-4CEB-99D9-BFECEFA56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6027" y="4041666"/>
              <a:ext cx="2044562" cy="665596"/>
            </a:xfrm>
            <a:prstGeom prst="rect">
              <a:avLst/>
            </a:prstGeom>
            <a:solidFill>
              <a:srgbClr val="3AE64A"/>
            </a:solidFill>
            <a:ln>
              <a:solidFill>
                <a:schemeClr val="bg2">
                  <a:lumMod val="1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0000" tIns="45000" rIns="90000" bIns="450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defRPr>
              </a:lvl9pPr>
            </a:lstStyle>
            <a:p>
              <a:pPr marL="215900" indent="-212725">
                <a:buClrTx/>
                <a:buSzPct val="45000"/>
                <a:buFontTx/>
                <a:buNone/>
                <a:tabLst>
                  <a:tab pos="212725" algn="l"/>
                  <a:tab pos="322263" algn="l"/>
                  <a:tab pos="779463" algn="l"/>
                  <a:tab pos="1236663" algn="l"/>
                  <a:tab pos="1693863" algn="l"/>
                  <a:tab pos="2151063" algn="l"/>
                  <a:tab pos="2608263" algn="l"/>
                  <a:tab pos="3065463" algn="l"/>
                  <a:tab pos="3522663" algn="l"/>
                  <a:tab pos="3979863" algn="l"/>
                  <a:tab pos="4437063" algn="l"/>
                  <a:tab pos="4894263" algn="l"/>
                  <a:tab pos="5351463" algn="l"/>
                  <a:tab pos="5808663" algn="l"/>
                  <a:tab pos="6265863" algn="l"/>
                  <a:tab pos="6723063" algn="l"/>
                  <a:tab pos="7180263" algn="l"/>
                  <a:tab pos="7637463" algn="l"/>
                  <a:tab pos="8094663" algn="l"/>
                  <a:tab pos="8551863" algn="l"/>
                  <a:tab pos="9009063" algn="l"/>
                  <a:tab pos="9137650" algn="l"/>
                  <a:tab pos="9594850" algn="l"/>
                  <a:tab pos="10052050" algn="l"/>
                  <a:tab pos="10509250" algn="l"/>
                  <a:tab pos="10512425" algn="l"/>
                </a:tabLst>
              </a:pPr>
              <a:r>
                <a:rPr lang="en-US" altLang="en-US" dirty="0"/>
                <a:t>Remove this node</a:t>
              </a: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B8D23F9-C459-4493-A479-538B036DBB86}"/>
              </a:ext>
            </a:extLst>
          </p:cNvPr>
          <p:cNvSpPr/>
          <p:nvPr/>
        </p:nvSpPr>
        <p:spPr>
          <a:xfrm>
            <a:off x="7334401" y="2362084"/>
            <a:ext cx="2259576" cy="6655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 we done?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599E77-0AFE-4925-A4A5-034434FDFBC3}"/>
              </a:ext>
            </a:extLst>
          </p:cNvPr>
          <p:cNvSpPr/>
          <p:nvPr/>
        </p:nvSpPr>
        <p:spPr>
          <a:xfrm>
            <a:off x="7220859" y="3082255"/>
            <a:ext cx="2259576" cy="6655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 forget the “edge cases”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100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Array (or </a:t>
            </a:r>
            <a:r>
              <a:rPr lang="en-US" altLang="he-IL" dirty="0" err="1"/>
              <a:t>ArrayList</a:t>
            </a:r>
            <a:r>
              <a:rPr lang="en-US" altLang="he-IL" dirty="0"/>
              <a:t>) vs LinkedList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  <a:p>
            <a:pPr>
              <a:defRPr/>
            </a:pPr>
            <a:endParaRPr lang="en-US" altLang="he-IL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A40108-C3AD-4806-92B8-451E98B914FB}"/>
              </a:ext>
            </a:extLst>
          </p:cNvPr>
          <p:cNvGraphicFramePr>
            <a:graphicFrameLocks/>
          </p:cNvGraphicFramePr>
          <p:nvPr/>
        </p:nvGraphicFramePr>
        <p:xfrm>
          <a:off x="601287" y="1949043"/>
          <a:ext cx="8974354" cy="45781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56668">
                  <a:extLst>
                    <a:ext uri="{9D8B030D-6E8A-4147-A177-3AD203B41FA5}">
                      <a16:colId xmlns:a16="http://schemas.microsoft.com/office/drawing/2014/main" val="1722442967"/>
                    </a:ext>
                  </a:extLst>
                </a:gridCol>
                <a:gridCol w="1443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8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08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Doubly Linked List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38"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get(index) / set(index, element)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Find an element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O(log(N))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 dirty="0"/>
                        <a:t>Find in a sorted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753395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Insert in the beginning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Insert in the end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Insert in the middle (</a:t>
                      </a:r>
                      <a:r>
                        <a:rPr lang="en-US" sz="2000" dirty="0" err="1"/>
                        <a:t>addAfter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Remove in the middle (remove)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392877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Remove from the beginning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17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O(1)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Remove from the end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3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667398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Stack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b="1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 stack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an ordered collection of items with the following operations: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push(item)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add an item to the stack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pop()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remove an item from the stack, and return its value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 checks if the stack is empty</a:t>
            </a:r>
            <a:b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No bound on the number of elements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Removal follows the 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last-in-first-out order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(LIFO)</a:t>
            </a:r>
          </a:p>
        </p:txBody>
      </p:sp>
      <p:pic>
        <p:nvPicPr>
          <p:cNvPr id="21" name="Google Shape;62;p17">
            <a:extLst>
              <a:ext uri="{FF2B5EF4-FFF2-40B4-BE49-F238E27FC236}">
                <a16:creationId xmlns:a16="http://schemas.microsoft.com/office/drawing/2014/main" id="{DF902AEA-4E26-4EDF-89BD-90487E5933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983" y="4592537"/>
            <a:ext cx="1506329" cy="2361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31A120-4911-4F30-A208-BAE2996FDE9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82540" y="3447511"/>
            <a:ext cx="2286000" cy="3682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D4E67B-92CC-4D0B-BCC4-498183F668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01" y="4592537"/>
            <a:ext cx="1725379" cy="228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0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Stack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 stack: an ordered collection of items with the following operations: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push(item)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add an item to the stack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pop()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remove an item from the stack, and return its value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 checks if the stack is empty</a:t>
            </a:r>
            <a:b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Removal follows a last-in-first-out order (LIFO)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Stack&lt;Integer&gt; s = new Stack&lt;Integer&gt;()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s.push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(3)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s.push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(5)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s.pop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 -- returns 5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s.push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(1)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s.push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(3)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AAFCDF-4D1D-464A-8C5A-1E0DD418A940}"/>
              </a:ext>
            </a:extLst>
          </p:cNvPr>
          <p:cNvGraphicFramePr>
            <a:graphicFrameLocks noGrp="1"/>
          </p:cNvGraphicFramePr>
          <p:nvPr/>
        </p:nvGraphicFramePr>
        <p:xfrm>
          <a:off x="6690742" y="4439752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E28197-2DC9-44B4-ABCA-3D37DDDDED7F}"/>
              </a:ext>
            </a:extLst>
          </p:cNvPr>
          <p:cNvGraphicFramePr>
            <a:graphicFrameLocks noGrp="1"/>
          </p:cNvGraphicFramePr>
          <p:nvPr/>
        </p:nvGraphicFramePr>
        <p:xfrm>
          <a:off x="6700122" y="4439752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4CDBBEA-C345-4EBA-9AF7-3EFBDDBCB200}"/>
              </a:ext>
            </a:extLst>
          </p:cNvPr>
          <p:cNvGraphicFramePr>
            <a:graphicFrameLocks noGrp="1"/>
          </p:cNvGraphicFramePr>
          <p:nvPr/>
        </p:nvGraphicFramePr>
        <p:xfrm>
          <a:off x="6689484" y="4439752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08D1A5-45F5-4F29-BE96-639810AB6043}"/>
              </a:ext>
            </a:extLst>
          </p:cNvPr>
          <p:cNvGraphicFramePr>
            <a:graphicFrameLocks noGrp="1"/>
          </p:cNvGraphicFramePr>
          <p:nvPr/>
        </p:nvGraphicFramePr>
        <p:xfrm>
          <a:off x="6689484" y="4439752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BD5DEC6-5602-4594-8C66-93DA8521F988}"/>
              </a:ext>
            </a:extLst>
          </p:cNvPr>
          <p:cNvGraphicFramePr>
            <a:graphicFrameLocks noGrp="1"/>
          </p:cNvGraphicFramePr>
          <p:nvPr/>
        </p:nvGraphicFramePr>
        <p:xfrm>
          <a:off x="6695432" y="4439752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834BD31-F3DF-4D8C-83F1-87E070422214}"/>
              </a:ext>
            </a:extLst>
          </p:cNvPr>
          <p:cNvGraphicFramePr>
            <a:graphicFrameLocks noGrp="1"/>
          </p:cNvGraphicFramePr>
          <p:nvPr/>
        </p:nvGraphicFramePr>
        <p:xfrm>
          <a:off x="6695432" y="4439752"/>
          <a:ext cx="6170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08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54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Exceptions are objects, just like everything else in Java.</a:t>
            </a:r>
          </a:p>
          <a:p>
            <a:r>
              <a:rPr lang="en-US" altLang="he-IL" sz="2000" dirty="0"/>
              <a:t>In particular, they inherit from Object.</a:t>
            </a:r>
          </a:p>
          <a:p>
            <a:endParaRPr lang="en-US" altLang="he-IL" sz="2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1546BD-8988-4978-9E68-B3F79531D7C6}"/>
              </a:ext>
            </a:extLst>
          </p:cNvPr>
          <p:cNvGrpSpPr/>
          <p:nvPr/>
        </p:nvGrpSpPr>
        <p:grpSpPr>
          <a:xfrm>
            <a:off x="1200149" y="2812256"/>
            <a:ext cx="8239113" cy="4170320"/>
            <a:chOff x="1200149" y="2812256"/>
            <a:chExt cx="8239113" cy="4170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913E91F-7741-46B4-89C6-4A48AED28C2C}"/>
                </a:ext>
              </a:extLst>
            </p:cNvPr>
            <p:cNvSpPr/>
            <p:nvPr/>
          </p:nvSpPr>
          <p:spPr>
            <a:xfrm>
              <a:off x="3236912" y="3534568"/>
              <a:ext cx="1803400" cy="4905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Throwable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92A436-1C3E-401E-836A-AE6883288DB3}"/>
                </a:ext>
              </a:extLst>
            </p:cNvPr>
            <p:cNvSpPr/>
            <p:nvPr/>
          </p:nvSpPr>
          <p:spPr>
            <a:xfrm>
              <a:off x="3236912" y="2812256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Object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B00427-E66A-436E-BAFB-27EBDE272839}"/>
                </a:ext>
              </a:extLst>
            </p:cNvPr>
            <p:cNvSpPr/>
            <p:nvPr/>
          </p:nvSpPr>
          <p:spPr>
            <a:xfrm>
              <a:off x="1200149" y="4368006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Error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620561-E5E0-484C-BC75-C890F1D11A04}"/>
                </a:ext>
              </a:extLst>
            </p:cNvPr>
            <p:cNvSpPr/>
            <p:nvPr/>
          </p:nvSpPr>
          <p:spPr>
            <a:xfrm>
              <a:off x="4443412" y="4366418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tx1"/>
                  </a:solidFill>
                </a:rPr>
                <a:t>Exception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490244-1F3D-4838-9811-0AAFFC4A4362}"/>
                </a:ext>
              </a:extLst>
            </p:cNvPr>
            <p:cNvSpPr/>
            <p:nvPr/>
          </p:nvSpPr>
          <p:spPr>
            <a:xfrm>
              <a:off x="6064249" y="5166518"/>
              <a:ext cx="1979613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RuntimeException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77E743-E4A1-4A50-B8DE-C589146300F6}"/>
                </a:ext>
              </a:extLst>
            </p:cNvPr>
            <p:cNvSpPr/>
            <p:nvPr/>
          </p:nvSpPr>
          <p:spPr>
            <a:xfrm>
              <a:off x="3146598" y="5155578"/>
              <a:ext cx="18034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IOException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CE21F5-693A-4835-BF78-25E3FD08563B}"/>
                </a:ext>
              </a:extLst>
            </p:cNvPr>
            <p:cNvSpPr/>
            <p:nvPr/>
          </p:nvSpPr>
          <p:spPr>
            <a:xfrm>
              <a:off x="7159612" y="5931420"/>
              <a:ext cx="2279650" cy="490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NullPointerException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2DE27F-7D4D-4483-A628-CE401F715EB7}"/>
                </a:ext>
              </a:extLst>
            </p:cNvPr>
            <p:cNvSpPr/>
            <p:nvPr/>
          </p:nvSpPr>
          <p:spPr>
            <a:xfrm>
              <a:off x="4638673" y="6493626"/>
              <a:ext cx="3122613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IndexOutOfBoundsException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454797-0593-462A-88E8-BBDE2311FE26}"/>
                </a:ext>
              </a:extLst>
            </p:cNvPr>
            <p:cNvSpPr/>
            <p:nvPr/>
          </p:nvSpPr>
          <p:spPr>
            <a:xfrm>
              <a:off x="2049964" y="6068508"/>
              <a:ext cx="2413000" cy="488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tx1"/>
                  </a:solidFill>
                </a:rPr>
                <a:t>FileNotFoundException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1D95D2-8829-4A8D-8A61-3A549B5A7BDA}"/>
                </a:ext>
              </a:extLst>
            </p:cNvPr>
            <p:cNvCxnSpPr>
              <a:stCxn id="5" idx="2"/>
              <a:endCxn id="4" idx="0"/>
            </p:cNvCxnSpPr>
            <p:nvPr/>
          </p:nvCxnSpPr>
          <p:spPr>
            <a:xfrm>
              <a:off x="4138612" y="3301206"/>
              <a:ext cx="0" cy="23336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35C0F1-5675-4D18-BD0C-B603D6429DFC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7054056" y="5655468"/>
              <a:ext cx="1245381" cy="27595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E7BDC6-21B6-4AFA-80C9-BC875F8A8715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flipH="1">
              <a:off x="6199980" y="5655468"/>
              <a:ext cx="854076" cy="838158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BA6C30-79A3-4D79-B4D7-132DEBA746F6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 flipH="1">
              <a:off x="3256464" y="5644528"/>
              <a:ext cx="791834" cy="42398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9802823-1737-4D98-B160-AE3B50D433CC}"/>
                </a:ext>
              </a:extLst>
            </p:cNvPr>
            <p:cNvCxnSpPr>
              <a:stCxn id="9" idx="0"/>
              <a:endCxn id="7" idx="2"/>
            </p:cNvCxnSpPr>
            <p:nvPr/>
          </p:nvCxnSpPr>
          <p:spPr>
            <a:xfrm flipV="1">
              <a:off x="4048298" y="4855368"/>
              <a:ext cx="1296814" cy="30021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5A6370A-DD58-4268-B480-9C781A10946D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5345112" y="4855368"/>
              <a:ext cx="1709737" cy="31115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FA7C0C4-17ED-487D-87A9-ECF967EDC15D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4138612" y="4025106"/>
              <a:ext cx="1206500" cy="341312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62FB6E-1DAB-43D7-ABC2-41F1902D99E2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flipH="1">
              <a:off x="2101849" y="4025106"/>
              <a:ext cx="2036763" cy="342900"/>
            </a:xfrm>
            <a:prstGeom prst="line">
              <a:avLst/>
            </a:prstGeom>
            <a:ln w="2540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90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Stack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How would you implement a stack?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A1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Using </a:t>
            </a:r>
            <a:r>
              <a:rPr lang="en-US" altLang="he-IL" sz="2000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ArrayList</a:t>
            </a: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push(item)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add an item to the end of the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pop()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remove an item from the end of the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--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checks if size==0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What is the running time of each operation?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push(item)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O(1) </a:t>
            </a:r>
            <a:r>
              <a:rPr lang="en-US" altLang="he-IL" sz="16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except sometimes we need to resize. Then runtime is O(size)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pop()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O(1) 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--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O(1)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8D86C9-0AFE-47CC-B416-9550F0BD2D17}"/>
              </a:ext>
            </a:extLst>
          </p:cNvPr>
          <p:cNvSpPr/>
          <p:nvPr/>
        </p:nvSpPr>
        <p:spPr>
          <a:xfrm>
            <a:off x="5479129" y="2137244"/>
            <a:ext cx="4096512" cy="11454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would change if we used array[0] as the top of the stack?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673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Stack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How would you implement a stack?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A2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Using LinkedList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push(item)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add an item to the </a:t>
            </a:r>
            <a:r>
              <a:rPr lang="en-US" altLang="he-IL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head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of the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pop()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remove an item from the </a:t>
            </a:r>
            <a:r>
              <a:rPr lang="en-US" altLang="he-IL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head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of the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--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checks if size==0 or head==null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What is the running time of each operation?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push(item)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O(1)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pop()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O(1) 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--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O(1)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8D86C9-0AFE-47CC-B416-9550F0BD2D17}"/>
              </a:ext>
            </a:extLst>
          </p:cNvPr>
          <p:cNvSpPr/>
          <p:nvPr/>
        </p:nvSpPr>
        <p:spPr>
          <a:xfrm>
            <a:off x="4325113" y="5319356"/>
            <a:ext cx="4425696" cy="10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all operations run in O(1) time.</a:t>
            </a:r>
          </a:p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Always</a:t>
            </a:r>
          </a:p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Worst case.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B49DD7-FC36-49E1-A4AB-F01E57BE892B}"/>
              </a:ext>
            </a:extLst>
          </p:cNvPr>
          <p:cNvSpPr/>
          <p:nvPr/>
        </p:nvSpPr>
        <p:spPr>
          <a:xfrm>
            <a:off x="4812632" y="2240318"/>
            <a:ext cx="4980914" cy="10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we add/remove to/from head, then</a:t>
            </a:r>
            <a:b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suffices to have a singly linked list.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927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3919237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Queue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b="1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 queue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an ordered collection of items with the following operations: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enqueue(item)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add an item to the queue 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dequeue()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remove an item from the queue, and return its value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 checks if the queue is empty</a:t>
            </a:r>
            <a:b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No bound on the number of elements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Removal follows the 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first-in-first-out order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(FIFO)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Example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queue for printer or other resources.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Also, applications in algorithms</a:t>
            </a:r>
          </a:p>
        </p:txBody>
      </p:sp>
    </p:spTree>
    <p:extLst>
      <p:ext uri="{BB962C8B-B14F-4D97-AF65-F5344CB8AC3E}">
        <p14:creationId xmlns:p14="http://schemas.microsoft.com/office/powerpoint/2010/main" val="423173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Queue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How would you implement a queue?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A1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Using Linked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enqueue(item)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add an item to the </a:t>
            </a:r>
            <a:r>
              <a:rPr lang="en-US" altLang="he-IL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tail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of the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dequeue()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remove an item from the </a:t>
            </a:r>
            <a:r>
              <a:rPr lang="en-US" altLang="he-IL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head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of the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--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checks if size==0 or head==null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What is the running time of each operation?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enqueue(item)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O(1)	// assuming we have a pointer to the tail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dequeue()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O(1) 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--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O(1)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8D86C9-0AFE-47CC-B416-9550F0BD2D17}"/>
              </a:ext>
            </a:extLst>
          </p:cNvPr>
          <p:cNvSpPr/>
          <p:nvPr/>
        </p:nvSpPr>
        <p:spPr>
          <a:xfrm>
            <a:off x="4754303" y="5594725"/>
            <a:ext cx="4425696" cy="10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operations run in O(1) time,</a:t>
            </a:r>
          </a:p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worst case.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B552CD-C37F-4E29-9199-3096B3EA523E}"/>
              </a:ext>
            </a:extLst>
          </p:cNvPr>
          <p:cNvSpPr/>
          <p:nvPr/>
        </p:nvSpPr>
        <p:spPr>
          <a:xfrm>
            <a:off x="5634673" y="1793595"/>
            <a:ext cx="4112831" cy="1502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are the minimal requirements from the linked list?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Doubly linked list?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One-directional list with tail?</a:t>
            </a:r>
            <a:endParaRPr lang="en-CA" sz="20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539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Queue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How would you implement a queue?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A2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Using </a:t>
            </a:r>
            <a:r>
              <a:rPr lang="en-US" altLang="he-IL" sz="2000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ArrayList</a:t>
            </a: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enqueue(item)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add an item to the </a:t>
            </a:r>
            <a:r>
              <a:rPr lang="en-US" altLang="he-IL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tail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of the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dequeue()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remove an item from the </a:t>
            </a:r>
            <a:r>
              <a:rPr lang="en-US" altLang="he-IL" sz="200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head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of the list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--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checks if size==0 or head==null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What is the running time of each operation?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enqueue(item)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O(1)	// except when we need to resize the array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dequeue()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-- </a:t>
            </a:r>
            <a:r>
              <a:rPr lang="en-US" altLang="he-IL" sz="2000" b="1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O(size) 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--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O(1)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11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Stacks and Queues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Stacks and Queues are the most basic data structure.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They are used everywhere in computer science: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Operating systems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he-IL" sz="16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compilers use stack to run our program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Algorithms</a:t>
            </a: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he-IL" sz="16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We will see an example of a graph exploration algorithms that use stacks/queues.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he-IL" sz="16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Recursions be converted into iterations using stack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AI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he-IL" sz="16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 above algorithms have applications to AI algorithms (e.g., solving 15Puzzle)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These are very basic building blocks. You should all understand them well.</a:t>
            </a:r>
          </a:p>
        </p:txBody>
      </p:sp>
    </p:spTree>
    <p:extLst>
      <p:ext uri="{BB962C8B-B14F-4D97-AF65-F5344CB8AC3E}">
        <p14:creationId xmlns:p14="http://schemas.microsoft.com/office/powerpoint/2010/main" val="253500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8394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Execution stack and scope of variables</a:t>
            </a:r>
          </a:p>
        </p:txBody>
      </p:sp>
    </p:spTree>
    <p:extLst>
      <p:ext uri="{BB962C8B-B14F-4D97-AF65-F5344CB8AC3E}">
        <p14:creationId xmlns:p14="http://schemas.microsoft.com/office/powerpoint/2010/main" val="39470125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Execution stack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b="1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Execution stack / runtime stack / call stack /the stack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is a</a:t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 that stores the information about the functions called during the execution of a program.</a:t>
            </a:r>
          </a:p>
          <a:p>
            <a:pPr>
              <a:buSzPct val="45000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function the stack stores the following information: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of the function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variables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value</a:t>
            </a:r>
          </a:p>
          <a:p>
            <a:pPr marL="1028700" lvl="1" indent="-342900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address: When a function completes,</a:t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it returns control to the function that called it.</a:t>
            </a:r>
          </a:p>
          <a:p>
            <a:pPr>
              <a:buSzPct val="45000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45000"/>
            </a:pPr>
            <a:endParaRPr lang="en-CA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The class Throwable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Has the following constructors: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Throwable()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Throwable( String message)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Throwable(Throwable cause)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Throwable(String message, Throwable cause)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i="1" dirty="0"/>
          </a:p>
        </p:txBody>
      </p:sp>
    </p:spTree>
    <p:extLst>
      <p:ext uri="{BB962C8B-B14F-4D97-AF65-F5344CB8AC3E}">
        <p14:creationId xmlns:p14="http://schemas.microsoft.com/office/powerpoint/2010/main" val="128989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Execution stack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bar (int size) {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</a:t>
            </a:r>
            <a:r>
              <a:rPr lang="en-US" sz="2000" i="1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size+1;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</a:t>
            </a:r>
            <a:r>
              <a:rPr lang="en-US" sz="2000" i="1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foo (int n) {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String ret = “ABC”;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bar(4);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bar(8);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ret;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  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main(String[] </a:t>
            </a:r>
            <a:r>
              <a:rPr lang="en-US" sz="2000" i="1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foo(5);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return 0;</a:t>
            </a:r>
            <a:b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CA" sz="20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CB99D6-B35E-495B-BFE8-B0C4B3028415}"/>
              </a:ext>
            </a:extLst>
          </p:cNvPr>
          <p:cNvSpPr/>
          <p:nvPr/>
        </p:nvSpPr>
        <p:spPr>
          <a:xfrm>
            <a:off x="6111080" y="5343294"/>
            <a:ext cx="3176336" cy="13764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variables:…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JVM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25CA0-FA4F-42C9-BB94-60B73696614B}"/>
              </a:ext>
            </a:extLst>
          </p:cNvPr>
          <p:cNvSpPr/>
          <p:nvPr/>
        </p:nvSpPr>
        <p:spPr>
          <a:xfrm>
            <a:off x="6111080" y="3871138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foo()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= 5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n= 5; ret =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main line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F7A374-B13E-4FE5-9786-64464D546616}"/>
              </a:ext>
            </a:extLst>
          </p:cNvPr>
          <p:cNvSpPr/>
          <p:nvPr/>
        </p:nvSpPr>
        <p:spPr>
          <a:xfrm>
            <a:off x="6111080" y="2421020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bar()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 = 4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foo line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1B9E7C-8B21-45E2-8DCD-76F17D5E362B}"/>
              </a:ext>
            </a:extLst>
          </p:cNvPr>
          <p:cNvSpPr/>
          <p:nvPr/>
        </p:nvSpPr>
        <p:spPr>
          <a:xfrm>
            <a:off x="6105565" y="2428203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bar()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params: int size = 8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int size = 8; int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foo line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C8598-40B0-4233-894F-6C1087D7CD4E}"/>
              </a:ext>
            </a:extLst>
          </p:cNvPr>
          <p:cNvSpPr/>
          <p:nvPr/>
        </p:nvSpPr>
        <p:spPr>
          <a:xfrm>
            <a:off x="6111075" y="3873049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foo()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params: int n = 5;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int n= 5; ret = ID28;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main line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FC80F-2956-4988-97FB-ADACB9815413}"/>
              </a:ext>
            </a:extLst>
          </p:cNvPr>
          <p:cNvSpPr/>
          <p:nvPr/>
        </p:nvSpPr>
        <p:spPr>
          <a:xfrm>
            <a:off x="6116595" y="2421020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bar()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 = 4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=5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foo line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C2CC9B-7299-4196-81FC-BD5C5D47B4FF}"/>
              </a:ext>
            </a:extLst>
          </p:cNvPr>
          <p:cNvSpPr/>
          <p:nvPr/>
        </p:nvSpPr>
        <p:spPr>
          <a:xfrm>
            <a:off x="6107451" y="2430164"/>
            <a:ext cx="3176336" cy="13860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bar()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 = 8;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 = 8;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9;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?</a:t>
            </a:r>
            <a:b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address: foo line 3</a:t>
            </a:r>
          </a:p>
        </p:txBody>
      </p:sp>
      <p:sp>
        <p:nvSpPr>
          <p:cNvPr id="11" name="Right Arrow 35">
            <a:extLst>
              <a:ext uri="{FF2B5EF4-FFF2-40B4-BE49-F238E27FC236}">
                <a16:creationId xmlns:a16="http://schemas.microsoft.com/office/drawing/2014/main" id="{085F4963-6B58-41F4-A072-17D0A5572EF5}"/>
              </a:ext>
            </a:extLst>
          </p:cNvPr>
          <p:cNvSpPr/>
          <p:nvPr/>
        </p:nvSpPr>
        <p:spPr>
          <a:xfrm flipH="1">
            <a:off x="3489152" y="5657055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36">
            <a:extLst>
              <a:ext uri="{FF2B5EF4-FFF2-40B4-BE49-F238E27FC236}">
                <a16:creationId xmlns:a16="http://schemas.microsoft.com/office/drawing/2014/main" id="{549A56F3-170A-4003-8AD1-EBFE559483D9}"/>
              </a:ext>
            </a:extLst>
          </p:cNvPr>
          <p:cNvSpPr/>
          <p:nvPr/>
        </p:nvSpPr>
        <p:spPr>
          <a:xfrm flipH="1">
            <a:off x="3489151" y="5955438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38">
            <a:extLst>
              <a:ext uri="{FF2B5EF4-FFF2-40B4-BE49-F238E27FC236}">
                <a16:creationId xmlns:a16="http://schemas.microsoft.com/office/drawing/2014/main" id="{B452AA56-601C-4EEE-9B72-3743D6F3FADB}"/>
              </a:ext>
            </a:extLst>
          </p:cNvPr>
          <p:cNvSpPr/>
          <p:nvPr/>
        </p:nvSpPr>
        <p:spPr>
          <a:xfrm flipH="1">
            <a:off x="3681174" y="3517018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39">
            <a:extLst>
              <a:ext uri="{FF2B5EF4-FFF2-40B4-BE49-F238E27FC236}">
                <a16:creationId xmlns:a16="http://schemas.microsoft.com/office/drawing/2014/main" id="{F511C48E-5707-4D80-A5C8-43B62337D8DC}"/>
              </a:ext>
            </a:extLst>
          </p:cNvPr>
          <p:cNvSpPr/>
          <p:nvPr/>
        </p:nvSpPr>
        <p:spPr>
          <a:xfrm flipH="1">
            <a:off x="3681174" y="3817070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40">
            <a:extLst>
              <a:ext uri="{FF2B5EF4-FFF2-40B4-BE49-F238E27FC236}">
                <a16:creationId xmlns:a16="http://schemas.microsoft.com/office/drawing/2014/main" id="{C85A27E4-FD1F-4D67-94FF-000305CB1CD8}"/>
              </a:ext>
            </a:extLst>
          </p:cNvPr>
          <p:cNvSpPr/>
          <p:nvPr/>
        </p:nvSpPr>
        <p:spPr>
          <a:xfrm flipH="1">
            <a:off x="3681173" y="4117551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41">
            <a:extLst>
              <a:ext uri="{FF2B5EF4-FFF2-40B4-BE49-F238E27FC236}">
                <a16:creationId xmlns:a16="http://schemas.microsoft.com/office/drawing/2014/main" id="{DB2DCC31-7098-46BD-ACA7-62C70ED46477}"/>
              </a:ext>
            </a:extLst>
          </p:cNvPr>
          <p:cNvSpPr/>
          <p:nvPr/>
        </p:nvSpPr>
        <p:spPr>
          <a:xfrm flipH="1">
            <a:off x="3489154" y="1986990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42">
            <a:extLst>
              <a:ext uri="{FF2B5EF4-FFF2-40B4-BE49-F238E27FC236}">
                <a16:creationId xmlns:a16="http://schemas.microsoft.com/office/drawing/2014/main" id="{05DA8981-EFEA-4B71-8BC7-830A95458950}"/>
              </a:ext>
            </a:extLst>
          </p:cNvPr>
          <p:cNvSpPr/>
          <p:nvPr/>
        </p:nvSpPr>
        <p:spPr>
          <a:xfrm flipH="1">
            <a:off x="3489153" y="2313993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43">
            <a:extLst>
              <a:ext uri="{FF2B5EF4-FFF2-40B4-BE49-F238E27FC236}">
                <a16:creationId xmlns:a16="http://schemas.microsoft.com/office/drawing/2014/main" id="{3340F10C-C38B-4F04-AC4D-D5171B5F3AB1}"/>
              </a:ext>
            </a:extLst>
          </p:cNvPr>
          <p:cNvSpPr/>
          <p:nvPr/>
        </p:nvSpPr>
        <p:spPr>
          <a:xfrm flipH="1">
            <a:off x="3489152" y="2629500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44">
            <a:extLst>
              <a:ext uri="{FF2B5EF4-FFF2-40B4-BE49-F238E27FC236}">
                <a16:creationId xmlns:a16="http://schemas.microsoft.com/office/drawing/2014/main" id="{83AE1E96-45B3-4C51-AFD1-BDDDB45800C7}"/>
              </a:ext>
            </a:extLst>
          </p:cNvPr>
          <p:cNvSpPr/>
          <p:nvPr/>
        </p:nvSpPr>
        <p:spPr>
          <a:xfrm flipH="1">
            <a:off x="3681169" y="4427709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45">
            <a:extLst>
              <a:ext uri="{FF2B5EF4-FFF2-40B4-BE49-F238E27FC236}">
                <a16:creationId xmlns:a16="http://schemas.microsoft.com/office/drawing/2014/main" id="{6C31BA73-FD8A-4678-A225-511C0E661288}"/>
              </a:ext>
            </a:extLst>
          </p:cNvPr>
          <p:cNvSpPr/>
          <p:nvPr/>
        </p:nvSpPr>
        <p:spPr>
          <a:xfrm flipH="1">
            <a:off x="3681168" y="4725537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46">
            <a:extLst>
              <a:ext uri="{FF2B5EF4-FFF2-40B4-BE49-F238E27FC236}">
                <a16:creationId xmlns:a16="http://schemas.microsoft.com/office/drawing/2014/main" id="{630A11F1-2EA7-4B3A-B6B1-E2AD78F58C90}"/>
              </a:ext>
            </a:extLst>
          </p:cNvPr>
          <p:cNvSpPr/>
          <p:nvPr/>
        </p:nvSpPr>
        <p:spPr>
          <a:xfrm flipH="1">
            <a:off x="3489143" y="6299565"/>
            <a:ext cx="779645" cy="25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1" grpId="0" animBg="1"/>
      <p:bldP spid="21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Execution stack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All local variables of a function are stored in the corresponding stack-frame.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These are primitive types and  references to objects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When the function returns, the variables become unavailable.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Objects are stored in "global memory“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They do not die when the function returns.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When we don’t use them anymore, they are released by garbage collector.</a:t>
            </a:r>
          </a:p>
          <a:p>
            <a:pPr>
              <a:defRPr/>
            </a:pPr>
            <a:r>
              <a:rPr lang="en-US" altLang="he-IL" sz="2000" b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Terminology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Local variables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are stored on the stack.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Global variables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are stored on the heap.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2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A comment on recursion</a:t>
            </a:r>
          </a:p>
        </p:txBody>
      </p:sp>
    </p:spTree>
    <p:extLst>
      <p:ext uri="{BB962C8B-B14F-4D97-AF65-F5344CB8AC3E}">
        <p14:creationId xmlns:p14="http://schemas.microsoft.com/office/powerpoint/2010/main" val="25877609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 comment on recursion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How is recursion really implemented inside?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What happens when we make a recursive call?</a:t>
            </a:r>
            <a:br>
              <a:rPr lang="en-US" altLang="he-IL" sz="2000" dirty="0"/>
            </a:b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Wrong answer</a:t>
            </a:r>
            <a:r>
              <a:rPr lang="en-US" altLang="he-IL" sz="2000" dirty="0"/>
              <a:t>: my laptop delegates the subtask to  other laptops.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Correct answer</a:t>
            </a:r>
            <a:r>
              <a:rPr lang="en-US" altLang="he-IL" sz="2000" dirty="0"/>
              <a:t>: </a:t>
            </a:r>
            <a:r>
              <a:rPr lang="en-US" altLang="he-IL" sz="2000"/>
              <a:t>a block is </a:t>
            </a:r>
            <a:r>
              <a:rPr lang="en-US" altLang="he-IL" sz="2000" dirty="0"/>
              <a:t>added on execution stack: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/>
              <a:t>The order in which the functions are called,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/>
              <a:t>Where to return after the function ends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000" dirty="0"/>
              <a:t>All the local variables of the function</a:t>
            </a:r>
            <a:br>
              <a:rPr lang="en-US" altLang="he-IL" sz="2000" dirty="0"/>
            </a:b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In particular, any recursive function can be implemented</a:t>
            </a:r>
            <a:br>
              <a:rPr lang="en-US" altLang="he-IL" sz="2000" dirty="0"/>
            </a:br>
            <a:r>
              <a:rPr lang="en-US" altLang="he-IL" sz="2000" i="1" u="sng" dirty="0"/>
              <a:t>non-recursively</a:t>
            </a:r>
            <a:r>
              <a:rPr lang="en-US" altLang="he-IL" sz="2000" dirty="0"/>
              <a:t> using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We can do it and we will do it, though not today.</a:t>
            </a:r>
          </a:p>
        </p:txBody>
      </p:sp>
    </p:spTree>
    <p:extLst>
      <p:ext uri="{BB962C8B-B14F-4D97-AF65-F5344CB8AC3E}">
        <p14:creationId xmlns:p14="http://schemas.microsoft.com/office/powerpoint/2010/main" val="159460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The class Throwable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Has the following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String </a:t>
            </a:r>
            <a:r>
              <a:rPr lang="en-US" altLang="he-IL" sz="2000" i="1" dirty="0" err="1"/>
              <a:t>getMessage</a:t>
            </a:r>
            <a:r>
              <a:rPr lang="en-US" altLang="he-IL" sz="2000" i="1" dirty="0"/>
              <a:t>()</a:t>
            </a:r>
          </a:p>
          <a:p>
            <a:r>
              <a:rPr lang="en-US" altLang="he-IL" sz="2000" dirty="0"/>
              <a:t>Returns the detail message string of this throwable.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Throwable </a:t>
            </a:r>
            <a:r>
              <a:rPr lang="en-US" altLang="he-IL" sz="2000" i="1" dirty="0" err="1"/>
              <a:t>getCause</a:t>
            </a:r>
            <a:r>
              <a:rPr lang="en-US" altLang="he-IL" sz="2000" i="1" dirty="0"/>
              <a:t>()</a:t>
            </a:r>
          </a:p>
          <a:p>
            <a:r>
              <a:rPr lang="en-US" altLang="he-IL" sz="2000" dirty="0"/>
              <a:t>Returns the cause of this throwable or null.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 err="1"/>
              <a:t>StackTraceElement</a:t>
            </a:r>
            <a:r>
              <a:rPr lang="en-US" altLang="he-IL" sz="2000" i="1" dirty="0"/>
              <a:t>[] </a:t>
            </a:r>
            <a:r>
              <a:rPr lang="en-US" altLang="he-IL" sz="2000" i="1" dirty="0" err="1"/>
              <a:t>getStackTrace</a:t>
            </a:r>
            <a:r>
              <a:rPr lang="en-US" altLang="he-IL" sz="2000" i="1" dirty="0"/>
              <a:t>()</a:t>
            </a:r>
          </a:p>
          <a:p>
            <a:r>
              <a:rPr lang="en-US" altLang="he-IL" sz="2000" dirty="0"/>
              <a:t>Returns the stack trace.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String </a:t>
            </a:r>
            <a:r>
              <a:rPr lang="en-US" altLang="he-IL" sz="2000" i="1" dirty="0" err="1"/>
              <a:t>printStackTrace</a:t>
            </a:r>
            <a:r>
              <a:rPr lang="en-US" altLang="he-IL" sz="2000" i="1" dirty="0"/>
              <a:t> ()</a:t>
            </a:r>
          </a:p>
          <a:p>
            <a:r>
              <a:rPr lang="en-US" altLang="he-IL" sz="2000" dirty="0"/>
              <a:t>Prints this throwable and its stack trace.</a:t>
            </a:r>
          </a:p>
        </p:txBody>
      </p:sp>
    </p:spTree>
    <p:extLst>
      <p:ext uri="{BB962C8B-B14F-4D97-AF65-F5344CB8AC3E}">
        <p14:creationId xmlns:p14="http://schemas.microsoft.com/office/powerpoint/2010/main" val="331667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Three kinds of 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1. Checked exceptions</a:t>
            </a:r>
            <a:r>
              <a:rPr lang="en-US" altLang="he-IL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These are exceptional conditions that a well-written application should </a:t>
            </a:r>
            <a:r>
              <a:rPr lang="en-US" altLang="he-IL" sz="2000" b="1" dirty="0"/>
              <a:t>anticipate and recover from</a:t>
            </a:r>
            <a:r>
              <a:rPr lang="en-US" altLang="he-IL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Usually are subclasses of </a:t>
            </a:r>
            <a:r>
              <a:rPr lang="en-US" altLang="he-IL" sz="2000" dirty="0" err="1"/>
              <a:t>java.lang</a:t>
            </a:r>
            <a:r>
              <a:rPr lang="en-US" altLang="he-IL" sz="2000" dirty="0"/>
              <a:t>. Exception</a:t>
            </a:r>
          </a:p>
          <a:p>
            <a:r>
              <a:rPr lang="en-US" altLang="he-IL" sz="2000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An unexpected parameter that the method cannot handle (e.g. a circle has radius &lt; 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Trying to read from file that does not exist.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Reading from file with a wrong format.</a:t>
            </a:r>
          </a:p>
          <a:p>
            <a:endParaRPr lang="en-US" altLang="he-IL" sz="2000" dirty="0"/>
          </a:p>
          <a:p>
            <a:r>
              <a:rPr lang="en-US" altLang="he-IL" sz="2000" dirty="0"/>
              <a:t>They are subject to the Catch or Specify Requirement. </a:t>
            </a:r>
          </a:p>
          <a:p>
            <a:endParaRPr lang="en-US" altLang="he-IL" sz="2000" dirty="0"/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202347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Three kinds of 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2. Unchecked exceptions:</a:t>
            </a:r>
          </a:p>
          <a:p>
            <a:r>
              <a:rPr lang="en-US" altLang="he-IL" sz="2000" dirty="0"/>
              <a:t>These are subclasses of </a:t>
            </a:r>
            <a:r>
              <a:rPr lang="en-US" altLang="he-IL" sz="2000" dirty="0" err="1"/>
              <a:t>java.lang.RuntimeException</a:t>
            </a:r>
            <a:endParaRPr lang="en-US" altLang="he-IL" sz="2000" dirty="0"/>
          </a:p>
          <a:p>
            <a:r>
              <a:rPr lang="en-US" altLang="he-IL" sz="2000" dirty="0"/>
              <a:t>They are, unfortunately, so abundant, that it would be almost impossible to try to catch and handle these.</a:t>
            </a:r>
          </a:p>
          <a:p>
            <a:r>
              <a:rPr lang="en-US" altLang="he-IL" sz="2000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NullPointerException</a:t>
            </a:r>
            <a:r>
              <a:rPr lang="en-US" altLang="he-IL" sz="2000" dirty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IndexOutOfBoundsException</a:t>
            </a: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ArithmeticException</a:t>
            </a:r>
            <a:r>
              <a:rPr lang="en-US" altLang="he-IL" sz="2000" dirty="0"/>
              <a:t>  (e.g., division by zero)</a:t>
            </a:r>
          </a:p>
          <a:p>
            <a:endParaRPr lang="en-US" altLang="he-IL" sz="2000" dirty="0"/>
          </a:p>
          <a:p>
            <a:r>
              <a:rPr lang="en-US" altLang="he-IL" sz="2000" dirty="0"/>
              <a:t>The compiler does not make sure that you check for those.</a:t>
            </a:r>
          </a:p>
          <a:p>
            <a:endParaRPr lang="en-US" altLang="he-IL" sz="2000" dirty="0"/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213973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2194</TotalTime>
  <Words>3871</Words>
  <Application>Microsoft Office PowerPoint</Application>
  <PresentationFormat>Custom</PresentationFormat>
  <Paragraphs>668</Paragraphs>
  <Slides>64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Albany</vt:lpstr>
      <vt:lpstr>Arial</vt:lpstr>
      <vt:lpstr>Calibri</vt:lpstr>
      <vt:lpstr>Times New Roman</vt:lpstr>
      <vt:lpstr>Wingdings</vt:lpstr>
      <vt:lpstr>water</vt:lpstr>
      <vt:lpstr>lyt blackandwhite</vt:lpstr>
      <vt:lpstr>PowerPoint Presentation</vt:lpstr>
      <vt:lpstr>PowerPoint Presentation</vt:lpstr>
      <vt:lpstr>Exceptions</vt:lpstr>
      <vt:lpstr>Exceptions</vt:lpstr>
      <vt:lpstr>Exceptions</vt:lpstr>
      <vt:lpstr>The class Throwable</vt:lpstr>
      <vt:lpstr>The class Throwable</vt:lpstr>
      <vt:lpstr>Three kinds of exceptions</vt:lpstr>
      <vt:lpstr>Three kinds of exceptions</vt:lpstr>
      <vt:lpstr>Three kinds of exceptions</vt:lpstr>
      <vt:lpstr>Exceptions</vt:lpstr>
      <vt:lpstr>How to throw an exception</vt:lpstr>
      <vt:lpstr>Catch or Specify Requirement</vt:lpstr>
      <vt:lpstr>PowerPoint Presentation</vt:lpstr>
      <vt:lpstr>Coding style conventions</vt:lpstr>
      <vt:lpstr>PowerPoint Presentation</vt:lpstr>
      <vt:lpstr>Design patterns</vt:lpstr>
      <vt:lpstr>PowerPoint Presentation</vt:lpstr>
      <vt:lpstr>Singleton</vt:lpstr>
      <vt:lpstr>Singleton</vt:lpstr>
      <vt:lpstr>PowerPoint Presentation</vt:lpstr>
      <vt:lpstr>Factory</vt:lpstr>
      <vt:lpstr>PowerPoint Presentation</vt:lpstr>
      <vt:lpstr>Builder</vt:lpstr>
      <vt:lpstr>More on Object Oriented Design</vt:lpstr>
      <vt:lpstr>PowerPoint Presentation</vt:lpstr>
      <vt:lpstr>Streams</vt:lpstr>
      <vt:lpstr>Linked List</vt:lpstr>
      <vt:lpstr>Linked List</vt:lpstr>
      <vt:lpstr>Linked List implementation</vt:lpstr>
      <vt:lpstr>Linked List implementation</vt:lpstr>
      <vt:lpstr>Linked List implementation</vt:lpstr>
      <vt:lpstr>Add to Head</vt:lpstr>
      <vt:lpstr>Add to Head</vt:lpstr>
      <vt:lpstr>Remove from Head</vt:lpstr>
      <vt:lpstr>Remove from Head</vt:lpstr>
      <vt:lpstr>More operations</vt:lpstr>
      <vt:lpstr>Array (or ArrayList) vs LinkedList</vt:lpstr>
      <vt:lpstr>Adding a pointer to the tail</vt:lpstr>
      <vt:lpstr>Adding a pointer to the tail</vt:lpstr>
      <vt:lpstr>Array (or ArrayList) vs LinkedList</vt:lpstr>
      <vt:lpstr>More operations</vt:lpstr>
      <vt:lpstr>PowerPoint Presentation</vt:lpstr>
      <vt:lpstr>Doubly Linked List</vt:lpstr>
      <vt:lpstr>Doubly Linked List</vt:lpstr>
      <vt:lpstr>Array (or ArrayList) vs LinkedList</vt:lpstr>
      <vt:lpstr>PowerPoint Presentation</vt:lpstr>
      <vt:lpstr>Stack</vt:lpstr>
      <vt:lpstr>Stack</vt:lpstr>
      <vt:lpstr>Stack</vt:lpstr>
      <vt:lpstr>Stack</vt:lpstr>
      <vt:lpstr>PowerPoint Presentation</vt:lpstr>
      <vt:lpstr>Queue</vt:lpstr>
      <vt:lpstr>Queue</vt:lpstr>
      <vt:lpstr>Queue</vt:lpstr>
      <vt:lpstr>Stacks and Queues</vt:lpstr>
      <vt:lpstr>PowerPoint Presentation</vt:lpstr>
      <vt:lpstr>PowerPoint Presentation</vt:lpstr>
      <vt:lpstr>Execution stack</vt:lpstr>
      <vt:lpstr>Execution stack</vt:lpstr>
      <vt:lpstr>Execution stack</vt:lpstr>
      <vt:lpstr>PowerPoint Presentation</vt:lpstr>
      <vt:lpstr>A comment on recursion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545</cp:revision>
  <dcterms:created xsi:type="dcterms:W3CDTF">2017-07-19T12:15:02Z</dcterms:created>
  <dcterms:modified xsi:type="dcterms:W3CDTF">2025-09-14T21:56:36Z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