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604" r:id="rId4"/>
    <p:sldId id="623" r:id="rId5"/>
    <p:sldId id="624" r:id="rId6"/>
    <p:sldId id="625" r:id="rId7"/>
    <p:sldId id="626" r:id="rId8"/>
    <p:sldId id="635" r:id="rId9"/>
    <p:sldId id="636" r:id="rId10"/>
    <p:sldId id="637" r:id="rId11"/>
    <p:sldId id="638" r:id="rId12"/>
    <p:sldId id="639" r:id="rId13"/>
    <p:sldId id="628" r:id="rId14"/>
    <p:sldId id="640" r:id="rId15"/>
    <p:sldId id="627" r:id="rId16"/>
    <p:sldId id="629" r:id="rId17"/>
    <p:sldId id="630" r:id="rId18"/>
    <p:sldId id="632" r:id="rId19"/>
    <p:sldId id="631" r:id="rId20"/>
    <p:sldId id="643" r:id="rId21"/>
    <p:sldId id="634" r:id="rId22"/>
    <p:sldId id="644" r:id="rId23"/>
    <p:sldId id="649" r:id="rId24"/>
    <p:sldId id="650" r:id="rId25"/>
    <p:sldId id="651" r:id="rId26"/>
    <p:sldId id="652" r:id="rId27"/>
    <p:sldId id="699" r:id="rId28"/>
    <p:sldId id="334" r:id="rId2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1FB88-06D8-49BB-BD89-276E066C3114}" v="1" dt="2025-10-01T17:15:06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97F42D41-B360-476F-893F-689E1ADF1BB5}"/>
    <pc:docChg chg="undo custSel addSld delSld modSld sldOrd">
      <pc:chgData name="Igor Shinkar" userId="db6eb1b41a9778dd" providerId="LiveId" clId="{97F42D41-B360-476F-893F-689E1ADF1BB5}" dt="2023-01-27T20:13:15.635" v="304" actId="20577"/>
      <pc:docMkLst>
        <pc:docMk/>
      </pc:docMkLst>
      <pc:sldChg chg="modSp mod">
        <pc:chgData name="Igor Shinkar" userId="db6eb1b41a9778dd" providerId="LiveId" clId="{97F42D41-B360-476F-893F-689E1ADF1BB5}" dt="2023-01-24T20:16:19.017" v="1" actId="6549"/>
        <pc:sldMkLst>
          <pc:docMk/>
          <pc:sldMk cId="0" sldId="25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89987187" sldId="51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20262035" sldId="52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109080155" sldId="52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289898078" sldId="52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316670015" sldId="52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023471458" sldId="53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39736064" sldId="53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0402197" sldId="53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5654693" sldId="53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55676573" sldId="53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48506378" sldId="53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980821399" sldId="53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402092979" sldId="53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24676722" sldId="54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700303885" sldId="54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834059942" sldId="55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195139888" sldId="55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934124412" sldId="55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67005102" sldId="55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17942213" sldId="55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656258" sldId="55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5649901" sldId="55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59584165" sldId="56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67495081" sldId="560"/>
        </pc:sldMkLst>
      </pc:sldChg>
      <pc:sldChg chg="addSp delSp modSp add mod addAnim delAnim modAnim">
        <pc:chgData name="Igor Shinkar" userId="db6eb1b41a9778dd" providerId="LiveId" clId="{97F42D41-B360-476F-893F-689E1ADF1BB5}" dt="2023-01-25T20:45:32.167" v="143" actId="1076"/>
        <pc:sldMkLst>
          <pc:docMk/>
          <pc:sldMk cId="1710853579" sldId="56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45596428" sldId="56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29805691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933598193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813894368" sldId="56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87207092" sldId="56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62630688" sldId="56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375258245" sldId="56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33187104" sldId="565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56535506" sldId="56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77342316" sldId="56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91923767" sldId="567"/>
        </pc:sldMkLst>
      </pc:sldChg>
      <pc:sldChg chg="modSp add del mod">
        <pc:chgData name="Igor Shinkar" userId="db6eb1b41a9778dd" providerId="LiveId" clId="{97F42D41-B360-476F-893F-689E1ADF1BB5}" dt="2023-01-24T20:16:47.766" v="21" actId="47"/>
        <pc:sldMkLst>
          <pc:docMk/>
          <pc:sldMk cId="3566282011" sldId="567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17867744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281939165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93668340" sldId="569"/>
        </pc:sldMkLst>
      </pc:sldChg>
      <pc:sldChg chg="modSp add">
        <pc:chgData name="Igor Shinkar" userId="db6eb1b41a9778dd" providerId="LiveId" clId="{97F42D41-B360-476F-893F-689E1ADF1BB5}" dt="2023-01-25T19:54:01.914" v="137" actId="20577"/>
        <pc:sldMkLst>
          <pc:docMk/>
          <pc:sldMk cId="1879977593" sldId="56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390362977" sldId="57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728954846" sldId="57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08400286" sldId="571"/>
        </pc:sldMkLst>
      </pc:sldChg>
      <pc:sldChg chg="modSp add">
        <pc:chgData name="Igor Shinkar" userId="db6eb1b41a9778dd" providerId="LiveId" clId="{97F42D41-B360-476F-893F-689E1ADF1BB5}" dt="2023-01-25T20:45:58.999" v="145" actId="20577"/>
        <pc:sldMkLst>
          <pc:docMk/>
          <pc:sldMk cId="3202144536" sldId="571"/>
        </pc:sldMkLst>
      </pc:sldChg>
      <pc:sldChg chg="modSp add">
        <pc:chgData name="Igor Shinkar" userId="db6eb1b41a9778dd" providerId="LiveId" clId="{97F42D41-B360-476F-893F-689E1ADF1BB5}" dt="2023-01-25T20:01:01.284" v="138" actId="20577"/>
        <pc:sldMkLst>
          <pc:docMk/>
          <pc:sldMk cId="20143843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0373761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3985266" sldId="57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712170368" sldId="573"/>
        </pc:sldMkLst>
      </pc:sldChg>
      <pc:sldChg chg="modSp add">
        <pc:chgData name="Igor Shinkar" userId="db6eb1b41a9778dd" providerId="LiveId" clId="{97F42D41-B360-476F-893F-689E1ADF1BB5}" dt="2023-01-27T19:48:54.309" v="279" actId="6549"/>
        <pc:sldMkLst>
          <pc:docMk/>
          <pc:sldMk cId="1551843150" sldId="57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667495081" sldId="57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46981579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71085357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48663475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344727108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51002525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14446553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663702974" sldId="578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7136918" sldId="579"/>
        </pc:sldMkLst>
      </pc:sldChg>
      <pc:sldChg chg="del">
        <pc:chgData name="Igor Shinkar" userId="db6eb1b41a9778dd" providerId="LiveId" clId="{97F42D41-B360-476F-893F-689E1ADF1BB5}" dt="2023-01-24T20:16:30.206" v="16" actId="47"/>
        <pc:sldMkLst>
          <pc:docMk/>
          <pc:sldMk cId="3996024091" sldId="579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140472711" sldId="58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28368335" sldId="582"/>
        </pc:sldMkLst>
      </pc:sldChg>
      <pc:sldChg chg="modSp add mod modAnim">
        <pc:chgData name="Igor Shinkar" userId="db6eb1b41a9778dd" providerId="LiveId" clId="{97F42D41-B360-476F-893F-689E1ADF1BB5}" dt="2023-01-27T18:49:20.498" v="236" actId="20577"/>
        <pc:sldMkLst>
          <pc:docMk/>
          <pc:sldMk cId="2316357560" sldId="58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9317603" sldId="585"/>
        </pc:sldMkLst>
      </pc:sldChg>
      <pc:sldChg chg="delSp modSp add mod delAnim modAnim">
        <pc:chgData name="Igor Shinkar" userId="db6eb1b41a9778dd" providerId="LiveId" clId="{97F42D41-B360-476F-893F-689E1ADF1BB5}" dt="2023-01-25T19:31:32.997" v="126" actId="20577"/>
        <pc:sldMkLst>
          <pc:docMk/>
          <pc:sldMk cId="2769109538" sldId="586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67398122" sldId="587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43801225" sldId="588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730542486" sldId="589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606739445" sldId="590"/>
        </pc:sldMkLst>
      </pc:sldChg>
      <pc:sldChg chg="modSp add">
        <pc:chgData name="Igor Shinkar" userId="db6eb1b41a9778dd" providerId="LiveId" clId="{97F42D41-B360-476F-893F-689E1ADF1BB5}" dt="2023-01-24T20:20:10.221" v="91" actId="20577"/>
        <pc:sldMkLst>
          <pc:docMk/>
          <pc:sldMk cId="3849270130" sldId="591"/>
        </pc:sldMkLst>
      </pc:sldChg>
      <pc:sldChg chg="modSp add">
        <pc:chgData name="Igor Shinkar" userId="db6eb1b41a9778dd" providerId="LiveId" clId="{97F42D41-B360-476F-893F-689E1ADF1BB5}" dt="2023-01-27T19:36:17.983" v="238" actId="20577"/>
        <pc:sldMkLst>
          <pc:docMk/>
          <pc:sldMk cId="4231735009" sldId="592"/>
        </pc:sldMkLst>
      </pc:sldChg>
      <pc:sldChg chg="modSp add modAnim">
        <pc:chgData name="Igor Shinkar" userId="db6eb1b41a9778dd" providerId="LiveId" clId="{97F42D41-B360-476F-893F-689E1ADF1BB5}" dt="2023-01-27T19:40:57.103" v="271" actId="20577"/>
        <pc:sldMkLst>
          <pc:docMk/>
          <pc:sldMk cId="2765398174" sldId="593"/>
        </pc:sldMkLst>
      </pc:sldChg>
      <pc:sldChg chg="add ord">
        <pc:chgData name="Igor Shinkar" userId="db6eb1b41a9778dd" providerId="LiveId" clId="{97F42D41-B360-476F-893F-689E1ADF1BB5}" dt="2023-01-27T19:38:13.573" v="242"/>
        <pc:sldMkLst>
          <pc:docMk/>
          <pc:sldMk cId="1580112016" sldId="594"/>
        </pc:sldMkLst>
      </pc:sldChg>
      <pc:sldChg chg="modSp add">
        <pc:chgData name="Igor Shinkar" userId="db6eb1b41a9778dd" providerId="LiveId" clId="{97F42D41-B360-476F-893F-689E1ADF1BB5}" dt="2023-01-27T19:45:13.288" v="273" actId="20577"/>
        <pc:sldMkLst>
          <pc:docMk/>
          <pc:sldMk cId="2535000178" sldId="595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3947012579" sldId="59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44936347" sldId="597"/>
        </pc:sldMkLst>
      </pc:sldChg>
      <pc:sldChg chg="modSp add modAnim">
        <pc:chgData name="Igor Shinkar" userId="db6eb1b41a9778dd" providerId="LiveId" clId="{97F42D41-B360-476F-893F-689E1ADF1BB5}" dt="2023-01-27T19:56:05.432" v="292" actId="20577"/>
        <pc:sldMkLst>
          <pc:docMk/>
          <pc:sldMk cId="967022420" sldId="598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2587760925" sldId="599"/>
        </pc:sldMkLst>
      </pc:sldChg>
      <pc:sldChg chg="modSp add modAnim">
        <pc:chgData name="Igor Shinkar" userId="db6eb1b41a9778dd" providerId="LiveId" clId="{97F42D41-B360-476F-893F-689E1ADF1BB5}" dt="2023-01-27T20:13:15.635" v="304" actId="20577"/>
        <pc:sldMkLst>
          <pc:docMk/>
          <pc:sldMk cId="1594605252" sldId="600"/>
        </pc:sldMkLst>
      </pc:sldChg>
      <pc:sldChg chg="new">
        <pc:chgData name="Igor Shinkar" userId="db6eb1b41a9778dd" providerId="LiveId" clId="{97F42D41-B360-476F-893F-689E1ADF1BB5}" dt="2023-01-27T19:44:00.853" v="272" actId="680"/>
        <pc:sldMkLst>
          <pc:docMk/>
          <pc:sldMk cId="2678839453" sldId="601"/>
        </pc:sldMkLst>
      </pc:sldChg>
    </pc:docChg>
  </pc:docChgLst>
  <pc:docChgLst>
    <pc:chgData name="Igor Shinkar" userId="db6eb1b41a9778dd" providerId="LiveId" clId="{98A7C62E-FE1D-411E-886D-3B94EEA7656A}"/>
    <pc:docChg chg="undo redo custSel addSld delSld modSld sldOrd">
      <pc:chgData name="Igor Shinkar" userId="db6eb1b41a9778dd" providerId="LiveId" clId="{98A7C62E-FE1D-411E-886D-3B94EEA7656A}" dt="2023-02-12T19:42:23.911" v="1853" actId="47"/>
      <pc:docMkLst>
        <pc:docMk/>
      </pc:docMkLst>
      <pc:sldChg chg="modSp mod">
        <pc:chgData name="Igor Shinkar" userId="db6eb1b41a9778dd" providerId="LiveId" clId="{98A7C62E-FE1D-411E-886D-3B94EEA7656A}" dt="2023-02-05T06:52:42.852" v="1" actId="6549"/>
        <pc:sldMkLst>
          <pc:docMk/>
          <pc:sldMk cId="0" sldId="256"/>
        </pc:sldMkLst>
      </pc:sldChg>
      <pc:sldChg chg="modSp mod">
        <pc:chgData name="Igor Shinkar" userId="db6eb1b41a9778dd" providerId="LiveId" clId="{98A7C62E-FE1D-411E-886D-3B94EEA7656A}" dt="2023-02-05T06:53:03.336" v="22" actId="20577"/>
        <pc:sldMkLst>
          <pc:docMk/>
          <pc:sldMk cId="1271753842" sldId="578"/>
        </pc:sldMkLst>
      </pc:sldChg>
      <pc:sldChg chg="del">
        <pc:chgData name="Igor Shinkar" userId="db6eb1b41a9778dd" providerId="LiveId" clId="{98A7C62E-FE1D-411E-886D-3B94EEA7656A}" dt="2023-02-05T06:52:52.043" v="3" actId="47"/>
        <pc:sldMkLst>
          <pc:docMk/>
          <pc:sldMk cId="468888369" sldId="579"/>
        </pc:sldMkLst>
      </pc:sldChg>
      <pc:sldChg chg="del">
        <pc:chgData name="Igor Shinkar" userId="db6eb1b41a9778dd" providerId="LiveId" clId="{98A7C62E-FE1D-411E-886D-3B94EEA7656A}" dt="2023-02-05T06:52:52.371" v="4" actId="47"/>
        <pc:sldMkLst>
          <pc:docMk/>
          <pc:sldMk cId="3133888122" sldId="580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630659328" sldId="581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28862730" sldId="582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236743063" sldId="583"/>
        </pc:sldMkLst>
      </pc:sldChg>
      <pc:sldChg chg="del">
        <pc:chgData name="Igor Shinkar" userId="db6eb1b41a9778dd" providerId="LiveId" clId="{98A7C62E-FE1D-411E-886D-3B94EEA7656A}" dt="2023-02-05T06:52:52.896" v="6" actId="47"/>
        <pc:sldMkLst>
          <pc:docMk/>
          <pc:sldMk cId="1939311881" sldId="584"/>
        </pc:sldMkLst>
      </pc:sldChg>
      <pc:sldChg chg="del">
        <pc:chgData name="Igor Shinkar" userId="db6eb1b41a9778dd" providerId="LiveId" clId="{98A7C62E-FE1D-411E-886D-3B94EEA7656A}" dt="2023-02-05T06:52:53.675" v="7" actId="47"/>
        <pc:sldMkLst>
          <pc:docMk/>
          <pc:sldMk cId="3826814530" sldId="585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468268239" sldId="587"/>
        </pc:sldMkLst>
      </pc:sldChg>
      <pc:sldChg chg="del">
        <pc:chgData name="Igor Shinkar" userId="db6eb1b41a9778dd" providerId="LiveId" clId="{98A7C62E-FE1D-411E-886D-3B94EEA7656A}" dt="2023-02-05T06:52:52.703" v="5" actId="47"/>
        <pc:sldMkLst>
          <pc:docMk/>
          <pc:sldMk cId="2259584352" sldId="588"/>
        </pc:sldMkLst>
      </pc:sldChg>
      <pc:sldChg chg="modSp modAnim">
        <pc:chgData name="Igor Shinkar" userId="db6eb1b41a9778dd" providerId="LiveId" clId="{98A7C62E-FE1D-411E-886D-3B94EEA7656A}" dt="2023-02-08T19:35:17.490" v="503" actId="20577"/>
        <pc:sldMkLst>
          <pc:docMk/>
          <pc:sldMk cId="2838808098" sldId="589"/>
        </pc:sldMkLst>
      </pc:sldChg>
      <pc:sldChg chg="modSp modAnim">
        <pc:chgData name="Igor Shinkar" userId="db6eb1b41a9778dd" providerId="LiveId" clId="{98A7C62E-FE1D-411E-886D-3B94EEA7656A}" dt="2023-02-05T06:53:54.897" v="44" actId="6549"/>
        <pc:sldMkLst>
          <pc:docMk/>
          <pc:sldMk cId="3468626042" sldId="590"/>
        </pc:sldMkLst>
      </pc:sldChg>
      <pc:sldChg chg="del">
        <pc:chgData name="Igor Shinkar" userId="db6eb1b41a9778dd" providerId="LiveId" clId="{98A7C62E-FE1D-411E-886D-3B94EEA7656A}" dt="2023-02-05T06:53:13.309" v="25" actId="47"/>
        <pc:sldMkLst>
          <pc:docMk/>
          <pc:sldMk cId="911407901" sldId="593"/>
        </pc:sldMkLst>
      </pc:sldChg>
      <pc:sldChg chg="del">
        <pc:chgData name="Igor Shinkar" userId="db6eb1b41a9778dd" providerId="LiveId" clId="{98A7C62E-FE1D-411E-886D-3B94EEA7656A}" dt="2023-02-05T06:53:14.748" v="26" actId="47"/>
        <pc:sldMkLst>
          <pc:docMk/>
          <pc:sldMk cId="1369325209" sldId="594"/>
        </pc:sldMkLst>
      </pc:sldChg>
      <pc:sldChg chg="modSp">
        <pc:chgData name="Igor Shinkar" userId="db6eb1b41a9778dd" providerId="LiveId" clId="{98A7C62E-FE1D-411E-886D-3B94EEA7656A}" dt="2023-02-08T20:29:31.888" v="1207" actId="20577"/>
        <pc:sldMkLst>
          <pc:docMk/>
          <pc:sldMk cId="2842196757" sldId="595"/>
        </pc:sldMkLst>
      </pc:sldChg>
      <pc:sldChg chg="modSp modAnim">
        <pc:chgData name="Igor Shinkar" userId="db6eb1b41a9778dd" providerId="LiveId" clId="{98A7C62E-FE1D-411E-886D-3B94EEA7656A}" dt="2023-02-08T20:04:24.701" v="1034" actId="20577"/>
        <pc:sldMkLst>
          <pc:docMk/>
          <pc:sldMk cId="1415560332" sldId="596"/>
        </pc:sldMkLst>
      </pc:sldChg>
      <pc:sldChg chg="modSp">
        <pc:chgData name="Igor Shinkar" userId="db6eb1b41a9778dd" providerId="LiveId" clId="{98A7C62E-FE1D-411E-886D-3B94EEA7656A}" dt="2023-02-08T19:58:16.006" v="1025" actId="20577"/>
        <pc:sldMkLst>
          <pc:docMk/>
          <pc:sldMk cId="4108379219" sldId="597"/>
        </pc:sldMkLst>
      </pc:sldChg>
      <pc:sldChg chg="modSp modAnim">
        <pc:chgData name="Igor Shinkar" userId="db6eb1b41a9778dd" providerId="LiveId" clId="{98A7C62E-FE1D-411E-886D-3B94EEA7656A}" dt="2023-02-10T18:48:52.167" v="1466" actId="20577"/>
        <pc:sldMkLst>
          <pc:docMk/>
          <pc:sldMk cId="165609547" sldId="598"/>
        </pc:sldMkLst>
      </pc:sldChg>
      <pc:sldChg chg="del">
        <pc:chgData name="Igor Shinkar" userId="db6eb1b41a9778dd" providerId="LiveId" clId="{98A7C62E-FE1D-411E-886D-3B94EEA7656A}" dt="2023-02-05T06:52:58.522" v="11" actId="47"/>
        <pc:sldMkLst>
          <pc:docMk/>
          <pc:sldMk cId="1600717032" sldId="599"/>
        </pc:sldMkLst>
      </pc:sldChg>
      <pc:sldChg chg="modSp modAnim">
        <pc:chgData name="Igor Shinkar" userId="db6eb1b41a9778dd" providerId="LiveId" clId="{98A7C62E-FE1D-411E-886D-3B94EEA7656A}" dt="2023-02-10T18:55:45.641" v="1495" actId="20577"/>
        <pc:sldMkLst>
          <pc:docMk/>
          <pc:sldMk cId="1601699745" sldId="602"/>
        </pc:sldMkLst>
      </pc:sldChg>
      <pc:sldChg chg="modSp ord modAnim">
        <pc:chgData name="Igor Shinkar" userId="db6eb1b41a9778dd" providerId="LiveId" clId="{98A7C62E-FE1D-411E-886D-3B94EEA7656A}" dt="2023-02-08T19:44:21.378" v="885" actId="58"/>
        <pc:sldMkLst>
          <pc:docMk/>
          <pc:sldMk cId="111485094" sldId="603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423871900" sldId="604"/>
        </pc:sldMkLst>
      </pc:sldChg>
      <pc:sldChg chg="del">
        <pc:chgData name="Igor Shinkar" userId="db6eb1b41a9778dd" providerId="LiveId" clId="{98A7C62E-FE1D-411E-886D-3B94EEA7656A}" dt="2023-02-05T06:52:54.514" v="8" actId="47"/>
        <pc:sldMkLst>
          <pc:docMk/>
          <pc:sldMk cId="3670899113" sldId="604"/>
        </pc:sldMkLst>
      </pc:sldChg>
      <pc:sldChg chg="del">
        <pc:chgData name="Igor Shinkar" userId="db6eb1b41a9778dd" providerId="LiveId" clId="{98A7C62E-FE1D-411E-886D-3B94EEA7656A}" dt="2023-02-05T06:52:56.859" v="9" actId="47"/>
        <pc:sldMkLst>
          <pc:docMk/>
          <pc:sldMk cId="3524552584" sldId="605"/>
        </pc:sldMkLst>
      </pc:sldChg>
      <pc:sldChg chg="del">
        <pc:chgData name="Igor Shinkar" userId="db6eb1b41a9778dd" providerId="LiveId" clId="{98A7C62E-FE1D-411E-886D-3B94EEA7656A}" dt="2023-02-05T06:52:57.534" v="10" actId="47"/>
        <pc:sldMkLst>
          <pc:docMk/>
          <pc:sldMk cId="1355648787" sldId="606"/>
        </pc:sldMkLst>
      </pc:sldChg>
      <pc:sldChg chg="del">
        <pc:chgData name="Igor Shinkar" userId="db6eb1b41a9778dd" providerId="LiveId" clId="{98A7C62E-FE1D-411E-886D-3B94EEA7656A}" dt="2023-02-05T06:53:11.899" v="24" actId="47"/>
        <pc:sldMkLst>
          <pc:docMk/>
          <pc:sldMk cId="3354664721" sldId="607"/>
        </pc:sldMkLst>
      </pc:sldChg>
      <pc:sldChg chg="del">
        <pc:chgData name="Igor Shinkar" userId="db6eb1b41a9778dd" providerId="LiveId" clId="{98A7C62E-FE1D-411E-886D-3B94EEA7656A}" dt="2023-02-05T06:53:06.149" v="23" actId="47"/>
        <pc:sldMkLst>
          <pc:docMk/>
          <pc:sldMk cId="3577366269" sldId="608"/>
        </pc:sldMkLst>
      </pc:sldChg>
      <pc:sldChg chg="modSp modAnim">
        <pc:chgData name="Igor Shinkar" userId="db6eb1b41a9778dd" providerId="LiveId" clId="{98A7C62E-FE1D-411E-886D-3B94EEA7656A}" dt="2023-02-10T19:23:05.329" v="1498" actId="58"/>
        <pc:sldMkLst>
          <pc:docMk/>
          <pc:sldMk cId="4143580289" sldId="613"/>
        </pc:sldMkLst>
      </pc:sldChg>
      <pc:sldChg chg="modSp modAnim">
        <pc:chgData name="Igor Shinkar" userId="db6eb1b41a9778dd" providerId="LiveId" clId="{98A7C62E-FE1D-411E-886D-3B94EEA7656A}" dt="2023-02-08T20:20:22.919" v="1206" actId="58"/>
        <pc:sldMkLst>
          <pc:docMk/>
          <pc:sldMk cId="497691683" sldId="614"/>
        </pc:sldMkLst>
      </pc:sldChg>
      <pc:sldChg chg="modSp modAnim">
        <pc:chgData name="Igor Shinkar" userId="db6eb1b41a9778dd" providerId="LiveId" clId="{98A7C62E-FE1D-411E-886D-3B94EEA7656A}" dt="2023-02-10T19:30:43.628" v="1646" actId="400"/>
        <pc:sldMkLst>
          <pc:docMk/>
          <pc:sldMk cId="2822106215" sldId="615"/>
        </pc:sldMkLst>
      </pc:sldChg>
      <pc:sldChg chg="addSp modSp modAnim">
        <pc:chgData name="Igor Shinkar" userId="db6eb1b41a9778dd" providerId="LiveId" clId="{98A7C62E-FE1D-411E-886D-3B94EEA7656A}" dt="2023-02-10T19:35:30.461" v="1737" actId="14100"/>
        <pc:sldMkLst>
          <pc:docMk/>
          <pc:sldMk cId="793487114" sldId="616"/>
        </pc:sldMkLst>
      </pc:sldChg>
      <pc:sldChg chg="modSp modAnim">
        <pc:chgData name="Igor Shinkar" userId="db6eb1b41a9778dd" providerId="LiveId" clId="{98A7C62E-FE1D-411E-886D-3B94EEA7656A}" dt="2023-02-10T18:50:49.151" v="1478" actId="20577"/>
        <pc:sldMkLst>
          <pc:docMk/>
          <pc:sldMk cId="2472823721" sldId="61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848904301" sldId="623"/>
        </pc:sldMkLst>
      </pc:sldChg>
      <pc:sldChg chg="del">
        <pc:chgData name="Igor Shinkar" userId="db6eb1b41a9778dd" providerId="LiveId" clId="{98A7C62E-FE1D-411E-886D-3B94EEA7656A}" dt="2023-02-05T06:52:56.859" v="9" actId="47"/>
        <pc:sldMkLst>
          <pc:docMk/>
          <pc:sldMk cId="1440960658" sldId="623"/>
        </pc:sldMkLst>
      </pc:sldChg>
      <pc:sldChg chg="add modAnim">
        <pc:chgData name="Igor Shinkar" userId="db6eb1b41a9778dd" providerId="LiveId" clId="{98A7C62E-FE1D-411E-886D-3B94EEA7656A}" dt="2023-02-05T06:56:46.661" v="53"/>
        <pc:sldMkLst>
          <pc:docMk/>
          <pc:sldMk cId="1366986653" sldId="624"/>
        </pc:sldMkLst>
      </pc:sldChg>
      <pc:sldChg chg="add modAnim">
        <pc:chgData name="Igor Shinkar" userId="db6eb1b41a9778dd" providerId="LiveId" clId="{98A7C62E-FE1D-411E-886D-3B94EEA7656A}" dt="2023-02-05T06:56:43.771" v="52"/>
        <pc:sldMkLst>
          <pc:docMk/>
          <pc:sldMk cId="1618453376" sldId="625"/>
        </pc:sldMkLst>
      </pc:sldChg>
      <pc:sldChg chg="modSp add modAnim">
        <pc:chgData name="Igor Shinkar" userId="db6eb1b41a9778dd" providerId="LiveId" clId="{98A7C62E-FE1D-411E-886D-3B94EEA7656A}" dt="2023-02-05T06:56:39.170" v="51"/>
        <pc:sldMkLst>
          <pc:docMk/>
          <pc:sldMk cId="39705054" sldId="626"/>
        </pc:sldMkLst>
      </pc:sldChg>
      <pc:sldChg chg="modSp add modAnim">
        <pc:chgData name="Igor Shinkar" userId="db6eb1b41a9778dd" providerId="LiveId" clId="{98A7C62E-FE1D-411E-886D-3B94EEA7656A}" dt="2023-02-10T20:05:47.273" v="1782" actId="20577"/>
        <pc:sldMkLst>
          <pc:docMk/>
          <pc:sldMk cId="3032853624" sldId="627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2722410053" sldId="628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1905150" sldId="62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277361573" sldId="630"/>
        </pc:sldMkLst>
      </pc:sldChg>
      <pc:sldChg chg="modSp add modAnim">
        <pc:chgData name="Igor Shinkar" userId="db6eb1b41a9778dd" providerId="LiveId" clId="{98A7C62E-FE1D-411E-886D-3B94EEA7656A}" dt="2023-02-05T07:08:55.262" v="219" actId="6549"/>
        <pc:sldMkLst>
          <pc:docMk/>
          <pc:sldMk cId="265099276" sldId="631"/>
        </pc:sldMkLst>
      </pc:sldChg>
      <pc:sldChg chg="modSp add modAnim">
        <pc:chgData name="Igor Shinkar" userId="db6eb1b41a9778dd" providerId="LiveId" clId="{98A7C62E-FE1D-411E-886D-3B94EEA7656A}" dt="2023-02-10T20:09:42.228" v="1847" actId="20577"/>
        <pc:sldMkLst>
          <pc:docMk/>
          <pc:sldMk cId="2636934939" sldId="632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528553612" sldId="634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346332844" sldId="635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2069395580" sldId="636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4018701217" sldId="637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214070520" sldId="638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31187044" sldId="63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052022616" sldId="640"/>
        </pc:sldMkLst>
      </pc:sldChg>
      <pc:sldChg chg="modSp add del modAnim">
        <pc:chgData name="Igor Shinkar" userId="db6eb1b41a9778dd" providerId="LiveId" clId="{98A7C62E-FE1D-411E-886D-3B94EEA7656A}" dt="2023-02-12T19:42:23.911" v="1853" actId="47"/>
        <pc:sldMkLst>
          <pc:docMk/>
          <pc:sldMk cId="3130412448" sldId="641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278562696" sldId="642"/>
        </pc:sldMkLst>
      </pc:sldChg>
      <pc:sldChg chg="modSp add">
        <pc:chgData name="Igor Shinkar" userId="db6eb1b41a9778dd" providerId="LiveId" clId="{98A7C62E-FE1D-411E-886D-3B94EEA7656A}" dt="2023-02-10T20:18:46.272" v="1849" actId="1076"/>
        <pc:sldMkLst>
          <pc:docMk/>
          <pc:sldMk cId="3947764632" sldId="643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657223135" sldId="644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2208283709" sldId="645"/>
        </pc:sldMkLst>
      </pc:sldChg>
      <pc:sldChg chg="add del">
        <pc:chgData name="Igor Shinkar" userId="db6eb1b41a9778dd" providerId="LiveId" clId="{98A7C62E-FE1D-411E-886D-3B94EEA7656A}" dt="2023-02-05T06:59:16.369" v="54" actId="47"/>
        <pc:sldMkLst>
          <pc:docMk/>
          <pc:sldMk cId="3855705565" sldId="645"/>
        </pc:sldMkLst>
      </pc:sldChg>
      <pc:sldChg chg="add del">
        <pc:chgData name="Igor Shinkar" userId="db6eb1b41a9778dd" providerId="LiveId" clId="{98A7C62E-FE1D-411E-886D-3B94EEA7656A}" dt="2023-02-05T06:59:17.205" v="55" actId="47"/>
        <pc:sldMkLst>
          <pc:docMk/>
          <pc:sldMk cId="1512184760" sldId="646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954705857" sldId="646"/>
        </pc:sldMkLst>
      </pc:sldChg>
      <pc:sldChg chg="add del">
        <pc:chgData name="Igor Shinkar" userId="db6eb1b41a9778dd" providerId="LiveId" clId="{98A7C62E-FE1D-411E-886D-3B94EEA7656A}" dt="2023-02-05T06:59:17.820" v="56" actId="47"/>
        <pc:sldMkLst>
          <pc:docMk/>
          <pc:sldMk cId="1914924692" sldId="647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4098207820" sldId="647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085228407" sldId="648"/>
        </pc:sldMkLst>
      </pc:sldChg>
      <pc:sldChg chg="add del">
        <pc:chgData name="Igor Shinkar" userId="db6eb1b41a9778dd" providerId="LiveId" clId="{98A7C62E-FE1D-411E-886D-3B94EEA7656A}" dt="2023-02-05T06:59:35.604" v="58" actId="47"/>
        <pc:sldMkLst>
          <pc:docMk/>
          <pc:sldMk cId="3866021040" sldId="648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855705565" sldId="649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512184760" sldId="650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914924692" sldId="651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866021040" sldId="652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2347949625" sldId="653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250422106" sldId="654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089099782" sldId="656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514190677" sldId="657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396863610" sldId="658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12849713" sldId="659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860500502" sldId="660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526474095" sldId="661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2789370324" sldId="662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784325114" sldId="663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719917954" sldId="664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1447298657" sldId="665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2161729863" sldId="666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355799246" sldId="667"/>
        </pc:sldMkLst>
      </pc:sldChg>
      <pc:sldChg chg="add del">
        <pc:chgData name="Igor Shinkar" userId="db6eb1b41a9778dd" providerId="LiveId" clId="{98A7C62E-FE1D-411E-886D-3B94EEA7656A}" dt="2023-02-12T19:42:23.911" v="1853" actId="47"/>
        <pc:sldMkLst>
          <pc:docMk/>
          <pc:sldMk cId="900713029" sldId="668"/>
        </pc:sldMkLst>
      </pc:sldChg>
      <pc:sldChg chg="add del">
        <pc:chgData name="Igor Shinkar" userId="db6eb1b41a9778dd" providerId="LiveId" clId="{98A7C62E-FE1D-411E-886D-3B94EEA7656A}" dt="2023-02-12T19:42:08.210" v="1852" actId="47"/>
        <pc:sldMkLst>
          <pc:docMk/>
          <pc:sldMk cId="1644176991" sldId="669"/>
        </pc:sldMkLst>
      </pc:sldChg>
      <pc:sldChg chg="add del">
        <pc:chgData name="Igor Shinkar" userId="db6eb1b41a9778dd" providerId="LiveId" clId="{98A7C62E-FE1D-411E-886D-3B94EEA7656A}" dt="2023-02-12T19:42:08.210" v="1852" actId="47"/>
        <pc:sldMkLst>
          <pc:docMk/>
          <pc:sldMk cId="3302582612" sldId="670"/>
        </pc:sldMkLst>
      </pc:sldChg>
      <pc:sldChg chg="add del">
        <pc:chgData name="Igor Shinkar" userId="db6eb1b41a9778dd" providerId="LiveId" clId="{98A7C62E-FE1D-411E-886D-3B94EEA7656A}" dt="2023-02-12T19:42:01.922" v="1851" actId="47"/>
        <pc:sldMkLst>
          <pc:docMk/>
          <pc:sldMk cId="2373054478" sldId="671"/>
        </pc:sldMkLst>
      </pc:sldChg>
      <pc:sldChg chg="add del">
        <pc:chgData name="Igor Shinkar" userId="db6eb1b41a9778dd" providerId="LiveId" clId="{98A7C62E-FE1D-411E-886D-3B94EEA7656A}" dt="2023-02-12T19:41:59.569" v="1850" actId="47"/>
        <pc:sldMkLst>
          <pc:docMk/>
          <pc:sldMk cId="1392854687" sldId="672"/>
        </pc:sldMkLst>
      </pc:sldChg>
      <pc:sldChg chg="add del">
        <pc:chgData name="Igor Shinkar" userId="db6eb1b41a9778dd" providerId="LiveId" clId="{98A7C62E-FE1D-411E-886D-3B94EEA7656A}" dt="2023-02-12T19:41:59.569" v="1850" actId="47"/>
        <pc:sldMkLst>
          <pc:docMk/>
          <pc:sldMk cId="17820459" sldId="673"/>
        </pc:sldMkLst>
      </pc:sldChg>
      <pc:sldChg chg="add del">
        <pc:chgData name="Igor Shinkar" userId="db6eb1b41a9778dd" providerId="LiveId" clId="{98A7C62E-FE1D-411E-886D-3B94EEA7656A}" dt="2023-02-12T19:41:59.569" v="1850" actId="47"/>
        <pc:sldMkLst>
          <pc:docMk/>
          <pc:sldMk cId="1661881831" sldId="674"/>
        </pc:sldMkLst>
      </pc:sldChg>
      <pc:sldChg chg="add del">
        <pc:chgData name="Igor Shinkar" userId="db6eb1b41a9778dd" providerId="LiveId" clId="{98A7C62E-FE1D-411E-886D-3B94EEA7656A}" dt="2023-02-12T19:41:59.569" v="1850" actId="47"/>
        <pc:sldMkLst>
          <pc:docMk/>
          <pc:sldMk cId="2100806070" sldId="675"/>
        </pc:sldMkLst>
      </pc:sldChg>
      <pc:sldChg chg="add del">
        <pc:chgData name="Igor Shinkar" userId="db6eb1b41a9778dd" providerId="LiveId" clId="{98A7C62E-FE1D-411E-886D-3B94EEA7656A}" dt="2023-02-12T19:41:59.569" v="1850" actId="47"/>
        <pc:sldMkLst>
          <pc:docMk/>
          <pc:sldMk cId="185767435" sldId="676"/>
        </pc:sldMkLst>
      </pc:sldChg>
      <pc:sldChg chg="modSp add del mod">
        <pc:chgData name="Igor Shinkar" userId="db6eb1b41a9778dd" providerId="LiveId" clId="{98A7C62E-FE1D-411E-886D-3B94EEA7656A}" dt="2023-02-12T19:42:01.922" v="1851" actId="47"/>
        <pc:sldMkLst>
          <pc:docMk/>
          <pc:sldMk cId="3957762770" sldId="677"/>
        </pc:sldMkLst>
      </pc:sldChg>
      <pc:sldChg chg="modSp add del">
        <pc:chgData name="Igor Shinkar" userId="db6eb1b41a9778dd" providerId="LiveId" clId="{98A7C62E-FE1D-411E-886D-3B94EEA7656A}" dt="2023-02-12T19:42:01.922" v="1851" actId="47"/>
        <pc:sldMkLst>
          <pc:docMk/>
          <pc:sldMk cId="3981990098" sldId="678"/>
        </pc:sldMkLst>
      </pc:sldChg>
      <pc:sldChg chg="add del">
        <pc:chgData name="Igor Shinkar" userId="db6eb1b41a9778dd" providerId="LiveId" clId="{98A7C62E-FE1D-411E-886D-3B94EEA7656A}" dt="2023-02-12T19:42:01.922" v="1851" actId="47"/>
        <pc:sldMkLst>
          <pc:docMk/>
          <pc:sldMk cId="540511866" sldId="679"/>
        </pc:sldMkLst>
      </pc:sldChg>
      <pc:sldChg chg="add del">
        <pc:chgData name="Igor Shinkar" userId="db6eb1b41a9778dd" providerId="LiveId" clId="{98A7C62E-FE1D-411E-886D-3B94EEA7656A}" dt="2023-02-12T19:42:01.922" v="1851" actId="47"/>
        <pc:sldMkLst>
          <pc:docMk/>
          <pc:sldMk cId="4187005372" sldId="680"/>
        </pc:sldMkLst>
      </pc:sldChg>
      <pc:sldChg chg="modSp add del mod">
        <pc:chgData name="Igor Shinkar" userId="db6eb1b41a9778dd" providerId="LiveId" clId="{98A7C62E-FE1D-411E-886D-3B94EEA7656A}" dt="2023-02-12T19:42:01.922" v="1851" actId="47"/>
        <pc:sldMkLst>
          <pc:docMk/>
          <pc:sldMk cId="1281380084" sldId="681"/>
        </pc:sldMkLst>
      </pc:sldChg>
      <pc:sldChg chg="modSp add del mod">
        <pc:chgData name="Igor Shinkar" userId="db6eb1b41a9778dd" providerId="LiveId" clId="{98A7C62E-FE1D-411E-886D-3B94EEA7656A}" dt="2023-02-12T19:42:08.210" v="1852" actId="47"/>
        <pc:sldMkLst>
          <pc:docMk/>
          <pc:sldMk cId="1977328051" sldId="682"/>
        </pc:sldMkLst>
      </pc:sldChg>
      <pc:sldChg chg="modSp add del mod">
        <pc:chgData name="Igor Shinkar" userId="db6eb1b41a9778dd" providerId="LiveId" clId="{98A7C62E-FE1D-411E-886D-3B94EEA7656A}" dt="2023-02-12T19:42:01.922" v="1851" actId="47"/>
        <pc:sldMkLst>
          <pc:docMk/>
          <pc:sldMk cId="3020189793" sldId="683"/>
        </pc:sldMkLst>
      </pc:sldChg>
      <pc:sldChg chg="modSp add modAnim">
        <pc:chgData name="Igor Shinkar" userId="db6eb1b41a9778dd" providerId="LiveId" clId="{98A7C62E-FE1D-411E-886D-3B94EEA7656A}" dt="2023-02-08T19:38:23.833" v="664" actId="20577"/>
        <pc:sldMkLst>
          <pc:docMk/>
          <pc:sldMk cId="3416283366" sldId="684"/>
        </pc:sldMkLst>
      </pc:sldChg>
      <pc:sldChg chg="modSp add modAnim">
        <pc:chgData name="Igor Shinkar" userId="db6eb1b41a9778dd" providerId="LiveId" clId="{98A7C62E-FE1D-411E-886D-3B94EEA7656A}" dt="2023-02-08T19:43:07.171" v="860" actId="6549"/>
        <pc:sldMkLst>
          <pc:docMk/>
          <pc:sldMk cId="1787342678" sldId="685"/>
        </pc:sldMkLst>
      </pc:sldChg>
      <pc:sldChg chg="modSp add del">
        <pc:chgData name="Igor Shinkar" userId="db6eb1b41a9778dd" providerId="LiveId" clId="{98A7C62E-FE1D-411E-886D-3B94EEA7656A}" dt="2023-02-08T19:43:11.847" v="861" actId="47"/>
        <pc:sldMkLst>
          <pc:docMk/>
          <pc:sldMk cId="2932769564" sldId="686"/>
        </pc:sldMkLst>
      </pc:sldChg>
      <pc:sldChg chg="modSp add modAnim">
        <pc:chgData name="Igor Shinkar" userId="db6eb1b41a9778dd" providerId="LiveId" clId="{98A7C62E-FE1D-411E-886D-3B94EEA7656A}" dt="2023-02-09T01:48:44.871" v="1281" actId="20577"/>
        <pc:sldMkLst>
          <pc:docMk/>
          <pc:sldMk cId="4178172800" sldId="686"/>
        </pc:sldMkLst>
      </pc:sldChg>
      <pc:sldChg chg="delSp modSp add mod modAnim">
        <pc:chgData name="Igor Shinkar" userId="db6eb1b41a9778dd" providerId="LiveId" clId="{98A7C62E-FE1D-411E-886D-3B94EEA7656A}" dt="2023-02-10T18:40:41.311" v="1349" actId="6549"/>
        <pc:sldMkLst>
          <pc:docMk/>
          <pc:sldMk cId="1028638355" sldId="687"/>
        </pc:sldMkLst>
      </pc:sldChg>
    </pc:docChg>
  </pc:docChgLst>
  <pc:docChgLst>
    <pc:chgData name="Igor Shinkar" userId="db6eb1b41a9778dd" providerId="LiveId" clId="{8348EE99-B015-475C-BD64-D275F0DD63AE}"/>
    <pc:docChg chg="undo redo custSel addSld modSld sldOrd">
      <pc:chgData name="Igor Shinkar" userId="db6eb1b41a9778dd" providerId="LiveId" clId="{8348EE99-B015-475C-BD64-D275F0DD63AE}" dt="2023-01-06T20:16:10.403" v="1982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34363011" sldId="506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915010586" sldId="507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812135973" sldId="508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744354784" sldId="509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77631059" sldId="517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937597572" sldId="518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788669836" sldId="519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319280325" sldId="520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84162790" sldId="521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242719841" sldId="522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1495137352" sldId="523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539327138" sldId="524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9C317DF1-E682-43FE-B367-1D717DB7DA17}"/>
    <pc:docChg chg="addSld delSld modSld">
      <pc:chgData name="Igor Shinkar" userId="db6eb1b41a9778dd" providerId="LiveId" clId="{9C317DF1-E682-43FE-B367-1D717DB7DA17}" dt="2023-01-30T06:47:55.179" v="4" actId="47"/>
      <pc:docMkLst>
        <pc:docMk/>
      </pc:docMkLst>
      <pc:sldChg chg="modSp mod">
        <pc:chgData name="Igor Shinkar" userId="db6eb1b41a9778dd" providerId="LiveId" clId="{9C317DF1-E682-43FE-B367-1D717DB7DA17}" dt="2023-01-30T06:47:48.240" v="2" actId="20577"/>
        <pc:sldMkLst>
          <pc:docMk/>
          <pc:sldMk cId="0" sldId="25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67495081" sldId="56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0853579" sldId="56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29805691" sldId="56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87207092" sldId="56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75258245" sldId="56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6535506" sldId="56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91923767" sldId="56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17867744" sldId="56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879977593" sldId="56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28954846" sldId="57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202144536" sldId="57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014384322" sldId="57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2170368" sldId="57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51843150" sldId="57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469815799" sldId="57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44727108" sldId="57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51002525" sldId="57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71753842" sldId="57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7136918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468888369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133888122" sldId="58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140472711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30659328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8862730" sldId="58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28368335" sldId="58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36743063" sldId="58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16357560" sldId="58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939311881" sldId="58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9317603" sldId="58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826814530" sldId="585"/>
        </pc:sldMkLst>
      </pc:sldChg>
      <pc:sldChg chg="del">
        <pc:chgData name="Igor Shinkar" userId="db6eb1b41a9778dd" providerId="LiveId" clId="{9C317DF1-E682-43FE-B367-1D717DB7DA17}" dt="2023-01-30T06:47:55.179" v="4" actId="47"/>
        <pc:sldMkLst>
          <pc:docMk/>
          <pc:sldMk cId="2769109538" sldId="58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468268239" sldId="58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67398122" sldId="58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259584352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43801225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730542486" sldId="58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06739445" sldId="59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849270130" sldId="59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4231735009" sldId="59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911407901" sldId="59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65398174" sldId="59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69325209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80112016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35000178" sldId="59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947012579" sldId="59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44936347" sldId="59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967022420" sldId="598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00717032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87760925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94605252" sldId="60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78839453" sldId="60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670899113" sldId="604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524552584" sldId="60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55648787" sldId="60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354664721" sldId="607"/>
        </pc:sldMkLst>
      </pc:sldChg>
    </pc:docChg>
  </pc:docChgLst>
  <pc:docChgLst>
    <pc:chgData name="Igor Shinkar" userId="db6eb1b41a9778dd" providerId="LiveId" clId="{76B3E91C-0679-4375-A7EE-E585006D98D0}"/>
    <pc:docChg chg="addSld delSld modSld">
      <pc:chgData name="Igor Shinkar" userId="db6eb1b41a9778dd" providerId="LiveId" clId="{76B3E91C-0679-4375-A7EE-E585006D98D0}" dt="2025-10-01T17:15:06.355" v="4"/>
      <pc:docMkLst>
        <pc:docMk/>
      </pc:docMkLst>
      <pc:sldChg chg="modSp mod">
        <pc:chgData name="Igor Shinkar" userId="db6eb1b41a9778dd" providerId="LiveId" clId="{76B3E91C-0679-4375-A7EE-E585006D98D0}" dt="2025-10-01T17:12:27.083" v="1" actId="6549"/>
        <pc:sldMkLst>
          <pc:docMk/>
          <pc:sldMk cId="0" sldId="256"/>
        </pc:sldMkLst>
        <pc:spChg chg="mod">
          <ac:chgData name="Igor Shinkar" userId="db6eb1b41a9778dd" providerId="LiveId" clId="{76B3E91C-0679-4375-A7EE-E585006D98D0}" dt="2025-10-01T17:12:27.083" v="1" actId="6549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271753842" sldId="578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2838808098" sldId="589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3468626042" sldId="590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4204297116" sldId="591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2842196757" sldId="595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415560332" sldId="596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4108379219" sldId="597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65609547" sldId="598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2725769497" sldId="601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601699745" sldId="602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11485094" sldId="603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3297466465" sldId="609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326939600" sldId="610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4140997240" sldId="611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1324843173" sldId="612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4143580289" sldId="613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497691683" sldId="614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2822106215" sldId="615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793487114" sldId="616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2748332287" sldId="617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2950299750" sldId="618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2472823721" sldId="619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3813934433" sldId="620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2949879897" sldId="621"/>
        </pc:sldMkLst>
      </pc:sldChg>
      <pc:sldChg chg="del">
        <pc:chgData name="Igor Shinkar" userId="db6eb1b41a9778dd" providerId="LiveId" clId="{76B3E91C-0679-4375-A7EE-E585006D98D0}" dt="2025-10-01T17:12:37.922" v="3" actId="47"/>
        <pc:sldMkLst>
          <pc:docMk/>
          <pc:sldMk cId="3242239518" sldId="622"/>
        </pc:sldMkLst>
      </pc:sldChg>
      <pc:sldChg chg="add">
        <pc:chgData name="Igor Shinkar" userId="db6eb1b41a9778dd" providerId="LiveId" clId="{76B3E91C-0679-4375-A7EE-E585006D98D0}" dt="2025-10-01T17:15:06.355" v="4"/>
        <pc:sldMkLst>
          <pc:docMk/>
          <pc:sldMk cId="3657223135" sldId="644"/>
        </pc:sldMkLst>
      </pc:sldChg>
      <pc:sldChg chg="add">
        <pc:chgData name="Igor Shinkar" userId="db6eb1b41a9778dd" providerId="LiveId" clId="{76B3E91C-0679-4375-A7EE-E585006D98D0}" dt="2025-10-01T17:15:06.355" v="4"/>
        <pc:sldMkLst>
          <pc:docMk/>
          <pc:sldMk cId="3855705565" sldId="649"/>
        </pc:sldMkLst>
      </pc:sldChg>
      <pc:sldChg chg="add">
        <pc:chgData name="Igor Shinkar" userId="db6eb1b41a9778dd" providerId="LiveId" clId="{76B3E91C-0679-4375-A7EE-E585006D98D0}" dt="2025-10-01T17:15:06.355" v="4"/>
        <pc:sldMkLst>
          <pc:docMk/>
          <pc:sldMk cId="1512184760" sldId="650"/>
        </pc:sldMkLst>
      </pc:sldChg>
      <pc:sldChg chg="add">
        <pc:chgData name="Igor Shinkar" userId="db6eb1b41a9778dd" providerId="LiveId" clId="{76B3E91C-0679-4375-A7EE-E585006D98D0}" dt="2025-10-01T17:15:06.355" v="4"/>
        <pc:sldMkLst>
          <pc:docMk/>
          <pc:sldMk cId="1914924692" sldId="651"/>
        </pc:sldMkLst>
      </pc:sldChg>
      <pc:sldChg chg="add">
        <pc:chgData name="Igor Shinkar" userId="db6eb1b41a9778dd" providerId="LiveId" clId="{76B3E91C-0679-4375-A7EE-E585006D98D0}" dt="2025-10-01T17:15:06.355" v="4"/>
        <pc:sldMkLst>
          <pc:docMk/>
          <pc:sldMk cId="3866021040" sldId="652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3416283366" sldId="684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787342678" sldId="685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4178172800" sldId="686"/>
        </pc:sldMkLst>
      </pc:sldChg>
      <pc:sldChg chg="del">
        <pc:chgData name="Igor Shinkar" userId="db6eb1b41a9778dd" providerId="LiveId" clId="{76B3E91C-0679-4375-A7EE-E585006D98D0}" dt="2025-10-01T17:12:33.431" v="2" actId="47"/>
        <pc:sldMkLst>
          <pc:docMk/>
          <pc:sldMk cId="1028638355" sldId="687"/>
        </pc:sldMkLst>
      </pc:sldChg>
      <pc:sldChg chg="add">
        <pc:chgData name="Igor Shinkar" userId="db6eb1b41a9778dd" providerId="LiveId" clId="{76B3E91C-0679-4375-A7EE-E585006D98D0}" dt="2025-10-01T17:15:06.355" v="4"/>
        <pc:sldMkLst>
          <pc:docMk/>
          <pc:sldMk cId="358304742" sldId="699"/>
        </pc:sldMkLst>
      </pc:sldChg>
    </pc:docChg>
  </pc:docChgLst>
  <pc:docChgLst>
    <pc:chgData name="Igor Shinkar" userId="db6eb1b41a9778dd" providerId="LiveId" clId="{C4C7B6E7-AA42-46BF-B72A-26C315BF79C1}"/>
    <pc:docChg chg="undo custSel addSld delSld modSld sldOrd">
      <pc:chgData name="Igor Shinkar" userId="db6eb1b41a9778dd" providerId="LiveId" clId="{C4C7B6E7-AA42-46BF-B72A-26C315BF79C1}" dt="2023-01-13T19:31:23.081" v="415" actId="20577"/>
      <pc:docMkLst>
        <pc:docMk/>
      </pc:docMkLst>
      <pc:sldChg chg="modSp mod">
        <pc:chgData name="Igor Shinkar" userId="db6eb1b41a9778dd" providerId="LiveId" clId="{C4C7B6E7-AA42-46BF-B72A-26C315BF79C1}" dt="2023-01-08T22:29:34.461" v="118" actId="6549"/>
        <pc:sldMkLst>
          <pc:docMk/>
          <pc:sldMk cId="0" sldId="25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7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80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947332408" sldId="33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237389832" sldId="33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7227556" sldId="33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071907234" sldId="339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804230959" sldId="34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36824287" sldId="34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9713663" sldId="34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48285957" sldId="49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9664935" sldId="49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761493880" sldId="49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6808468" sldId="49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133965738" sldId="498"/>
        </pc:sldMkLst>
      </pc:sldChg>
      <pc:sldChg chg="del">
        <pc:chgData name="Igor Shinkar" userId="db6eb1b41a9778dd" providerId="LiveId" clId="{C4C7B6E7-AA42-46BF-B72A-26C315BF79C1}" dt="2023-01-08T22:18:50.081" v="38" actId="47"/>
        <pc:sldMkLst>
          <pc:docMk/>
          <pc:sldMk cId="3169810448" sldId="500"/>
        </pc:sldMkLst>
      </pc:sldChg>
      <pc:sldChg chg="del">
        <pc:chgData name="Igor Shinkar" userId="db6eb1b41a9778dd" providerId="LiveId" clId="{C4C7B6E7-AA42-46BF-B72A-26C315BF79C1}" dt="2023-01-08T22:18:49.290" v="37" actId="47"/>
        <pc:sldMkLst>
          <pc:docMk/>
          <pc:sldMk cId="4049421656" sldId="501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280857075" sldId="502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689895654" sldId="503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903115787" sldId="504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33979628" sldId="505"/>
        </pc:sldMkLst>
      </pc:sldChg>
      <pc:sldChg chg="del">
        <pc:chgData name="Igor Shinkar" userId="db6eb1b41a9778dd" providerId="LiveId" clId="{C4C7B6E7-AA42-46BF-B72A-26C315BF79C1}" dt="2023-01-08T22:18:54.152" v="40" actId="47"/>
        <pc:sldMkLst>
          <pc:docMk/>
          <pc:sldMk cId="2934363011" sldId="506"/>
        </pc:sldMkLst>
      </pc:sldChg>
      <pc:sldChg chg="modSp modAnim">
        <pc:chgData name="Igor Shinkar" userId="db6eb1b41a9778dd" providerId="LiveId" clId="{C4C7B6E7-AA42-46BF-B72A-26C315BF79C1}" dt="2023-01-08T22:19:54.283" v="108" actId="20577"/>
        <pc:sldMkLst>
          <pc:docMk/>
          <pc:sldMk cId="915010586" sldId="507"/>
        </pc:sldMkLst>
      </pc:sldChg>
      <pc:sldChg chg="modSp modAnim">
        <pc:chgData name="Igor Shinkar" userId="db6eb1b41a9778dd" providerId="LiveId" clId="{C4C7B6E7-AA42-46BF-B72A-26C315BF79C1}" dt="2023-01-11T19:51:15.295" v="245" actId="20577"/>
        <pc:sldMkLst>
          <pc:docMk/>
          <pc:sldMk cId="2812135973" sldId="508"/>
        </pc:sldMkLst>
      </pc:sldChg>
      <pc:sldChg chg="modSp modAnim">
        <pc:chgData name="Igor Shinkar" userId="db6eb1b41a9778dd" providerId="LiveId" clId="{C4C7B6E7-AA42-46BF-B72A-26C315BF79C1}" dt="2023-01-11T20:12:38.943" v="264" actId="20577"/>
        <pc:sldMkLst>
          <pc:docMk/>
          <pc:sldMk cId="3744354784" sldId="509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206724508" sldId="510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1863227473" sldId="510"/>
        </pc:sldMkLst>
      </pc:sldChg>
      <pc:sldChg chg="modSp add del mod">
        <pc:chgData name="Igor Shinkar" userId="db6eb1b41a9778dd" providerId="LiveId" clId="{C4C7B6E7-AA42-46BF-B72A-26C315BF79C1}" dt="2023-01-08T22:18:47.258" v="36" actId="20577"/>
        <pc:sldMkLst>
          <pc:docMk/>
          <pc:sldMk cId="3574181270" sldId="511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73629223" sldId="512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3050185687" sldId="513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3089987187" sldId="513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229445077" sldId="51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570045698" sldId="515"/>
        </pc:sldMkLst>
      </pc:sldChg>
      <pc:sldChg chg="del">
        <pc:chgData name="Igor Shinkar" userId="db6eb1b41a9778dd" providerId="LiveId" clId="{C4C7B6E7-AA42-46BF-B72A-26C315BF79C1}" dt="2023-01-08T22:18:54.923" v="41" actId="47"/>
        <pc:sldMkLst>
          <pc:docMk/>
          <pc:sldMk cId="3983144007" sldId="516"/>
        </pc:sldMkLst>
      </pc:sldChg>
      <pc:sldChg chg="modSp mod">
        <pc:chgData name="Igor Shinkar" userId="db6eb1b41a9778dd" providerId="LiveId" clId="{C4C7B6E7-AA42-46BF-B72A-26C315BF79C1}" dt="2023-01-13T18:54:09.396" v="314" actId="14100"/>
        <pc:sldMkLst>
          <pc:docMk/>
          <pc:sldMk cId="284162790" sldId="521"/>
        </pc:sldMkLst>
      </pc:sldChg>
      <pc:sldChg chg="modSp">
        <pc:chgData name="Igor Shinkar" userId="db6eb1b41a9778dd" providerId="LiveId" clId="{C4C7B6E7-AA42-46BF-B72A-26C315BF79C1}" dt="2023-01-13T19:03:23.131" v="341" actId="20577"/>
        <pc:sldMkLst>
          <pc:docMk/>
          <pc:sldMk cId="1495137352" sldId="52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860126165" sldId="52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869081382" sldId="52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20262035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4017014876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31261912" sldId="52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440317548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109080155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289898078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182177540" sldId="52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189237254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71059800" sldId="52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00448313" sldId="529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316670015" sldId="52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54073163" sldId="53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023471458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960703077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66164813" sldId="53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13973606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338205397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94963467" sldId="532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57009868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0402197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05654693" sldId="53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14532163" sldId="53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782475651" sldId="53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155676573" sldId="53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90134011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89317654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551827567" sldId="535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248506378" sldId="535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590899397" sldId="535"/>
        </pc:sldMkLst>
      </pc:sldChg>
      <pc:sldChg chg="modSp add mod">
        <pc:chgData name="Igor Shinkar" userId="db6eb1b41a9778dd" providerId="LiveId" clId="{C4C7B6E7-AA42-46BF-B72A-26C315BF79C1}" dt="2023-01-08T22:24:30.413" v="110" actId="20577"/>
        <pc:sldMkLst>
          <pc:docMk/>
          <pc:sldMk cId="1980821399" sldId="536"/>
        </pc:sldMkLst>
      </pc:sldChg>
      <pc:sldChg chg="modSp add mod modAnim">
        <pc:chgData name="Igor Shinkar" userId="db6eb1b41a9778dd" providerId="LiveId" clId="{C4C7B6E7-AA42-46BF-B72A-26C315BF79C1}" dt="2023-01-13T19:26:20.303" v="401" actId="20577"/>
        <pc:sldMkLst>
          <pc:docMk/>
          <pc:sldMk cId="1402092979" sldId="53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557727761" sldId="53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12419667" sldId="539"/>
        </pc:sldMkLst>
      </pc:sldChg>
      <pc:sldChg chg="modSp add modAnim">
        <pc:chgData name="Igor Shinkar" userId="db6eb1b41a9778dd" providerId="LiveId" clId="{C4C7B6E7-AA42-46BF-B72A-26C315BF79C1}" dt="2023-01-13T19:31:23.081" v="415" actId="20577"/>
        <pc:sldMkLst>
          <pc:docMk/>
          <pc:sldMk cId="1985219997" sldId="540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786750932" sldId="541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346430107" sldId="542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145301613" sldId="544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459527958" sldId="545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066890158" sldId="546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124676722" sldId="546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315248279" sldId="546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828685778" sldId="54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516215389" sldId="547"/>
        </pc:sldMkLst>
      </pc:sldChg>
      <pc:sldChg chg="modSp add del modAnim">
        <pc:chgData name="Igor Shinkar" userId="db6eb1b41a9778dd" providerId="LiveId" clId="{C4C7B6E7-AA42-46BF-B72A-26C315BF79C1}" dt="2023-01-11T20:54:37.313" v="268" actId="2696"/>
        <pc:sldMkLst>
          <pc:docMk/>
          <pc:sldMk cId="613735698" sldId="548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052768120" sldId="548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569998721" sldId="548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700303885" sldId="54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607092206" sldId="549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911470249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181093977" sldId="550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23914908" sldId="550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834059942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71824222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072112997" sldId="551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774231396" sldId="551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4195139888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24230344" sldId="552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623747808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934124412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13552500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67005102" sldId="553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599038826" sldId="553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750445217" sldId="553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65753551" sldId="553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09230227" sldId="555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18711554" sldId="55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17942213" sldId="55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26173978" sldId="557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2939353969" sldId="55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656258" sldId="55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78495760" sldId="55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980827212" sldId="558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5649901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119429063" sldId="55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615798983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29390406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62225964" sldId="56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59584165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2807681" sldId="56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85707041" sldId="56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45596428" sldId="561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23426222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856864328" sldId="56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933598193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46164449" sldId="56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813894368" sldId="56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812885270" sldId="56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05418758" sldId="564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62630688" sldId="56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715328083" sldId="564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1726513342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2233187104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1177342316" sldId="566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2209327837" sldId="56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566282011" sldId="56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4281939165" sldId="568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393668340" sldId="569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390362977" sldId="570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208400286" sldId="571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4037376122" sldId="572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53985266" sldId="573"/>
        </pc:sldMkLst>
      </pc:sldChg>
    </pc:docChg>
  </pc:docChgLst>
  <pc:docChgLst>
    <pc:chgData name="Igor Shinkar" userId="db6eb1b41a9778dd" providerId="LiveId" clId="{8D5D62BC-6AE8-4EEB-9B34-88D17CC5C3A8}"/>
    <pc:docChg chg="addSld delSld modSld">
      <pc:chgData name="Igor Shinkar" userId="db6eb1b41a9778dd" providerId="LiveId" clId="{8D5D62BC-6AE8-4EEB-9B34-88D17CC5C3A8}" dt="2023-02-03T19:55:59.283" v="364" actId="207"/>
      <pc:docMkLst>
        <pc:docMk/>
      </pc:docMkLst>
      <pc:sldChg chg="modSp">
        <pc:chgData name="Igor Shinkar" userId="db6eb1b41a9778dd" providerId="LiveId" clId="{8D5D62BC-6AE8-4EEB-9B34-88D17CC5C3A8}" dt="2023-02-03T19:40:09.594" v="94" actId="20577"/>
        <pc:sldMkLst>
          <pc:docMk/>
          <pc:sldMk cId="3826814530" sldId="585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838808098" sldId="589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3468626042" sldId="590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4204297116" sldId="59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842196757" sldId="595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415560332" sldId="596"/>
        </pc:sldMkLst>
      </pc:sldChg>
      <pc:sldChg chg="modSp add">
        <pc:chgData name="Igor Shinkar" userId="db6eb1b41a9778dd" providerId="LiveId" clId="{8D5D62BC-6AE8-4EEB-9B34-88D17CC5C3A8}" dt="2023-02-03T19:21:09.805" v="41" actId="6549"/>
        <pc:sldMkLst>
          <pc:docMk/>
          <pc:sldMk cId="4108379219" sldId="597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65609547" sldId="598"/>
        </pc:sldMkLst>
      </pc:sldChg>
      <pc:sldChg chg="add del">
        <pc:chgData name="Igor Shinkar" userId="db6eb1b41a9778dd" providerId="LiveId" clId="{8D5D62BC-6AE8-4EEB-9B34-88D17CC5C3A8}" dt="2023-01-30T06:59:55.618" v="31" actId="47"/>
        <pc:sldMkLst>
          <pc:docMk/>
          <pc:sldMk cId="703827268" sldId="600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725769497" sldId="60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601699745" sldId="602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11485094" sldId="603"/>
        </pc:sldMkLst>
      </pc:sldChg>
      <pc:sldChg chg="modSp">
        <pc:chgData name="Igor Shinkar" userId="db6eb1b41a9778dd" providerId="LiveId" clId="{8D5D62BC-6AE8-4EEB-9B34-88D17CC5C3A8}" dt="2023-02-03T19:29:29.385" v="55" actId="57"/>
        <pc:sldMkLst>
          <pc:docMk/>
          <pc:sldMk cId="3524552584" sldId="605"/>
        </pc:sldMkLst>
      </pc:sldChg>
      <pc:sldChg chg="modSp modAnim">
        <pc:chgData name="Igor Shinkar" userId="db6eb1b41a9778dd" providerId="LiveId" clId="{8D5D62BC-6AE8-4EEB-9B34-88D17CC5C3A8}" dt="2023-02-03T19:55:59.283" v="364" actId="207"/>
        <pc:sldMkLst>
          <pc:docMk/>
          <pc:sldMk cId="1355648787" sldId="606"/>
        </pc:sldMkLst>
      </pc:sldChg>
      <pc:sldChg chg="modSp add mod">
        <pc:chgData name="Igor Shinkar" userId="db6eb1b41a9778dd" providerId="LiveId" clId="{8D5D62BC-6AE8-4EEB-9B34-88D17CC5C3A8}" dt="2023-01-30T06:58:33.741" v="9" actId="20577"/>
        <pc:sldMkLst>
          <pc:docMk/>
          <pc:sldMk cId="3577366269" sldId="608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3297466465" sldId="609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326939600" sldId="610"/>
        </pc:sldMkLst>
      </pc:sldChg>
      <pc:sldChg chg="modSp add mod">
        <pc:chgData name="Igor Shinkar" userId="db6eb1b41a9778dd" providerId="LiveId" clId="{8D5D62BC-6AE8-4EEB-9B34-88D17CC5C3A8}" dt="2023-01-30T07:01:47.885" v="39" actId="1076"/>
        <pc:sldMkLst>
          <pc:docMk/>
          <pc:sldMk cId="4140997240" sldId="61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324843173" sldId="612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4143580289" sldId="613"/>
        </pc:sldMkLst>
      </pc:sldChg>
      <pc:sldChg chg="add">
        <pc:chgData name="Igor Shinkar" userId="db6eb1b41a9778dd" providerId="LiveId" clId="{8D5D62BC-6AE8-4EEB-9B34-88D17CC5C3A8}" dt="2023-01-30T06:59:51.061" v="30"/>
        <pc:sldMkLst>
          <pc:docMk/>
          <pc:sldMk cId="497691683" sldId="614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822106215" sldId="615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793487114" sldId="616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748332287" sldId="617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950299750" sldId="618"/>
        </pc:sldMkLst>
      </pc:sldChg>
      <pc:sldChg chg="modSp add modAnim">
        <pc:chgData name="Igor Shinkar" userId="db6eb1b41a9778dd" providerId="LiveId" clId="{8D5D62BC-6AE8-4EEB-9B34-88D17CC5C3A8}" dt="2023-01-30T07:01:29.945" v="38" actId="20577"/>
        <pc:sldMkLst>
          <pc:docMk/>
          <pc:sldMk cId="2472823721" sldId="619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3813934433" sldId="620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949879897" sldId="621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3242239518" sldId="622"/>
        </pc:sldMkLst>
      </pc:sldChg>
      <pc:sldChg chg="modSp add modAnim">
        <pc:chgData name="Igor Shinkar" userId="db6eb1b41a9778dd" providerId="LiveId" clId="{8D5D62BC-6AE8-4EEB-9B34-88D17CC5C3A8}" dt="2023-02-03T19:30:10.521" v="72" actId="20577"/>
        <pc:sldMkLst>
          <pc:docMk/>
          <pc:sldMk cId="1440960658" sldId="623"/>
        </pc:sldMkLst>
      </pc:sldChg>
    </pc:docChg>
  </pc:docChgLst>
  <pc:docChgLst>
    <pc:chgData name="Igor Shinkar" userId="db6eb1b41a9778dd" providerId="LiveId" clId="{9BC0A695-7478-4508-A8CF-454DB7EFEF54}"/>
    <pc:docChg chg="addSld delSld modSld sldOrd">
      <pc:chgData name="Igor Shinkar" userId="db6eb1b41a9778dd" providerId="LiveId" clId="{9BC0A695-7478-4508-A8CF-454DB7EFEF54}" dt="2023-01-18T19:31:51.052" v="12" actId="6549"/>
      <pc:docMkLst>
        <pc:docMk/>
      </pc:docMkLst>
      <pc:sldChg chg="modSp mod">
        <pc:chgData name="Igor Shinkar" userId="db6eb1b41a9778dd" providerId="LiveId" clId="{9BC0A695-7478-4508-A8CF-454DB7EFEF54}" dt="2023-01-18T19:31:51.052" v="12" actId="6549"/>
        <pc:sldMkLst>
          <pc:docMk/>
          <pc:sldMk cId="0" sldId="256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915010586" sldId="50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12135973" sldId="50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744354784" sldId="50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863227473" sldId="51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574181270" sldId="51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050185687" sldId="513"/>
        </pc:sldMkLst>
      </pc:sldChg>
      <pc:sldChg chg="modSp add">
        <pc:chgData name="Igor Shinkar" userId="db6eb1b41a9778dd" providerId="LiveId" clId="{9BC0A695-7478-4508-A8CF-454DB7EFEF54}" dt="2023-01-17T06:57:13.792" v="10" actId="6549"/>
        <pc:sldMkLst>
          <pc:docMk/>
          <pc:sldMk cId="3089987187" sldId="51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77631059" sldId="51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937597572" sldId="51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788669836" sldId="51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319280325" sldId="52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4162790" sldId="52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242719841" sldId="522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495137352" sldId="52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539327138" sldId="524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451340240" sldId="525"/>
        </pc:sldMkLst>
      </pc:sldChg>
      <pc:sldChg chg="ord">
        <pc:chgData name="Igor Shinkar" userId="db6eb1b41a9778dd" providerId="LiveId" clId="{9BC0A695-7478-4508-A8CF-454DB7EFEF54}" dt="2023-01-17T06:34:55.176" v="5"/>
        <pc:sldMkLst>
          <pc:docMk/>
          <pc:sldMk cId="1980821399" sldId="536"/>
        </pc:sldMkLst>
      </pc:sldChg>
      <pc:sldChg chg="modSp ord">
        <pc:chgData name="Igor Shinkar" userId="db6eb1b41a9778dd" providerId="LiveId" clId="{9BC0A695-7478-4508-A8CF-454DB7EFEF54}" dt="2023-01-17T06:42:01.680" v="6"/>
        <pc:sldMkLst>
          <pc:docMk/>
          <pc:sldMk cId="1402092979" sldId="537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2557727761" sldId="538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3112419667" sldId="539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1985219997" sldId="540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786750932" sldId="541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1346430107" sldId="542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145301613" sldId="544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459527958" sldId="54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516215389" sldId="547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3607092206" sldId="549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3109230227" sldId="55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918711554" sldId="55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667495081" sldId="574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710853579" sldId="575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548663475" sldId="57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214446553" sldId="577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663702974" sldId="578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996024091" sldId="5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5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41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4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47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90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5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4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3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6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9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6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05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All nodes are connected by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There are no cycles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top node in a tree is called a </a:t>
            </a:r>
            <a:r>
              <a:rPr lang="en-US" altLang="he-IL" sz="2000" i="1" u="sng" dirty="0"/>
              <a:t>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Successors of a node are called its </a:t>
            </a:r>
            <a:r>
              <a:rPr lang="en-US" altLang="he-IL" sz="2000" i="1" u="sng" dirty="0"/>
              <a:t>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unique predecessor of a node is called its </a:t>
            </a:r>
            <a:r>
              <a:rPr lang="en-US" altLang="he-IL" sz="2000" i="1" u="sng" dirty="0"/>
              <a:t>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 node with no children is called a </a:t>
            </a:r>
            <a:r>
              <a:rPr lang="en-US" altLang="he-IL" sz="2000" i="1" u="sng" dirty="0"/>
              <a:t>leaf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Every node naturally defines a </a:t>
            </a:r>
            <a:r>
              <a:rPr lang="en-US" altLang="he-IL" sz="2000" i="1" dirty="0"/>
              <a:t>subtree</a:t>
            </a:r>
            <a:r>
              <a:rPr lang="en-US" altLang="he-IL" sz="2000" dirty="0"/>
              <a:t>, where this node is the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0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Not 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F68088-56E7-45F3-AC07-FBBE81CA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7" y="2210947"/>
            <a:ext cx="5443705" cy="423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1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Not 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This is not a tree because the structure is not 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There are two connected components, and each component is a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02473-B191-4BC4-BFBE-9804BCBE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91" y="2875546"/>
            <a:ext cx="5020080" cy="38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Basic terminology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For every vertex in the tree there is a unique shortest path from the root to this vertex.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Depth of a node</a:t>
            </a:r>
            <a:r>
              <a:rPr lang="en-US" altLang="he-IL" sz="2000" dirty="0"/>
              <a:t> is the length from the root to this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u="sng" dirty="0"/>
              <a:t>Example</a:t>
            </a:r>
            <a:r>
              <a:rPr lang="en-US" altLang="he-IL" sz="2000" dirty="0"/>
              <a:t>: Depth(root) = 0, depth of its children is 1,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Depth/Height of a tree</a:t>
            </a:r>
            <a:r>
              <a:rPr lang="en-US" altLang="he-IL" sz="2000" dirty="0"/>
              <a:t> is the maximal depth of a node in the tree.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i="1" dirty="0"/>
              <a:t>Size of a tree</a:t>
            </a:r>
            <a:r>
              <a:rPr lang="en-US" altLang="he-IL" sz="2000" dirty="0"/>
              <a:t> is the number of nodes in the tree.</a:t>
            </a:r>
          </a:p>
        </p:txBody>
      </p:sp>
    </p:spTree>
    <p:extLst>
      <p:ext uri="{BB962C8B-B14F-4D97-AF65-F5344CB8AC3E}">
        <p14:creationId xmlns:p14="http://schemas.microsoft.com/office/powerpoint/2010/main" val="10520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depth of 2 is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depth of 9 is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The depth of 11 is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Q: What is the </a:t>
            </a:r>
            <a:r>
              <a:rPr lang="en-US" altLang="he-IL" sz="2000" u="sng" dirty="0">
                <a:cs typeface="+mn-cs"/>
              </a:rPr>
              <a:t>size</a:t>
            </a:r>
            <a:r>
              <a:rPr lang="en-US" altLang="he-IL" sz="2000" dirty="0">
                <a:cs typeface="+mn-cs"/>
              </a:rPr>
              <a:t> of the tree?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A: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Q: What is the </a:t>
            </a:r>
            <a:r>
              <a:rPr lang="en-US" altLang="he-IL" sz="2000" u="sng" dirty="0"/>
              <a:t>depth</a:t>
            </a:r>
            <a:r>
              <a:rPr lang="en-US" altLang="he-IL" sz="2000" dirty="0"/>
              <a:t> of the tree?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A: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Q: What is </a:t>
            </a:r>
            <a:r>
              <a:rPr lang="en-US" altLang="he-IL" sz="2000" u="sng" dirty="0">
                <a:cs typeface="+mn-cs"/>
              </a:rPr>
              <a:t>size, depth</a:t>
            </a:r>
            <a:r>
              <a:rPr lang="en-US" altLang="he-IL" sz="2000" dirty="0">
                <a:cs typeface="+mn-cs"/>
              </a:rPr>
              <a:t> of the </a:t>
            </a:r>
            <a:r>
              <a:rPr lang="en-US" altLang="he-IL" sz="2000" u="sng" dirty="0">
                <a:cs typeface="+mn-cs"/>
              </a:rPr>
              <a:t>subtree rooted at 7</a:t>
            </a:r>
            <a:r>
              <a:rPr lang="en-US" altLang="he-IL" sz="2000" dirty="0">
                <a:cs typeface="+mn-cs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A: size = 5, depth =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F6C284-9626-4364-8503-BCF5A4FD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46" y="1538423"/>
            <a:ext cx="4169595" cy="347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85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 in Java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Node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 int</a:t>
            </a:r>
            <a:r>
              <a:rPr lang="en-US" altLang="he-IL" sz="2000" dirty="0"/>
              <a:t> data;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Node[] children;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Node parent;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Tree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Node root;</a:t>
            </a:r>
          </a:p>
          <a:p>
            <a:r>
              <a:rPr lang="en-US" altLang="he-IL" sz="2000" dirty="0"/>
              <a:t>}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6190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 special kind of tree where each node has at most 2 children.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binary tree there are at most 2</a:t>
            </a:r>
            <a:r>
              <a:rPr lang="en-US" altLang="he-IL" sz="2000" baseline="30000" dirty="0"/>
              <a:t>k</a:t>
            </a:r>
            <a:r>
              <a:rPr lang="en-US" altLang="he-IL" sz="2000" dirty="0"/>
              <a:t> nodes in level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Therefore, a binary tree of depth d, has at most</a:t>
            </a:r>
          </a:p>
          <a:p>
            <a:pPr algn="ctr"/>
            <a:r>
              <a:rPr lang="en-US" altLang="he-IL" sz="2000" dirty="0"/>
              <a:t>1+2+4+…+2</a:t>
            </a:r>
            <a:r>
              <a:rPr lang="en-US" altLang="he-IL" sz="2000" baseline="30000" dirty="0"/>
              <a:t>d</a:t>
            </a:r>
            <a:r>
              <a:rPr lang="en-US" altLang="he-IL" sz="2000" dirty="0"/>
              <a:t> = 2</a:t>
            </a:r>
            <a:r>
              <a:rPr lang="en-US" altLang="he-IL" sz="2000" baseline="30000" dirty="0"/>
              <a:t>d+1</a:t>
            </a:r>
            <a:r>
              <a:rPr lang="en-US" altLang="he-IL" sz="2000" dirty="0"/>
              <a:t>-1 nodes.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52D7BE-4755-477F-B729-F13C4E9D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4" y="2401226"/>
            <a:ext cx="3292786" cy="27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F9E62-B14C-444A-9178-7B4660A7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12" y="2415707"/>
            <a:ext cx="3615766" cy="27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If a binary tree has N vertices, then its depth is at least </a:t>
            </a:r>
            <a:r>
              <a:rPr lang="el-GR" altLang="he-IL" sz="2000" dirty="0"/>
              <a:t>Ω</a:t>
            </a:r>
            <a:r>
              <a:rPr lang="en-US" altLang="he-IL" sz="2000" dirty="0"/>
              <a:t>(log(N)).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If a binary tree has N vertices, then its depth is at most N-1.</a:t>
            </a:r>
          </a:p>
          <a:p>
            <a:endParaRPr lang="en-US" altLang="he-IL" sz="2000" dirty="0"/>
          </a:p>
          <a:p>
            <a:r>
              <a:rPr lang="en-US" altLang="he-IL" sz="2000" dirty="0"/>
              <a:t>Q: prove the above.</a:t>
            </a:r>
          </a:p>
          <a:p>
            <a:r>
              <a:rPr lang="en-US" altLang="he-IL" sz="2000" dirty="0"/>
              <a:t>Hint for 1: use the fact that if depth his d, then N&lt;2</a:t>
            </a:r>
            <a:r>
              <a:rPr lang="en-US" altLang="he-IL" sz="2000" baseline="30000" dirty="0"/>
              <a:t>d+1</a:t>
            </a: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63693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 </a:t>
            </a:r>
            <a:r>
              <a:rPr lang="en-US" altLang="he-IL" sz="2000" dirty="0"/>
              <a:t>T data;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</a:t>
            </a:r>
            <a:r>
              <a:rPr lang="en-US" altLang="he-IL" sz="2000" dirty="0" err="1"/>
              <a:t>leftChild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</a:t>
            </a:r>
            <a:r>
              <a:rPr lang="en-US" altLang="he-IL" sz="2000" dirty="0" err="1"/>
              <a:t>rightChild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parent;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BinaryTree</a:t>
            </a:r>
            <a:r>
              <a:rPr lang="en-US" altLang="he-IL" sz="2000" dirty="0"/>
              <a:t>&lt;T&gt;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root;</a:t>
            </a:r>
          </a:p>
          <a:p>
            <a:r>
              <a:rPr lang="en-US" altLang="he-IL" sz="2000" dirty="0"/>
              <a:t>}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Write a method that computes the size of a tree.</a:t>
            </a:r>
          </a:p>
          <a:p>
            <a:endParaRPr lang="en-US" altLang="he-IL" sz="2000" dirty="0"/>
          </a:p>
          <a:p>
            <a:endParaRPr lang="en-US" altLang="he-IL" sz="2000" dirty="0"/>
          </a:p>
          <a:p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Write a method that computes the depth  of a tree.</a:t>
            </a:r>
          </a:p>
          <a:p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5A2C2-5EA4-48E4-B024-DB952BA0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6" y="4981573"/>
            <a:ext cx="8460001" cy="173062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sz="2000" dirty="0" err="1"/>
              <a:t>getHeight</a:t>
            </a:r>
            <a:r>
              <a:rPr lang="en-US" sz="2000" dirty="0"/>
              <a:t>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sz="2000" dirty="0"/>
              <a:t>root):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if  ( root == null )</a:t>
            </a:r>
          </a:p>
          <a:p>
            <a:pPr marL="400050" lvl="1">
              <a:defRPr/>
            </a:pPr>
            <a:r>
              <a:rPr lang="en-US" sz="2000" dirty="0"/>
              <a:t>			return  -1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		return  max( </a:t>
            </a:r>
            <a:r>
              <a:rPr lang="en-US" sz="2000" dirty="0" err="1"/>
              <a:t>getHeight</a:t>
            </a:r>
            <a:r>
              <a:rPr lang="en-US" sz="2000" dirty="0"/>
              <a:t>(</a:t>
            </a:r>
            <a:r>
              <a:rPr lang="en-US" sz="2000" dirty="0" err="1"/>
              <a:t>root.left</a:t>
            </a:r>
            <a:r>
              <a:rPr lang="en-US" sz="2000" dirty="0"/>
              <a:t> ), </a:t>
            </a:r>
            <a:r>
              <a:rPr lang="en-US" sz="2000" dirty="0" err="1"/>
              <a:t>getHeight</a:t>
            </a:r>
            <a:r>
              <a:rPr lang="en-US" sz="2000" dirty="0"/>
              <a:t>(</a:t>
            </a:r>
            <a:r>
              <a:rPr lang="en-US" sz="2000" dirty="0" err="1"/>
              <a:t>root.right</a:t>
            </a:r>
            <a:r>
              <a:rPr lang="en-US" sz="2000" dirty="0"/>
              <a:t> ) ) +1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9F361-99D1-47E3-A139-68507407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95" y="2410818"/>
            <a:ext cx="8460001" cy="1730625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>
              <a:defRPr/>
            </a:pPr>
            <a:r>
              <a:rPr lang="en-US" sz="2000" dirty="0" err="1"/>
              <a:t>getSize</a:t>
            </a:r>
            <a:r>
              <a:rPr lang="en-US" sz="2000" dirty="0"/>
              <a:t> (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 </a:t>
            </a:r>
            <a:r>
              <a:rPr lang="en-US" sz="2000" dirty="0"/>
              <a:t>root):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if  ( root == null )</a:t>
            </a:r>
          </a:p>
          <a:p>
            <a:pPr marL="400050" lvl="1">
              <a:defRPr/>
            </a:pPr>
            <a:r>
              <a:rPr lang="en-US" sz="2000" dirty="0"/>
              <a:t>			return  0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		return  </a:t>
            </a:r>
            <a:r>
              <a:rPr lang="en-US" sz="2000" dirty="0" err="1"/>
              <a:t>getSize</a:t>
            </a:r>
            <a:r>
              <a:rPr lang="en-US" sz="2000" dirty="0"/>
              <a:t> (</a:t>
            </a:r>
            <a:r>
              <a:rPr lang="en-US" sz="2000" dirty="0" err="1"/>
              <a:t>root.left</a:t>
            </a:r>
            <a:r>
              <a:rPr lang="en-US" sz="2000" dirty="0"/>
              <a:t> ) + </a:t>
            </a:r>
            <a:r>
              <a:rPr lang="en-US" sz="2000" dirty="0" err="1"/>
              <a:t>getSize</a:t>
            </a:r>
            <a:r>
              <a:rPr lang="en-US" sz="2000" dirty="0"/>
              <a:t> (</a:t>
            </a:r>
            <a:r>
              <a:rPr lang="en-US" sz="2000" dirty="0" err="1"/>
              <a:t>root.right</a:t>
            </a:r>
            <a:r>
              <a:rPr lang="en-US" sz="2000" dirty="0"/>
              <a:t> ) +1</a:t>
            </a:r>
          </a:p>
        </p:txBody>
      </p:sp>
    </p:spTree>
    <p:extLst>
      <p:ext uri="{BB962C8B-B14F-4D97-AF65-F5344CB8AC3E}">
        <p14:creationId xmlns:p14="http://schemas.microsoft.com/office/powerpoint/2010/main" val="39477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Write a method that computes the depth of a tree.</a:t>
            </a:r>
          </a:p>
          <a:p>
            <a:endParaRPr lang="en-US" altLang="he-IL" sz="2000" dirty="0"/>
          </a:p>
          <a:p>
            <a:r>
              <a:rPr lang="en-US" altLang="he-IL" sz="2000" dirty="0"/>
              <a:t>Write a method that computes the size of a tree.</a:t>
            </a:r>
          </a:p>
          <a:p>
            <a:endParaRPr lang="en-US" altLang="he-I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B8DAA-D721-4056-B59A-3F2DEA40D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358" y="3779837"/>
            <a:ext cx="4102768" cy="647784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he-IL" sz="2000" dirty="0"/>
              <a:t>Write a non-recursive solution.</a:t>
            </a:r>
          </a:p>
        </p:txBody>
      </p:sp>
    </p:spTree>
    <p:extLst>
      <p:ext uri="{BB962C8B-B14F-4D97-AF65-F5344CB8AC3E}">
        <p14:creationId xmlns:p14="http://schemas.microsoft.com/office/powerpoint/2010/main" val="15285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Traversing Binary Trees</a:t>
            </a:r>
          </a:p>
        </p:txBody>
      </p:sp>
    </p:spTree>
    <p:extLst>
      <p:ext uri="{BB962C8B-B14F-4D97-AF65-F5344CB8AC3E}">
        <p14:creationId xmlns:p14="http://schemas.microsoft.com/office/powerpoint/2010/main" val="365722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InOrder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r>
              <a:rPr lang="en-US" sz="2200" b="1" dirty="0"/>
              <a:t>_left_ </a:t>
            </a:r>
            <a:r>
              <a:rPr lang="en-US" sz="2200" dirty="0"/>
              <a:t>, 10, __right__</a:t>
            </a:r>
          </a:p>
          <a:p>
            <a:pPr>
              <a:defRPr/>
            </a:pPr>
            <a:r>
              <a:rPr lang="en-US" sz="2200" dirty="0"/>
              <a:t>_, 5, _, 10,  _, 21, _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1, 5, 7</a:t>
            </a:r>
            <a:r>
              <a:rPr lang="en-US" sz="2200" dirty="0"/>
              <a:t>,  10, </a:t>
            </a:r>
            <a:r>
              <a:rPr lang="en-US" sz="2200" dirty="0">
                <a:solidFill>
                  <a:srgbClr val="0070C0"/>
                </a:solidFill>
              </a:rPr>
              <a:t>16, 21, 25</a:t>
            </a: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A: [1,5,7,10, 16, 21, 25]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PreOrder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r>
              <a:rPr lang="en-US" sz="2200" dirty="0"/>
              <a:t>10, ___left___, ___right___</a:t>
            </a:r>
          </a:p>
          <a:p>
            <a:pPr>
              <a:defRPr/>
            </a:pPr>
            <a:r>
              <a:rPr lang="en-US" sz="2200" dirty="0"/>
              <a:t>10,  </a:t>
            </a:r>
            <a:r>
              <a:rPr lang="en-US" sz="2200" b="1" dirty="0"/>
              <a:t>5, _, _</a:t>
            </a:r>
            <a:r>
              <a:rPr lang="en-US" sz="2200" dirty="0"/>
              <a:t>,   </a:t>
            </a:r>
            <a:r>
              <a:rPr lang="en-US" sz="2200" b="1" dirty="0"/>
              <a:t>21, _, _</a:t>
            </a:r>
          </a:p>
          <a:p>
            <a:pPr>
              <a:defRPr/>
            </a:pPr>
            <a:r>
              <a:rPr lang="en-US" sz="2200" dirty="0"/>
              <a:t>10,   </a:t>
            </a:r>
            <a:r>
              <a:rPr lang="en-US" sz="2200" dirty="0">
                <a:solidFill>
                  <a:srgbClr val="FF0000"/>
                </a:solidFill>
              </a:rPr>
              <a:t>5, 1, 7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21, 16, 25</a:t>
            </a:r>
          </a:p>
          <a:p>
            <a:pPr>
              <a:defRPr/>
            </a:pPr>
            <a:r>
              <a:rPr lang="en-US" sz="2200" dirty="0"/>
              <a:t>Answer: [10, 5, 1, 7, 21, 16, 25]</a:t>
            </a:r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PostOrder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r>
              <a:rPr lang="en-US" sz="2200" dirty="0"/>
              <a:t>__left__, __right__, 10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_, _, 5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070C0"/>
                </a:solidFill>
              </a:rPr>
              <a:t>_, _, 21</a:t>
            </a:r>
            <a:r>
              <a:rPr lang="en-US" sz="2200" dirty="0"/>
              <a:t>,   10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1,7,5</a:t>
            </a:r>
            <a:r>
              <a:rPr lang="en-US" sz="2200" dirty="0"/>
              <a:t>,   </a:t>
            </a:r>
            <a:r>
              <a:rPr lang="en-US" sz="2200" dirty="0">
                <a:solidFill>
                  <a:srgbClr val="0070C0"/>
                </a:solidFill>
              </a:rPr>
              <a:t>16, 25, 21</a:t>
            </a:r>
            <a:r>
              <a:rPr lang="en-US" sz="2200" dirty="0"/>
              <a:t>,   10</a:t>
            </a:r>
          </a:p>
          <a:p>
            <a:pPr>
              <a:defRPr/>
            </a:pPr>
            <a:r>
              <a:rPr lang="en-US" sz="2200" dirty="0"/>
              <a:t>Answer: [1,7,5,16, 25, 21,10]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// prints the tree in </a:t>
            </a:r>
            <a:r>
              <a:rPr lang="en-US" sz="2200" dirty="0" err="1"/>
              <a:t>PreOrder</a:t>
            </a:r>
            <a:endParaRPr lang="en-US" sz="2200" dirty="0"/>
          </a:p>
          <a:p>
            <a:pPr>
              <a:defRPr/>
            </a:pP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BTnode</a:t>
            </a:r>
            <a:r>
              <a:rPr lang="en-US" sz="2200" dirty="0"/>
              <a:t> root):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root==null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1.1 do nothing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Else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2.1 print( </a:t>
            </a:r>
            <a:r>
              <a:rPr lang="en-US" sz="2200" dirty="0" err="1"/>
              <a:t>root.data</a:t>
            </a:r>
            <a:r>
              <a:rPr lang="en-US" sz="2200" dirty="0"/>
              <a:t>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2.2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root.left</a:t>
            </a:r>
            <a:r>
              <a:rPr lang="en-US" sz="22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2.3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root.right</a:t>
            </a:r>
            <a:r>
              <a:rPr lang="en-US" sz="2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63B62-3FA5-434E-846E-D630D5D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553" y="3181468"/>
            <a:ext cx="4764088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Q:Change the algorithm to get the 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InOrder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/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PostOrder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traversal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3B62-3FA5-434E-846E-D630D5D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233" y="4048347"/>
            <a:ext cx="551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A: change the order of 2.1 2.2 and 2.3</a:t>
            </a:r>
          </a:p>
        </p:txBody>
      </p:sp>
    </p:spTree>
    <p:extLst>
      <p:ext uri="{BB962C8B-B14F-4D97-AF65-F5344CB8AC3E}">
        <p14:creationId xmlns:p14="http://schemas.microsoft.com/office/powerpoint/2010/main" val="38660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DBF0C0-7A36-589E-4195-50DFDB23A2AA}"/>
              </a:ext>
            </a:extLst>
          </p:cNvPr>
          <p:cNvSpPr/>
          <p:nvPr/>
        </p:nvSpPr>
        <p:spPr bwMode="auto">
          <a:xfrm>
            <a:off x="6679203" y="130669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876CF-9BFE-52C4-3B4A-A328FC75BA30}"/>
              </a:ext>
            </a:extLst>
          </p:cNvPr>
          <p:cNvSpPr/>
          <p:nvPr/>
        </p:nvSpPr>
        <p:spPr bwMode="auto">
          <a:xfrm>
            <a:off x="5917203" y="214489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8BA0C-65CB-DC48-E752-B456C0A3755A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 bwMode="auto">
          <a:xfrm flipH="1">
            <a:off x="6372488" y="1696938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EBF0093-391C-3EF6-7886-4C969A8CD609}"/>
              </a:ext>
            </a:extLst>
          </p:cNvPr>
          <p:cNvSpPr/>
          <p:nvPr/>
        </p:nvSpPr>
        <p:spPr bwMode="auto">
          <a:xfrm>
            <a:off x="7536289" y="214489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CC6B3C-23A8-8B56-97D1-7724FC9E0486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 bwMode="auto">
          <a:xfrm>
            <a:off x="7134488" y="1696938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082714-51B1-161C-27C0-C7379FEF66DC}"/>
              </a:ext>
            </a:extLst>
          </p:cNvPr>
          <p:cNvSpPr/>
          <p:nvPr/>
        </p:nvSpPr>
        <p:spPr bwMode="auto">
          <a:xfrm>
            <a:off x="5193303" y="300533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67143-38F5-98FA-121A-6735619894E6}"/>
              </a:ext>
            </a:extLst>
          </p:cNvPr>
          <p:cNvCxnSpPr>
            <a:cxnSpLocks/>
            <a:endCxn id="7" idx="7"/>
          </p:cNvCxnSpPr>
          <p:nvPr/>
        </p:nvCxnSpPr>
        <p:spPr bwMode="auto">
          <a:xfrm flipH="1">
            <a:off x="5648588" y="2557378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204FEBE-2D4B-9418-F197-F0F933FA65B0}"/>
              </a:ext>
            </a:extLst>
          </p:cNvPr>
          <p:cNvSpPr/>
          <p:nvPr/>
        </p:nvSpPr>
        <p:spPr bwMode="auto">
          <a:xfrm>
            <a:off x="6329815" y="310056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516B67-08BB-A8AF-525B-BFA34DE548E9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 bwMode="auto">
          <a:xfrm>
            <a:off x="6372488" y="2535138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2929FC6-A3E5-65CF-6C70-976D168A90D9}"/>
              </a:ext>
            </a:extLst>
          </p:cNvPr>
          <p:cNvSpPr/>
          <p:nvPr/>
        </p:nvSpPr>
        <p:spPr bwMode="auto">
          <a:xfrm>
            <a:off x="7035890" y="310749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03F7-723C-EBDD-9581-CD6796FA3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 flipH="1">
            <a:off x="7302590" y="2535138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2BEB52-656B-865D-9D14-5FD05AC43C34}"/>
              </a:ext>
            </a:extLst>
          </p:cNvPr>
          <p:cNvSpPr/>
          <p:nvPr/>
        </p:nvSpPr>
        <p:spPr bwMode="auto">
          <a:xfrm>
            <a:off x="7938090" y="3133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9B6BA-FE0B-387A-70B4-76129460BB79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980763" y="2567831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D2F3E5-F3C4-59F0-1125-417D5B4F53C2}"/>
              </a:ext>
            </a:extLst>
          </p:cNvPr>
          <p:cNvSpPr/>
          <p:nvPr/>
        </p:nvSpPr>
        <p:spPr bwMode="auto">
          <a:xfrm>
            <a:off x="7447363" y="409585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0FE924-D6E5-AE68-61BC-CC66669809C5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7490036" y="3530428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E804FD-889A-E16A-15BC-5AF479538FB0}"/>
              </a:ext>
            </a:extLst>
          </p:cNvPr>
          <p:cNvSpPr/>
          <p:nvPr/>
        </p:nvSpPr>
        <p:spPr bwMode="auto">
          <a:xfrm>
            <a:off x="4515130" y="386725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7103E-72E0-0416-4DC2-FDE1B96BFEC3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 bwMode="auto">
          <a:xfrm flipH="1">
            <a:off x="4781830" y="3462533"/>
            <a:ext cx="678173" cy="4047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9143BB-01B5-2C63-41A8-22605013EB65}"/>
              </a:ext>
            </a:extLst>
          </p:cNvPr>
          <p:cNvSpPr txBox="1"/>
          <p:nvPr/>
        </p:nvSpPr>
        <p:spPr>
          <a:xfrm>
            <a:off x="966650" y="4448555"/>
            <a:ext cx="7504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Preorder: 4, </a:t>
            </a:r>
            <a:r>
              <a:rPr lang="en-US" sz="2800" dirty="0">
                <a:solidFill>
                  <a:srgbClr val="FF0000"/>
                </a:solidFill>
              </a:rPr>
              <a:t>2,1,8, 3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6, 5,9, 7</a:t>
            </a:r>
          </a:p>
          <a:p>
            <a:endParaRPr lang="en-US" sz="2800" dirty="0"/>
          </a:p>
          <a:p>
            <a:r>
              <a:rPr lang="en-US" sz="2800" dirty="0" err="1"/>
              <a:t>InOrder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8, 1, 2, ,3,</a:t>
            </a:r>
            <a:r>
              <a:rPr lang="en-US" sz="2800" dirty="0"/>
              <a:t> 4, </a:t>
            </a:r>
            <a:r>
              <a:rPr lang="en-US" sz="2800" dirty="0">
                <a:solidFill>
                  <a:srgbClr val="0070C0"/>
                </a:solidFill>
              </a:rPr>
              <a:t>,5,9, 6, 7 </a:t>
            </a:r>
          </a:p>
          <a:p>
            <a:endParaRPr lang="en-US" sz="2800" dirty="0"/>
          </a:p>
          <a:p>
            <a:r>
              <a:rPr lang="en-US" sz="2800" dirty="0" err="1"/>
              <a:t>PostOrder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8, 1, 3, 2 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9, 5, 7, 6 </a:t>
            </a:r>
            <a:r>
              <a:rPr lang="en-US" sz="2800" dirty="0"/>
              <a:t>, 4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830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So far we have only seen data structures representing lists of objects</a:t>
            </a:r>
          </a:p>
          <a:p>
            <a:r>
              <a:rPr lang="en-US" altLang="he-IL" sz="2000" dirty="0">
                <a:cs typeface="+mn-cs"/>
              </a:rPr>
              <a:t>But it may consider more complicated structures.</a:t>
            </a:r>
          </a:p>
          <a:p>
            <a:r>
              <a:rPr lang="en-US" altLang="he-IL" sz="2000" dirty="0">
                <a:cs typeface="+mn-cs"/>
              </a:rPr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inheritance relation between classes in Java?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folders in a file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animal </a:t>
            </a:r>
          </a:p>
        </p:txBody>
      </p:sp>
    </p:spTree>
    <p:extLst>
      <p:ext uri="{BB962C8B-B14F-4D97-AF65-F5344CB8AC3E}">
        <p14:creationId xmlns:p14="http://schemas.microsoft.com/office/powerpoint/2010/main" val="8489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endParaRPr lang="en-US" altLang="he-IL" sz="2000" dirty="0">
              <a:cs typeface="+mn-cs"/>
            </a:endParaRPr>
          </a:p>
        </p:txBody>
      </p:sp>
      <p:pic>
        <p:nvPicPr>
          <p:cNvPr id="1030" name="Picture 6" descr="Image result for java tree structure of inheritance classes">
            <a:extLst>
              <a:ext uri="{FF2B5EF4-FFF2-40B4-BE49-F238E27FC236}">
                <a16:creationId xmlns:a16="http://schemas.microsoft.com/office/drawing/2014/main" id="{7B0C4505-BE62-4E4D-9DA1-A97D8B94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58" y="1878782"/>
            <a:ext cx="6169108" cy="501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8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endParaRPr lang="en-US" altLang="he-IL" sz="2000" dirty="0">
              <a:cs typeface="+mn-cs"/>
            </a:endParaRPr>
          </a:p>
        </p:txBody>
      </p:sp>
      <p:pic>
        <p:nvPicPr>
          <p:cNvPr id="6146" name="Picture 2" descr="Image result for folders hierarchy">
            <a:extLst>
              <a:ext uri="{FF2B5EF4-FFF2-40B4-BE49-F238E27FC236}">
                <a16:creationId xmlns:a16="http://schemas.microsoft.com/office/drawing/2014/main" id="{C27A0497-B6BF-40AD-8A8C-83E3043EE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4" y="413175"/>
            <a:ext cx="7255384" cy="62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45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cs typeface="+mn-cs"/>
              </a:rPr>
              <a:t>So far we have only seen data structures representing lists of objects</a:t>
            </a:r>
          </a:p>
          <a:p>
            <a:r>
              <a:rPr lang="en-US" altLang="he-IL" sz="2000" dirty="0">
                <a:cs typeface="+mn-cs"/>
              </a:rPr>
              <a:t>But it may consider more complicated structures.</a:t>
            </a:r>
          </a:p>
          <a:p>
            <a:r>
              <a:rPr lang="en-US" altLang="he-IL" sz="2000" dirty="0">
                <a:cs typeface="+mn-cs"/>
              </a:rPr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inheritance relation between classes in Java?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folders in a file system?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>
                <a:cs typeface="+mn-cs"/>
              </a:rPr>
              <a:t>How would you represent the hierarchy of animal </a:t>
            </a:r>
          </a:p>
        </p:txBody>
      </p:sp>
      <p:pic>
        <p:nvPicPr>
          <p:cNvPr id="2050" name="Picture 2" descr="Animal Classification">
            <a:extLst>
              <a:ext uri="{FF2B5EF4-FFF2-40B4-BE49-F238E27FC236}">
                <a16:creationId xmlns:a16="http://schemas.microsoft.com/office/drawing/2014/main" id="{D5C7BF10-A93B-4449-B5FD-806A1D87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621"/>
            <a:ext cx="10080625" cy="712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Arithmetic expressions using 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All inner nodes are operators</a:t>
            </a:r>
          </a:p>
          <a:p>
            <a:r>
              <a:rPr lang="en-US" altLang="he-IL" sz="2000" dirty="0"/>
              <a:t>All leaves are numbers</a:t>
            </a:r>
          </a:p>
          <a:p>
            <a:r>
              <a:rPr lang="en-US" altLang="he-IL" sz="2000" dirty="0"/>
              <a:t>(10 / 2) * (6 + 3)</a:t>
            </a:r>
          </a:p>
          <a:p>
            <a:endParaRPr lang="en-US" altLang="he-IL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B3FD8C-B6CC-4022-AFC4-BC1F1A6F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54" y="3392905"/>
            <a:ext cx="5096306" cy="33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33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7E504-C11F-4BB6-9B20-E578546D7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2" y="1203159"/>
            <a:ext cx="6798558" cy="51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 Tree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>
              <a:cs typeface="+mn-cs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BE3583F2-ECD0-4D44-9ABB-D6282CFD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01" y="1816020"/>
            <a:ext cx="64579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0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2879</TotalTime>
  <Words>1062</Words>
  <Application>Microsoft Office PowerPoint</Application>
  <PresentationFormat>Custom</PresentationFormat>
  <Paragraphs>172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Albany</vt:lpstr>
      <vt:lpstr>Arial</vt:lpstr>
      <vt:lpstr>Calibri</vt:lpstr>
      <vt:lpstr>Times New Roman</vt:lpstr>
      <vt:lpstr>water</vt:lpstr>
      <vt:lpstr>lyt blackandwhite</vt:lpstr>
      <vt:lpstr>PowerPoint Presentation</vt:lpstr>
      <vt:lpstr>PowerPoint Presentation</vt:lpstr>
      <vt:lpstr>Trees</vt:lpstr>
      <vt:lpstr>PowerPoint Presentation</vt:lpstr>
      <vt:lpstr>Trees</vt:lpstr>
      <vt:lpstr>Trees</vt:lpstr>
      <vt:lpstr>Arithmetic expressions using binary trees</vt:lpstr>
      <vt:lpstr>A Tree</vt:lpstr>
      <vt:lpstr>A Tree</vt:lpstr>
      <vt:lpstr>Trees</vt:lpstr>
      <vt:lpstr>Not a tree</vt:lpstr>
      <vt:lpstr>Not a tree</vt:lpstr>
      <vt:lpstr>Basic terminology</vt:lpstr>
      <vt:lpstr>A Tree</vt:lpstr>
      <vt:lpstr>Trees in Java</vt:lpstr>
      <vt:lpstr>Binary Trees</vt:lpstr>
      <vt:lpstr>Binary Trees</vt:lpstr>
      <vt:lpstr>Binary Trees</vt:lpstr>
      <vt:lpstr>Binary Trees</vt:lpstr>
      <vt:lpstr>Binary Trees</vt:lpstr>
      <vt:lpstr>PowerPoint Presentation</vt:lpstr>
      <vt:lpstr>Traversing Binary Trees</vt:lpstr>
      <vt:lpstr>Traversing Binary Trees</vt:lpstr>
      <vt:lpstr>Traversing Binary Trees</vt:lpstr>
      <vt:lpstr>Traversing Binary Trees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2025-10-01T17:15:07Z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