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handoutMasterIdLst>
    <p:handoutMasterId r:id="rId56"/>
  </p:handoutMasterIdLst>
  <p:sldIdLst>
    <p:sldId id="256" r:id="rId3"/>
    <p:sldId id="578" r:id="rId4"/>
    <p:sldId id="579" r:id="rId5"/>
    <p:sldId id="580" r:id="rId6"/>
    <p:sldId id="581" r:id="rId7"/>
    <p:sldId id="582" r:id="rId8"/>
    <p:sldId id="583" r:id="rId9"/>
    <p:sldId id="587" r:id="rId10"/>
    <p:sldId id="588" r:id="rId11"/>
    <p:sldId id="690" r:id="rId12"/>
    <p:sldId id="584" r:id="rId13"/>
    <p:sldId id="585" r:id="rId14"/>
    <p:sldId id="604" r:id="rId15"/>
    <p:sldId id="605" r:id="rId16"/>
    <p:sldId id="623" r:id="rId17"/>
    <p:sldId id="606" r:id="rId18"/>
    <p:sldId id="599" r:id="rId19"/>
    <p:sldId id="608" r:id="rId20"/>
    <p:sldId id="607" r:id="rId21"/>
    <p:sldId id="593" r:id="rId22"/>
    <p:sldId id="594" r:id="rId23"/>
    <p:sldId id="624" r:id="rId24"/>
    <p:sldId id="589" r:id="rId25"/>
    <p:sldId id="684" r:id="rId26"/>
    <p:sldId id="685" r:id="rId27"/>
    <p:sldId id="603" r:id="rId28"/>
    <p:sldId id="686" r:id="rId29"/>
    <p:sldId id="590" r:id="rId30"/>
    <p:sldId id="591" r:id="rId31"/>
    <p:sldId id="595" r:id="rId32"/>
    <p:sldId id="597" r:id="rId33"/>
    <p:sldId id="596" r:id="rId34"/>
    <p:sldId id="609" r:id="rId35"/>
    <p:sldId id="610" r:id="rId36"/>
    <p:sldId id="611" r:id="rId37"/>
    <p:sldId id="612" r:id="rId38"/>
    <p:sldId id="613" r:id="rId39"/>
    <p:sldId id="691" r:id="rId40"/>
    <p:sldId id="687" r:id="rId41"/>
    <p:sldId id="598" r:id="rId42"/>
    <p:sldId id="614" r:id="rId43"/>
    <p:sldId id="619" r:id="rId44"/>
    <p:sldId id="620" r:id="rId45"/>
    <p:sldId id="602" r:id="rId46"/>
    <p:sldId id="601" r:id="rId47"/>
    <p:sldId id="617" r:id="rId48"/>
    <p:sldId id="615" r:id="rId49"/>
    <p:sldId id="692" r:id="rId50"/>
    <p:sldId id="616" r:id="rId51"/>
    <p:sldId id="618" r:id="rId52"/>
    <p:sldId id="689" r:id="rId53"/>
    <p:sldId id="334" r:id="rId5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324B9-3961-437A-A6D2-97F0A93EB2A5}" v="1311" dt="2025-09-25T20:12:27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97F42D41-B360-476F-893F-689E1ADF1BB5}"/>
    <pc:docChg chg="undo custSel addSld delSld modSld sldOrd">
      <pc:chgData name="Igor Shinkar" userId="db6eb1b41a9778dd" providerId="LiveId" clId="{97F42D41-B360-476F-893F-689E1ADF1BB5}" dt="2023-01-27T20:13:15.635" v="304" actId="20577"/>
      <pc:docMkLst>
        <pc:docMk/>
      </pc:docMkLst>
      <pc:sldChg chg="modSp mod">
        <pc:chgData name="Igor Shinkar" userId="db6eb1b41a9778dd" providerId="LiveId" clId="{97F42D41-B360-476F-893F-689E1ADF1BB5}" dt="2023-01-24T20:16:19.017" v="1" actId="6549"/>
        <pc:sldMkLst>
          <pc:docMk/>
          <pc:sldMk cId="0" sldId="25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89987187" sldId="51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20262035" sldId="52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109080155" sldId="52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289898078" sldId="52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316670015" sldId="52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023471458" sldId="53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39736064" sldId="53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0402197" sldId="53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5654693" sldId="53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55676573" sldId="53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48506378" sldId="53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980821399" sldId="53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402092979" sldId="53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24676722" sldId="54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700303885" sldId="54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834059942" sldId="55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195139888" sldId="55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934124412" sldId="55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67005102" sldId="55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17942213" sldId="55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656258" sldId="55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5649901" sldId="55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59584165" sldId="56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67495081" sldId="560"/>
        </pc:sldMkLst>
      </pc:sldChg>
      <pc:sldChg chg="addSp delSp modSp add mod addAnim delAnim modAnim">
        <pc:chgData name="Igor Shinkar" userId="db6eb1b41a9778dd" providerId="LiveId" clId="{97F42D41-B360-476F-893F-689E1ADF1BB5}" dt="2023-01-25T20:45:32.167" v="143" actId="1076"/>
        <pc:sldMkLst>
          <pc:docMk/>
          <pc:sldMk cId="1710853579" sldId="56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45596428" sldId="56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29805691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933598193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813894368" sldId="56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87207092" sldId="56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62630688" sldId="56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375258245" sldId="56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33187104" sldId="565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56535506" sldId="56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77342316" sldId="56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91923767" sldId="567"/>
        </pc:sldMkLst>
      </pc:sldChg>
      <pc:sldChg chg="modSp add del mod">
        <pc:chgData name="Igor Shinkar" userId="db6eb1b41a9778dd" providerId="LiveId" clId="{97F42D41-B360-476F-893F-689E1ADF1BB5}" dt="2023-01-24T20:16:47.766" v="21" actId="47"/>
        <pc:sldMkLst>
          <pc:docMk/>
          <pc:sldMk cId="3566282011" sldId="567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17867744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281939165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93668340" sldId="569"/>
        </pc:sldMkLst>
      </pc:sldChg>
      <pc:sldChg chg="modSp add">
        <pc:chgData name="Igor Shinkar" userId="db6eb1b41a9778dd" providerId="LiveId" clId="{97F42D41-B360-476F-893F-689E1ADF1BB5}" dt="2023-01-25T19:54:01.914" v="137" actId="20577"/>
        <pc:sldMkLst>
          <pc:docMk/>
          <pc:sldMk cId="1879977593" sldId="56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390362977" sldId="57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728954846" sldId="57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08400286" sldId="571"/>
        </pc:sldMkLst>
      </pc:sldChg>
      <pc:sldChg chg="modSp add">
        <pc:chgData name="Igor Shinkar" userId="db6eb1b41a9778dd" providerId="LiveId" clId="{97F42D41-B360-476F-893F-689E1ADF1BB5}" dt="2023-01-25T20:45:58.999" v="145" actId="20577"/>
        <pc:sldMkLst>
          <pc:docMk/>
          <pc:sldMk cId="3202144536" sldId="571"/>
        </pc:sldMkLst>
      </pc:sldChg>
      <pc:sldChg chg="modSp add">
        <pc:chgData name="Igor Shinkar" userId="db6eb1b41a9778dd" providerId="LiveId" clId="{97F42D41-B360-476F-893F-689E1ADF1BB5}" dt="2023-01-25T20:01:01.284" v="138" actId="20577"/>
        <pc:sldMkLst>
          <pc:docMk/>
          <pc:sldMk cId="20143843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0373761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3985266" sldId="57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712170368" sldId="573"/>
        </pc:sldMkLst>
      </pc:sldChg>
      <pc:sldChg chg="modSp add">
        <pc:chgData name="Igor Shinkar" userId="db6eb1b41a9778dd" providerId="LiveId" clId="{97F42D41-B360-476F-893F-689E1ADF1BB5}" dt="2023-01-27T19:48:54.309" v="279" actId="6549"/>
        <pc:sldMkLst>
          <pc:docMk/>
          <pc:sldMk cId="1551843150" sldId="57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667495081" sldId="57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46981579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71085357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48663475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344727108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51002525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14446553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663702974" sldId="578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7136918" sldId="579"/>
        </pc:sldMkLst>
      </pc:sldChg>
      <pc:sldChg chg="del">
        <pc:chgData name="Igor Shinkar" userId="db6eb1b41a9778dd" providerId="LiveId" clId="{97F42D41-B360-476F-893F-689E1ADF1BB5}" dt="2023-01-24T20:16:30.206" v="16" actId="47"/>
        <pc:sldMkLst>
          <pc:docMk/>
          <pc:sldMk cId="3996024091" sldId="579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140472711" sldId="58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28368335" sldId="582"/>
        </pc:sldMkLst>
      </pc:sldChg>
      <pc:sldChg chg="modSp add mod modAnim">
        <pc:chgData name="Igor Shinkar" userId="db6eb1b41a9778dd" providerId="LiveId" clId="{97F42D41-B360-476F-893F-689E1ADF1BB5}" dt="2023-01-27T18:49:20.498" v="236" actId="20577"/>
        <pc:sldMkLst>
          <pc:docMk/>
          <pc:sldMk cId="2316357560" sldId="58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9317603" sldId="585"/>
        </pc:sldMkLst>
      </pc:sldChg>
      <pc:sldChg chg="delSp modSp add mod delAnim modAnim">
        <pc:chgData name="Igor Shinkar" userId="db6eb1b41a9778dd" providerId="LiveId" clId="{97F42D41-B360-476F-893F-689E1ADF1BB5}" dt="2023-01-25T19:31:32.997" v="126" actId="20577"/>
        <pc:sldMkLst>
          <pc:docMk/>
          <pc:sldMk cId="2769109538" sldId="586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67398122" sldId="587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43801225" sldId="588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730542486" sldId="589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606739445" sldId="590"/>
        </pc:sldMkLst>
      </pc:sldChg>
      <pc:sldChg chg="modSp add">
        <pc:chgData name="Igor Shinkar" userId="db6eb1b41a9778dd" providerId="LiveId" clId="{97F42D41-B360-476F-893F-689E1ADF1BB5}" dt="2023-01-24T20:20:10.221" v="91" actId="20577"/>
        <pc:sldMkLst>
          <pc:docMk/>
          <pc:sldMk cId="3849270130" sldId="591"/>
        </pc:sldMkLst>
      </pc:sldChg>
      <pc:sldChg chg="modSp add">
        <pc:chgData name="Igor Shinkar" userId="db6eb1b41a9778dd" providerId="LiveId" clId="{97F42D41-B360-476F-893F-689E1ADF1BB5}" dt="2023-01-27T19:36:17.983" v="238" actId="20577"/>
        <pc:sldMkLst>
          <pc:docMk/>
          <pc:sldMk cId="4231735009" sldId="592"/>
        </pc:sldMkLst>
      </pc:sldChg>
      <pc:sldChg chg="modSp add modAnim">
        <pc:chgData name="Igor Shinkar" userId="db6eb1b41a9778dd" providerId="LiveId" clId="{97F42D41-B360-476F-893F-689E1ADF1BB5}" dt="2023-01-27T19:40:57.103" v="271" actId="20577"/>
        <pc:sldMkLst>
          <pc:docMk/>
          <pc:sldMk cId="2765398174" sldId="593"/>
        </pc:sldMkLst>
      </pc:sldChg>
      <pc:sldChg chg="add ord">
        <pc:chgData name="Igor Shinkar" userId="db6eb1b41a9778dd" providerId="LiveId" clId="{97F42D41-B360-476F-893F-689E1ADF1BB5}" dt="2023-01-27T19:38:13.573" v="242"/>
        <pc:sldMkLst>
          <pc:docMk/>
          <pc:sldMk cId="1580112016" sldId="594"/>
        </pc:sldMkLst>
      </pc:sldChg>
      <pc:sldChg chg="modSp add">
        <pc:chgData name="Igor Shinkar" userId="db6eb1b41a9778dd" providerId="LiveId" clId="{97F42D41-B360-476F-893F-689E1ADF1BB5}" dt="2023-01-27T19:45:13.288" v="273" actId="20577"/>
        <pc:sldMkLst>
          <pc:docMk/>
          <pc:sldMk cId="2535000178" sldId="595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3947012579" sldId="59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44936347" sldId="597"/>
        </pc:sldMkLst>
      </pc:sldChg>
      <pc:sldChg chg="modSp add modAnim">
        <pc:chgData name="Igor Shinkar" userId="db6eb1b41a9778dd" providerId="LiveId" clId="{97F42D41-B360-476F-893F-689E1ADF1BB5}" dt="2023-01-27T19:56:05.432" v="292" actId="20577"/>
        <pc:sldMkLst>
          <pc:docMk/>
          <pc:sldMk cId="967022420" sldId="598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2587760925" sldId="599"/>
        </pc:sldMkLst>
      </pc:sldChg>
      <pc:sldChg chg="modSp add modAnim">
        <pc:chgData name="Igor Shinkar" userId="db6eb1b41a9778dd" providerId="LiveId" clId="{97F42D41-B360-476F-893F-689E1ADF1BB5}" dt="2023-01-27T20:13:15.635" v="304" actId="20577"/>
        <pc:sldMkLst>
          <pc:docMk/>
          <pc:sldMk cId="1594605252" sldId="600"/>
        </pc:sldMkLst>
      </pc:sldChg>
      <pc:sldChg chg="new">
        <pc:chgData name="Igor Shinkar" userId="db6eb1b41a9778dd" providerId="LiveId" clId="{97F42D41-B360-476F-893F-689E1ADF1BB5}" dt="2023-01-27T19:44:00.853" v="272" actId="680"/>
        <pc:sldMkLst>
          <pc:docMk/>
          <pc:sldMk cId="2678839453" sldId="601"/>
        </pc:sldMkLst>
      </pc:sldChg>
    </pc:docChg>
  </pc:docChgLst>
  <pc:docChgLst>
    <pc:chgData name="Igor Shinkar" userId="db6eb1b41a9778dd" providerId="LiveId" clId="{8348EE99-B015-475C-BD64-D275F0DD63AE}"/>
    <pc:docChg chg="undo redo custSel addSld modSld sldOrd">
      <pc:chgData name="Igor Shinkar" userId="db6eb1b41a9778dd" providerId="LiveId" clId="{8348EE99-B015-475C-BD64-D275F0DD63AE}" dt="2023-01-06T20:16:10.403" v="1982"/>
      <pc:docMkLst>
        <pc:docMk/>
      </pc:docMkLst>
      <pc:sldChg chg="modSp mod">
        <pc:chgData name="Igor Shinkar" userId="db6eb1b41a9778dd" providerId="LiveId" clId="{8348EE99-B015-475C-BD64-D275F0DD63AE}" dt="2023-01-02T21:20:56.370" v="6" actId="6549"/>
        <pc:sldMkLst>
          <pc:docMk/>
          <pc:sldMk cId="0" sldId="256"/>
        </pc:sldMkLst>
      </pc:sldChg>
      <pc:sldChg chg="modSp mod">
        <pc:chgData name="Igor Shinkar" userId="db6eb1b41a9778dd" providerId="LiveId" clId="{8348EE99-B015-475C-BD64-D275F0DD63AE}" dt="2023-01-02T21:26:43.817" v="333" actId="6549"/>
        <pc:sldMkLst>
          <pc:docMk/>
          <pc:sldMk cId="0" sldId="265"/>
        </pc:sldMkLst>
      </pc:sldChg>
      <pc:sldChg chg="modSp mod">
        <pc:chgData name="Igor Shinkar" userId="db6eb1b41a9778dd" providerId="LiveId" clId="{8348EE99-B015-475C-BD64-D275F0DD63AE}" dt="2023-01-02T21:33:22.299" v="578" actId="20577"/>
        <pc:sldMkLst>
          <pc:docMk/>
          <pc:sldMk cId="0" sldId="266"/>
        </pc:sldMkLst>
      </pc:sldChg>
      <pc:sldChg chg="modSp modAnim">
        <pc:chgData name="Igor Shinkar" userId="db6eb1b41a9778dd" providerId="LiveId" clId="{8348EE99-B015-475C-BD64-D275F0DD63AE}" dt="2023-01-04T19:42:10.119" v="1963" actId="6549"/>
        <pc:sldMkLst>
          <pc:docMk/>
          <pc:sldMk cId="0" sldId="276"/>
        </pc:sldMkLst>
      </pc:sldChg>
      <pc:sldChg chg="modSp mod modAnim">
        <pc:chgData name="Igor Shinkar" userId="db6eb1b41a9778dd" providerId="LiveId" clId="{8348EE99-B015-475C-BD64-D275F0DD63AE}" dt="2023-01-04T19:33:45.259" v="1953" actId="20577"/>
        <pc:sldMkLst>
          <pc:docMk/>
          <pc:sldMk cId="947332408" sldId="336"/>
        </pc:sldMkLst>
      </pc:sldChg>
      <pc:sldChg chg="modSp mod modAnim">
        <pc:chgData name="Igor Shinkar" userId="db6eb1b41a9778dd" providerId="LiveId" clId="{8348EE99-B015-475C-BD64-D275F0DD63AE}" dt="2023-01-02T21:24:14.173" v="112" actId="12"/>
        <pc:sldMkLst>
          <pc:docMk/>
          <pc:sldMk cId="2237389832" sldId="337"/>
        </pc:sldMkLst>
      </pc:sldChg>
      <pc:sldChg chg="modSp">
        <pc:chgData name="Igor Shinkar" userId="db6eb1b41a9778dd" providerId="LiveId" clId="{8348EE99-B015-475C-BD64-D275F0DD63AE}" dt="2023-01-02T21:25:13.113" v="174" actId="20577"/>
        <pc:sldMkLst>
          <pc:docMk/>
          <pc:sldMk cId="2907227556" sldId="338"/>
        </pc:sldMkLst>
      </pc:sldChg>
      <pc:sldChg chg="modSp modAnim">
        <pc:chgData name="Igor Shinkar" userId="db6eb1b41a9778dd" providerId="LiveId" clId="{8348EE99-B015-475C-BD64-D275F0DD63AE}" dt="2023-01-02T21:49:07.754" v="1461" actId="6549"/>
        <pc:sldMkLst>
          <pc:docMk/>
          <pc:sldMk cId="4071907234" sldId="339"/>
        </pc:sldMkLst>
      </pc:sldChg>
      <pc:sldChg chg="modSp mod modAnim">
        <pc:chgData name="Igor Shinkar" userId="db6eb1b41a9778dd" providerId="LiveId" clId="{8348EE99-B015-475C-BD64-D275F0DD63AE}" dt="2023-01-06T18:27:48.032" v="1978"/>
        <pc:sldMkLst>
          <pc:docMk/>
          <pc:sldMk cId="436824287" sldId="347"/>
        </pc:sldMkLst>
      </pc:sldChg>
      <pc:sldChg chg="modSp modAnim">
        <pc:chgData name="Igor Shinkar" userId="db6eb1b41a9778dd" providerId="LiveId" clId="{8348EE99-B015-475C-BD64-D275F0DD63AE}" dt="2023-01-02T21:27:52.942" v="468" actId="20577"/>
        <pc:sldMkLst>
          <pc:docMk/>
          <pc:sldMk cId="2909664935" sldId="49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169810448" sldId="50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4049421656" sldId="501"/>
        </pc:sldMkLst>
      </pc:sldChg>
      <pc:sldChg chg="modSp add mod modAnim">
        <pc:chgData name="Igor Shinkar" userId="db6eb1b41a9778dd" providerId="LiveId" clId="{8348EE99-B015-475C-BD64-D275F0DD63AE}" dt="2023-01-02T21:52:33.197" v="1541" actId="6549"/>
        <pc:sldMkLst>
          <pc:docMk/>
          <pc:sldMk cId="2280857075" sldId="502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689895654" sldId="503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03115787" sldId="504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33979628" sldId="50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34363011" sldId="506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915010586" sldId="507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812135973" sldId="508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744354784" sldId="509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06724508" sldId="51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574181270" sldId="511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089987187" sldId="513"/>
        </pc:sldMkLst>
      </pc:sldChg>
      <pc:sldChg chg="modSp add mod ord modAnim">
        <pc:chgData name="Igor Shinkar" userId="db6eb1b41a9778dd" providerId="LiveId" clId="{8348EE99-B015-475C-BD64-D275F0DD63AE}" dt="2023-01-02T21:39:40.901" v="1447"/>
        <pc:sldMkLst>
          <pc:docMk/>
          <pc:sldMk cId="1570045698" sldId="515"/>
        </pc:sldMkLst>
      </pc:sldChg>
      <pc:sldChg chg="add ord">
        <pc:chgData name="Igor Shinkar" userId="db6eb1b41a9778dd" providerId="LiveId" clId="{8348EE99-B015-475C-BD64-D275F0DD63AE}" dt="2023-01-06T20:16:10.403" v="1982"/>
        <pc:sldMkLst>
          <pc:docMk/>
          <pc:sldMk cId="3983144007" sldId="516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77631059" sldId="517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937597572" sldId="518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788669836" sldId="519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319280325" sldId="520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84162790" sldId="521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242719841" sldId="522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1495137352" sldId="523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539327138" sldId="524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451340240" sldId="525"/>
        </pc:sldMkLst>
      </pc:sldChg>
      <pc:sldChg chg="modSp add mod modAnim">
        <pc:chgData name="Igor Shinkar" userId="db6eb1b41a9778dd" providerId="LiveId" clId="{8348EE99-B015-475C-BD64-D275F0DD63AE}" dt="2023-01-02T22:22:38.747" v="1946" actId="20577"/>
        <pc:sldMkLst>
          <pc:docMk/>
          <pc:sldMk cId="869081382" sldId="526"/>
        </pc:sldMkLst>
      </pc:sldChg>
    </pc:docChg>
  </pc:docChgLst>
  <pc:docChgLst>
    <pc:chgData name="Igor Shinkar" userId="db6eb1b41a9778dd" providerId="LiveId" clId="{9C317DF1-E682-43FE-B367-1D717DB7DA17}"/>
    <pc:docChg chg="addSld delSld modSld">
      <pc:chgData name="Igor Shinkar" userId="db6eb1b41a9778dd" providerId="LiveId" clId="{9C317DF1-E682-43FE-B367-1D717DB7DA17}" dt="2023-01-30T06:47:55.179" v="4" actId="47"/>
      <pc:docMkLst>
        <pc:docMk/>
      </pc:docMkLst>
      <pc:sldChg chg="modSp mod">
        <pc:chgData name="Igor Shinkar" userId="db6eb1b41a9778dd" providerId="LiveId" clId="{9C317DF1-E682-43FE-B367-1D717DB7DA17}" dt="2023-01-30T06:47:48.240" v="2" actId="20577"/>
        <pc:sldMkLst>
          <pc:docMk/>
          <pc:sldMk cId="0" sldId="25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67495081" sldId="56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0853579" sldId="56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29805691" sldId="56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87207092" sldId="56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75258245" sldId="56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6535506" sldId="56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91923767" sldId="56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17867744" sldId="56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879977593" sldId="56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28954846" sldId="57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202144536" sldId="57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014384322" sldId="57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2170368" sldId="57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51843150" sldId="57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469815799" sldId="57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44727108" sldId="57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51002525" sldId="57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71753842" sldId="57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7136918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468888369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133888122" sldId="58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140472711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30659328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8862730" sldId="58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28368335" sldId="58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36743063" sldId="58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16357560" sldId="58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939311881" sldId="58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9317603" sldId="58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826814530" sldId="585"/>
        </pc:sldMkLst>
      </pc:sldChg>
      <pc:sldChg chg="del">
        <pc:chgData name="Igor Shinkar" userId="db6eb1b41a9778dd" providerId="LiveId" clId="{9C317DF1-E682-43FE-B367-1D717DB7DA17}" dt="2023-01-30T06:47:55.179" v="4" actId="47"/>
        <pc:sldMkLst>
          <pc:docMk/>
          <pc:sldMk cId="2769109538" sldId="58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468268239" sldId="58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67398122" sldId="58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259584352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43801225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730542486" sldId="58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06739445" sldId="59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849270130" sldId="59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4231735009" sldId="59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911407901" sldId="59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65398174" sldId="59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69325209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80112016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35000178" sldId="59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947012579" sldId="59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44936347" sldId="59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967022420" sldId="598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00717032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87760925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94605252" sldId="60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78839453" sldId="60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670899113" sldId="604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524552584" sldId="60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55648787" sldId="60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354664721" sldId="607"/>
        </pc:sldMkLst>
      </pc:sldChg>
    </pc:docChg>
  </pc:docChgLst>
  <pc:docChgLst>
    <pc:chgData name="Igor Shinkar" userId="db6eb1b41a9778dd" providerId="LiveId" clId="{76B3E91C-0679-4375-A7EE-E585006D98D0}"/>
    <pc:docChg chg="custSel addSld delSld modSld sldOrd">
      <pc:chgData name="Igor Shinkar" userId="db6eb1b41a9778dd" providerId="LiveId" clId="{76B3E91C-0679-4375-A7EE-E585006D98D0}" dt="2025-09-25T20:12:36.696" v="1341" actId="47"/>
      <pc:docMkLst>
        <pc:docMk/>
      </pc:docMkLst>
      <pc:sldChg chg="modSp mod">
        <pc:chgData name="Igor Shinkar" userId="db6eb1b41a9778dd" providerId="LiveId" clId="{76B3E91C-0679-4375-A7EE-E585006D98D0}" dt="2025-09-20T21:20:08.115" v="1" actId="20577"/>
        <pc:sldMkLst>
          <pc:docMk/>
          <pc:sldMk cId="0" sldId="256"/>
        </pc:sldMkLst>
        <pc:spChg chg="mod">
          <ac:chgData name="Igor Shinkar" userId="db6eb1b41a9778dd" providerId="LiveId" clId="{76B3E91C-0679-4375-A7EE-E585006D98D0}" dt="2025-09-20T21:20:08.115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Igor Shinkar" userId="db6eb1b41a9778dd" providerId="LiveId" clId="{76B3E91C-0679-4375-A7EE-E585006D98D0}" dt="2025-09-23T18:40:35.924" v="11" actId="57"/>
        <pc:sldMkLst>
          <pc:docMk/>
          <pc:sldMk cId="468888369" sldId="579"/>
        </pc:sldMkLst>
        <pc:spChg chg="mod">
          <ac:chgData name="Igor Shinkar" userId="db6eb1b41a9778dd" providerId="LiveId" clId="{76B3E91C-0679-4375-A7EE-E585006D98D0}" dt="2025-09-23T18:40:35.924" v="11" actId="57"/>
          <ac:spMkLst>
            <pc:docMk/>
            <pc:sldMk cId="468888369" sldId="579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76B3E91C-0679-4375-A7EE-E585006D98D0}" dt="2025-09-23T18:55:09.507" v="68" actId="20577"/>
        <pc:sldMkLst>
          <pc:docMk/>
          <pc:sldMk cId="1236743063" sldId="583"/>
        </pc:sldMkLst>
        <pc:spChg chg="mod">
          <ac:chgData name="Igor Shinkar" userId="db6eb1b41a9778dd" providerId="LiveId" clId="{76B3E91C-0679-4375-A7EE-E585006D98D0}" dt="2025-09-23T18:55:09.507" v="68" actId="20577"/>
          <ac:spMkLst>
            <pc:docMk/>
            <pc:sldMk cId="1236743063" sldId="583"/>
            <ac:spMk id="3" creationId="{00000000-0000-0000-0000-000000000000}"/>
          </ac:spMkLst>
        </pc:spChg>
      </pc:sldChg>
      <pc:sldChg chg="addSp modSp modAnim">
        <pc:chgData name="Igor Shinkar" userId="db6eb1b41a9778dd" providerId="LiveId" clId="{76B3E91C-0679-4375-A7EE-E585006D98D0}" dt="2025-09-23T19:02:59.909" v="104" actId="1076"/>
        <pc:sldMkLst>
          <pc:docMk/>
          <pc:sldMk cId="2259584352" sldId="588"/>
        </pc:sldMkLst>
        <pc:spChg chg="add mod">
          <ac:chgData name="Igor Shinkar" userId="db6eb1b41a9778dd" providerId="LiveId" clId="{76B3E91C-0679-4375-A7EE-E585006D98D0}" dt="2025-09-23T19:02:59.909" v="104" actId="1076"/>
          <ac:spMkLst>
            <pc:docMk/>
            <pc:sldMk cId="2259584352" sldId="588"/>
            <ac:spMk id="4" creationId="{D5D0A0DF-FF83-8265-3BDF-1AB9FBD5F30B}"/>
          </ac:spMkLst>
        </pc:spChg>
      </pc:sldChg>
      <pc:sldChg chg="modSp add">
        <pc:chgData name="Igor Shinkar" userId="db6eb1b41a9778dd" providerId="LiveId" clId="{76B3E91C-0679-4375-A7EE-E585006D98D0}" dt="2025-09-23T19:38:50.151" v="571" actId="6549"/>
        <pc:sldMkLst>
          <pc:docMk/>
          <pc:sldMk cId="2838808098" sldId="589"/>
        </pc:sldMkLst>
        <pc:spChg chg="mod">
          <ac:chgData name="Igor Shinkar" userId="db6eb1b41a9778dd" providerId="LiveId" clId="{76B3E91C-0679-4375-A7EE-E585006D98D0}" dt="2025-09-23T19:38:50.151" v="571" actId="6549"/>
          <ac:spMkLst>
            <pc:docMk/>
            <pc:sldMk cId="2838808098" sldId="589"/>
            <ac:spMk id="3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3468626042" sldId="590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4204297116" sldId="591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2842196757" sldId="595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1415560332" sldId="596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4108379219" sldId="597"/>
        </pc:sldMkLst>
      </pc:sldChg>
      <pc:sldChg chg="modSp add del modAnim">
        <pc:chgData name="Igor Shinkar" userId="db6eb1b41a9778dd" providerId="LiveId" clId="{76B3E91C-0679-4375-A7EE-E585006D98D0}" dt="2025-09-25T18:20:24.881" v="874" actId="2696"/>
        <pc:sldMkLst>
          <pc:docMk/>
          <pc:sldMk cId="165609547" sldId="598"/>
        </pc:sldMkLst>
        <pc:spChg chg="mod">
          <ac:chgData name="Igor Shinkar" userId="db6eb1b41a9778dd" providerId="LiveId" clId="{76B3E91C-0679-4375-A7EE-E585006D98D0}" dt="2025-09-25T18:19:26.654" v="873" actId="20577"/>
          <ac:spMkLst>
            <pc:docMk/>
            <pc:sldMk cId="165609547" sldId="598"/>
            <ac:spMk id="3" creationId="{00000000-0000-0000-0000-000000000000}"/>
          </ac:spMkLst>
        </pc:spChg>
      </pc:sldChg>
      <pc:sldChg chg="modSp add modAnim">
        <pc:chgData name="Igor Shinkar" userId="db6eb1b41a9778dd" providerId="LiveId" clId="{76B3E91C-0679-4375-A7EE-E585006D98D0}" dt="2025-09-25T18:47:45.529" v="1026" actId="5793"/>
        <pc:sldMkLst>
          <pc:docMk/>
          <pc:sldMk cId="3112728050" sldId="598"/>
        </pc:sldMkLst>
        <pc:spChg chg="mod">
          <ac:chgData name="Igor Shinkar" userId="db6eb1b41a9778dd" providerId="LiveId" clId="{76B3E91C-0679-4375-A7EE-E585006D98D0}" dt="2025-09-25T18:47:45.529" v="1026" actId="5793"/>
          <ac:spMkLst>
            <pc:docMk/>
            <pc:sldMk cId="3112728050" sldId="598"/>
            <ac:spMk id="3" creationId="{00000000-0000-0000-0000-000000000000}"/>
          </ac:spMkLst>
        </pc:spChg>
      </pc:sldChg>
      <pc:sldChg chg="add del">
        <pc:chgData name="Igor Shinkar" userId="db6eb1b41a9778dd" providerId="LiveId" clId="{76B3E91C-0679-4375-A7EE-E585006D98D0}" dt="2025-09-25T18:20:24.881" v="874" actId="2696"/>
        <pc:sldMkLst>
          <pc:docMk/>
          <pc:sldMk cId="2725769497" sldId="601"/>
        </pc:sldMkLst>
      </pc:sldChg>
      <pc:sldChg chg="add">
        <pc:chgData name="Igor Shinkar" userId="db6eb1b41a9778dd" providerId="LiveId" clId="{76B3E91C-0679-4375-A7EE-E585006D98D0}" dt="2025-09-25T18:20:28.789" v="875"/>
        <pc:sldMkLst>
          <pc:docMk/>
          <pc:sldMk cId="3912194609" sldId="601"/>
        </pc:sldMkLst>
      </pc:sldChg>
      <pc:sldChg chg="add del">
        <pc:chgData name="Igor Shinkar" userId="db6eb1b41a9778dd" providerId="LiveId" clId="{76B3E91C-0679-4375-A7EE-E585006D98D0}" dt="2025-09-25T18:20:24.881" v="874" actId="2696"/>
        <pc:sldMkLst>
          <pc:docMk/>
          <pc:sldMk cId="1601699745" sldId="602"/>
        </pc:sldMkLst>
      </pc:sldChg>
      <pc:sldChg chg="modSp add">
        <pc:chgData name="Igor Shinkar" userId="db6eb1b41a9778dd" providerId="LiveId" clId="{76B3E91C-0679-4375-A7EE-E585006D98D0}" dt="2025-09-25T20:12:27.759" v="1340" actId="20577"/>
        <pc:sldMkLst>
          <pc:docMk/>
          <pc:sldMk cId="4040430385" sldId="602"/>
        </pc:sldMkLst>
        <pc:spChg chg="mod">
          <ac:chgData name="Igor Shinkar" userId="db6eb1b41a9778dd" providerId="LiveId" clId="{76B3E91C-0679-4375-A7EE-E585006D98D0}" dt="2025-09-25T20:12:27.759" v="1340" actId="20577"/>
          <ac:spMkLst>
            <pc:docMk/>
            <pc:sldMk cId="4040430385" sldId="602"/>
            <ac:spMk id="2" creationId="{00000000-0000-0000-0000-000000000000}"/>
          </ac:spMkLst>
        </pc:spChg>
        <pc:spChg chg="mod">
          <ac:chgData name="Igor Shinkar" userId="db6eb1b41a9778dd" providerId="LiveId" clId="{76B3E91C-0679-4375-A7EE-E585006D98D0}" dt="2025-09-25T18:54:47.348" v="1043" actId="20577"/>
          <ac:spMkLst>
            <pc:docMk/>
            <pc:sldMk cId="4040430385" sldId="602"/>
            <ac:spMk id="3" creationId="{00000000-0000-0000-0000-000000000000}"/>
          </ac:spMkLst>
        </pc:spChg>
      </pc:sldChg>
      <pc:sldChg chg="modSp add">
        <pc:chgData name="Igor Shinkar" userId="db6eb1b41a9778dd" providerId="LiveId" clId="{76B3E91C-0679-4375-A7EE-E585006D98D0}" dt="2025-09-20T21:22:41.469" v="7" actId="20577"/>
        <pc:sldMkLst>
          <pc:docMk/>
          <pc:sldMk cId="111485094" sldId="603"/>
        </pc:sldMkLst>
        <pc:spChg chg="mod">
          <ac:chgData name="Igor Shinkar" userId="db6eb1b41a9778dd" providerId="LiveId" clId="{76B3E91C-0679-4375-A7EE-E585006D98D0}" dt="2025-09-20T21:22:41.469" v="7" actId="20577"/>
          <ac:spMkLst>
            <pc:docMk/>
            <pc:sldMk cId="111485094" sldId="603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76B3E91C-0679-4375-A7EE-E585006D98D0}" dt="2025-09-23T19:28:21.077" v="519" actId="20577"/>
        <pc:sldMkLst>
          <pc:docMk/>
          <pc:sldMk cId="3354664721" sldId="607"/>
        </pc:sldMkLst>
        <pc:spChg chg="mod">
          <ac:chgData name="Igor Shinkar" userId="db6eb1b41a9778dd" providerId="LiveId" clId="{76B3E91C-0679-4375-A7EE-E585006D98D0}" dt="2025-09-23T19:28:21.077" v="519" actId="20577"/>
          <ac:spMkLst>
            <pc:docMk/>
            <pc:sldMk cId="3354664721" sldId="607"/>
            <ac:spMk id="3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3297466465" sldId="609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1326939600" sldId="610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4140997240" sldId="611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1324843173" sldId="612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4143580289" sldId="613"/>
        </pc:sldMkLst>
      </pc:sldChg>
      <pc:sldChg chg="add del">
        <pc:chgData name="Igor Shinkar" userId="db6eb1b41a9778dd" providerId="LiveId" clId="{76B3E91C-0679-4375-A7EE-E585006D98D0}" dt="2025-09-25T18:20:24.881" v="874" actId="2696"/>
        <pc:sldMkLst>
          <pc:docMk/>
          <pc:sldMk cId="497691683" sldId="614"/>
        </pc:sldMkLst>
      </pc:sldChg>
      <pc:sldChg chg="modSp add modAnim">
        <pc:chgData name="Igor Shinkar" userId="db6eb1b41a9778dd" providerId="LiveId" clId="{76B3E91C-0679-4375-A7EE-E585006D98D0}" dt="2025-09-25T18:49:24.831" v="1041"/>
        <pc:sldMkLst>
          <pc:docMk/>
          <pc:sldMk cId="1580043404" sldId="614"/>
        </pc:sldMkLst>
        <pc:spChg chg="mod">
          <ac:chgData name="Igor Shinkar" userId="db6eb1b41a9778dd" providerId="LiveId" clId="{76B3E91C-0679-4375-A7EE-E585006D98D0}" dt="2025-09-25T18:49:06.120" v="1039" actId="20577"/>
          <ac:spMkLst>
            <pc:docMk/>
            <pc:sldMk cId="1580043404" sldId="614"/>
            <ac:spMk id="3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2822106215" sldId="615"/>
        </pc:sldMkLst>
      </pc:sldChg>
      <pc:sldChg chg="delSp add ord modAnim">
        <pc:chgData name="Igor Shinkar" userId="db6eb1b41a9778dd" providerId="LiveId" clId="{76B3E91C-0679-4375-A7EE-E585006D98D0}" dt="2025-09-25T19:07:51.672" v="1317" actId="478"/>
        <pc:sldMkLst>
          <pc:docMk/>
          <pc:sldMk cId="793487114" sldId="616"/>
        </pc:sldMkLst>
        <pc:spChg chg="del">
          <ac:chgData name="Igor Shinkar" userId="db6eb1b41a9778dd" providerId="LiveId" clId="{76B3E91C-0679-4375-A7EE-E585006D98D0}" dt="2025-09-25T19:07:51.672" v="1317" actId="478"/>
          <ac:spMkLst>
            <pc:docMk/>
            <pc:sldMk cId="793487114" sldId="616"/>
            <ac:spMk id="4" creationId="{B26AC61C-2A65-415F-B624-3ED6520DF7DF}"/>
          </ac:spMkLst>
        </pc:spChg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2748332287" sldId="617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2950299750" sldId="618"/>
        </pc:sldMkLst>
      </pc:sldChg>
      <pc:sldChg chg="add del">
        <pc:chgData name="Igor Shinkar" userId="db6eb1b41a9778dd" providerId="LiveId" clId="{76B3E91C-0679-4375-A7EE-E585006D98D0}" dt="2025-09-25T18:20:24.881" v="874" actId="2696"/>
        <pc:sldMkLst>
          <pc:docMk/>
          <pc:sldMk cId="2472823721" sldId="619"/>
        </pc:sldMkLst>
      </pc:sldChg>
      <pc:sldChg chg="add">
        <pc:chgData name="Igor Shinkar" userId="db6eb1b41a9778dd" providerId="LiveId" clId="{76B3E91C-0679-4375-A7EE-E585006D98D0}" dt="2025-09-25T18:20:28.789" v="875"/>
        <pc:sldMkLst>
          <pc:docMk/>
          <pc:sldMk cId="3330851269" sldId="619"/>
        </pc:sldMkLst>
      </pc:sldChg>
      <pc:sldChg chg="add ord">
        <pc:chgData name="Igor Shinkar" userId="db6eb1b41a9778dd" providerId="LiveId" clId="{76B3E91C-0679-4375-A7EE-E585006D98D0}" dt="2025-09-25T18:59:01.109" v="1047"/>
        <pc:sldMkLst>
          <pc:docMk/>
          <pc:sldMk cId="3813934433" sldId="620"/>
        </pc:sldMkLst>
      </pc:sldChg>
      <pc:sldChg chg="add del">
        <pc:chgData name="Igor Shinkar" userId="db6eb1b41a9778dd" providerId="LiveId" clId="{76B3E91C-0679-4375-A7EE-E585006D98D0}" dt="2025-09-25T20:12:36.696" v="1341" actId="47"/>
        <pc:sldMkLst>
          <pc:docMk/>
          <pc:sldMk cId="2949879897" sldId="621"/>
        </pc:sldMkLst>
      </pc:sldChg>
      <pc:sldChg chg="add del">
        <pc:chgData name="Igor Shinkar" userId="db6eb1b41a9778dd" providerId="LiveId" clId="{76B3E91C-0679-4375-A7EE-E585006D98D0}" dt="2025-09-25T20:12:13.508" v="1319" actId="47"/>
        <pc:sldMkLst>
          <pc:docMk/>
          <pc:sldMk cId="3242239518" sldId="622"/>
        </pc:sldMkLst>
      </pc:sldChg>
      <pc:sldChg chg="add">
        <pc:chgData name="Igor Shinkar" userId="db6eb1b41a9778dd" providerId="LiveId" clId="{76B3E91C-0679-4375-A7EE-E585006D98D0}" dt="2025-09-20T21:21:58.287" v="2"/>
        <pc:sldMkLst>
          <pc:docMk/>
          <pc:sldMk cId="1529299358" sldId="624"/>
        </pc:sldMkLst>
      </pc:sldChg>
      <pc:sldChg chg="modSp add">
        <pc:chgData name="Igor Shinkar" userId="db6eb1b41a9778dd" providerId="LiveId" clId="{76B3E91C-0679-4375-A7EE-E585006D98D0}" dt="2025-09-20T21:22:31.611" v="5" actId="20577"/>
        <pc:sldMkLst>
          <pc:docMk/>
          <pc:sldMk cId="3416283366" sldId="684"/>
        </pc:sldMkLst>
        <pc:spChg chg="mod">
          <ac:chgData name="Igor Shinkar" userId="db6eb1b41a9778dd" providerId="LiveId" clId="{76B3E91C-0679-4375-A7EE-E585006D98D0}" dt="2025-09-20T21:22:31.611" v="5" actId="20577"/>
          <ac:spMkLst>
            <pc:docMk/>
            <pc:sldMk cId="3416283366" sldId="684"/>
            <ac:spMk id="3" creationId="{00000000-0000-0000-0000-000000000000}"/>
          </ac:spMkLst>
        </pc:spChg>
      </pc:sldChg>
      <pc:sldChg chg="modSp add">
        <pc:chgData name="Igor Shinkar" userId="db6eb1b41a9778dd" providerId="LiveId" clId="{76B3E91C-0679-4375-A7EE-E585006D98D0}" dt="2025-09-20T21:22:37.654" v="6" actId="20577"/>
        <pc:sldMkLst>
          <pc:docMk/>
          <pc:sldMk cId="1787342678" sldId="685"/>
        </pc:sldMkLst>
        <pc:spChg chg="mod">
          <ac:chgData name="Igor Shinkar" userId="db6eb1b41a9778dd" providerId="LiveId" clId="{76B3E91C-0679-4375-A7EE-E585006D98D0}" dt="2025-09-20T21:22:37.654" v="6" actId="20577"/>
          <ac:spMkLst>
            <pc:docMk/>
            <pc:sldMk cId="1787342678" sldId="685"/>
            <ac:spMk id="3" creationId="{00000000-0000-0000-0000-000000000000}"/>
          </ac:spMkLst>
        </pc:spChg>
      </pc:sldChg>
      <pc:sldChg chg="modSp add modAnim">
        <pc:chgData name="Igor Shinkar" userId="db6eb1b41a9778dd" providerId="LiveId" clId="{76B3E91C-0679-4375-A7EE-E585006D98D0}" dt="2025-09-23T19:49:18.832" v="813" actId="113"/>
        <pc:sldMkLst>
          <pc:docMk/>
          <pc:sldMk cId="4178172800" sldId="686"/>
        </pc:sldMkLst>
        <pc:spChg chg="mod">
          <ac:chgData name="Igor Shinkar" userId="db6eb1b41a9778dd" providerId="LiveId" clId="{76B3E91C-0679-4375-A7EE-E585006D98D0}" dt="2025-09-23T19:49:18.832" v="813" actId="113"/>
          <ac:spMkLst>
            <pc:docMk/>
            <pc:sldMk cId="4178172800" sldId="686"/>
            <ac:spMk id="3" creationId="{00000000-0000-0000-0000-000000000000}"/>
          </ac:spMkLst>
        </pc:spChg>
      </pc:sldChg>
      <pc:sldChg chg="addSp modSp add modAnim">
        <pc:chgData name="Igor Shinkar" userId="db6eb1b41a9778dd" providerId="LiveId" clId="{76B3E91C-0679-4375-A7EE-E585006D98D0}" dt="2025-09-25T18:37:28.325" v="970" actId="20577"/>
        <pc:sldMkLst>
          <pc:docMk/>
          <pc:sldMk cId="8504449" sldId="687"/>
        </pc:sldMkLst>
        <pc:spChg chg="add mod">
          <ac:chgData name="Igor Shinkar" userId="db6eb1b41a9778dd" providerId="LiveId" clId="{76B3E91C-0679-4375-A7EE-E585006D98D0}" dt="2025-09-25T18:37:28.325" v="970" actId="20577"/>
          <ac:spMkLst>
            <pc:docMk/>
            <pc:sldMk cId="8504449" sldId="687"/>
            <ac:spMk id="6" creationId="{3684A879-3CCE-9A53-8C4D-E718E6B7AB96}"/>
          </ac:spMkLst>
        </pc:spChg>
        <pc:spChg chg="mod">
          <ac:chgData name="Igor Shinkar" userId="db6eb1b41a9778dd" providerId="LiveId" clId="{76B3E91C-0679-4375-A7EE-E585006D98D0}" dt="2025-09-25T18:35:42.703" v="931" actId="20577"/>
          <ac:spMkLst>
            <pc:docMk/>
            <pc:sldMk cId="8504449" sldId="687"/>
            <ac:spMk id="60" creationId="{F5D2E062-9011-4747-9278-376BFC9A94B8}"/>
          </ac:spMkLst>
        </pc:spChg>
      </pc:sldChg>
      <pc:sldChg chg="modSp add del modAnim">
        <pc:chgData name="Igor Shinkar" userId="db6eb1b41a9778dd" providerId="LiveId" clId="{76B3E91C-0679-4375-A7EE-E585006D98D0}" dt="2025-09-25T18:20:24.881" v="874" actId="2696"/>
        <pc:sldMkLst>
          <pc:docMk/>
          <pc:sldMk cId="1028638355" sldId="687"/>
        </pc:sldMkLst>
        <pc:spChg chg="mod">
          <ac:chgData name="Igor Shinkar" userId="db6eb1b41a9778dd" providerId="LiveId" clId="{76B3E91C-0679-4375-A7EE-E585006D98D0}" dt="2025-09-25T18:18:26.185" v="867" actId="20577"/>
          <ac:spMkLst>
            <pc:docMk/>
            <pc:sldMk cId="1028638355" sldId="687"/>
            <ac:spMk id="3" creationId="{00000000-0000-0000-0000-000000000000}"/>
          </ac:spMkLst>
        </pc:spChg>
      </pc:sldChg>
      <pc:sldChg chg="add del">
        <pc:chgData name="Igor Shinkar" userId="db6eb1b41a9778dd" providerId="LiveId" clId="{76B3E91C-0679-4375-A7EE-E585006D98D0}" dt="2025-09-20T21:23:38.744" v="10" actId="47"/>
        <pc:sldMkLst>
          <pc:docMk/>
          <pc:sldMk cId="2587760925" sldId="688"/>
        </pc:sldMkLst>
      </pc:sldChg>
      <pc:sldChg chg="modSp add modAnim">
        <pc:chgData name="Igor Shinkar" userId="db6eb1b41a9778dd" providerId="LiveId" clId="{76B3E91C-0679-4375-A7EE-E585006D98D0}" dt="2025-09-25T19:15:46.792" v="1318" actId="6549"/>
        <pc:sldMkLst>
          <pc:docMk/>
          <pc:sldMk cId="1594605252" sldId="689"/>
        </pc:sldMkLst>
        <pc:spChg chg="mod">
          <ac:chgData name="Igor Shinkar" userId="db6eb1b41a9778dd" providerId="LiveId" clId="{76B3E91C-0679-4375-A7EE-E585006D98D0}" dt="2025-09-25T19:15:46.792" v="1318" actId="6549"/>
          <ac:spMkLst>
            <pc:docMk/>
            <pc:sldMk cId="1594605252" sldId="689"/>
            <ac:spMk id="3" creationId="{00000000-0000-0000-0000-000000000000}"/>
          </ac:spMkLst>
        </pc:spChg>
      </pc:sldChg>
      <pc:sldChg chg="delSp modSp add modAnim">
        <pc:chgData name="Igor Shinkar" userId="db6eb1b41a9778dd" providerId="LiveId" clId="{76B3E91C-0679-4375-A7EE-E585006D98D0}" dt="2025-09-23T19:08:10.643" v="457" actId="20577"/>
        <pc:sldMkLst>
          <pc:docMk/>
          <pc:sldMk cId="1591034885" sldId="690"/>
        </pc:sldMkLst>
        <pc:spChg chg="mod">
          <ac:chgData name="Igor Shinkar" userId="db6eb1b41a9778dd" providerId="LiveId" clId="{76B3E91C-0679-4375-A7EE-E585006D98D0}" dt="2025-09-23T19:08:10.643" v="457" actId="20577"/>
          <ac:spMkLst>
            <pc:docMk/>
            <pc:sldMk cId="1591034885" sldId="690"/>
            <ac:spMk id="3" creationId="{67885567-C7C7-DEA0-A643-266B53F6EC37}"/>
          </ac:spMkLst>
        </pc:spChg>
      </pc:sldChg>
      <pc:sldChg chg="modSp add mod">
        <pc:chgData name="Igor Shinkar" userId="db6eb1b41a9778dd" providerId="LiveId" clId="{76B3E91C-0679-4375-A7EE-E585006D98D0}" dt="2025-09-25T18:20:46.123" v="891" actId="20577"/>
        <pc:sldMkLst>
          <pc:docMk/>
          <pc:sldMk cId="4113254501" sldId="691"/>
        </pc:sldMkLst>
        <pc:spChg chg="mod">
          <ac:chgData name="Igor Shinkar" userId="db6eb1b41a9778dd" providerId="LiveId" clId="{76B3E91C-0679-4375-A7EE-E585006D98D0}" dt="2025-09-25T18:20:46.123" v="891" actId="20577"/>
          <ac:spMkLst>
            <pc:docMk/>
            <pc:sldMk cId="4113254501" sldId="691"/>
            <ac:spMk id="3" creationId="{BDAA31EB-2078-0839-1A77-6F07751F49E8}"/>
          </ac:spMkLst>
        </pc:spChg>
      </pc:sldChg>
      <pc:sldChg chg="delSp modSp add mod modAnim">
        <pc:chgData name="Igor Shinkar" userId="db6eb1b41a9778dd" providerId="LiveId" clId="{76B3E91C-0679-4375-A7EE-E585006D98D0}" dt="2025-09-25T19:05:43.390" v="1314" actId="20577"/>
        <pc:sldMkLst>
          <pc:docMk/>
          <pc:sldMk cId="1187552216" sldId="692"/>
        </pc:sldMkLst>
        <pc:spChg chg="mod">
          <ac:chgData name="Igor Shinkar" userId="db6eb1b41a9778dd" providerId="LiveId" clId="{76B3E91C-0679-4375-A7EE-E585006D98D0}" dt="2025-09-25T19:05:43.390" v="1314" actId="20577"/>
          <ac:spMkLst>
            <pc:docMk/>
            <pc:sldMk cId="1187552216" sldId="692"/>
            <ac:spMk id="3" creationId="{A830A973-3016-5BA6-92CF-2BE540918857}"/>
          </ac:spMkLst>
        </pc:spChg>
        <pc:spChg chg="del">
          <ac:chgData name="Igor Shinkar" userId="db6eb1b41a9778dd" providerId="LiveId" clId="{76B3E91C-0679-4375-A7EE-E585006D98D0}" dt="2025-09-25T19:01:39.818" v="1049" actId="478"/>
          <ac:spMkLst>
            <pc:docMk/>
            <pc:sldMk cId="1187552216" sldId="692"/>
            <ac:spMk id="4" creationId="{FA9725DD-BB29-7F7E-1524-D4A1B32326F1}"/>
          </ac:spMkLst>
        </pc:spChg>
        <pc:spChg chg="del">
          <ac:chgData name="Igor Shinkar" userId="db6eb1b41a9778dd" providerId="LiveId" clId="{76B3E91C-0679-4375-A7EE-E585006D98D0}" dt="2025-09-25T19:01:39.818" v="1049" actId="478"/>
          <ac:spMkLst>
            <pc:docMk/>
            <pc:sldMk cId="1187552216" sldId="692"/>
            <ac:spMk id="5" creationId="{3991BB3B-32C5-DF80-D71C-0578326F7A50}"/>
          </ac:spMkLst>
        </pc:spChg>
        <pc:spChg chg="del">
          <ac:chgData name="Igor Shinkar" userId="db6eb1b41a9778dd" providerId="LiveId" clId="{76B3E91C-0679-4375-A7EE-E585006D98D0}" dt="2025-09-25T19:01:39.818" v="1049" actId="478"/>
          <ac:spMkLst>
            <pc:docMk/>
            <pc:sldMk cId="1187552216" sldId="692"/>
            <ac:spMk id="6" creationId="{CCF11402-B480-DBCB-83AD-FBC5C4939ED7}"/>
          </ac:spMkLst>
        </pc:spChg>
        <pc:spChg chg="del">
          <ac:chgData name="Igor Shinkar" userId="db6eb1b41a9778dd" providerId="LiveId" clId="{76B3E91C-0679-4375-A7EE-E585006D98D0}" dt="2025-09-25T19:01:39.818" v="1049" actId="478"/>
          <ac:spMkLst>
            <pc:docMk/>
            <pc:sldMk cId="1187552216" sldId="692"/>
            <ac:spMk id="7" creationId="{3073AC3A-968F-B380-D4B7-D43374530F55}"/>
          </ac:spMkLst>
        </pc:spChg>
      </pc:sldChg>
    </pc:docChg>
  </pc:docChgLst>
  <pc:docChgLst>
    <pc:chgData name="Igor Shinkar" userId="db6eb1b41a9778dd" providerId="LiveId" clId="{C4C7B6E7-AA42-46BF-B72A-26C315BF79C1}"/>
    <pc:docChg chg="undo custSel addSld delSld modSld sldOrd">
      <pc:chgData name="Igor Shinkar" userId="db6eb1b41a9778dd" providerId="LiveId" clId="{C4C7B6E7-AA42-46BF-B72A-26C315BF79C1}" dt="2023-01-13T19:31:23.081" v="415" actId="20577"/>
      <pc:docMkLst>
        <pc:docMk/>
      </pc:docMkLst>
      <pc:sldChg chg="modSp mod">
        <pc:chgData name="Igor Shinkar" userId="db6eb1b41a9778dd" providerId="LiveId" clId="{C4C7B6E7-AA42-46BF-B72A-26C315BF79C1}" dt="2023-01-08T22:29:34.461" v="118" actId="6549"/>
        <pc:sldMkLst>
          <pc:docMk/>
          <pc:sldMk cId="0" sldId="25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7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80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947332408" sldId="33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237389832" sldId="33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7227556" sldId="33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071907234" sldId="339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804230959" sldId="34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36824287" sldId="34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9713663" sldId="34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48285957" sldId="49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9664935" sldId="49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761493880" sldId="49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6808468" sldId="49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133965738" sldId="498"/>
        </pc:sldMkLst>
      </pc:sldChg>
      <pc:sldChg chg="del">
        <pc:chgData name="Igor Shinkar" userId="db6eb1b41a9778dd" providerId="LiveId" clId="{C4C7B6E7-AA42-46BF-B72A-26C315BF79C1}" dt="2023-01-08T22:18:50.081" v="38" actId="47"/>
        <pc:sldMkLst>
          <pc:docMk/>
          <pc:sldMk cId="3169810448" sldId="500"/>
        </pc:sldMkLst>
      </pc:sldChg>
      <pc:sldChg chg="del">
        <pc:chgData name="Igor Shinkar" userId="db6eb1b41a9778dd" providerId="LiveId" clId="{C4C7B6E7-AA42-46BF-B72A-26C315BF79C1}" dt="2023-01-08T22:18:49.290" v="37" actId="47"/>
        <pc:sldMkLst>
          <pc:docMk/>
          <pc:sldMk cId="4049421656" sldId="501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280857075" sldId="502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689895654" sldId="503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903115787" sldId="504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33979628" sldId="505"/>
        </pc:sldMkLst>
      </pc:sldChg>
      <pc:sldChg chg="del">
        <pc:chgData name="Igor Shinkar" userId="db6eb1b41a9778dd" providerId="LiveId" clId="{C4C7B6E7-AA42-46BF-B72A-26C315BF79C1}" dt="2023-01-08T22:18:54.152" v="40" actId="47"/>
        <pc:sldMkLst>
          <pc:docMk/>
          <pc:sldMk cId="2934363011" sldId="506"/>
        </pc:sldMkLst>
      </pc:sldChg>
      <pc:sldChg chg="modSp modAnim">
        <pc:chgData name="Igor Shinkar" userId="db6eb1b41a9778dd" providerId="LiveId" clId="{C4C7B6E7-AA42-46BF-B72A-26C315BF79C1}" dt="2023-01-08T22:19:54.283" v="108" actId="20577"/>
        <pc:sldMkLst>
          <pc:docMk/>
          <pc:sldMk cId="915010586" sldId="507"/>
        </pc:sldMkLst>
      </pc:sldChg>
      <pc:sldChg chg="modSp modAnim">
        <pc:chgData name="Igor Shinkar" userId="db6eb1b41a9778dd" providerId="LiveId" clId="{C4C7B6E7-AA42-46BF-B72A-26C315BF79C1}" dt="2023-01-11T19:51:15.295" v="245" actId="20577"/>
        <pc:sldMkLst>
          <pc:docMk/>
          <pc:sldMk cId="2812135973" sldId="508"/>
        </pc:sldMkLst>
      </pc:sldChg>
      <pc:sldChg chg="modSp modAnim">
        <pc:chgData name="Igor Shinkar" userId="db6eb1b41a9778dd" providerId="LiveId" clId="{C4C7B6E7-AA42-46BF-B72A-26C315BF79C1}" dt="2023-01-11T20:12:38.943" v="264" actId="20577"/>
        <pc:sldMkLst>
          <pc:docMk/>
          <pc:sldMk cId="3744354784" sldId="509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206724508" sldId="510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1863227473" sldId="510"/>
        </pc:sldMkLst>
      </pc:sldChg>
      <pc:sldChg chg="modSp add del mod">
        <pc:chgData name="Igor Shinkar" userId="db6eb1b41a9778dd" providerId="LiveId" clId="{C4C7B6E7-AA42-46BF-B72A-26C315BF79C1}" dt="2023-01-08T22:18:47.258" v="36" actId="20577"/>
        <pc:sldMkLst>
          <pc:docMk/>
          <pc:sldMk cId="3574181270" sldId="511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73629223" sldId="512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3050185687" sldId="513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3089987187" sldId="513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229445077" sldId="51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570045698" sldId="515"/>
        </pc:sldMkLst>
      </pc:sldChg>
      <pc:sldChg chg="del">
        <pc:chgData name="Igor Shinkar" userId="db6eb1b41a9778dd" providerId="LiveId" clId="{C4C7B6E7-AA42-46BF-B72A-26C315BF79C1}" dt="2023-01-08T22:18:54.923" v="41" actId="47"/>
        <pc:sldMkLst>
          <pc:docMk/>
          <pc:sldMk cId="3983144007" sldId="516"/>
        </pc:sldMkLst>
      </pc:sldChg>
      <pc:sldChg chg="modSp mod">
        <pc:chgData name="Igor Shinkar" userId="db6eb1b41a9778dd" providerId="LiveId" clId="{C4C7B6E7-AA42-46BF-B72A-26C315BF79C1}" dt="2023-01-13T18:54:09.396" v="314" actId="14100"/>
        <pc:sldMkLst>
          <pc:docMk/>
          <pc:sldMk cId="284162790" sldId="521"/>
        </pc:sldMkLst>
      </pc:sldChg>
      <pc:sldChg chg="modSp">
        <pc:chgData name="Igor Shinkar" userId="db6eb1b41a9778dd" providerId="LiveId" clId="{C4C7B6E7-AA42-46BF-B72A-26C315BF79C1}" dt="2023-01-13T19:03:23.131" v="341" actId="20577"/>
        <pc:sldMkLst>
          <pc:docMk/>
          <pc:sldMk cId="1495137352" sldId="52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860126165" sldId="52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869081382" sldId="52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20262035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4017014876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31261912" sldId="52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440317548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109080155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289898078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182177540" sldId="52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189237254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71059800" sldId="52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00448313" sldId="529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316670015" sldId="52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54073163" sldId="53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023471458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960703077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66164813" sldId="53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13973606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338205397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94963467" sldId="532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57009868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0402197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05654693" sldId="53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14532163" sldId="53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782475651" sldId="53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155676573" sldId="53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90134011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89317654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551827567" sldId="535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248506378" sldId="535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590899397" sldId="535"/>
        </pc:sldMkLst>
      </pc:sldChg>
      <pc:sldChg chg="modSp add mod">
        <pc:chgData name="Igor Shinkar" userId="db6eb1b41a9778dd" providerId="LiveId" clId="{C4C7B6E7-AA42-46BF-B72A-26C315BF79C1}" dt="2023-01-08T22:24:30.413" v="110" actId="20577"/>
        <pc:sldMkLst>
          <pc:docMk/>
          <pc:sldMk cId="1980821399" sldId="536"/>
        </pc:sldMkLst>
      </pc:sldChg>
      <pc:sldChg chg="modSp add mod modAnim">
        <pc:chgData name="Igor Shinkar" userId="db6eb1b41a9778dd" providerId="LiveId" clId="{C4C7B6E7-AA42-46BF-B72A-26C315BF79C1}" dt="2023-01-13T19:26:20.303" v="401" actId="20577"/>
        <pc:sldMkLst>
          <pc:docMk/>
          <pc:sldMk cId="1402092979" sldId="53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557727761" sldId="53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12419667" sldId="539"/>
        </pc:sldMkLst>
      </pc:sldChg>
      <pc:sldChg chg="modSp add modAnim">
        <pc:chgData name="Igor Shinkar" userId="db6eb1b41a9778dd" providerId="LiveId" clId="{C4C7B6E7-AA42-46BF-B72A-26C315BF79C1}" dt="2023-01-13T19:31:23.081" v="415" actId="20577"/>
        <pc:sldMkLst>
          <pc:docMk/>
          <pc:sldMk cId="1985219997" sldId="540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786750932" sldId="541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346430107" sldId="542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145301613" sldId="544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459527958" sldId="545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066890158" sldId="546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124676722" sldId="546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315248279" sldId="546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828685778" sldId="54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516215389" sldId="547"/>
        </pc:sldMkLst>
      </pc:sldChg>
      <pc:sldChg chg="modSp add del modAnim">
        <pc:chgData name="Igor Shinkar" userId="db6eb1b41a9778dd" providerId="LiveId" clId="{C4C7B6E7-AA42-46BF-B72A-26C315BF79C1}" dt="2023-01-11T20:54:37.313" v="268" actId="2696"/>
        <pc:sldMkLst>
          <pc:docMk/>
          <pc:sldMk cId="613735698" sldId="548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052768120" sldId="548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569998721" sldId="548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700303885" sldId="54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607092206" sldId="549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911470249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181093977" sldId="550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23914908" sldId="550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834059942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71824222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072112997" sldId="551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774231396" sldId="551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4195139888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24230344" sldId="552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623747808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934124412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13552500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67005102" sldId="553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599038826" sldId="553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750445217" sldId="553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65753551" sldId="553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09230227" sldId="555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18711554" sldId="55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17942213" sldId="55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26173978" sldId="557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2939353969" sldId="55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656258" sldId="55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78495760" sldId="55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980827212" sldId="558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5649901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119429063" sldId="55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615798983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29390406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62225964" sldId="56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59584165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2807681" sldId="56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85707041" sldId="56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45596428" sldId="561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23426222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856864328" sldId="56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933598193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46164449" sldId="56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813894368" sldId="56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812885270" sldId="56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05418758" sldId="564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62630688" sldId="56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715328083" sldId="564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1726513342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2233187104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1177342316" sldId="566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2209327837" sldId="56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566282011" sldId="56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4281939165" sldId="568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393668340" sldId="569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390362977" sldId="570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208400286" sldId="571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4037376122" sldId="572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53985266" sldId="573"/>
        </pc:sldMkLst>
      </pc:sldChg>
    </pc:docChg>
  </pc:docChgLst>
  <pc:docChgLst>
    <pc:chgData name="Igor Shinkar" userId="db6eb1b41a9778dd" providerId="LiveId" clId="{8D5D62BC-6AE8-4EEB-9B34-88D17CC5C3A8}"/>
    <pc:docChg chg="addSld delSld modSld">
      <pc:chgData name="Igor Shinkar" userId="db6eb1b41a9778dd" providerId="LiveId" clId="{8D5D62BC-6AE8-4EEB-9B34-88D17CC5C3A8}" dt="2023-02-05T06:52:33.392" v="367" actId="47"/>
      <pc:docMkLst>
        <pc:docMk/>
      </pc:docMkLst>
      <pc:sldChg chg="modSp">
        <pc:chgData name="Igor Shinkar" userId="db6eb1b41a9778dd" providerId="LiveId" clId="{8D5D62BC-6AE8-4EEB-9B34-88D17CC5C3A8}" dt="2023-02-03T19:40:09.594" v="94" actId="20577"/>
        <pc:sldMkLst>
          <pc:docMk/>
          <pc:sldMk cId="3826814530" sldId="585"/>
        </pc:sldMkLst>
      </pc:sldChg>
      <pc:sldChg chg="add del">
        <pc:chgData name="Igor Shinkar" userId="db6eb1b41a9778dd" providerId="LiveId" clId="{8D5D62BC-6AE8-4EEB-9B34-88D17CC5C3A8}" dt="2023-02-05T06:52:33.392" v="367" actId="47"/>
        <pc:sldMkLst>
          <pc:docMk/>
          <pc:sldMk cId="2838808098" sldId="589"/>
        </pc:sldMkLst>
      </pc:sldChg>
      <pc:sldChg chg="add del">
        <pc:chgData name="Igor Shinkar" userId="db6eb1b41a9778dd" providerId="LiveId" clId="{8D5D62BC-6AE8-4EEB-9B34-88D17CC5C3A8}" dt="2023-02-05T06:52:33.392" v="367" actId="47"/>
        <pc:sldMkLst>
          <pc:docMk/>
          <pc:sldMk cId="3468626042" sldId="590"/>
        </pc:sldMkLst>
      </pc:sldChg>
      <pc:sldChg chg="add del">
        <pc:chgData name="Igor Shinkar" userId="db6eb1b41a9778dd" providerId="LiveId" clId="{8D5D62BC-6AE8-4EEB-9B34-88D17CC5C3A8}" dt="2023-02-05T06:52:33.392" v="367" actId="47"/>
        <pc:sldMkLst>
          <pc:docMk/>
          <pc:sldMk cId="4204297116" sldId="591"/>
        </pc:sldMkLst>
      </pc:sldChg>
      <pc:sldChg chg="add del">
        <pc:chgData name="Igor Shinkar" userId="db6eb1b41a9778dd" providerId="LiveId" clId="{8D5D62BC-6AE8-4EEB-9B34-88D17CC5C3A8}" dt="2023-02-05T06:52:27.345" v="366" actId="47"/>
        <pc:sldMkLst>
          <pc:docMk/>
          <pc:sldMk cId="2842196757" sldId="595"/>
        </pc:sldMkLst>
      </pc:sldChg>
      <pc:sldChg chg="add del">
        <pc:chgData name="Igor Shinkar" userId="db6eb1b41a9778dd" providerId="LiveId" clId="{8D5D62BC-6AE8-4EEB-9B34-88D17CC5C3A8}" dt="2023-02-05T06:52:27.345" v="366" actId="47"/>
        <pc:sldMkLst>
          <pc:docMk/>
          <pc:sldMk cId="1415560332" sldId="596"/>
        </pc:sldMkLst>
      </pc:sldChg>
      <pc:sldChg chg="modSp add del">
        <pc:chgData name="Igor Shinkar" userId="db6eb1b41a9778dd" providerId="LiveId" clId="{8D5D62BC-6AE8-4EEB-9B34-88D17CC5C3A8}" dt="2023-02-05T06:52:27.345" v="366" actId="47"/>
        <pc:sldMkLst>
          <pc:docMk/>
          <pc:sldMk cId="4108379219" sldId="597"/>
        </pc:sldMkLst>
      </pc:sldChg>
      <pc:sldChg chg="add del">
        <pc:chgData name="Igor Shinkar" userId="db6eb1b41a9778dd" providerId="LiveId" clId="{8D5D62BC-6AE8-4EEB-9B34-88D17CC5C3A8}" dt="2023-02-05T06:52:27.345" v="366" actId="47"/>
        <pc:sldMkLst>
          <pc:docMk/>
          <pc:sldMk cId="165609547" sldId="598"/>
        </pc:sldMkLst>
      </pc:sldChg>
      <pc:sldChg chg="add del">
        <pc:chgData name="Igor Shinkar" userId="db6eb1b41a9778dd" providerId="LiveId" clId="{8D5D62BC-6AE8-4EEB-9B34-88D17CC5C3A8}" dt="2023-01-30T06:59:55.618" v="31" actId="47"/>
        <pc:sldMkLst>
          <pc:docMk/>
          <pc:sldMk cId="703827268" sldId="600"/>
        </pc:sldMkLst>
      </pc:sldChg>
      <pc:sldChg chg="add del">
        <pc:chgData name="Igor Shinkar" userId="db6eb1b41a9778dd" providerId="LiveId" clId="{8D5D62BC-6AE8-4EEB-9B34-88D17CC5C3A8}" dt="2023-02-05T06:52:27.345" v="366" actId="47"/>
        <pc:sldMkLst>
          <pc:docMk/>
          <pc:sldMk cId="2725769497" sldId="601"/>
        </pc:sldMkLst>
      </pc:sldChg>
      <pc:sldChg chg="add del">
        <pc:chgData name="Igor Shinkar" userId="db6eb1b41a9778dd" providerId="LiveId" clId="{8D5D62BC-6AE8-4EEB-9B34-88D17CC5C3A8}" dt="2023-02-05T06:52:27.345" v="366" actId="47"/>
        <pc:sldMkLst>
          <pc:docMk/>
          <pc:sldMk cId="1601699745" sldId="602"/>
        </pc:sldMkLst>
      </pc:sldChg>
      <pc:sldChg chg="add del">
        <pc:chgData name="Igor Shinkar" userId="db6eb1b41a9778dd" providerId="LiveId" clId="{8D5D62BC-6AE8-4EEB-9B34-88D17CC5C3A8}" dt="2023-02-05T06:52:33.392" v="367" actId="47"/>
        <pc:sldMkLst>
          <pc:docMk/>
          <pc:sldMk cId="111485094" sldId="603"/>
        </pc:sldMkLst>
      </pc:sldChg>
      <pc:sldChg chg="modSp">
        <pc:chgData name="Igor Shinkar" userId="db6eb1b41a9778dd" providerId="LiveId" clId="{8D5D62BC-6AE8-4EEB-9B34-88D17CC5C3A8}" dt="2023-02-03T19:29:29.385" v="55" actId="57"/>
        <pc:sldMkLst>
          <pc:docMk/>
          <pc:sldMk cId="3524552584" sldId="605"/>
        </pc:sldMkLst>
      </pc:sldChg>
      <pc:sldChg chg="modSp modAnim">
        <pc:chgData name="Igor Shinkar" userId="db6eb1b41a9778dd" providerId="LiveId" clId="{8D5D62BC-6AE8-4EEB-9B34-88D17CC5C3A8}" dt="2023-02-03T19:55:59.283" v="364" actId="207"/>
        <pc:sldMkLst>
          <pc:docMk/>
          <pc:sldMk cId="1355648787" sldId="606"/>
        </pc:sldMkLst>
      </pc:sldChg>
      <pc:sldChg chg="modSp add mod">
        <pc:chgData name="Igor Shinkar" userId="db6eb1b41a9778dd" providerId="LiveId" clId="{8D5D62BC-6AE8-4EEB-9B34-88D17CC5C3A8}" dt="2023-01-30T06:58:33.741" v="9" actId="20577"/>
        <pc:sldMkLst>
          <pc:docMk/>
          <pc:sldMk cId="3577366269" sldId="608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3297466465" sldId="609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1326939600" sldId="610"/>
        </pc:sldMkLst>
      </pc:sldChg>
      <pc:sldChg chg="modSp add del mod">
        <pc:chgData name="Igor Shinkar" userId="db6eb1b41a9778dd" providerId="LiveId" clId="{8D5D62BC-6AE8-4EEB-9B34-88D17CC5C3A8}" dt="2023-02-05T06:52:23.129" v="365" actId="47"/>
        <pc:sldMkLst>
          <pc:docMk/>
          <pc:sldMk cId="4140997240" sldId="611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1324843173" sldId="612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4143580289" sldId="613"/>
        </pc:sldMkLst>
      </pc:sldChg>
      <pc:sldChg chg="add del">
        <pc:chgData name="Igor Shinkar" userId="db6eb1b41a9778dd" providerId="LiveId" clId="{8D5D62BC-6AE8-4EEB-9B34-88D17CC5C3A8}" dt="2023-02-05T06:52:27.345" v="366" actId="47"/>
        <pc:sldMkLst>
          <pc:docMk/>
          <pc:sldMk cId="497691683" sldId="614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2822106215" sldId="615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793487114" sldId="616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2748332287" sldId="617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2950299750" sldId="618"/>
        </pc:sldMkLst>
      </pc:sldChg>
      <pc:sldChg chg="modSp add del modAnim">
        <pc:chgData name="Igor Shinkar" userId="db6eb1b41a9778dd" providerId="LiveId" clId="{8D5D62BC-6AE8-4EEB-9B34-88D17CC5C3A8}" dt="2023-02-05T06:52:27.345" v="366" actId="47"/>
        <pc:sldMkLst>
          <pc:docMk/>
          <pc:sldMk cId="2472823721" sldId="619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3813934433" sldId="620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2949879897" sldId="621"/>
        </pc:sldMkLst>
      </pc:sldChg>
      <pc:sldChg chg="add del">
        <pc:chgData name="Igor Shinkar" userId="db6eb1b41a9778dd" providerId="LiveId" clId="{8D5D62BC-6AE8-4EEB-9B34-88D17CC5C3A8}" dt="2023-02-05T06:52:23.129" v="365" actId="47"/>
        <pc:sldMkLst>
          <pc:docMk/>
          <pc:sldMk cId="3242239518" sldId="622"/>
        </pc:sldMkLst>
      </pc:sldChg>
      <pc:sldChg chg="modSp add modAnim">
        <pc:chgData name="Igor Shinkar" userId="db6eb1b41a9778dd" providerId="LiveId" clId="{8D5D62BC-6AE8-4EEB-9B34-88D17CC5C3A8}" dt="2023-02-03T19:30:10.521" v="72" actId="20577"/>
        <pc:sldMkLst>
          <pc:docMk/>
          <pc:sldMk cId="1440960658" sldId="623"/>
        </pc:sldMkLst>
      </pc:sldChg>
    </pc:docChg>
  </pc:docChgLst>
  <pc:docChgLst>
    <pc:chgData name="Igor Shinkar" userId="db6eb1b41a9778dd" providerId="LiveId" clId="{9BC0A695-7478-4508-A8CF-454DB7EFEF54}"/>
    <pc:docChg chg="addSld delSld modSld sldOrd">
      <pc:chgData name="Igor Shinkar" userId="db6eb1b41a9778dd" providerId="LiveId" clId="{9BC0A695-7478-4508-A8CF-454DB7EFEF54}" dt="2023-01-18T19:31:51.052" v="12" actId="6549"/>
      <pc:docMkLst>
        <pc:docMk/>
      </pc:docMkLst>
      <pc:sldChg chg="modSp mod">
        <pc:chgData name="Igor Shinkar" userId="db6eb1b41a9778dd" providerId="LiveId" clId="{9BC0A695-7478-4508-A8CF-454DB7EFEF54}" dt="2023-01-18T19:31:51.052" v="12" actId="6549"/>
        <pc:sldMkLst>
          <pc:docMk/>
          <pc:sldMk cId="0" sldId="256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915010586" sldId="50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12135973" sldId="50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744354784" sldId="50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863227473" sldId="51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574181270" sldId="51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050185687" sldId="513"/>
        </pc:sldMkLst>
      </pc:sldChg>
      <pc:sldChg chg="modSp add">
        <pc:chgData name="Igor Shinkar" userId="db6eb1b41a9778dd" providerId="LiveId" clId="{9BC0A695-7478-4508-A8CF-454DB7EFEF54}" dt="2023-01-17T06:57:13.792" v="10" actId="6549"/>
        <pc:sldMkLst>
          <pc:docMk/>
          <pc:sldMk cId="3089987187" sldId="51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77631059" sldId="51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937597572" sldId="51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788669836" sldId="51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319280325" sldId="52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4162790" sldId="52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242719841" sldId="522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495137352" sldId="52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539327138" sldId="524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451340240" sldId="525"/>
        </pc:sldMkLst>
      </pc:sldChg>
      <pc:sldChg chg="ord">
        <pc:chgData name="Igor Shinkar" userId="db6eb1b41a9778dd" providerId="LiveId" clId="{9BC0A695-7478-4508-A8CF-454DB7EFEF54}" dt="2023-01-17T06:34:55.176" v="5"/>
        <pc:sldMkLst>
          <pc:docMk/>
          <pc:sldMk cId="1980821399" sldId="536"/>
        </pc:sldMkLst>
      </pc:sldChg>
      <pc:sldChg chg="modSp ord">
        <pc:chgData name="Igor Shinkar" userId="db6eb1b41a9778dd" providerId="LiveId" clId="{9BC0A695-7478-4508-A8CF-454DB7EFEF54}" dt="2023-01-17T06:42:01.680" v="6"/>
        <pc:sldMkLst>
          <pc:docMk/>
          <pc:sldMk cId="1402092979" sldId="537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2557727761" sldId="538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3112419667" sldId="539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1985219997" sldId="540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786750932" sldId="541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1346430107" sldId="542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145301613" sldId="544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459527958" sldId="54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516215389" sldId="547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3607092206" sldId="549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3109230227" sldId="55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918711554" sldId="55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667495081" sldId="574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710853579" sldId="575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548663475" sldId="57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214446553" sldId="577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663702974" sldId="578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996024091" sldId="5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67C6F-53FB-FDB6-B849-9F9210DC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EAEFB-395B-076F-EF5A-3F7CEFAF3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DC9C8-EA24-A265-7F4F-A3658A8723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5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1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51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7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2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5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9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8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5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1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0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9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6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6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9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5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2252-6A78-7BFB-B99A-2F90182EE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A44789-8B13-38A8-8C0F-E2096E381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7628C-7208-28B5-B275-BE1C619767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0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35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97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8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0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5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74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1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B3ADD-2937-3EFF-C827-AF2D3C7F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C41C5-B678-70F0-4469-BD6118B30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18B1A-741B-AA8F-1D70-74DC34E2BC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3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24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4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13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8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4775666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04</a:t>
            </a:r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3E7D2-AD51-1890-5CC8-CC5FF162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F81D-98C3-261F-394B-708BF59B9E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Common orders of magnitude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85567-C7C7-DEA0-A643-266B53F6EC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104775">
              <a:lnSpc>
                <a:spcPct val="95000"/>
              </a:lnSpc>
              <a:buSzPct val="100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Claim: If f = O(g) and g = O(h), then f = O(h)</a:t>
            </a:r>
            <a:br>
              <a:rPr lang="en-US" altLang="en-US" sz="2000" dirty="0"/>
            </a:br>
            <a:endParaRPr lang="en-US" altLang="en-US" sz="2000" dirty="0"/>
          </a:p>
          <a:p>
            <a:pPr marL="104775">
              <a:lnSpc>
                <a:spcPct val="95000"/>
              </a:lnSpc>
              <a:buSzPct val="100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Proof:</a:t>
            </a:r>
          </a:p>
          <a:p>
            <a:pPr marL="561975" indent="-457200">
              <a:lnSpc>
                <a:spcPct val="95000"/>
              </a:lnSpc>
              <a:buSzPct val="100000"/>
              <a:buAutoNum type="arabicPeriod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f = O(g) it means there is some 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such that f(N)&lt;C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*g(N) for all sufficiently large N. </a:t>
            </a:r>
            <a:br>
              <a:rPr lang="en-US" altLang="en-US" sz="2000" dirty="0"/>
            </a:br>
            <a:r>
              <a:rPr lang="en-US" altLang="en-US" sz="2000" dirty="0"/>
              <a:t>There is some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such that for all N &gt;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we have f(N)&lt;C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*g(N).</a:t>
            </a:r>
          </a:p>
          <a:p>
            <a:pPr marL="561975" indent="-457200">
              <a:lnSpc>
                <a:spcPct val="95000"/>
              </a:lnSpc>
              <a:buSzPct val="100000"/>
              <a:buFontTx/>
              <a:buAutoNum type="arabicPeriod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g = O(h) it means there is some 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such that g(N)&lt;C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*h(N) for all sufficiently large N. </a:t>
            </a:r>
            <a:br>
              <a:rPr lang="en-US" altLang="en-US" sz="2000" dirty="0"/>
            </a:br>
            <a:r>
              <a:rPr lang="en-US" altLang="en-US" sz="2000" dirty="0"/>
              <a:t>There is some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such that for all N &gt;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we have g(N)&lt;C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*h(N).</a:t>
            </a:r>
          </a:p>
          <a:p>
            <a:pPr marL="561975" indent="-457200">
              <a:lnSpc>
                <a:spcPct val="95000"/>
              </a:lnSpc>
              <a:buSzPct val="100000"/>
              <a:buFontTx/>
              <a:buAutoNum type="arabicPeriod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This implies that for all N &gt; max(N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we have</a:t>
            </a:r>
          </a:p>
          <a:p>
            <a:pPr marL="104775">
              <a:lnSpc>
                <a:spcPct val="95000"/>
              </a:lnSpc>
              <a:buSzPct val="100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			f(N) &lt; 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*g(N) &lt; (C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*C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* h(N) = C*h(N)</a:t>
            </a:r>
          </a:p>
          <a:p>
            <a:pPr marL="104775">
              <a:lnSpc>
                <a:spcPct val="95000"/>
              </a:lnSpc>
              <a:buSzPct val="100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	for C = 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*C</a:t>
            </a:r>
            <a:r>
              <a:rPr lang="en-US" altLang="en-US" sz="2000" baseline="-25000" dirty="0"/>
              <a:t>2</a:t>
            </a:r>
          </a:p>
          <a:p>
            <a:pPr marL="104775">
              <a:lnSpc>
                <a:spcPct val="95000"/>
              </a:lnSpc>
              <a:buSzPct val="100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10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0" y="4206357"/>
            <a:ext cx="720872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C,d&gt;0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lang="de-DE" altLang="en-US" sz="2200" i="1" dirty="0">
                <a:solidFill>
                  <a:srgbClr val="002060"/>
                </a:solidFill>
              </a:rPr>
              <a:t>,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d=0.001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</a:t>
            </a:r>
            <a:r>
              <a:rPr lang="de-DE" altLang="en-US" sz="2200" i="1" dirty="0">
                <a:solidFill>
                  <a:srgbClr val="C00000"/>
                </a:solidFill>
              </a:rPr>
              <a:t>d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&lt; f(N)/g(N) </a:t>
            </a:r>
            <a:r>
              <a:rPr lang="de-DE" altLang="en-US" sz="2200" i="1" noProof="0" dirty="0">
                <a:solidFill>
                  <a:srgbClr val="002060"/>
                </a:solidFill>
              </a:rPr>
              <a:t>&lt;</a:t>
            </a:r>
            <a:r>
              <a:rPr lang="de-DE" altLang="en-US" sz="2200" i="1" dirty="0">
                <a:solidFill>
                  <a:srgbClr val="002060"/>
                </a:solidFill>
              </a:rPr>
              <a:t>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70" y="5611262"/>
            <a:ext cx="5393820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   </a:t>
            </a:r>
            <a:r>
              <a:rPr kumimoji="0" lang="de-DE" alt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lim sup</a:t>
            </a:r>
            <a:r>
              <a:rPr kumimoji="0" lang="de-DE" altLang="en-US" sz="2200" b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&lt; ∞</a:t>
            </a:r>
            <a:endParaRPr kumimoji="0" lang="de-DE" altLang="en-US" sz="2200" b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de-DE" altLang="en-US" sz="2200" i="1" dirty="0">
                <a:solidFill>
                  <a:srgbClr val="002060"/>
                </a:solidFill>
              </a:rPr>
              <a:t>and     </a:t>
            </a:r>
            <a:r>
              <a:rPr lang="de-DE" altLang="en-US" sz="2200" dirty="0">
                <a:solidFill>
                  <a:srgbClr val="002060"/>
                </a:solidFill>
              </a:rPr>
              <a:t>lim inf</a:t>
            </a:r>
            <a:r>
              <a:rPr lang="de-DE" altLang="en-US" sz="2200" baseline="-25000" dirty="0">
                <a:solidFill>
                  <a:srgbClr val="002060"/>
                </a:solidFill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&gt; 0</a:t>
            </a:r>
            <a:r>
              <a:rPr lang="de-DE" altLang="en-US" sz="2200" i="1" dirty="0">
                <a:solidFill>
                  <a:srgbClr val="002060"/>
                </a:solidFill>
              </a:rPr>
              <a:t>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9" y="2483326"/>
            <a:ext cx="624588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lang="en-US" altLang="en-US" sz="2200" i="1" dirty="0">
                <a:solidFill>
                  <a:srgbClr val="002060"/>
                </a:solidFill>
              </a:rPr>
              <a:t>(g) if f=O(g) and g = O(f).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3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Θ(g) if f=O(g) and g = O(f).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Let g(N) = N</a:t>
            </a:r>
            <a:r>
              <a:rPr lang="en-US" altLang="he-IL" sz="2000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saw before that </a:t>
            </a:r>
            <a:r>
              <a:rPr lang="en-US" altLang="he-IL" sz="2000" dirty="0">
                <a:solidFill>
                  <a:srgbClr val="FF0000"/>
                </a:solidFill>
              </a:rPr>
              <a:t>f=O(g)</a:t>
            </a:r>
            <a:r>
              <a:rPr lang="en-US" altLang="he-IL" sz="2000" dirty="0"/>
              <a:t> by showing f&lt;12g </a:t>
            </a:r>
            <a:r>
              <a:rPr lang="en-US" altLang="he-IL" sz="2000" dirty="0">
                <a:solidFill>
                  <a:srgbClr val="FF0000"/>
                </a:solidFill>
              </a:rPr>
              <a:t>(*)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Next, let’s show that </a:t>
            </a:r>
            <a:r>
              <a:rPr lang="en-US" altLang="he-IL" sz="2000" dirty="0">
                <a:solidFill>
                  <a:srgbClr val="FF0000"/>
                </a:solidFill>
              </a:rPr>
              <a:t>g=O(f)	 (**)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Indeed, g(N) = 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&lt; f(N) [for all N&gt;1]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Therefore, by (*) and (**) we conclude that f=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endParaRPr lang="en-US" altLang="he-IL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F14309-00E1-4A83-A5E5-31793247E9A2}"/>
              </a:ext>
            </a:extLst>
          </p:cNvPr>
          <p:cNvGrpSpPr/>
          <p:nvPr/>
        </p:nvGrpSpPr>
        <p:grpSpPr>
          <a:xfrm>
            <a:off x="6753393" y="2605225"/>
            <a:ext cx="2556574" cy="3990699"/>
            <a:chOff x="6019799" y="1724301"/>
            <a:chExt cx="2556574" cy="3990699"/>
          </a:xfrm>
        </p:grpSpPr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CE62DDEF-C6C5-40D7-BC09-4390B744C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3434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CFA80D60-A37D-4844-8EA8-A75CD0F13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715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162A716E-F7F2-4C7C-8361-DBDA6FF8C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3575328"/>
              <a:ext cx="2185589" cy="213967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F9FD4A85-5A34-48B9-89AA-9402A0808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4073525"/>
              <a:ext cx="5212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g(n)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10CA5847-E276-4E0C-A4A3-AF6D45068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6990" y="3205997"/>
              <a:ext cx="4683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f(n)</a:t>
              </a: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8F67F51D-6E1C-4666-93B2-1D02C59B7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1724301"/>
              <a:ext cx="2029401" cy="39906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B9BA4055-A090-4721-8370-0738088A4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28" y="3446463"/>
              <a:ext cx="7008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ym typeface="Symbol" pitchFamily="18" charset="2"/>
                </a:rPr>
                <a:t>5*g</a:t>
              </a:r>
              <a:r>
                <a:rPr lang="en-US" altLang="en-US" sz="1800" dirty="0"/>
                <a:t>(n)</a:t>
              </a:r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F4A24E7C-E191-4B3F-A6F1-24D6AF2FB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799" y="3446464"/>
              <a:ext cx="2378075" cy="2103436"/>
            </a:xfrm>
            <a:custGeom>
              <a:avLst/>
              <a:gdLst>
                <a:gd name="T0" fmla="*/ 0 w 1488"/>
                <a:gd name="T1" fmla="*/ 2147483647 h 1136"/>
                <a:gd name="T2" fmla="*/ 2147483647 w 1488"/>
                <a:gd name="T3" fmla="*/ 2147483647 h 1136"/>
                <a:gd name="T4" fmla="*/ 2147483647 w 1488"/>
                <a:gd name="T5" fmla="*/ 2147483647 h 1136"/>
                <a:gd name="T6" fmla="*/ 2147483647 w 1488"/>
                <a:gd name="T7" fmla="*/ 2147483647 h 1136"/>
                <a:gd name="T8" fmla="*/ 2147483647 w 1488"/>
                <a:gd name="T9" fmla="*/ 2147483647 h 1136"/>
                <a:gd name="T10" fmla="*/ 2147483647 w 1488"/>
                <a:gd name="T11" fmla="*/ 2147483647 h 1136"/>
                <a:gd name="T12" fmla="*/ 2147483647 w 1488"/>
                <a:gd name="T13" fmla="*/ 2147483647 h 1136"/>
                <a:gd name="T14" fmla="*/ 2147483647 w 1488"/>
                <a:gd name="T15" fmla="*/ 2147483647 h 1136"/>
                <a:gd name="T16" fmla="*/ 2147483647 w 1488"/>
                <a:gd name="T17" fmla="*/ 2147483647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8" h="1136">
                  <a:moveTo>
                    <a:pt x="0" y="1096"/>
                  </a:moveTo>
                  <a:cubicBezTo>
                    <a:pt x="100" y="1116"/>
                    <a:pt x="200" y="1136"/>
                    <a:pt x="240" y="1096"/>
                  </a:cubicBezTo>
                  <a:cubicBezTo>
                    <a:pt x="280" y="1056"/>
                    <a:pt x="208" y="936"/>
                    <a:pt x="240" y="856"/>
                  </a:cubicBezTo>
                  <a:cubicBezTo>
                    <a:pt x="272" y="776"/>
                    <a:pt x="336" y="656"/>
                    <a:pt x="432" y="616"/>
                  </a:cubicBezTo>
                  <a:cubicBezTo>
                    <a:pt x="528" y="576"/>
                    <a:pt x="728" y="704"/>
                    <a:pt x="816" y="616"/>
                  </a:cubicBezTo>
                  <a:cubicBezTo>
                    <a:pt x="904" y="528"/>
                    <a:pt x="896" y="176"/>
                    <a:pt x="960" y="88"/>
                  </a:cubicBezTo>
                  <a:cubicBezTo>
                    <a:pt x="1024" y="0"/>
                    <a:pt x="1144" y="40"/>
                    <a:pt x="1200" y="88"/>
                  </a:cubicBezTo>
                  <a:cubicBezTo>
                    <a:pt x="1256" y="136"/>
                    <a:pt x="1248" y="360"/>
                    <a:pt x="1296" y="376"/>
                  </a:cubicBezTo>
                  <a:cubicBezTo>
                    <a:pt x="1344" y="392"/>
                    <a:pt x="1456" y="216"/>
                    <a:pt x="1488" y="1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1734BD54-E528-4497-B37B-3A4992886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343400"/>
              <a:ext cx="2209800" cy="1371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 dirty="0"/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0908ADA3-8295-4865-98C5-FD5F8BC12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6842" y="4747725"/>
              <a:ext cx="859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0.5*g(n)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8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Θ(g) if f=O(g) and g = O(f).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f(N)  = 2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 + 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N + 3. Want to show f = Θ(2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Let g(N) = 2</a:t>
            </a:r>
            <a:r>
              <a:rPr lang="en-US" altLang="he-IL" sz="2000" baseline="30000" dirty="0"/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Claim 1</a:t>
            </a:r>
            <a:r>
              <a:rPr lang="en-US" altLang="he-IL" sz="2000" dirty="0"/>
              <a:t>: f(N) &lt; 2g(N) for all N &gt; 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Claim 2</a:t>
            </a:r>
            <a:r>
              <a:rPr lang="en-US" altLang="he-IL" sz="2000" dirty="0"/>
              <a:t>: g(N) &lt; f(N)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r>
              <a:rPr lang="en-US" altLang="he-IL" sz="2000" dirty="0"/>
              <a:t>Conclusion: g(N) &lt; f(N) &lt;2g(N).</a:t>
            </a:r>
          </a:p>
          <a:p>
            <a:r>
              <a:rPr lang="en-US" altLang="he-IL" sz="2000" dirty="0"/>
              <a:t>Or equivalently :   1 &lt; f(N)/g(N) &lt;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1A147A-95C4-43F7-84FD-CB13B58186AA}"/>
              </a:ext>
            </a:extLst>
          </p:cNvPr>
          <p:cNvGrpSpPr/>
          <p:nvPr/>
        </p:nvGrpSpPr>
        <p:grpSpPr>
          <a:xfrm>
            <a:off x="6753393" y="2605225"/>
            <a:ext cx="2378075" cy="3990699"/>
            <a:chOff x="6019799" y="1724301"/>
            <a:chExt cx="2378075" cy="3990699"/>
          </a:xfrm>
        </p:grpSpPr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B984A6EA-BCF2-41FC-9A94-85C8DD679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3434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592E78B-835B-4AD2-B955-6A246CA43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715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02852CD-3B8B-4388-964F-6B206F6F6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3575328"/>
              <a:ext cx="2185589" cy="213967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159D865A-AB78-4634-8989-6EB6438AA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4073525"/>
              <a:ext cx="5212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g(n)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2E9139B5-E5DE-45A7-A648-1E3B52144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6990" y="3205997"/>
              <a:ext cx="4683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f(n)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2574B4D1-1BCB-4598-8E9B-1BB591135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1724301"/>
              <a:ext cx="2029401" cy="39906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24953080-DAFB-4226-A427-644CD4E55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28" y="3446463"/>
              <a:ext cx="6270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ym typeface="Symbol" pitchFamily="18" charset="2"/>
                </a:rPr>
                <a:t>2g</a:t>
              </a:r>
              <a:r>
                <a:rPr lang="en-US" altLang="en-US" sz="1800" dirty="0"/>
                <a:t>(n)</a:t>
              </a: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0237AB6-94C2-4D52-A367-FC91BC13C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799" y="3446464"/>
              <a:ext cx="2378075" cy="2103436"/>
            </a:xfrm>
            <a:custGeom>
              <a:avLst/>
              <a:gdLst>
                <a:gd name="T0" fmla="*/ 0 w 1488"/>
                <a:gd name="T1" fmla="*/ 2147483647 h 1136"/>
                <a:gd name="T2" fmla="*/ 2147483647 w 1488"/>
                <a:gd name="T3" fmla="*/ 2147483647 h 1136"/>
                <a:gd name="T4" fmla="*/ 2147483647 w 1488"/>
                <a:gd name="T5" fmla="*/ 2147483647 h 1136"/>
                <a:gd name="T6" fmla="*/ 2147483647 w 1488"/>
                <a:gd name="T7" fmla="*/ 2147483647 h 1136"/>
                <a:gd name="T8" fmla="*/ 2147483647 w 1488"/>
                <a:gd name="T9" fmla="*/ 2147483647 h 1136"/>
                <a:gd name="T10" fmla="*/ 2147483647 w 1488"/>
                <a:gd name="T11" fmla="*/ 2147483647 h 1136"/>
                <a:gd name="T12" fmla="*/ 2147483647 w 1488"/>
                <a:gd name="T13" fmla="*/ 2147483647 h 1136"/>
                <a:gd name="T14" fmla="*/ 2147483647 w 1488"/>
                <a:gd name="T15" fmla="*/ 2147483647 h 1136"/>
                <a:gd name="T16" fmla="*/ 2147483647 w 1488"/>
                <a:gd name="T17" fmla="*/ 2147483647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8" h="1136">
                  <a:moveTo>
                    <a:pt x="0" y="1096"/>
                  </a:moveTo>
                  <a:cubicBezTo>
                    <a:pt x="100" y="1116"/>
                    <a:pt x="200" y="1136"/>
                    <a:pt x="240" y="1096"/>
                  </a:cubicBezTo>
                  <a:cubicBezTo>
                    <a:pt x="280" y="1056"/>
                    <a:pt x="208" y="936"/>
                    <a:pt x="240" y="856"/>
                  </a:cubicBezTo>
                  <a:cubicBezTo>
                    <a:pt x="272" y="776"/>
                    <a:pt x="336" y="656"/>
                    <a:pt x="432" y="616"/>
                  </a:cubicBezTo>
                  <a:cubicBezTo>
                    <a:pt x="528" y="576"/>
                    <a:pt x="728" y="704"/>
                    <a:pt x="816" y="616"/>
                  </a:cubicBezTo>
                  <a:cubicBezTo>
                    <a:pt x="904" y="528"/>
                    <a:pt x="896" y="176"/>
                    <a:pt x="960" y="88"/>
                  </a:cubicBezTo>
                  <a:cubicBezTo>
                    <a:pt x="1024" y="0"/>
                    <a:pt x="1144" y="40"/>
                    <a:pt x="1200" y="88"/>
                  </a:cubicBezTo>
                  <a:cubicBezTo>
                    <a:pt x="1256" y="136"/>
                    <a:pt x="1248" y="360"/>
                    <a:pt x="1296" y="376"/>
                  </a:cubicBezTo>
                  <a:cubicBezTo>
                    <a:pt x="1344" y="392"/>
                    <a:pt x="1456" y="216"/>
                    <a:pt x="1488" y="1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0AD963C0-EE7D-42A1-98B1-21AF4FF8B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343400"/>
              <a:ext cx="2209800" cy="1371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 dirty="0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83543051-B2CC-47C8-9B3F-D36DAC2A5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6842" y="4747725"/>
              <a:ext cx="5212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g(n)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8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Θ(g) if f=O(g) and g = O(f).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f(N)  = 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N + 3. Then f is not Θ(N</a:t>
            </a:r>
            <a:r>
              <a:rPr lang="en-US" altLang="he-IL" sz="2000" baseline="30000" dirty="0"/>
              <a:t>5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Let g(N) = N</a:t>
            </a:r>
            <a:r>
              <a:rPr lang="en-US" altLang="he-IL" sz="2000" baseline="30000" dirty="0"/>
              <a:t>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Then	</a:t>
            </a:r>
            <a:r>
              <a:rPr lang="en-US" altLang="he-IL" sz="2000" dirty="0" err="1"/>
              <a:t>lim</a:t>
            </a:r>
            <a:r>
              <a:rPr lang="de-DE" altLang="en-US" sz="2000" kern="1200" baseline="-25000" dirty="0">
                <a:solidFill>
                  <a:srgbClr val="002060"/>
                </a:solidFill>
              </a:rPr>
              <a:t>N</a:t>
            </a:r>
            <a:r>
              <a:rPr lang="de-DE" altLang="en-US" sz="20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en-US" altLang="he-IL" sz="2000" dirty="0"/>
              <a:t> f(N)/g(N)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So f is not Θ(N</a:t>
            </a:r>
            <a:r>
              <a:rPr lang="en-US" altLang="he-IL" sz="2000" baseline="30000" dirty="0"/>
              <a:t>5</a:t>
            </a:r>
            <a:r>
              <a:rPr lang="en-US" altLang="he-IL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45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Θ(g) if f=O(g) and g = O(f).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f(N)  = 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N + 3. Then f is not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Let g(N) = N</a:t>
            </a:r>
            <a:r>
              <a:rPr lang="en-US" altLang="he-IL" sz="2000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Then	</a:t>
            </a:r>
            <a:r>
              <a:rPr lang="en-US" altLang="he-IL" sz="2000" dirty="0" err="1"/>
              <a:t>lim</a:t>
            </a:r>
            <a:r>
              <a:rPr lang="de-DE" altLang="en-US" sz="2000" kern="1200" baseline="-25000" dirty="0">
                <a:solidFill>
                  <a:srgbClr val="002060"/>
                </a:solidFill>
              </a:rPr>
              <a:t>N</a:t>
            </a:r>
            <a:r>
              <a:rPr lang="de-DE" altLang="en-US" sz="20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en-US" altLang="he-IL" sz="2000" dirty="0"/>
              <a:t> f(N)/g(N) = 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So f is not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409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Θ(g) if f=O(g) and g = O(f).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Ex</a:t>
            </a:r>
            <a:r>
              <a:rPr lang="en-US" altLang="he-IL" sz="2000" dirty="0"/>
              <a:t>: Prove: if f = Θ(g) then g = Θ(f).</a:t>
            </a:r>
          </a:p>
          <a:p>
            <a:r>
              <a:rPr lang="en-US" altLang="he-IL" sz="2000" dirty="0"/>
              <a:t>Intuition in words: f has the same order of growth as g</a:t>
            </a:r>
          </a:p>
          <a:p>
            <a:r>
              <a:rPr lang="en-US" altLang="he-IL" sz="2000" dirty="0">
                <a:sym typeface="Wingdings" panose="05000000000000000000" pitchFamily="2" charset="2"/>
              </a:rPr>
              <a:t>	 g</a:t>
            </a:r>
            <a:r>
              <a:rPr lang="en-US" altLang="he-IL" sz="2000" dirty="0"/>
              <a:t> has the same order of growth as f</a:t>
            </a:r>
          </a:p>
          <a:p>
            <a:r>
              <a:rPr lang="en-US" altLang="he-IL" sz="2000" dirty="0"/>
              <a:t>More formal: f = Θ(g) means there are d&gt;0 C&lt;infinity such that </a:t>
            </a:r>
          </a:p>
          <a:p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chemeClr val="accent6"/>
                </a:solidFill>
              </a:rPr>
              <a:t>(e.g. d=0.2)</a:t>
            </a:r>
            <a:r>
              <a:rPr lang="en-US" altLang="he-IL" sz="2000" dirty="0"/>
              <a:t> d&lt; f(n)/g(n) &lt; C </a:t>
            </a:r>
            <a:r>
              <a:rPr lang="en-US" altLang="he-IL" sz="2000" dirty="0">
                <a:solidFill>
                  <a:schemeClr val="accent6"/>
                </a:solidFill>
              </a:rPr>
              <a:t>(e.g. C=7)</a:t>
            </a:r>
          </a:p>
          <a:p>
            <a:r>
              <a:rPr lang="en-US" altLang="he-IL" sz="2000" dirty="0"/>
              <a:t>I want to show that g= Θ(f):: </a:t>
            </a:r>
          </a:p>
          <a:p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chemeClr val="accent6"/>
                </a:solidFill>
              </a:rPr>
              <a:t>(1/C = 1/7)</a:t>
            </a:r>
            <a:r>
              <a:rPr lang="en-US" altLang="he-IL" sz="2000" dirty="0"/>
              <a:t> 1/C &lt; g(n)/f(n) &lt; 1/d  </a:t>
            </a:r>
            <a:r>
              <a:rPr lang="en-US" altLang="he-IL" sz="2000" dirty="0">
                <a:solidFill>
                  <a:schemeClr val="accent6"/>
                </a:solidFill>
              </a:rPr>
              <a:t>(1/d=5)</a:t>
            </a:r>
          </a:p>
        </p:txBody>
      </p:sp>
    </p:spTree>
    <p:extLst>
      <p:ext uri="{BB962C8B-B14F-4D97-AF65-F5344CB8AC3E}">
        <p14:creationId xmlns:p14="http://schemas.microsoft.com/office/powerpoint/2010/main" val="13556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altLang="he-IL" dirty="0"/>
              <a:t>Ω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0" y="4206357"/>
            <a:ext cx="720872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Ω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d&gt;0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d=0.001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&gt;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d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70" y="5611262"/>
            <a:ext cx="5393820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Ω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  if   </a:t>
            </a:r>
            <a:r>
              <a:rPr lang="de-DE" altLang="en-US" sz="2200" dirty="0">
                <a:solidFill>
                  <a:srgbClr val="002060"/>
                </a:solidFill>
              </a:rPr>
              <a:t>lim inf</a:t>
            </a:r>
            <a:r>
              <a:rPr lang="de-DE" altLang="en-US" sz="2200" baseline="-25000" dirty="0">
                <a:solidFill>
                  <a:srgbClr val="002060"/>
                </a:solidFill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&gt; 0</a:t>
            </a:r>
            <a:r>
              <a:rPr lang="de-DE" altLang="en-US" sz="2200" i="1" dirty="0">
                <a:solidFill>
                  <a:srgbClr val="002060"/>
                </a:solidFill>
              </a:rPr>
              <a:t>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9" y="2483326"/>
            <a:ext cx="624588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</a:t>
            </a:r>
            <a:r>
              <a:rPr lang="el-GR" altLang="en-US" sz="2200" i="1" dirty="0">
                <a:solidFill>
                  <a:srgbClr val="002060"/>
                </a:solidFill>
              </a:rPr>
              <a:t>Ω</a:t>
            </a:r>
            <a:r>
              <a:rPr lang="en-US" altLang="en-US" sz="2200" i="1" dirty="0">
                <a:solidFill>
                  <a:srgbClr val="002060"/>
                </a:solidFill>
              </a:rPr>
              <a:t>(g) if g = O(f).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07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6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simple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Addition</a:t>
            </a:r>
            <a:r>
              <a:rPr lang="en-US" altLang="he-IL" sz="2000" dirty="0"/>
              <a:t>: Design an algorithm that gets two numbers each with n digits, and computes their sum.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A: O(n) for the standard long addition.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Multiplication</a:t>
            </a:r>
            <a:r>
              <a:rPr lang="en-US" altLang="he-IL" sz="2000" dirty="0"/>
              <a:t>: Design an algorithm that gets two numbers each with n digits, and computes their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A: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 for the standard long multiplication.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Fact</a:t>
            </a:r>
            <a:r>
              <a:rPr lang="en-US" altLang="he-IL" sz="2000" dirty="0"/>
              <a:t>: can do much faster than 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Relatively easy to get O(n</a:t>
            </a:r>
            <a:r>
              <a:rPr lang="en-US" altLang="he-IL" sz="2000" baseline="30000" dirty="0"/>
              <a:t>1.58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Can be done in O(n log(n))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Open problem: we don’t know if possible to do in O(n)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68E8F-B962-4046-B8B6-AF0D5A52C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737" y="2401057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If a decimal number has n digits,</a:t>
            </a:r>
            <a:r>
              <a:rPr kumimoji="0" lang="de-DE" altLang="en-US" sz="2200" b="0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how large is this number?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6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127175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Factoring</a:t>
            </a:r>
            <a:r>
              <a:rPr lang="en-US" altLang="he-IL" sz="2000" dirty="0"/>
              <a:t>: Design an algorithm that gets a number N with n digits, and computes </a:t>
            </a:r>
            <a:r>
              <a:rPr lang="en-US" altLang="he-IL" sz="2000" dirty="0" err="1"/>
              <a:t>p,q</a:t>
            </a:r>
            <a:r>
              <a:rPr lang="en-US" altLang="he-IL" sz="2000" dirty="0"/>
              <a:t>&gt;1 such that p*q =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Q</a:t>
            </a:r>
            <a:r>
              <a:rPr lang="en-US" altLang="he-IL" sz="2000" dirty="0"/>
              <a:t>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A1</a:t>
            </a:r>
            <a:r>
              <a:rPr lang="en-US" altLang="he-IL" sz="2000" dirty="0"/>
              <a:t>: A naïve algorithm runs will try all p=2,3,4…N-1 and try to divide N by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This takes ≈N≈10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 operations. That is </a:t>
            </a:r>
            <a:r>
              <a:rPr lang="en-US" altLang="he-IL" sz="2000" dirty="0">
                <a:solidFill>
                  <a:srgbClr val="FF0000"/>
                </a:solidFill>
              </a:rPr>
              <a:t>exponential</a:t>
            </a:r>
            <a:r>
              <a:rPr lang="en-US" altLang="he-IL" sz="2000" dirty="0"/>
              <a:t> in the input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A2</a:t>
            </a:r>
            <a:r>
              <a:rPr lang="en-US" altLang="he-IL" sz="2000" dirty="0"/>
              <a:t>: Suffices to go only for p=2,3,4…√N and try to divide N by 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This takes ≈ √N≈3.162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 operations. Still </a:t>
            </a:r>
            <a:r>
              <a:rPr lang="en-US" altLang="he-IL" sz="2000" dirty="0">
                <a:solidFill>
                  <a:srgbClr val="FF0000"/>
                </a:solidFill>
              </a:rPr>
              <a:t>exponential</a:t>
            </a:r>
            <a:r>
              <a:rPr lang="en-US" altLang="he-IL" sz="2000" dirty="0"/>
              <a:t> in the input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Fact</a:t>
            </a:r>
            <a:r>
              <a:rPr lang="en-US" altLang="he-IL" sz="2000" dirty="0"/>
              <a:t>: Can be solved in time 2</a:t>
            </a:r>
            <a:r>
              <a:rPr lang="en-US" altLang="he-IL" sz="2000" baseline="30000" dirty="0"/>
              <a:t>O(∛n)</a:t>
            </a:r>
            <a:r>
              <a:rPr lang="en-US" altLang="he-IL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4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Primality testing</a:t>
            </a:r>
            <a:r>
              <a:rPr lang="en-US" altLang="he-IL" sz="2000" dirty="0"/>
              <a:t>: Design an algorithm that gets a number N with n digits, and decides if N is prime.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Naively looks similar to the factoring problem from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A</a:t>
            </a:r>
            <a:r>
              <a:rPr lang="en-US" altLang="he-IL" sz="2000" dirty="0"/>
              <a:t>: Can be done in polynomial time (in the length of the input)</a:t>
            </a:r>
            <a:br>
              <a:rPr lang="en-US" altLang="he-IL" sz="2000" dirty="0"/>
            </a:br>
            <a:r>
              <a:rPr lang="en-US" altLang="he-IL" sz="2000" dirty="0"/>
              <a:t>i.e., poly(n) = poly log(N)</a:t>
            </a:r>
          </a:p>
        </p:txBody>
      </p:sp>
    </p:spTree>
    <p:extLst>
      <p:ext uri="{BB962C8B-B14F-4D97-AF65-F5344CB8AC3E}">
        <p14:creationId xmlns:p14="http://schemas.microsoft.com/office/powerpoint/2010/main" val="13693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 - Examples</a:t>
            </a:r>
          </a:p>
        </p:txBody>
      </p:sp>
    </p:spTree>
    <p:extLst>
      <p:ext uri="{BB962C8B-B14F-4D97-AF65-F5344CB8AC3E}">
        <p14:creationId xmlns:p14="http://schemas.microsoft.com/office/powerpoint/2010/main" val="152929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foo (int n) {</a:t>
            </a:r>
          </a:p>
          <a:p>
            <a:pPr marL="457200" lvl="1" indent="0">
              <a:buNone/>
            </a:pPr>
            <a:r>
              <a:rPr lang="nn-NO" altLang="he-IL" sz="2000" dirty="0"/>
              <a:t>	int i, j, sum = 0;</a:t>
            </a:r>
          </a:p>
          <a:p>
            <a:pPr marL="457200" lvl="1" indent="0">
              <a:buNone/>
            </a:pPr>
            <a:r>
              <a:rPr lang="nn-NO" altLang="he-IL" sz="2000" dirty="0"/>
              <a:t>	for (i=0; i&lt;n; i++)</a:t>
            </a:r>
          </a:p>
          <a:p>
            <a:pPr marL="457200" lvl="1" indent="0">
              <a:buNone/>
            </a:pPr>
            <a:r>
              <a:rPr lang="nn-NO" altLang="he-IL" sz="2000" dirty="0">
                <a:solidFill>
                  <a:srgbClr val="FF0000"/>
                </a:solidFill>
              </a:rPr>
              <a:t>       	    for (j=0; j&lt;i; j=j+1) – running time is O(i)</a:t>
            </a:r>
          </a:p>
          <a:p>
            <a:pPr marL="457200" lvl="1" indent="0">
              <a:buNone/>
            </a:pPr>
            <a:r>
              <a:rPr lang="nn-NO" altLang="he-IL" sz="2000" dirty="0">
                <a:solidFill>
                  <a:srgbClr val="FF0000"/>
                </a:solidFill>
              </a:rPr>
              <a:t>	        sum += 1;  // (*)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What is the running time of this function?</a:t>
            </a:r>
          </a:p>
          <a:p>
            <a:pPr marL="114300" indent="-342900">
              <a:buFontTx/>
              <a:buChar char="-"/>
            </a:pPr>
            <a:r>
              <a:rPr lang="nn-NO" altLang="he-IL" sz="2000" dirty="0"/>
              <a:t>The total number of times we execute (*) is: 1+2+3+...+(n-1)=n(n-1)/2=</a:t>
            </a:r>
            <a:r>
              <a:rPr lang="en-US" altLang="he-IL" sz="2000" dirty="0"/>
              <a:t>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  <a:endParaRPr lang="nn-NO" altLang="he-IL" sz="2000" dirty="0"/>
          </a:p>
          <a:p>
            <a:pPr marL="114300" indent="-342900">
              <a:buFontTx/>
              <a:buChar char="-"/>
            </a:pPr>
            <a:r>
              <a:rPr lang="nn-NO" altLang="he-IL" sz="2000" dirty="0"/>
              <a:t>+ O(1) time for declaration + return</a:t>
            </a:r>
          </a:p>
          <a:p>
            <a:r>
              <a:rPr lang="nn-NO" altLang="he-IL" sz="2000" dirty="0"/>
              <a:t>The total runnnig time is O(n</a:t>
            </a:r>
            <a:r>
              <a:rPr lang="nn-NO" altLang="he-IL" sz="2000" baseline="30000" dirty="0"/>
              <a:t>2</a:t>
            </a:r>
            <a:r>
              <a:rPr lang="nn-NO" altLang="he-IL" sz="2000" dirty="0"/>
              <a:t>)</a:t>
            </a: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28388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foo (int n) {</a:t>
            </a:r>
          </a:p>
          <a:p>
            <a:pPr marL="457200" lvl="1" indent="0">
              <a:buNone/>
            </a:pPr>
            <a:r>
              <a:rPr lang="nn-NO" altLang="he-IL" sz="2000" dirty="0"/>
              <a:t>	int i, j, sum = 0;</a:t>
            </a:r>
          </a:p>
          <a:p>
            <a:pPr marL="457200" lvl="1" indent="0">
              <a:buNone/>
            </a:pPr>
            <a:r>
              <a:rPr lang="nn-NO" altLang="he-IL" sz="2000" dirty="0"/>
              <a:t>	for (i=0; i&lt;n; i++)</a:t>
            </a:r>
          </a:p>
          <a:p>
            <a:pPr marL="457200" lvl="1" indent="0">
              <a:buNone/>
            </a:pPr>
            <a:r>
              <a:rPr lang="nn-NO" altLang="he-IL" sz="2000" dirty="0"/>
              <a:t>       	    for (j=0; j&lt;i; j=j+1)</a:t>
            </a:r>
            <a:endParaRPr lang="nn-NO" altLang="he-IL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nn-NO" altLang="he-IL" sz="2000" dirty="0"/>
              <a:t>	        sum += 1;</a:t>
            </a:r>
            <a:endParaRPr lang="nn-NO" altLang="he-IL" sz="2000" b="1" dirty="0"/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Write an equivalent function that is more efficient.</a:t>
            </a:r>
          </a:p>
          <a:p>
            <a:pPr marL="114300" indent="-342900">
              <a:buFontTx/>
              <a:buChar char="-"/>
            </a:pPr>
            <a:r>
              <a:rPr lang="nn-NO" altLang="he-IL" sz="2000" dirty="0"/>
              <a:t>The function returns 1+2+3+..+(n-1)</a:t>
            </a:r>
          </a:p>
          <a:p>
            <a:pPr marL="114300" indent="-342900">
              <a:buFontTx/>
              <a:buChar char="-"/>
            </a:pPr>
            <a:r>
              <a:rPr lang="nn-NO" altLang="he-IL" sz="2000" dirty="0"/>
              <a:t>Hence, we can simply </a:t>
            </a:r>
            <a:r>
              <a:rPr lang="nn-NO" altLang="he-IL" sz="2000" b="1" dirty="0"/>
              <a:t>return n*(n-1)/2</a:t>
            </a:r>
            <a:endParaRPr lang="en-US" altLang="he-IL" sz="2000" b="1" dirty="0"/>
          </a:p>
          <a:p>
            <a:pPr marL="457200" lvl="1" indent="0">
              <a:buNone/>
            </a:pP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34162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bar (int n) {</a:t>
            </a:r>
          </a:p>
          <a:p>
            <a:pPr marL="457200" lvl="1" indent="0">
              <a:buNone/>
            </a:pPr>
            <a:r>
              <a:rPr lang="nn-NO" altLang="he-IL" sz="2000" dirty="0"/>
              <a:t>	int i, j, sum = 0;</a:t>
            </a:r>
          </a:p>
          <a:p>
            <a:pPr marL="457200" lvl="1" indent="0">
              <a:buNone/>
            </a:pPr>
            <a:r>
              <a:rPr lang="nn-NO" altLang="he-IL" sz="2000" dirty="0"/>
              <a:t>	for (i=0; i&lt;n; i++) {</a:t>
            </a:r>
          </a:p>
          <a:p>
            <a:pPr marL="457200" lvl="1" indent="0">
              <a:buNone/>
            </a:pPr>
            <a:r>
              <a:rPr lang="nn-NO" altLang="he-IL" sz="2000" dirty="0"/>
              <a:t>       	    for (j=1; j&lt;n; j=</a:t>
            </a:r>
            <a:r>
              <a:rPr lang="nn-NO" altLang="he-IL" sz="2000" dirty="0">
                <a:solidFill>
                  <a:srgbClr val="FF0000"/>
                </a:solidFill>
              </a:rPr>
              <a:t>j*2</a:t>
            </a:r>
            <a:r>
              <a:rPr lang="nn-NO" altLang="he-IL" sz="2000" dirty="0"/>
              <a:t>)</a:t>
            </a:r>
          </a:p>
          <a:p>
            <a:pPr marL="457200" lvl="1" indent="0">
              <a:buNone/>
            </a:pPr>
            <a:r>
              <a:rPr lang="nn-NO" altLang="he-IL" sz="2000" dirty="0"/>
              <a:t>	        sum += 1;</a:t>
            </a:r>
            <a:br>
              <a:rPr lang="nn-NO" altLang="he-IL" sz="2000" dirty="0"/>
            </a:br>
            <a:r>
              <a:rPr lang="nn-NO" altLang="he-IL" sz="2000" dirty="0"/>
              <a:t>	}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What is the running time of this function?</a:t>
            </a:r>
          </a:p>
          <a:p>
            <a:pPr indent="-228600"/>
            <a:r>
              <a:rPr lang="nn-NO" altLang="he-IL" sz="2000" dirty="0"/>
              <a:t>- Inner loop take &lt; log(n) steps </a:t>
            </a:r>
            <a:r>
              <a:rPr lang="nn-NO" altLang="he-IL" sz="2000" dirty="0">
                <a:sym typeface="Wingdings" panose="05000000000000000000" pitchFamily="2" charset="2"/>
              </a:rPr>
              <a:t> the total running time is O(n log(n))</a:t>
            </a:r>
            <a:endParaRPr lang="nn-NO" altLang="he-IL" sz="2000" dirty="0"/>
          </a:p>
          <a:p>
            <a:pPr marL="457200" lvl="1" indent="0">
              <a:buNone/>
            </a:pP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17873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bar (int n) {</a:t>
            </a:r>
          </a:p>
          <a:p>
            <a:pPr marL="457200" lvl="1" indent="0">
              <a:buNone/>
            </a:pPr>
            <a:r>
              <a:rPr lang="nn-NO" altLang="he-IL" sz="2000" dirty="0"/>
              <a:t>	int i, j, sum = 0;</a:t>
            </a:r>
          </a:p>
          <a:p>
            <a:pPr marL="457200" lvl="1" indent="0">
              <a:buNone/>
            </a:pPr>
            <a:r>
              <a:rPr lang="nn-NO" altLang="he-IL" sz="2000" dirty="0"/>
              <a:t>	for (i=0; i&lt;n; i++) {</a:t>
            </a:r>
          </a:p>
          <a:p>
            <a:pPr marL="457200" lvl="1" indent="0">
              <a:buNone/>
            </a:pPr>
            <a:r>
              <a:rPr lang="nn-NO" altLang="he-IL" sz="2000" dirty="0"/>
              <a:t>       	    for (j=1; j&lt;n; j=</a:t>
            </a:r>
            <a:r>
              <a:rPr lang="nn-NO" altLang="he-IL" sz="2000" dirty="0">
                <a:solidFill>
                  <a:srgbClr val="FF0000"/>
                </a:solidFill>
              </a:rPr>
              <a:t>j*2</a:t>
            </a:r>
            <a:r>
              <a:rPr lang="nn-NO" altLang="he-IL" sz="2000" dirty="0"/>
              <a:t>)</a:t>
            </a:r>
          </a:p>
          <a:p>
            <a:pPr marL="457200" lvl="1" indent="0">
              <a:buNone/>
            </a:pPr>
            <a:r>
              <a:rPr lang="nn-NO" altLang="he-IL" sz="2000" dirty="0"/>
              <a:t>	        sum += 1;</a:t>
            </a:r>
            <a:br>
              <a:rPr lang="nn-NO" altLang="he-IL" sz="2000" dirty="0"/>
            </a:br>
            <a:r>
              <a:rPr lang="nn-NO" altLang="he-IL" sz="2000" dirty="0"/>
              <a:t>	}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Write an equivalent function that is more efficient</a:t>
            </a:r>
          </a:p>
          <a:p>
            <a:r>
              <a:rPr lang="nn-NO" altLang="he-IL" sz="2000" b="1" dirty="0"/>
              <a:t>return floor(log</a:t>
            </a:r>
            <a:r>
              <a:rPr lang="nn-NO" altLang="he-IL" sz="2000" b="1" baseline="-25000" dirty="0"/>
              <a:t>2</a:t>
            </a:r>
            <a:r>
              <a:rPr lang="nn-NO" altLang="he-IL" sz="2000" b="1" dirty="0"/>
              <a:t>(n))*n</a:t>
            </a:r>
          </a:p>
          <a:p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1114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bar (int n) {</a:t>
            </a:r>
          </a:p>
          <a:p>
            <a:pPr marL="457200" lvl="1" indent="0">
              <a:buNone/>
            </a:pPr>
            <a:r>
              <a:rPr lang="nn-NO" altLang="he-IL" sz="2000" dirty="0"/>
              <a:t>	int i, j, sum = 0;</a:t>
            </a:r>
          </a:p>
          <a:p>
            <a:pPr marL="457200" lvl="1" indent="0">
              <a:buNone/>
            </a:pPr>
            <a:r>
              <a:rPr lang="nn-NO" altLang="he-IL" sz="2000" dirty="0"/>
              <a:t>	for (i=0; i&lt;n; i++) {</a:t>
            </a:r>
          </a:p>
          <a:p>
            <a:pPr marL="457200" lvl="1" indent="0">
              <a:buNone/>
            </a:pPr>
            <a:r>
              <a:rPr lang="nn-NO" altLang="he-IL" sz="2000" dirty="0"/>
              <a:t>       	    for (j=1; j&lt;</a:t>
            </a:r>
            <a:r>
              <a:rPr lang="nn-NO" altLang="he-IL" sz="2000" dirty="0">
                <a:solidFill>
                  <a:srgbClr val="FF0000"/>
                </a:solidFill>
              </a:rPr>
              <a:t>i</a:t>
            </a:r>
            <a:r>
              <a:rPr lang="nn-NO" altLang="he-IL" sz="2000" dirty="0"/>
              <a:t>; j=</a:t>
            </a:r>
            <a:r>
              <a:rPr lang="nn-NO" altLang="he-IL" sz="2000" dirty="0">
                <a:solidFill>
                  <a:srgbClr val="FF0000"/>
                </a:solidFill>
              </a:rPr>
              <a:t>j*2</a:t>
            </a:r>
            <a:r>
              <a:rPr lang="nn-NO" altLang="he-IL" sz="2000" dirty="0"/>
              <a:t>)</a:t>
            </a:r>
          </a:p>
          <a:p>
            <a:pPr marL="457200" lvl="1" indent="0">
              <a:buNone/>
            </a:pPr>
            <a:r>
              <a:rPr lang="nn-NO" altLang="he-IL" sz="2000" dirty="0"/>
              <a:t>	        sum += 1;</a:t>
            </a:r>
            <a:br>
              <a:rPr lang="nn-NO" altLang="he-IL" sz="2000" dirty="0"/>
            </a:br>
            <a:r>
              <a:rPr lang="nn-NO" altLang="he-IL" sz="2000" dirty="0"/>
              <a:t>	}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indent="-228600"/>
            <a:r>
              <a:rPr lang="nn-NO" altLang="he-IL" sz="2000" dirty="0"/>
              <a:t>The inner loop runs in time O(log(i))</a:t>
            </a:r>
          </a:p>
          <a:p>
            <a:r>
              <a:rPr lang="en-US" altLang="he-IL" sz="2000" dirty="0">
                <a:sym typeface="Wingdings" panose="05000000000000000000" pitchFamily="2" charset="2"/>
              </a:rPr>
              <a:t> The total running time is log(1)+log(2)+log(3)+…+log(n-1) &lt; </a:t>
            </a:r>
            <a:r>
              <a:rPr lang="en-US" altLang="he-IL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n*log(n)</a:t>
            </a:r>
            <a:endParaRPr lang="en-US" altLang="he-IL" sz="20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he-IL" sz="2000" dirty="0"/>
              <a:t>log(1)+log(2)+log(3)+…+log(n-1) &gt; n/2 * log(n/2) = n/2 * (log(n) -1) </a:t>
            </a:r>
          </a:p>
          <a:p>
            <a:pPr marL="457200" lvl="1" indent="0">
              <a:buNone/>
            </a:pPr>
            <a:r>
              <a:rPr lang="en-US" altLang="he-IL" sz="2000" dirty="0"/>
              <a:t>&gt; n/2 * (log(n)/2) = n*log(n) /4 = </a:t>
            </a:r>
            <a:r>
              <a:rPr lang="el-GR" altLang="he-IL" sz="2000" dirty="0"/>
              <a:t>Ω</a:t>
            </a:r>
            <a:r>
              <a:rPr lang="en-CA" altLang="he-IL" sz="2000" dirty="0"/>
              <a:t>(</a:t>
            </a:r>
            <a:r>
              <a:rPr lang="en-US" altLang="he-IL" sz="2000" b="1" dirty="0">
                <a:solidFill>
                  <a:srgbClr val="FF0000"/>
                </a:solidFill>
              </a:rPr>
              <a:t>n*log(n)</a:t>
            </a:r>
            <a:r>
              <a:rPr lang="en-US" altLang="he-IL" sz="2000" dirty="0"/>
              <a:t>) </a:t>
            </a:r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41781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Often when we want to analyze the running time of recursive algorithms, the running time is not given explicitly, but as a recursive formula.</a:t>
            </a:r>
          </a:p>
          <a:p>
            <a:r>
              <a:rPr lang="en-US" altLang="he-IL" sz="2000" u="sng" dirty="0">
                <a:cs typeface="+mn-cs"/>
              </a:rPr>
              <a:t>Example</a:t>
            </a:r>
            <a:r>
              <a:rPr lang="en-US" altLang="he-IL" sz="2000" dirty="0">
                <a:cs typeface="+mn-cs"/>
              </a:rPr>
              <a:t>: consider the merge sort 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lvl="1" indent="0">
              <a:buNone/>
            </a:pPr>
            <a:r>
              <a:rPr lang="en-US" altLang="he-IL" sz="2000" dirty="0">
                <a:cs typeface="+mn-cs"/>
              </a:rPr>
              <a:t>if (n&gt;=2)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34686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Proof by induction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2*T(n/2)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 1: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that T(n) </a:t>
            </a:r>
            <a:r>
              <a:rPr lang="en-US" altLang="he-IL" sz="2000" dirty="0"/>
              <a:t>≤ </a:t>
            </a:r>
            <a:r>
              <a:rPr lang="en-US" altLang="he-IL" sz="2000" dirty="0">
                <a:cs typeface="+mn-cs"/>
              </a:rPr>
              <a:t>2Cn*log</a:t>
            </a:r>
            <a:r>
              <a:rPr lang="en-US" altLang="he-IL" sz="2000" baseline="-25000" dirty="0">
                <a:cs typeface="+mn-cs"/>
              </a:rPr>
              <a:t>2</a:t>
            </a:r>
            <a:r>
              <a:rPr lang="en-US" altLang="he-IL" sz="2000" dirty="0">
                <a:cs typeface="+mn-cs"/>
              </a:rPr>
              <a:t>(n) for all n≥2. </a:t>
            </a:r>
            <a:r>
              <a:rPr lang="en-US" altLang="he-IL" sz="2000" u="sng" dirty="0">
                <a:cs typeface="+mn-cs"/>
              </a:rPr>
              <a:t>Proof by induction</a:t>
            </a:r>
          </a:p>
          <a:p>
            <a:r>
              <a:rPr lang="en-US" altLang="he-IL" sz="1800" dirty="0">
                <a:cs typeface="+mn-cs"/>
              </a:rPr>
              <a:t>Base case: n=2: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>
                <a:cs typeface="+mn-cs"/>
              </a:rPr>
              <a:t>T(2) </a:t>
            </a:r>
            <a:r>
              <a:rPr lang="en-US" altLang="he-IL" sz="1800" dirty="0"/>
              <a:t>≤ 2T(1) + C*2 ≤ 4C = 2Cn.</a:t>
            </a:r>
          </a:p>
          <a:p>
            <a:r>
              <a:rPr lang="en-US" altLang="he-IL" sz="1800" dirty="0">
                <a:cs typeface="+mn-cs"/>
              </a:rPr>
              <a:t>Induction step: suppose the hypothesis holds for 2,3,4…n-1. Let’s prove it for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T(n) ≤ 2T(n/2) + C*n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≤ 2*(</a:t>
            </a:r>
            <a:r>
              <a:rPr lang="en-US" altLang="he-IL" sz="1800" dirty="0">
                <a:solidFill>
                  <a:srgbClr val="0070C0"/>
                </a:solidFill>
              </a:rPr>
              <a:t>2C*n/2*log</a:t>
            </a:r>
            <a:r>
              <a:rPr lang="en-US" altLang="he-IL" sz="1800" baseline="-25000" dirty="0">
                <a:solidFill>
                  <a:srgbClr val="0070C0"/>
                </a:solidFill>
              </a:rPr>
              <a:t>2</a:t>
            </a:r>
            <a:r>
              <a:rPr lang="en-US" altLang="he-IL" sz="1800" dirty="0">
                <a:solidFill>
                  <a:srgbClr val="0070C0"/>
                </a:solidFill>
              </a:rPr>
              <a:t>(n/2)</a:t>
            </a:r>
            <a:r>
              <a:rPr lang="en-US" altLang="he-IL" sz="1800" dirty="0"/>
              <a:t>) +Cn 	</a:t>
            </a:r>
            <a:r>
              <a:rPr lang="en-US" altLang="he-IL" sz="1800" i="1" dirty="0">
                <a:solidFill>
                  <a:srgbClr val="0070C0"/>
                </a:solidFill>
              </a:rPr>
              <a:t>[using induction hypothesis]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= 2Cn*(log(n) – log</a:t>
            </a:r>
            <a:r>
              <a:rPr lang="en-US" altLang="he-IL" sz="1800" baseline="-25000" dirty="0"/>
              <a:t>2</a:t>
            </a:r>
            <a:r>
              <a:rPr lang="en-US" altLang="he-IL" sz="1800" dirty="0"/>
              <a:t>(2)) + Cn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= 2Cnlog(n) – 2Cn + Cn &lt; 2C*n*log(n)</a:t>
            </a:r>
            <a:endParaRPr lang="en-US" altLang="he-IL" sz="1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use </a:t>
            </a:r>
            <a:r>
              <a:rPr lang="en-US" altLang="he-IL" sz="2000" u="sng" dirty="0"/>
              <a:t>Big-O notation</a:t>
            </a:r>
            <a:r>
              <a:rPr lang="en-US" altLang="he-IL" sz="2000" dirty="0"/>
              <a:t> to express the amount of resources used by algorithms: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he-IL" u="sng" dirty="0"/>
              <a:t>time complexity</a:t>
            </a:r>
            <a:r>
              <a:rPr lang="en-US" altLang="he-IL" dirty="0"/>
              <a:t> (running time)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he-IL" u="sng" dirty="0"/>
              <a:t>space complexity</a:t>
            </a:r>
            <a:r>
              <a:rPr lang="en-US" altLang="he-IL" dirty="0"/>
              <a:t> (used memory).</a:t>
            </a:r>
            <a:br>
              <a:rPr lang="en-US" altLang="he-IL" dirty="0"/>
            </a:br>
            <a:endParaRPr lang="en-US" alt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Denote by 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f(N)</a:t>
            </a:r>
            <a:r>
              <a:rPr lang="en-US" altLang="he-IL" sz="2000" dirty="0"/>
              <a:t> the running time of a program for inputs of size 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he-IL" sz="2000" dirty="0"/>
              <a:t>.</a:t>
            </a:r>
            <a:br>
              <a:rPr lang="en-US" altLang="he-IL" sz="2000" dirty="0"/>
            </a:br>
            <a:r>
              <a:rPr lang="en-US" altLang="he-IL" sz="2000" dirty="0"/>
              <a:t>Examples: 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 = 1.5N</a:t>
            </a:r>
            <a:r>
              <a:rPr lang="en-US" altLang="he-IL" sz="2000" baseline="30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 + 4N+ 3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 = 2N</a:t>
            </a:r>
            <a:r>
              <a:rPr lang="en-US" altLang="he-IL" sz="2000" baseline="300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 + 10N</a:t>
            </a:r>
            <a:r>
              <a:rPr lang="en-US" altLang="he-IL" sz="2000" baseline="30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 + 4N</a:t>
            </a:r>
            <a:r>
              <a:rPr lang="en-US" altLang="he-IL" sz="2000" baseline="30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 + 900 log(N) + 3000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= 2</a:t>
            </a:r>
            <a:r>
              <a:rPr lang="en-US" altLang="he-IL" sz="2000" baseline="3000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 – 100 (for N&gt;10)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big-O notation will be the </a:t>
            </a:r>
            <a:r>
              <a:rPr lang="en-US" altLang="he-IL" sz="2000" i="1" dirty="0"/>
              <a:t>fastest increasing term</a:t>
            </a:r>
            <a:r>
              <a:rPr lang="en-US" altLang="he-IL" sz="2000" dirty="0"/>
              <a:t> for large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Example: if f(N)  = 2N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 + 10N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+ 4N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+ 900 log(N) + 3</a:t>
            </a:r>
            <a:br>
              <a:rPr lang="en-US" altLang="he-IL" sz="2000" dirty="0"/>
            </a:br>
            <a:r>
              <a:rPr lang="en-US" altLang="he-IL" sz="2000" dirty="0"/>
              <a:t>we will say that the time complexity is O(N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688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Proof using a recursion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2*T(n/2)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 2: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that T(n) </a:t>
            </a:r>
            <a:r>
              <a:rPr lang="en-US" altLang="he-IL" sz="2000" dirty="0"/>
              <a:t>≤ </a:t>
            </a:r>
            <a:r>
              <a:rPr lang="en-US" altLang="he-IL" sz="2000" dirty="0">
                <a:cs typeface="+mn-cs"/>
              </a:rPr>
              <a:t>O(n*log</a:t>
            </a:r>
            <a:r>
              <a:rPr lang="en-US" altLang="he-IL" sz="2000" baseline="-25000" dirty="0">
                <a:cs typeface="+mn-cs"/>
              </a:rPr>
              <a:t>2</a:t>
            </a:r>
            <a:r>
              <a:rPr lang="en-US" altLang="he-IL" sz="2000" dirty="0">
                <a:cs typeface="+mn-cs"/>
              </a:rPr>
              <a:t>(n)) by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38073" y="3886200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21809" y="4223084"/>
            <a:ext cx="5339276" cy="741948"/>
            <a:chOff x="2021809" y="4223084"/>
            <a:chExt cx="5339276" cy="7419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5448064" y="4628148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09" y="4628148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2978320" y="4223084"/>
              <a:ext cx="1816264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4223084"/>
              <a:ext cx="16099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369659" y="4965032"/>
            <a:ext cx="6778990" cy="741948"/>
            <a:chOff x="1369659" y="4965032"/>
            <a:chExt cx="6778990" cy="7419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573521" y="5370096"/>
              <a:ext cx="157512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961788" y="5370096"/>
              <a:ext cx="145631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689947" y="4965032"/>
              <a:ext cx="714628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404575" y="4965032"/>
              <a:ext cx="956510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981392" y="5370096"/>
              <a:ext cx="157512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5370096"/>
              <a:ext cx="145631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2097818" y="4965032"/>
              <a:ext cx="880502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978320" y="4965032"/>
              <a:ext cx="790636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8313FE-B41D-499A-8D9C-E586C0A4FD0A}"/>
              </a:ext>
            </a:extLst>
          </p:cNvPr>
          <p:cNvGrpSpPr/>
          <p:nvPr/>
        </p:nvGrpSpPr>
        <p:grpSpPr>
          <a:xfrm>
            <a:off x="504984" y="6302171"/>
            <a:ext cx="7676274" cy="746911"/>
            <a:chOff x="1200713" y="6302171"/>
            <a:chExt cx="7676274" cy="74691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BF52CE-882E-465E-8BA0-E08809F2265C}"/>
                </a:ext>
              </a:extLst>
            </p:cNvPr>
            <p:cNvSpPr/>
            <p:nvPr/>
          </p:nvSpPr>
          <p:spPr>
            <a:xfrm>
              <a:off x="2035469" y="6712198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D4E065-E38F-430D-B97A-5F12040157D4}"/>
                </a:ext>
              </a:extLst>
            </p:cNvPr>
            <p:cNvSpPr/>
            <p:nvPr/>
          </p:nvSpPr>
          <p:spPr>
            <a:xfrm>
              <a:off x="1200713" y="6675391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17921-1C01-46C4-BFD5-97C848FD7D4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1469191" y="6307134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7B0D79-E1B1-4BA0-AE12-ECE32AB5C09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2032397" y="6307134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312A6C-67F5-4C0E-9772-E1BFC6608DFE}"/>
                </a:ext>
              </a:extLst>
            </p:cNvPr>
            <p:cNvSpPr/>
            <p:nvPr/>
          </p:nvSpPr>
          <p:spPr>
            <a:xfrm>
              <a:off x="3835695" y="6712198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FB2E9-B857-45D1-A893-822E3F3DD4F7}"/>
                </a:ext>
              </a:extLst>
            </p:cNvPr>
            <p:cNvSpPr/>
            <p:nvPr/>
          </p:nvSpPr>
          <p:spPr>
            <a:xfrm>
              <a:off x="3000939" y="6675391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BBC005-010B-4560-9B1E-E369974CB2C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3269417" y="6307134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A1EC30-E950-4FC1-A55D-48C20B0264A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3832623" y="6307134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7A7EEC-957E-4732-BF5A-582CD5D1F2EE}"/>
                </a:ext>
              </a:extLst>
            </p:cNvPr>
            <p:cNvSpPr/>
            <p:nvPr/>
          </p:nvSpPr>
          <p:spPr>
            <a:xfrm>
              <a:off x="5751094" y="6707235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53E25C-CE0B-4C62-BB0C-FEFE71859DFA}"/>
                </a:ext>
              </a:extLst>
            </p:cNvPr>
            <p:cNvSpPr/>
            <p:nvPr/>
          </p:nvSpPr>
          <p:spPr>
            <a:xfrm>
              <a:off x="4916338" y="6670428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E69981B-D2AC-4FAF-9F4E-C3AC628AB4B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5184816" y="6302171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C4AD4B-467D-493C-B7DB-C462B84CD36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748022" y="6302171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4A34F2-2C8E-48B1-8615-B2D04CE02689}"/>
                </a:ext>
              </a:extLst>
            </p:cNvPr>
            <p:cNvSpPr/>
            <p:nvPr/>
          </p:nvSpPr>
          <p:spPr>
            <a:xfrm>
              <a:off x="8296226" y="6707235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61AE34-330B-4542-88EC-4821C3F79853}"/>
                </a:ext>
              </a:extLst>
            </p:cNvPr>
            <p:cNvSpPr/>
            <p:nvPr/>
          </p:nvSpPr>
          <p:spPr>
            <a:xfrm>
              <a:off x="7461470" y="6670428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07993F-2DB2-4A85-B2C5-B65F0C286B2C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729948" y="6302171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6AED3A-4C22-4A3F-AE66-3BF97D2A33C6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8293154" y="6302171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F49B6-49AF-49D6-A972-313A14C09060}"/>
                </a:ext>
              </a:extLst>
            </p:cNvPr>
            <p:cNvSpPr txBox="1"/>
            <p:nvPr/>
          </p:nvSpPr>
          <p:spPr>
            <a:xfrm>
              <a:off x="6822695" y="6490121"/>
              <a:ext cx="4507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</a:t>
              </a:r>
              <a:endParaRPr lang="en-CA" sz="3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2189747" y="5606505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32" y="335841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log</a:t>
            </a:r>
            <a:r>
              <a:rPr lang="en-US" sz="2000" baseline="-25000" dirty="0"/>
              <a:t>2</a:t>
            </a:r>
            <a:r>
              <a:rPr lang="en-US" sz="2000" dirty="0"/>
              <a:t>(n)+1 levels.</a:t>
            </a:r>
          </a:p>
          <a:p>
            <a:r>
              <a:rPr lang="en-US" sz="2000" dirty="0"/>
              <a:t>Each level contributes ≤Cn to the running time.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521" y="5026108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≤Cnlog</a:t>
            </a:r>
            <a:r>
              <a:rPr lang="en-US" sz="2000" baseline="-25000" dirty="0"/>
              <a:t>2</a:t>
            </a:r>
            <a:r>
              <a:rPr lang="en-US" sz="2000" dirty="0"/>
              <a:t>(n),</a:t>
            </a:r>
            <a:br>
              <a:rPr lang="en-US" sz="2000" dirty="0"/>
            </a:br>
            <a:r>
              <a:rPr lang="en-US" sz="2000" dirty="0"/>
              <a:t>or just O(n log(n))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421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0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Suppose the running time is </a:t>
            </a:r>
            <a:r>
              <a:rPr lang="en-US" altLang="he-IL" sz="2000" u="sng" dirty="0">
                <a:cs typeface="+mn-cs"/>
              </a:rPr>
              <a:t>T(n) = </a:t>
            </a:r>
            <a:r>
              <a:rPr lang="en-US" altLang="he-IL" sz="2000" b="1" u="sng" dirty="0">
                <a:solidFill>
                  <a:srgbClr val="FF0000"/>
                </a:solidFill>
                <a:cs typeface="+mn-cs"/>
              </a:rPr>
              <a:t>3</a:t>
            </a:r>
            <a:r>
              <a:rPr lang="en-US" altLang="he-IL" sz="2000" u="sng" dirty="0">
                <a:cs typeface="+mn-cs"/>
              </a:rPr>
              <a:t>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</a:t>
            </a:r>
            <a:r>
              <a:rPr lang="en-US" altLang="he-IL" sz="2000" baseline="30000" dirty="0">
                <a:cs typeface="+mn-cs"/>
              </a:rPr>
              <a:t>log</a:t>
            </a:r>
            <a:r>
              <a:rPr lang="en-US" altLang="he-IL" sz="2000" baseline="8000" dirty="0">
                <a:cs typeface="+mn-cs"/>
              </a:rPr>
              <a:t>2</a:t>
            </a:r>
            <a:r>
              <a:rPr lang="en-US" altLang="he-IL" sz="2000" baseline="30000" dirty="0">
                <a:cs typeface="+mn-cs"/>
              </a:rPr>
              <a:t>(3) = 1.58..</a:t>
            </a:r>
            <a:r>
              <a:rPr lang="en-US" altLang="he-IL" sz="2000" dirty="0">
                <a:cs typeface="+mn-cs"/>
              </a:rPr>
              <a:t>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3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the claim by picture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2948571" y="3852295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78864" y="5688684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279" y="3260518"/>
            <a:ext cx="3203948" cy="4746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log</a:t>
            </a:r>
            <a:r>
              <a:rPr lang="en-US" sz="2000" baseline="-25000" dirty="0"/>
              <a:t>2</a:t>
            </a:r>
            <a:r>
              <a:rPr lang="en-US" sz="2000" dirty="0"/>
              <a:t>(n) levels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B45CFA-0313-46EB-85B6-DB7390C63134}"/>
              </a:ext>
            </a:extLst>
          </p:cNvPr>
          <p:cNvGrpSpPr/>
          <p:nvPr/>
        </p:nvGrpSpPr>
        <p:grpSpPr>
          <a:xfrm>
            <a:off x="719998" y="4189032"/>
            <a:ext cx="7345542" cy="728263"/>
            <a:chOff x="591328" y="4189179"/>
            <a:chExt cx="7345542" cy="728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6023849" y="4532160"/>
              <a:ext cx="191302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591328" y="4580558"/>
              <a:ext cx="191302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1547839" y="4189179"/>
              <a:ext cx="2357243" cy="391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905082" y="4189179"/>
              <a:ext cx="3203948" cy="342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053F3-E66C-4354-80C7-27CE5ECC74CE}"/>
                </a:ext>
              </a:extLst>
            </p:cNvPr>
            <p:cNvSpPr/>
            <p:nvPr/>
          </p:nvSpPr>
          <p:spPr>
            <a:xfrm>
              <a:off x="2979823" y="4556524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33CD41-9C37-4F2B-B2D0-995C198574FA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3905082" y="4189179"/>
              <a:ext cx="31252" cy="367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CFB1F0-D7BA-4FAA-90AB-277FD9774063}"/>
              </a:ext>
            </a:extLst>
          </p:cNvPr>
          <p:cNvGrpSpPr/>
          <p:nvPr/>
        </p:nvGrpSpPr>
        <p:grpSpPr>
          <a:xfrm>
            <a:off x="30230" y="4872099"/>
            <a:ext cx="8638175" cy="1080654"/>
            <a:chOff x="30230" y="4872099"/>
            <a:chExt cx="8638175" cy="10806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1803291" y="5535214"/>
              <a:ext cx="808461" cy="392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30230" y="5547639"/>
              <a:ext cx="835304" cy="3835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447882" y="4917295"/>
              <a:ext cx="1228627" cy="630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1676509" y="4917295"/>
              <a:ext cx="531013" cy="6179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15AAC9-A4BE-4180-B271-A99CDFF99997}"/>
                </a:ext>
              </a:extLst>
            </p:cNvPr>
            <p:cNvSpPr/>
            <p:nvPr/>
          </p:nvSpPr>
          <p:spPr>
            <a:xfrm>
              <a:off x="903186" y="5543862"/>
              <a:ext cx="806050" cy="36726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B5AD90E-B5B1-4B87-8F05-F0BB698A2CFC}"/>
                </a:ext>
              </a:extLst>
            </p:cNvPr>
            <p:cNvCxnSpPr>
              <a:cxnSpLocks/>
              <a:stCxn id="7" idx="2"/>
              <a:endCxn id="74" idx="0"/>
            </p:cNvCxnSpPr>
            <p:nvPr/>
          </p:nvCxnSpPr>
          <p:spPr>
            <a:xfrm flipH="1">
              <a:off x="1306211" y="4917295"/>
              <a:ext cx="370298" cy="626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58161EC-17C8-4151-B4AC-F60A7BB1CC2D}"/>
                </a:ext>
              </a:extLst>
            </p:cNvPr>
            <p:cNvSpPr/>
            <p:nvPr/>
          </p:nvSpPr>
          <p:spPr>
            <a:xfrm>
              <a:off x="7764955" y="5559115"/>
              <a:ext cx="903450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7D172A-EFD6-443D-A094-AFAECED3616D}"/>
                </a:ext>
              </a:extLst>
            </p:cNvPr>
            <p:cNvSpPr/>
            <p:nvPr/>
          </p:nvSpPr>
          <p:spPr>
            <a:xfrm>
              <a:off x="5793740" y="5569175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2ABD428-0FE2-47C6-A1CE-F61446351A9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6211392" y="4872099"/>
              <a:ext cx="1147126" cy="697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FF1BFE-B265-4574-B4B4-F39F3F99F9C8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7358518" y="4872099"/>
              <a:ext cx="858162" cy="687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4EE60B-911F-4DC3-A142-DAE0DB1BD1D8}"/>
                </a:ext>
              </a:extLst>
            </p:cNvPr>
            <p:cNvSpPr/>
            <p:nvPr/>
          </p:nvSpPr>
          <p:spPr>
            <a:xfrm>
              <a:off x="6765102" y="5568177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0257C2-67C9-4AE9-BD04-37E689C0D2F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182754" y="4872099"/>
              <a:ext cx="175764" cy="6960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CCC288-91FC-4FAA-B0B7-1082852EBA6C}"/>
                </a:ext>
              </a:extLst>
            </p:cNvPr>
            <p:cNvSpPr/>
            <p:nvPr/>
          </p:nvSpPr>
          <p:spPr>
            <a:xfrm>
              <a:off x="4677022" y="5527892"/>
              <a:ext cx="903450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8E48FF-B190-4A09-A50D-94B1BDAD836F}"/>
                </a:ext>
              </a:extLst>
            </p:cNvPr>
            <p:cNvSpPr/>
            <p:nvPr/>
          </p:nvSpPr>
          <p:spPr>
            <a:xfrm>
              <a:off x="2705807" y="5537951"/>
              <a:ext cx="877308" cy="382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A1D2393-2880-4C74-9BD1-58400CCA9D32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3144461" y="4886291"/>
              <a:ext cx="873762" cy="651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CC5B4D-410C-40E3-BA8C-B203CD7AE813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4018220" y="4886291"/>
              <a:ext cx="1110527" cy="6416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9F033C8-E3B7-4E08-BEC4-2814CA414A6D}"/>
                </a:ext>
              </a:extLst>
            </p:cNvPr>
            <p:cNvSpPr/>
            <p:nvPr/>
          </p:nvSpPr>
          <p:spPr>
            <a:xfrm>
              <a:off x="3677169" y="5536954"/>
              <a:ext cx="835304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B1279D-9997-4D59-9BCE-61D216E7F052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4018220" y="4886291"/>
              <a:ext cx="76601" cy="6506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4F0C53-4BD2-48DB-8F01-69D34B2752C7}"/>
              </a:ext>
            </a:extLst>
          </p:cNvPr>
          <p:cNvGrpSpPr/>
          <p:nvPr/>
        </p:nvGrpSpPr>
        <p:grpSpPr>
          <a:xfrm>
            <a:off x="469100" y="6303485"/>
            <a:ext cx="8461215" cy="756798"/>
            <a:chOff x="469100" y="6303485"/>
            <a:chExt cx="8461215" cy="7567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BF52CE-882E-465E-8BA0-E08809F2265C}"/>
                </a:ext>
              </a:extLst>
            </p:cNvPr>
            <p:cNvSpPr/>
            <p:nvPr/>
          </p:nvSpPr>
          <p:spPr>
            <a:xfrm>
              <a:off x="1178990" y="6720846"/>
              <a:ext cx="58076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D4E065-E38F-430D-B97A-5F12040157D4}"/>
                </a:ext>
              </a:extLst>
            </p:cNvPr>
            <p:cNvSpPr/>
            <p:nvPr/>
          </p:nvSpPr>
          <p:spPr>
            <a:xfrm>
              <a:off x="469100" y="6707235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17921-1C01-46C4-BFD5-97C848FD7D4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737578" y="6332090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7B0D79-E1B1-4BA0-AE12-ECE32AB5C09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324180" y="6315782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FB2E9-B857-45D1-A893-822E3F3DD4F7}"/>
                </a:ext>
              </a:extLst>
            </p:cNvPr>
            <p:cNvSpPr/>
            <p:nvPr/>
          </p:nvSpPr>
          <p:spPr>
            <a:xfrm>
              <a:off x="1866245" y="6712051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BBC005-010B-4560-9B1E-E369974CB2C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1324180" y="6307134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376B09-8F5C-49E5-B626-9FF1ED31D30C}"/>
                </a:ext>
              </a:extLst>
            </p:cNvPr>
            <p:cNvSpPr/>
            <p:nvPr/>
          </p:nvSpPr>
          <p:spPr>
            <a:xfrm>
              <a:off x="4065781" y="6717197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8A8A36B-D8E5-4B94-A5E3-D86652209EE2}"/>
                </a:ext>
              </a:extLst>
            </p:cNvPr>
            <p:cNvSpPr/>
            <p:nvPr/>
          </p:nvSpPr>
          <p:spPr>
            <a:xfrm>
              <a:off x="3355891" y="6703586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D37652-537F-41FD-94BE-2BAAEB72B3C6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3624369" y="6328441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1A6FEF-560F-4B9E-9A73-0B5AE1825DB4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4210971" y="6312133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7071701-7205-4FD8-B495-4BE79F8B30EC}"/>
                </a:ext>
              </a:extLst>
            </p:cNvPr>
            <p:cNvSpPr/>
            <p:nvPr/>
          </p:nvSpPr>
          <p:spPr>
            <a:xfrm>
              <a:off x="4753036" y="6708402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DDE696-97BA-445D-B026-F2A336383B24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>
              <a:off x="4210971" y="6303485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F05B2F9-EB37-4BA4-BC47-81C4ADE0B0D4}"/>
                </a:ext>
              </a:extLst>
            </p:cNvPr>
            <p:cNvSpPr/>
            <p:nvPr/>
          </p:nvSpPr>
          <p:spPr>
            <a:xfrm>
              <a:off x="7706105" y="6723399"/>
              <a:ext cx="58076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BBD39A1-2EC0-46BE-8941-92D02BDE0F95}"/>
                </a:ext>
              </a:extLst>
            </p:cNvPr>
            <p:cNvSpPr/>
            <p:nvPr/>
          </p:nvSpPr>
          <p:spPr>
            <a:xfrm>
              <a:off x="6996215" y="6709788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1BC050C-D898-4DCD-9B95-9D2DCDEB180B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flipH="1">
              <a:off x="7264693" y="6334643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B4A083-0B2E-4BCC-9CEF-E8E1A1FDB844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7851295" y="6318335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7633DA-84CA-427D-B927-0556C12E626C}"/>
                </a:ext>
              </a:extLst>
            </p:cNvPr>
            <p:cNvSpPr/>
            <p:nvPr/>
          </p:nvSpPr>
          <p:spPr>
            <a:xfrm>
              <a:off x="8393360" y="6714604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E0BBAC2-9B3D-4425-A8B6-30FE09C4BC2A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7851295" y="6309687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740" y="3824520"/>
            <a:ext cx="4001546" cy="106874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 sum in level 0 is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endParaRPr lang="en-US" sz="2000" dirty="0"/>
          </a:p>
          <a:p>
            <a:r>
              <a:rPr lang="en-CA" sz="2000" dirty="0"/>
              <a:t>Sum in level 1 is </a:t>
            </a:r>
            <a:r>
              <a:rPr lang="en-CA" sz="2000" dirty="0">
                <a:solidFill>
                  <a:srgbClr val="FF0000"/>
                </a:solidFill>
              </a:rPr>
              <a:t>3n/2</a:t>
            </a:r>
          </a:p>
          <a:p>
            <a:r>
              <a:rPr lang="en-CA" sz="2000" dirty="0"/>
              <a:t>Sum in level 2 is 9n/4 = </a:t>
            </a:r>
            <a:r>
              <a:rPr lang="en-CA" sz="2000" dirty="0">
                <a:solidFill>
                  <a:srgbClr val="FF0000"/>
                </a:solidFill>
              </a:rPr>
              <a:t>(3/2)</a:t>
            </a:r>
            <a:r>
              <a:rPr lang="en-CA" sz="2000" baseline="30000" dirty="0">
                <a:solidFill>
                  <a:srgbClr val="FF0000"/>
                </a:solidFill>
              </a:rPr>
              <a:t>2</a:t>
            </a:r>
            <a:r>
              <a:rPr lang="en-CA" sz="2000" dirty="0">
                <a:solidFill>
                  <a:srgbClr val="FF0000"/>
                </a:solidFill>
              </a:rPr>
              <a:t>n</a:t>
            </a:r>
            <a:endParaRPr lang="en-CA" sz="20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41E87-DD02-4C6F-AE12-8C0B0EA1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283" y="5095291"/>
            <a:ext cx="3945140" cy="56902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CA" sz="2000" dirty="0"/>
              <a:t>The sum in level k is </a:t>
            </a:r>
            <a:r>
              <a:rPr lang="en-CA" sz="2000" dirty="0">
                <a:solidFill>
                  <a:srgbClr val="FF0000"/>
                </a:solidFill>
              </a:rPr>
              <a:t>(3/2)</a:t>
            </a:r>
            <a:r>
              <a:rPr lang="en-CA" sz="2000" baseline="30000" dirty="0">
                <a:solidFill>
                  <a:srgbClr val="FF0000"/>
                </a:solidFill>
              </a:rPr>
              <a:t>k </a:t>
            </a:r>
            <a:r>
              <a:rPr lang="en-CA" sz="20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083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0" grpId="0" animBg="1"/>
      <p:bldP spid="61" grpId="0" animBg="1"/>
      <p:bldP spid="1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</p:spPr>
            <p:txBody>
              <a:bodyPr/>
              <a:lstStyle/>
              <a:p>
                <a:r>
                  <a:rPr lang="en-US" altLang="he-IL" sz="2000" dirty="0">
                    <a:cs typeface="+mn-cs"/>
                  </a:rPr>
                  <a:t>The running time of merge sort is </a:t>
                </a:r>
                <a:r>
                  <a:rPr lang="en-US" altLang="he-IL" sz="2000" u="sng" dirty="0">
                    <a:cs typeface="+mn-cs"/>
                  </a:rPr>
                  <a:t>T(n) = 3*T(n/2) + O(n)</a:t>
                </a:r>
                <a:r>
                  <a:rPr lang="en-US" altLang="he-IL" sz="2000" dirty="0">
                    <a:cs typeface="+mn-cs"/>
                  </a:rPr>
                  <a:t> and </a:t>
                </a:r>
                <a:r>
                  <a:rPr lang="en-US" altLang="he-IL" sz="2000" u="sng" dirty="0">
                    <a:cs typeface="+mn-cs"/>
                  </a:rPr>
                  <a:t>T(1) = O(1)</a:t>
                </a:r>
                <a:r>
                  <a:rPr lang="en-US" altLang="he-IL" sz="2000" dirty="0">
                    <a:cs typeface="+mn-cs"/>
                  </a:rPr>
                  <a:t>.</a:t>
                </a:r>
              </a:p>
              <a:p>
                <a:r>
                  <a:rPr lang="en-US" altLang="he-IL" sz="2000" u="sng" dirty="0">
                    <a:cs typeface="+mn-cs"/>
                  </a:rPr>
                  <a:t>Claim</a:t>
                </a:r>
                <a:r>
                  <a:rPr lang="en-US" altLang="he-IL" sz="2000" dirty="0">
                    <a:cs typeface="+mn-cs"/>
                  </a:rPr>
                  <a:t>: T(n) = O(n</a:t>
                </a:r>
                <a:r>
                  <a:rPr lang="en-US" altLang="he-IL" sz="2000" baseline="30000" dirty="0">
                    <a:cs typeface="+mn-cs"/>
                  </a:rPr>
                  <a:t>log</a:t>
                </a:r>
                <a:r>
                  <a:rPr lang="en-US" altLang="he-IL" sz="2000" baseline="8000" dirty="0">
                    <a:cs typeface="+mn-cs"/>
                  </a:rPr>
                  <a:t>2</a:t>
                </a:r>
                <a:r>
                  <a:rPr lang="en-US" altLang="he-IL" sz="2000" baseline="30000" dirty="0">
                    <a:cs typeface="+mn-cs"/>
                  </a:rPr>
                  <a:t>(3)</a:t>
                </a:r>
                <a:r>
                  <a:rPr lang="en-US" altLang="he-IL" sz="2000" dirty="0">
                    <a:cs typeface="+mn-cs"/>
                  </a:rPr>
                  <a:t>)=O(n</a:t>
                </a:r>
                <a:r>
                  <a:rPr lang="en-US" altLang="he-IL" sz="2000" baseline="30000" dirty="0">
                    <a:cs typeface="+mn-cs"/>
                  </a:rPr>
                  <a:t>1.585</a:t>
                </a:r>
                <a:r>
                  <a:rPr lang="en-US" altLang="he-IL" sz="2000" dirty="0">
                    <a:cs typeface="+mn-cs"/>
                  </a:rPr>
                  <a:t>)</a:t>
                </a:r>
              </a:p>
              <a:p>
                <a:r>
                  <a:rPr lang="en-US" altLang="he-IL" sz="2000" u="sng" dirty="0">
                    <a:cs typeface="+mn-cs"/>
                  </a:rPr>
                  <a:t>Proof:</a:t>
                </a:r>
                <a:r>
                  <a:rPr lang="en-US" altLang="he-IL" sz="2000" dirty="0">
                    <a:cs typeface="+mn-cs"/>
                  </a:rPr>
                  <a:t> Suppose that </a:t>
                </a:r>
                <a:r>
                  <a:rPr lang="en-US" altLang="he-IL" sz="2000" i="1" dirty="0">
                    <a:solidFill>
                      <a:srgbClr val="0070C0"/>
                    </a:solidFill>
                    <a:cs typeface="+mn-cs"/>
                  </a:rPr>
                  <a:t>T(n) ≤ </a:t>
                </a:r>
                <a:r>
                  <a:rPr lang="pt-BR" altLang="he-IL" sz="2000" i="1" dirty="0">
                    <a:solidFill>
                      <a:srgbClr val="0070C0"/>
                    </a:solidFill>
                    <a:cs typeface="+mn-cs"/>
                  </a:rPr>
                  <a:t>3*T(n/2) + Cn</a:t>
                </a:r>
                <a:r>
                  <a:rPr lang="pt-BR" altLang="he-IL" sz="2000" dirty="0">
                    <a:cs typeface="+mn-cs"/>
                  </a:rPr>
                  <a:t> and </a:t>
                </a:r>
                <a:r>
                  <a:rPr lang="pt-BR" altLang="he-IL" sz="2000" dirty="0">
                    <a:solidFill>
                      <a:srgbClr val="0070C0"/>
                    </a:solidFill>
                    <a:cs typeface="+mn-cs"/>
                  </a:rPr>
                  <a:t>T(1)</a:t>
                </a:r>
                <a:r>
                  <a:rPr lang="en-US" altLang="he-IL" sz="2000" dirty="0">
                    <a:solidFill>
                      <a:srgbClr val="0070C0"/>
                    </a:solidFill>
                  </a:rPr>
                  <a:t> ≤ C</a:t>
                </a:r>
                <a:r>
                  <a:rPr lang="pt-BR" altLang="he-IL" sz="2000" dirty="0">
                    <a:cs typeface="+mn-cs"/>
                  </a:rPr>
                  <a:t> for some constant C.</a:t>
                </a:r>
                <a:endParaRPr lang="en-US" altLang="he-IL" sz="2000" dirty="0">
                  <a:cs typeface="+mn-cs"/>
                </a:endParaRPr>
              </a:p>
              <a:p>
                <a:r>
                  <a:rPr lang="en-US" altLang="he-IL" sz="2000" dirty="0">
                    <a:cs typeface="+mn-cs"/>
                  </a:rPr>
                  <a:t>The total running time is </a:t>
                </a:r>
                <a:r>
                  <a:rPr lang="en-CA" sz="2000" b="1" i="1" dirty="0"/>
                  <a:t>T(n) = n+(3/2)n+(3/2)</a:t>
                </a:r>
                <a:r>
                  <a:rPr lang="en-CA" sz="2000" b="1" i="1" baseline="30000" dirty="0"/>
                  <a:t>2</a:t>
                </a:r>
                <a:r>
                  <a:rPr lang="en-CA" sz="2000" b="1" i="1" dirty="0"/>
                  <a:t>n+(3/2)</a:t>
                </a:r>
                <a:r>
                  <a:rPr lang="en-CA" sz="2000" b="1" i="1" baseline="30000" dirty="0"/>
                  <a:t>3</a:t>
                </a:r>
                <a:r>
                  <a:rPr lang="en-CA" sz="2000" b="1" i="1" dirty="0"/>
                  <a:t>n+… +(3/2)</a:t>
                </a:r>
                <a:r>
                  <a:rPr lang="en-CA" sz="2000" b="1" i="1" baseline="30000" dirty="0"/>
                  <a:t>d</a:t>
                </a:r>
                <a:r>
                  <a:rPr lang="en-CA" sz="2000" b="1" i="1" dirty="0"/>
                  <a:t>*n</a:t>
                </a:r>
              </a:p>
              <a:p>
                <a:r>
                  <a:rPr lang="en-CA" sz="2000" dirty="0"/>
                  <a:t>	where d = lg</a:t>
                </a:r>
                <a:r>
                  <a:rPr lang="en-CA" sz="2000" baseline="-25000" dirty="0"/>
                  <a:t>2</a:t>
                </a:r>
                <a:r>
                  <a:rPr lang="en-CA" sz="2000" dirty="0"/>
                  <a:t>(n) is the number of levels.</a:t>
                </a:r>
              </a:p>
              <a:p>
                <a:r>
                  <a:rPr lang="en-CA" sz="2000" dirty="0"/>
                  <a:t>We have a geometric series 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1+1.5+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+…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lang="pt-BR" altLang="he-IL" sz="200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pt-BR" altLang="he-IL" sz="200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1.5−1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he-IL" sz="2000" b="0" i="0" smtClean="0">
                          <a:latin typeface="Cambria Math" panose="02040503050406030204" pitchFamily="18" charset="0"/>
                          <a:cs typeface="+mn-cs"/>
                        </a:rPr>
                        <m:t>Θ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000" dirty="0">
                  <a:cs typeface="+mn-cs"/>
                </a:endParaRPr>
              </a:p>
              <a:p>
                <a:r>
                  <a:rPr lang="en-US" altLang="he-IL" sz="2000" dirty="0">
                    <a:cs typeface="+mn-cs"/>
                  </a:rPr>
                  <a:t>Therefore, the total running time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he-IL" sz="2000" b="0" i="0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func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he-IL" sz="2000" b="0" i="0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(3)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he-IL" sz="2000" dirty="0">
                  <a:cs typeface="+mn-cs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  <a:blipFill>
                <a:blip r:embed="rId3"/>
                <a:stretch>
                  <a:fillRect l="-1721" t="-1536" b="-37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29746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endParaRPr lang="en-US" sz="2000" dirty="0"/>
          </a:p>
          <a:p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69FA3A-6995-4206-8FBF-7C8AFDBF4358}"/>
              </a:ext>
            </a:extLst>
          </p:cNvPr>
          <p:cNvGrpSpPr/>
          <p:nvPr/>
        </p:nvGrpSpPr>
        <p:grpSpPr>
          <a:xfrm>
            <a:off x="4811365" y="4677333"/>
            <a:ext cx="1257300" cy="402807"/>
            <a:chOff x="4967776" y="3549888"/>
            <a:chExt cx="1257300" cy="402807"/>
          </a:xfrm>
        </p:grpSpPr>
        <p:pic>
          <p:nvPicPr>
            <p:cNvPr id="19" name="table">
              <a:extLst>
                <a:ext uri="{FF2B5EF4-FFF2-40B4-BE49-F238E27FC236}">
                  <a16:creationId xmlns:a16="http://schemas.microsoft.com/office/drawing/2014/main" id="{B938004A-88A0-4DDC-BB6F-A1D0DAF3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3549888"/>
              <a:ext cx="628650" cy="396240"/>
            </a:xfrm>
            <a:prstGeom prst="rect">
              <a:avLst/>
            </a:prstGeom>
          </p:spPr>
        </p:pic>
        <p:pic>
          <p:nvPicPr>
            <p:cNvPr id="20" name="table">
              <a:extLst>
                <a:ext uri="{FF2B5EF4-FFF2-40B4-BE49-F238E27FC236}">
                  <a16:creationId xmlns:a16="http://schemas.microsoft.com/office/drawing/2014/main" id="{23840EFA-E91F-429C-820D-3CA488CD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776" y="3556455"/>
              <a:ext cx="628650" cy="39624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FAF8C7-6224-4CED-A195-0A6427FF59C4}"/>
              </a:ext>
            </a:extLst>
          </p:cNvPr>
          <p:cNvGrpSpPr/>
          <p:nvPr/>
        </p:nvGrpSpPr>
        <p:grpSpPr>
          <a:xfrm>
            <a:off x="4620865" y="3779837"/>
            <a:ext cx="1447800" cy="792480"/>
            <a:chOff x="4777276" y="2652392"/>
            <a:chExt cx="1447800" cy="792480"/>
          </a:xfrm>
        </p:grpSpPr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484F732C-9D94-44B9-BF04-7FD1378E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2652392"/>
              <a:ext cx="1257300" cy="792480"/>
            </a:xfrm>
            <a:prstGeom prst="rect">
              <a:avLst/>
            </a:prstGeom>
          </p:spPr>
        </p:pic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7093683A-CCD6-4906-BCCF-4F1493AEC7EA}"/>
                </a:ext>
              </a:extLst>
            </p:cNvPr>
            <p:cNvSpPr txBox="1"/>
            <p:nvPr/>
          </p:nvSpPr>
          <p:spPr>
            <a:xfrm>
              <a:off x="4777276" y="2848577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x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6365CB-29ED-431B-A3A4-58D7A3DEAAB1}"/>
              </a:ext>
            </a:extLst>
          </p:cNvPr>
          <p:cNvGrpSpPr/>
          <p:nvPr/>
        </p:nvGrpSpPr>
        <p:grpSpPr>
          <a:xfrm>
            <a:off x="3744565" y="5157934"/>
            <a:ext cx="2362200" cy="416895"/>
            <a:chOff x="3900976" y="4030489"/>
            <a:chExt cx="2362200" cy="416895"/>
          </a:xfrm>
        </p:grpSpPr>
        <p:pic>
          <p:nvPicPr>
            <p:cNvPr id="22" name="table">
              <a:extLst>
                <a:ext uri="{FF2B5EF4-FFF2-40B4-BE49-F238E27FC236}">
                  <a16:creationId xmlns:a16="http://schemas.microsoft.com/office/drawing/2014/main" id="{1B31CA44-AB83-4FF7-9D7A-9BC6EAC3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7776" y="4051144"/>
              <a:ext cx="628650" cy="396240"/>
            </a:xfrm>
            <a:prstGeom prst="rect">
              <a:avLst/>
            </a:prstGeom>
          </p:spPr>
        </p:pic>
        <p:pic>
          <p:nvPicPr>
            <p:cNvPr id="23" name="table">
              <a:extLst>
                <a:ext uri="{FF2B5EF4-FFF2-40B4-BE49-F238E27FC236}">
                  <a16:creationId xmlns:a16="http://schemas.microsoft.com/office/drawing/2014/main" id="{CE4B8C80-A4C8-4FFD-9A4E-2B11D826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4376" y="4030489"/>
              <a:ext cx="628650" cy="396240"/>
            </a:xfrm>
            <a:prstGeom prst="rect">
              <a:avLst/>
            </a:prstGeom>
          </p:spPr>
        </p:pic>
        <p:pic>
          <p:nvPicPr>
            <p:cNvPr id="24" name="table">
              <a:extLst>
                <a:ext uri="{FF2B5EF4-FFF2-40B4-BE49-F238E27FC236}">
                  <a16:creationId xmlns:a16="http://schemas.microsoft.com/office/drawing/2014/main" id="{CD22A475-7D4A-4D9F-B877-060887AD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0976" y="4051144"/>
              <a:ext cx="628650" cy="39624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DBEDEF-30BF-4981-AC66-106C29750CED}"/>
                </a:ext>
              </a:extLst>
            </p:cNvPr>
            <p:cNvCxnSpPr/>
            <p:nvPr/>
          </p:nvCxnSpPr>
          <p:spPr>
            <a:xfrm>
              <a:off x="3977176" y="4447384"/>
              <a:ext cx="228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18">
            <a:extLst>
              <a:ext uri="{FF2B5EF4-FFF2-40B4-BE49-F238E27FC236}">
                <a16:creationId xmlns:a16="http://schemas.microsoft.com/office/drawing/2014/main" id="{C37E4F11-B8FE-48B1-AACA-BCF15F4B456D}"/>
              </a:ext>
            </a:extLst>
          </p:cNvPr>
          <p:cNvSpPr txBox="1"/>
          <p:nvPr/>
        </p:nvSpPr>
        <p:spPr>
          <a:xfrm>
            <a:off x="3699138" y="478041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+mn-lt"/>
              </a:rPr>
              <a:t>+</a:t>
            </a:r>
            <a:endParaRPr lang="en-CA" sz="2000" dirty="0"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4AE609-1DF5-4793-A618-F445A11E92F1}"/>
              </a:ext>
            </a:extLst>
          </p:cNvPr>
          <p:cNvGrpSpPr/>
          <p:nvPr/>
        </p:nvGrpSpPr>
        <p:grpSpPr>
          <a:xfrm>
            <a:off x="3744565" y="5617833"/>
            <a:ext cx="2324100" cy="416896"/>
            <a:chOff x="3900976" y="4490388"/>
            <a:chExt cx="2324100" cy="416896"/>
          </a:xfrm>
        </p:grpSpPr>
        <p:pic>
          <p:nvPicPr>
            <p:cNvPr id="27" name="table">
              <a:extLst>
                <a:ext uri="{FF2B5EF4-FFF2-40B4-BE49-F238E27FC236}">
                  <a16:creationId xmlns:a16="http://schemas.microsoft.com/office/drawing/2014/main" id="{524A5748-F33B-4603-B2FE-B697B244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4511044"/>
              <a:ext cx="628650" cy="396240"/>
            </a:xfrm>
            <a:prstGeom prst="rect">
              <a:avLst/>
            </a:prstGeom>
          </p:spPr>
        </p:pic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F9003D08-4463-482F-9725-F2D0F739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67776" y="4490388"/>
              <a:ext cx="628650" cy="396240"/>
            </a:xfrm>
            <a:prstGeom prst="rect">
              <a:avLst/>
            </a:prstGeom>
          </p:spPr>
        </p:pic>
        <p:pic>
          <p:nvPicPr>
            <p:cNvPr id="29" name="table">
              <a:extLst>
                <a:ext uri="{FF2B5EF4-FFF2-40B4-BE49-F238E27FC236}">
                  <a16:creationId xmlns:a16="http://schemas.microsoft.com/office/drawing/2014/main" id="{9591F342-81B5-4366-8F44-6969BEF4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3168" y="4511044"/>
              <a:ext cx="628650" cy="396240"/>
            </a:xfrm>
            <a:prstGeom prst="rect">
              <a:avLst/>
            </a:prstGeom>
          </p:spPr>
        </p:pic>
        <p:pic>
          <p:nvPicPr>
            <p:cNvPr id="30" name="table">
              <a:extLst>
                <a:ext uri="{FF2B5EF4-FFF2-40B4-BE49-F238E27FC236}">
                  <a16:creationId xmlns:a16="http://schemas.microsoft.com/office/drawing/2014/main" id="{632B7C95-21D7-4840-A702-096CBFD1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0976" y="4511044"/>
              <a:ext cx="628650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9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Example of an explicit computation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	= (20+6) * (40+3)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(2*4) * 100 + (2*3 + 6*4) *10 + (6*3) *1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8*100 + 30*10 + 18*1 = 800 + 300 + 18 = 1118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Crazy method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= ?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Units = 3*6 = 18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Hundreds = 2*4 = 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Tens = (2+6)*(4+3) – Unit – Hundreds = 8*7 –18 – 8 = 30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Answer = 8*100 + 30*10 + 18*1 = 1118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8845AC-6FA4-4BEF-87DB-3379D14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637398"/>
            <a:ext cx="3857217" cy="40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Idea:</a:t>
            </a:r>
            <a:r>
              <a:rPr lang="en-US" sz="2000" dirty="0">
                <a:latin typeface="Albany"/>
              </a:rPr>
              <a:t> divide and conquer -  use recursion.</a:t>
            </a:r>
          </a:p>
          <a:p>
            <a:r>
              <a:rPr lang="en-US" sz="2000" dirty="0">
                <a:latin typeface="Albany"/>
              </a:rPr>
              <a:t>Let’s write A = a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</a:t>
            </a:r>
          </a:p>
          <a:p>
            <a:r>
              <a:rPr lang="en-US" sz="2000" dirty="0">
                <a:latin typeface="Albany"/>
              </a:rPr>
              <a:t>represent them as</a:t>
            </a:r>
          </a:p>
          <a:p>
            <a:pPr algn="ctr"/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Then, we have</a:t>
            </a:r>
          </a:p>
          <a:p>
            <a:pPr algn="ctr"/>
            <a:r>
              <a:rPr lang="en-US" sz="2000" b="1" dirty="0">
                <a:latin typeface="Albany"/>
              </a:rPr>
              <a:t>A*B =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latin typeface="Albany"/>
              </a:rPr>
              <a:t>)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We can solve each product recursively and then compute the sum?</a:t>
            </a:r>
          </a:p>
          <a:p>
            <a:r>
              <a:rPr lang="en-US" sz="2000" dirty="0">
                <a:latin typeface="Albany"/>
              </a:rPr>
              <a:t>We make 4 recursive calls. Therefore, the runtime will be</a:t>
            </a:r>
          </a:p>
          <a:p>
            <a:pPr algn="ctr"/>
            <a:r>
              <a:rPr lang="en-US" sz="2000" dirty="0">
                <a:latin typeface="Albany"/>
              </a:rPr>
              <a:t>T(n) = 4T(n/2)+O(n) = O(n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1949043"/>
            <a:ext cx="5967568" cy="118812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If we had only 3 recursive calls, then we would get</a:t>
            </a:r>
          </a:p>
          <a:p>
            <a:r>
              <a:rPr lang="en-US" sz="2000" dirty="0">
                <a:latin typeface="Albany"/>
              </a:rPr>
              <a:t>T(n) = 3T(n/2)+O(n) = O(n</a:t>
            </a:r>
            <a:r>
              <a:rPr lang="en-US" sz="2000" baseline="30000" dirty="0">
                <a:latin typeface="Albany"/>
              </a:rPr>
              <a:t>log</a:t>
            </a:r>
            <a:r>
              <a:rPr lang="en-US" sz="2000" baseline="10000" dirty="0">
                <a:latin typeface="Albany"/>
              </a:rPr>
              <a:t>2</a:t>
            </a:r>
            <a:r>
              <a:rPr lang="en-US" sz="2000" baseline="30000" dirty="0">
                <a:latin typeface="Albany"/>
              </a:rPr>
              <a:t>(3)</a:t>
            </a:r>
            <a:r>
              <a:rPr lang="en-US" sz="2000" dirty="0">
                <a:latin typeface="Albany"/>
              </a:rPr>
              <a:t>).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248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Integer multiplication in time O(n</a:t>
            </a:r>
            <a:r>
              <a:rPr lang="en-US" altLang="he-IL" baseline="30000" dirty="0"/>
              <a:t>1.58</a:t>
            </a:r>
            <a:r>
              <a:rPr lang="en-US" altLang="he-IL" dirty="0"/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Algorithm:</a:t>
            </a:r>
            <a:r>
              <a:rPr lang="en-US" sz="2000" dirty="0">
                <a:latin typeface="Albany"/>
              </a:rPr>
              <a:t> divide and conquer -  use a sophisticated recursion.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latin typeface="Albany"/>
              </a:rPr>
              <a:t>Let’s write as before</a:t>
            </a:r>
          </a:p>
          <a:p>
            <a:pPr algn="ctr">
              <a:spcAft>
                <a:spcPts val="1000"/>
              </a:spcAft>
            </a:pPr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 startAt="2"/>
            </a:pPr>
            <a:r>
              <a:rPr lang="en-US" sz="2000" dirty="0">
                <a:latin typeface="Albany"/>
              </a:rPr>
              <a:t>Define: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lbany"/>
              </a:rPr>
              <a:t>U = 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endParaRPr lang="en-US" sz="2000" b="1" dirty="0">
              <a:solidFill>
                <a:srgbClr val="FF0000"/>
              </a:solidFill>
              <a:latin typeface="Albany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lbany"/>
              </a:rPr>
              <a:t>H  = 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lbany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latin typeface="Albany"/>
              </a:rPr>
              <a:t>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endParaRPr lang="en-US" sz="2000" b="1" baseline="-25000" dirty="0">
              <a:solidFill>
                <a:srgbClr val="7030A0"/>
              </a:solidFill>
              <a:latin typeface="Albany"/>
            </a:endParaRPr>
          </a:p>
          <a:p>
            <a:r>
              <a:rPr lang="en-US" sz="2000" dirty="0">
                <a:latin typeface="Albany"/>
              </a:rPr>
              <a:t>We make only 3 recursive calls (!!!). Therefore, the runtime is</a:t>
            </a:r>
          </a:p>
          <a:p>
            <a:pPr algn="ctr"/>
            <a:r>
              <a:rPr lang="en-US" sz="2000" dirty="0">
                <a:latin typeface="Albany"/>
              </a:rPr>
              <a:t>T(n) = 3T(n/2)+O(n)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DF3B5-D4FF-4FCE-B216-D51CC809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642" y="3876089"/>
            <a:ext cx="5461126" cy="11531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/>
              <a:t>Key observation:</a:t>
            </a:r>
          </a:p>
          <a:p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=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41435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EE3D-2B13-76A6-8173-8CA80C6AC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506A-FD27-0383-E175-090AE0E5A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A31EB-2078-0839-1A77-6F07751F49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</a:p>
        </p:txBody>
      </p:sp>
    </p:spTree>
    <p:extLst>
      <p:ext uri="{BB962C8B-B14F-4D97-AF65-F5344CB8AC3E}">
        <p14:creationId xmlns:p14="http://schemas.microsoft.com/office/powerpoint/2010/main" val="4113254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Suppose the running time is </a:t>
            </a:r>
            <a:r>
              <a:rPr lang="en-US" altLang="he-IL" sz="2000" u="sng" dirty="0">
                <a:cs typeface="+mn-cs"/>
              </a:rPr>
              <a:t>T(n) = </a:t>
            </a:r>
            <a:r>
              <a:rPr lang="en-US" altLang="he-IL" sz="2000" b="1" u="sng" dirty="0">
                <a:solidFill>
                  <a:srgbClr val="FF0000"/>
                </a:solidFill>
                <a:cs typeface="+mn-cs"/>
              </a:rPr>
              <a:t>a</a:t>
            </a:r>
            <a:r>
              <a:rPr lang="en-US" altLang="he-IL" sz="2000" u="sng" dirty="0">
                <a:cs typeface="+mn-cs"/>
              </a:rPr>
              <a:t>*T(n/</a:t>
            </a:r>
            <a:r>
              <a:rPr lang="en-US" altLang="he-IL" sz="2000" b="1" u="sng" dirty="0">
                <a:solidFill>
                  <a:srgbClr val="FF0000"/>
                </a:solidFill>
                <a:cs typeface="+mn-cs"/>
              </a:rPr>
              <a:t>b</a:t>
            </a:r>
            <a:r>
              <a:rPr lang="en-US" altLang="he-IL" sz="2000" u="sng" dirty="0">
                <a:cs typeface="+mn-cs"/>
              </a:rPr>
              <a:t>) + f(n)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use the picture again to get some intuition.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2948571" y="3852295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f(n)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78864" y="5688684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706" y="2799957"/>
            <a:ext cx="3203948" cy="4746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d = </a:t>
            </a:r>
            <a:r>
              <a:rPr lang="en-US" sz="2000" dirty="0" err="1"/>
              <a:t>log</a:t>
            </a:r>
            <a:r>
              <a:rPr lang="en-US" sz="2000" baseline="-25000" dirty="0" err="1"/>
              <a:t>b</a:t>
            </a:r>
            <a:r>
              <a:rPr lang="en-US" sz="2000" dirty="0"/>
              <a:t>(n) levels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B45CFA-0313-46EB-85B6-DB7390C63134}"/>
              </a:ext>
            </a:extLst>
          </p:cNvPr>
          <p:cNvGrpSpPr/>
          <p:nvPr/>
        </p:nvGrpSpPr>
        <p:grpSpPr>
          <a:xfrm>
            <a:off x="719998" y="4189032"/>
            <a:ext cx="7345542" cy="728263"/>
            <a:chOff x="591328" y="4189179"/>
            <a:chExt cx="7345542" cy="728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6023849" y="4532160"/>
              <a:ext cx="191302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f(n/b)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591328" y="4580558"/>
              <a:ext cx="191302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f(n/b)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1547839" y="4189179"/>
              <a:ext cx="2357243" cy="391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905082" y="4189179"/>
              <a:ext cx="3203948" cy="342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053F3-E66C-4354-80C7-27CE5ECC74CE}"/>
                </a:ext>
              </a:extLst>
            </p:cNvPr>
            <p:cNvSpPr/>
            <p:nvPr/>
          </p:nvSpPr>
          <p:spPr>
            <a:xfrm>
              <a:off x="2979823" y="4556524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f(n/b)</a:t>
              </a:r>
              <a:endParaRPr lang="en-CA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33CD41-9C37-4F2B-B2D0-995C198574FA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3905082" y="4189179"/>
              <a:ext cx="31252" cy="367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CFB1F0-D7BA-4FAA-90AB-277FD9774063}"/>
              </a:ext>
            </a:extLst>
          </p:cNvPr>
          <p:cNvGrpSpPr/>
          <p:nvPr/>
        </p:nvGrpSpPr>
        <p:grpSpPr>
          <a:xfrm>
            <a:off x="30230" y="4872099"/>
            <a:ext cx="8638175" cy="1080654"/>
            <a:chOff x="30230" y="4872099"/>
            <a:chExt cx="8638175" cy="10806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1803291" y="5535214"/>
              <a:ext cx="808461" cy="392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30230" y="5547639"/>
              <a:ext cx="835304" cy="3835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447882" y="4917295"/>
              <a:ext cx="1228627" cy="630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1676509" y="4917295"/>
              <a:ext cx="531013" cy="6179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15AAC9-A4BE-4180-B271-A99CDFF99997}"/>
                </a:ext>
              </a:extLst>
            </p:cNvPr>
            <p:cNvSpPr/>
            <p:nvPr/>
          </p:nvSpPr>
          <p:spPr>
            <a:xfrm>
              <a:off x="903186" y="5543862"/>
              <a:ext cx="806050" cy="36726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B5AD90E-B5B1-4B87-8F05-F0BB698A2CFC}"/>
                </a:ext>
              </a:extLst>
            </p:cNvPr>
            <p:cNvCxnSpPr>
              <a:cxnSpLocks/>
              <a:stCxn id="7" idx="2"/>
              <a:endCxn id="74" idx="0"/>
            </p:cNvCxnSpPr>
            <p:nvPr/>
          </p:nvCxnSpPr>
          <p:spPr>
            <a:xfrm flipH="1">
              <a:off x="1306211" y="4917295"/>
              <a:ext cx="370298" cy="626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58161EC-17C8-4151-B4AC-F60A7BB1CC2D}"/>
                </a:ext>
              </a:extLst>
            </p:cNvPr>
            <p:cNvSpPr/>
            <p:nvPr/>
          </p:nvSpPr>
          <p:spPr>
            <a:xfrm>
              <a:off x="7764955" y="5559115"/>
              <a:ext cx="903450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7D172A-EFD6-443D-A094-AFAECED3616D}"/>
                </a:ext>
              </a:extLst>
            </p:cNvPr>
            <p:cNvSpPr/>
            <p:nvPr/>
          </p:nvSpPr>
          <p:spPr>
            <a:xfrm>
              <a:off x="5793740" y="5569175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2ABD428-0FE2-47C6-A1CE-F61446351A9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6211392" y="4872099"/>
              <a:ext cx="1147126" cy="697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FF1BFE-B265-4574-B4B4-F39F3F99F9C8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7358518" y="4872099"/>
              <a:ext cx="858162" cy="687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4EE60B-911F-4DC3-A142-DAE0DB1BD1D8}"/>
                </a:ext>
              </a:extLst>
            </p:cNvPr>
            <p:cNvSpPr/>
            <p:nvPr/>
          </p:nvSpPr>
          <p:spPr>
            <a:xfrm>
              <a:off x="6765102" y="5568177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0257C2-67C9-4AE9-BD04-37E689C0D2F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182754" y="4872099"/>
              <a:ext cx="175764" cy="6960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CCC288-91FC-4FAA-B0B7-1082852EBA6C}"/>
                </a:ext>
              </a:extLst>
            </p:cNvPr>
            <p:cNvSpPr/>
            <p:nvPr/>
          </p:nvSpPr>
          <p:spPr>
            <a:xfrm>
              <a:off x="4677022" y="5527892"/>
              <a:ext cx="903450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8E48FF-B190-4A09-A50D-94B1BDAD836F}"/>
                </a:ext>
              </a:extLst>
            </p:cNvPr>
            <p:cNvSpPr/>
            <p:nvPr/>
          </p:nvSpPr>
          <p:spPr>
            <a:xfrm>
              <a:off x="2705807" y="5537951"/>
              <a:ext cx="877308" cy="382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A1D2393-2880-4C74-9BD1-58400CCA9D32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3144461" y="4886291"/>
              <a:ext cx="873762" cy="651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CC5B4D-410C-40E3-BA8C-B203CD7AE813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4018220" y="4886291"/>
              <a:ext cx="1110527" cy="6416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9F033C8-E3B7-4E08-BEC4-2814CA414A6D}"/>
                </a:ext>
              </a:extLst>
            </p:cNvPr>
            <p:cNvSpPr/>
            <p:nvPr/>
          </p:nvSpPr>
          <p:spPr>
            <a:xfrm>
              <a:off x="3677169" y="5536954"/>
              <a:ext cx="835304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f(n/b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  <a:endParaRPr lang="en-CA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B1279D-9997-4D59-9BCE-61D216E7F052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4018220" y="4886291"/>
              <a:ext cx="76601" cy="6506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4F0C53-4BD2-48DB-8F01-69D34B2752C7}"/>
              </a:ext>
            </a:extLst>
          </p:cNvPr>
          <p:cNvGrpSpPr/>
          <p:nvPr/>
        </p:nvGrpSpPr>
        <p:grpSpPr>
          <a:xfrm>
            <a:off x="469100" y="6303485"/>
            <a:ext cx="8461215" cy="756798"/>
            <a:chOff x="469100" y="6303485"/>
            <a:chExt cx="8461215" cy="7567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BF52CE-882E-465E-8BA0-E08809F2265C}"/>
                </a:ext>
              </a:extLst>
            </p:cNvPr>
            <p:cNvSpPr/>
            <p:nvPr/>
          </p:nvSpPr>
          <p:spPr>
            <a:xfrm>
              <a:off x="1178990" y="6720846"/>
              <a:ext cx="58076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D4E065-E38F-430D-B97A-5F12040157D4}"/>
                </a:ext>
              </a:extLst>
            </p:cNvPr>
            <p:cNvSpPr/>
            <p:nvPr/>
          </p:nvSpPr>
          <p:spPr>
            <a:xfrm>
              <a:off x="469100" y="6707235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17921-1C01-46C4-BFD5-97C848FD7D4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737578" y="6332090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7B0D79-E1B1-4BA0-AE12-ECE32AB5C09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324180" y="6315782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FB2E9-B857-45D1-A893-822E3F3DD4F7}"/>
                </a:ext>
              </a:extLst>
            </p:cNvPr>
            <p:cNvSpPr/>
            <p:nvPr/>
          </p:nvSpPr>
          <p:spPr>
            <a:xfrm>
              <a:off x="1866245" y="6712051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BBC005-010B-4560-9B1E-E369974CB2C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1324180" y="6307134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376B09-8F5C-49E5-B626-9FF1ED31D30C}"/>
                </a:ext>
              </a:extLst>
            </p:cNvPr>
            <p:cNvSpPr/>
            <p:nvPr/>
          </p:nvSpPr>
          <p:spPr>
            <a:xfrm>
              <a:off x="4065781" y="6717197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8A8A36B-D8E5-4B94-A5E3-D86652209EE2}"/>
                </a:ext>
              </a:extLst>
            </p:cNvPr>
            <p:cNvSpPr/>
            <p:nvPr/>
          </p:nvSpPr>
          <p:spPr>
            <a:xfrm>
              <a:off x="3355891" y="6703586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D37652-537F-41FD-94BE-2BAAEB72B3C6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3624369" y="6328441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1A6FEF-560F-4B9E-9A73-0B5AE1825DB4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4210971" y="6312133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7071701-7205-4FD8-B495-4BE79F8B30EC}"/>
                </a:ext>
              </a:extLst>
            </p:cNvPr>
            <p:cNvSpPr/>
            <p:nvPr/>
          </p:nvSpPr>
          <p:spPr>
            <a:xfrm>
              <a:off x="4753036" y="6708402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DDE696-97BA-445D-B026-F2A336383B24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>
              <a:off x="4210971" y="6303485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F05B2F9-EB37-4BA4-BC47-81C4ADE0B0D4}"/>
                </a:ext>
              </a:extLst>
            </p:cNvPr>
            <p:cNvSpPr/>
            <p:nvPr/>
          </p:nvSpPr>
          <p:spPr>
            <a:xfrm>
              <a:off x="7706105" y="6723399"/>
              <a:ext cx="58076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BBD39A1-2EC0-46BE-8941-92D02BDE0F95}"/>
                </a:ext>
              </a:extLst>
            </p:cNvPr>
            <p:cNvSpPr/>
            <p:nvPr/>
          </p:nvSpPr>
          <p:spPr>
            <a:xfrm>
              <a:off x="6996215" y="6709788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1BC050C-D898-4DCD-9B95-9D2DCDEB180B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flipH="1">
              <a:off x="7264693" y="6334643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B4A083-0B2E-4BCC-9CEF-E8E1A1FDB844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7851295" y="6318335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7633DA-84CA-427D-B927-0556C12E626C}"/>
                </a:ext>
              </a:extLst>
            </p:cNvPr>
            <p:cNvSpPr/>
            <p:nvPr/>
          </p:nvSpPr>
          <p:spPr>
            <a:xfrm>
              <a:off x="8393360" y="6714604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E0BBAC2-9B3D-4425-A8B6-30FE09C4BC2A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7851295" y="6309687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684A879-3CCE-9A53-8C4D-E718E6B7A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679" y="3412918"/>
            <a:ext cx="3203948" cy="115216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a</a:t>
            </a:r>
            <a:r>
              <a:rPr lang="en-US" sz="2000" baseline="30000" dirty="0"/>
              <a:t>d</a:t>
            </a:r>
            <a:r>
              <a:rPr lang="en-US" sz="2000" dirty="0"/>
              <a:t>=</a:t>
            </a:r>
            <a:r>
              <a:rPr lang="en-US" sz="2000" dirty="0" err="1"/>
              <a:t>n</a:t>
            </a:r>
            <a:r>
              <a:rPr lang="en-US" sz="2000" baseline="30000" dirty="0" err="1"/>
              <a:t>c</a:t>
            </a:r>
            <a:r>
              <a:rPr lang="en-US" sz="2000" dirty="0"/>
              <a:t> nodes at the bottom layer, where </a:t>
            </a:r>
            <a:br>
              <a:rPr lang="en-US" sz="2000" dirty="0"/>
            </a:br>
            <a:r>
              <a:rPr lang="en-US" sz="2000" dirty="0"/>
              <a:t>c = </a:t>
            </a:r>
            <a:r>
              <a:rPr lang="en-US" sz="2000" dirty="0" err="1"/>
              <a:t>log</a:t>
            </a:r>
            <a:r>
              <a:rPr lang="en-US" sz="2000" baseline="-25000" dirty="0" err="1"/>
              <a:t>b</a:t>
            </a:r>
            <a:r>
              <a:rPr lang="en-US" sz="20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85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0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dirty="0"/>
              <a:t>Q: Why are we ignoring low order terms?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dirty="0"/>
              <a:t>A: Because they become negligible as </a:t>
            </a:r>
            <a:r>
              <a:rPr lang="de-DE" altLang="en-US" sz="2000" dirty="0">
                <a:solidFill>
                  <a:srgbClr val="000066"/>
                </a:solidFill>
              </a:rPr>
              <a:t>N</a:t>
            </a:r>
            <a:r>
              <a:rPr lang="de-DE" altLang="en-US" sz="2000" dirty="0"/>
              <a:t> grows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u="sng" dirty="0"/>
              <a:t>Example</a:t>
            </a:r>
            <a:r>
              <a:rPr lang="de-DE" altLang="en-US" sz="2000" dirty="0"/>
              <a:t>: </a:t>
            </a:r>
            <a:r>
              <a:rPr lang="de-DE" altLang="en-US" sz="2000" i="1" dirty="0">
                <a:solidFill>
                  <a:srgbClr val="000066"/>
                </a:solidFill>
              </a:rPr>
              <a:t>f(N) = 4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000" i="1" dirty="0">
                <a:solidFill>
                  <a:srgbClr val="000066"/>
                </a:solidFill>
              </a:rPr>
              <a:t> + 100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000" i="1" dirty="0">
                <a:solidFill>
                  <a:srgbClr val="000066"/>
                </a:solidFill>
              </a:rPr>
              <a:t> + 9000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000" i="1" dirty="0">
                <a:solidFill>
                  <a:srgbClr val="000066"/>
                </a:solidFill>
              </a:rPr>
              <a:t> + N</a:t>
            </a:r>
          </a:p>
          <a:p>
            <a:pPr marL="644525" indent="-52705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ECFD403B-F986-47E4-B5C9-EE116DD63A8E}"/>
              </a:ext>
            </a:extLst>
          </p:cNvPr>
          <p:cNvGraphicFramePr>
            <a:graphicFrameLocks noGrp="1"/>
          </p:cNvGraphicFramePr>
          <p:nvPr/>
        </p:nvGraphicFramePr>
        <p:xfrm>
          <a:off x="1551781" y="3409181"/>
          <a:ext cx="6797675" cy="3496504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711434926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53701230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57972815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179581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5135142"/>
                    </a:ext>
                  </a:extLst>
                </a:gridCol>
              </a:tblGrid>
              <a:tr h="70834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5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602568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9000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</a:t>
                      </a: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28134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7828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26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906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>
                <a:cs typeface="+mn-cs"/>
              </a:rPr>
              <a:t>Master Theorem</a:t>
            </a:r>
            <a:r>
              <a:rPr lang="en-US" altLang="he-IL" sz="2000" dirty="0">
                <a:cs typeface="+mn-cs"/>
              </a:rPr>
              <a:t>: Suppose we are given a recurrence relation</a:t>
            </a:r>
          </a:p>
          <a:p>
            <a:pPr algn="ctr"/>
            <a:r>
              <a:rPr lang="en-US" altLang="he-IL" sz="2000" dirty="0">
                <a:cs typeface="+mn-cs"/>
              </a:rPr>
              <a:t>T(n) = a*T(n/b) + f(n)</a:t>
            </a:r>
          </a:p>
          <a:p>
            <a:r>
              <a:rPr lang="en-US" altLang="he-IL" sz="2000" dirty="0">
                <a:cs typeface="+mn-cs"/>
              </a:rPr>
              <a:t>for integers a, b, and some function f - overhead.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c = </a:t>
            </a:r>
            <a:r>
              <a:rPr lang="en-US" altLang="he-IL" sz="2000" dirty="0" err="1">
                <a:cs typeface="+mn-cs"/>
              </a:rPr>
              <a:t>log</a:t>
            </a:r>
            <a:r>
              <a:rPr lang="en-US" altLang="he-IL" sz="2000" baseline="-25000" dirty="0" err="1">
                <a:cs typeface="+mn-cs"/>
              </a:rPr>
              <a:t>b</a:t>
            </a:r>
            <a:r>
              <a:rPr lang="en-US" altLang="he-IL" sz="2000" dirty="0">
                <a:cs typeface="+mn-cs"/>
              </a:rPr>
              <a:t>(a). Then the number of nodes at the bottom layer is 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c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dirty="0">
                <a:cs typeface="+mn-cs"/>
              </a:rPr>
              <a:t>Then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If f(n) = O(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d</a:t>
            </a:r>
            <a:r>
              <a:rPr lang="en-US" altLang="he-IL" sz="2000" dirty="0">
                <a:cs typeface="+mn-cs"/>
              </a:rPr>
              <a:t>) for some d&lt;c, 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c</a:t>
            </a:r>
            <a:r>
              <a:rPr lang="en-US" altLang="he-IL" sz="2000" dirty="0">
                <a:cs typeface="+mn-cs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If f(n)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), then T(n)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 log(n))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If f(n) = </a:t>
            </a:r>
            <a:r>
              <a:rPr lang="el-GR" altLang="he-IL" sz="2000" dirty="0"/>
              <a:t>Ω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d</a:t>
            </a:r>
            <a:r>
              <a:rPr lang="en-US" altLang="he-IL" sz="2000" dirty="0"/>
              <a:t>) for some d&gt;c, then T(n) = </a:t>
            </a:r>
            <a:r>
              <a:rPr lang="el-GR" sz="2000" dirty="0"/>
              <a:t>Θ</a:t>
            </a:r>
            <a:r>
              <a:rPr lang="en-US" altLang="he-IL" sz="200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1127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 -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O(1).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		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  <a:cs typeface="+mn-cs"/>
              </a:rPr>
              <a:t>2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(2) = 1</a:t>
            </a:r>
            <a:r>
              <a:rPr lang="en-US" altLang="he-IL" sz="2000" dirty="0">
                <a:solidFill>
                  <a:schemeClr val="tx1"/>
                </a:solidFill>
                <a:cs typeface="+mn-cs"/>
              </a:rPr>
              <a:t> and 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  <a:cs typeface="+mn-cs"/>
              </a:rPr>
              <a:t>0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2T(n/2) +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 log(n)) 		</a:t>
            </a:r>
            <a:r>
              <a:rPr lang="en-US" altLang="he-IL" sz="2000" dirty="0">
                <a:solidFill>
                  <a:srgbClr val="FF0000"/>
                </a:solidFill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(2) = 1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endParaRPr lang="en-US" altLang="he-IL" sz="2000" dirty="0">
              <a:solidFill>
                <a:srgbClr val="FF0000"/>
              </a:solidFill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3T(n/2) + O(n)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1.58</a:t>
            </a:r>
            <a:r>
              <a:rPr lang="en-US" sz="2000" dirty="0"/>
              <a:t>)		</a:t>
            </a:r>
            <a:r>
              <a:rPr lang="en-US" altLang="he-IL" sz="2000" dirty="0">
                <a:solidFill>
                  <a:srgbClr val="FF0000"/>
                </a:solidFill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(3) = 1.58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3T(n/2) + 3n</a:t>
            </a:r>
            <a:r>
              <a:rPr lang="en-US" altLang="he-IL" sz="2000" baseline="30000" dirty="0"/>
              <a:t>2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		</a:t>
            </a:r>
            <a:r>
              <a:rPr lang="en-US" altLang="he-IL" sz="2000" dirty="0">
                <a:solidFill>
                  <a:srgbClr val="FF0000"/>
                </a:solidFill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(3) = 1.58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4T(n/2) + 4n</a:t>
            </a:r>
            <a:r>
              <a:rPr lang="en-US" altLang="he-IL" sz="2000" baseline="30000" dirty="0">
                <a:cs typeface="+mn-cs"/>
              </a:rPr>
              <a:t>2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 log(n)) 	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(4) = 2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 log(n))		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3</a:t>
            </a:r>
            <a:r>
              <a:rPr lang="en-US" altLang="he-IL" sz="2000" dirty="0">
                <a:solidFill>
                  <a:srgbClr val="FF0000"/>
                </a:solidFill>
              </a:rPr>
              <a:t>(3) = 1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4T(n/3)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3</a:t>
            </a:r>
            <a:r>
              <a:rPr lang="en-US" sz="2000" baseline="30000" dirty="0"/>
              <a:t>(4)</a:t>
            </a:r>
            <a:r>
              <a:rPr lang="en-US" sz="2000" dirty="0"/>
              <a:t>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1.26</a:t>
            </a:r>
            <a:r>
              <a:rPr lang="en-US" sz="2000" dirty="0"/>
              <a:t>)	</a:t>
            </a:r>
            <a:r>
              <a:rPr lang="el-GR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3</a:t>
            </a:r>
            <a:r>
              <a:rPr lang="en-US" altLang="he-IL" sz="2000" dirty="0">
                <a:solidFill>
                  <a:srgbClr val="FF0000"/>
                </a:solidFill>
              </a:rPr>
              <a:t>(4) = 1.26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0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 does not apply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(n</a:t>
            </a:r>
            <a:r>
              <a:rPr lang="en-US" altLang="he-IL" sz="2000" baseline="30000" dirty="0">
                <a:cs typeface="+mn-cs"/>
              </a:rPr>
              <a:t>0.5</a:t>
            </a:r>
            <a:r>
              <a:rPr lang="en-US" altLang="he-IL" sz="2000" dirty="0">
                <a:cs typeface="+mn-cs"/>
              </a:rPr>
              <a:t>)*T(n/2) + O(1).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T(n) = 2*T(n</a:t>
            </a:r>
            <a:r>
              <a:rPr lang="en-US" altLang="he-IL" sz="2000" baseline="30000" dirty="0"/>
              <a:t>0.5</a:t>
            </a:r>
            <a:r>
              <a:rPr lang="en-US" altLang="he-IL" sz="2000" dirty="0"/>
              <a:t>) + O(1).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T(n) = 3*T(n-1) + O(1).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T(n) = T(n/3) + T(2n/3) + O(n).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r>
              <a:rPr lang="en-US" altLang="he-IL" sz="2000" b="1" dirty="0">
                <a:solidFill>
                  <a:srgbClr val="FF0000"/>
                </a:solidFill>
              </a:rPr>
              <a:t>Homework: compute the closed formula for each of these</a:t>
            </a:r>
          </a:p>
          <a:p>
            <a:pPr marL="457200" indent="-457200">
              <a:buFontTx/>
              <a:buAutoNum type="arabicPeriod"/>
            </a:pPr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3308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Unbalanced Merge Sort</a:t>
            </a:r>
          </a:p>
        </p:txBody>
      </p:sp>
    </p:spTree>
    <p:extLst>
      <p:ext uri="{BB962C8B-B14F-4D97-AF65-F5344CB8AC3E}">
        <p14:creationId xmlns:p14="http://schemas.microsoft.com/office/powerpoint/2010/main" val="3813934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Unbalanced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Consider the following variant of Merge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r>
              <a:rPr lang="en-US" altLang="he-IL" sz="2000" dirty="0">
                <a:cs typeface="+mn-cs"/>
              </a:rPr>
              <a:t>	If n&gt;1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k = n/3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A[0…k]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A[k+1…n-1]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T(n/3) + T(2n/3)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40404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Slightly more general result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is </a:t>
            </a:r>
            <a:r>
              <a:rPr lang="en-US" altLang="he-IL" sz="2000" u="sng" dirty="0">
                <a:cs typeface="+mn-cs"/>
              </a:rPr>
              <a:t>T(n) = T(n/3) + T(2n/3) + Cn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C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endParaRPr lang="en-US" altLang="he-IL" sz="2000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52205" y="2777994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35942" y="3114878"/>
            <a:ext cx="5339275" cy="776562"/>
            <a:chOff x="2021810" y="3114878"/>
            <a:chExt cx="5339275" cy="18501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4794584" y="4162409"/>
              <a:ext cx="2566501" cy="802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C*2n/3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10" y="4170114"/>
              <a:ext cx="1408538" cy="7949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C*n/3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726079" y="3114878"/>
              <a:ext cx="2068505" cy="105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3114878"/>
              <a:ext cx="1283251" cy="104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282554" y="3891439"/>
            <a:ext cx="7438124" cy="820882"/>
            <a:chOff x="1369659" y="2657842"/>
            <a:chExt cx="7438124" cy="29760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241282" y="4341998"/>
              <a:ext cx="2566501" cy="129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C*4n/9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733605" y="4341994"/>
              <a:ext cx="1268703" cy="1221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367957" y="2657846"/>
              <a:ext cx="811115" cy="1684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179072" y="2657846"/>
              <a:ext cx="1345461" cy="1684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726189" y="4367692"/>
              <a:ext cx="1588957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4341998"/>
              <a:ext cx="938071" cy="1209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C*n/9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1838695" y="2657842"/>
              <a:ext cx="988621" cy="168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827316" y="2657842"/>
              <a:ext cx="693352" cy="17098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F52CE-882E-465E-8BA0-E08809F2265C}"/>
              </a:ext>
            </a:extLst>
          </p:cNvPr>
          <p:cNvSpPr/>
          <p:nvPr/>
        </p:nvSpPr>
        <p:spPr>
          <a:xfrm>
            <a:off x="1341790" y="5528999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D4E065-E38F-430D-B97A-5F12040157D4}"/>
              </a:ext>
            </a:extLst>
          </p:cNvPr>
          <p:cNvSpPr/>
          <p:nvPr/>
        </p:nvSpPr>
        <p:spPr>
          <a:xfrm>
            <a:off x="507034" y="5492192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E17921-1C01-46C4-BFD5-97C848FD7D49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75512" y="5123935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7B0D79-E1B1-4BA0-AE12-ECE32AB5C09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338718" y="5123935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12A6C-67F5-4C0E-9772-E1BFC6608DFE}"/>
              </a:ext>
            </a:extLst>
          </p:cNvPr>
          <p:cNvSpPr/>
          <p:nvPr/>
        </p:nvSpPr>
        <p:spPr>
          <a:xfrm>
            <a:off x="3504930" y="5994613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FB2E9-B857-45D1-A893-822E3F3DD4F7}"/>
              </a:ext>
            </a:extLst>
          </p:cNvPr>
          <p:cNvSpPr/>
          <p:nvPr/>
        </p:nvSpPr>
        <p:spPr>
          <a:xfrm>
            <a:off x="2670174" y="5957806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C005-010B-4560-9B1E-E369974CB2C5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938652" y="5589549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A1EC30-E950-4FC1-A55D-48C20B0264A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501858" y="5589549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A7EEC-957E-4732-BF5A-582CD5D1F2EE}"/>
              </a:ext>
            </a:extLst>
          </p:cNvPr>
          <p:cNvSpPr/>
          <p:nvPr/>
        </p:nvSpPr>
        <p:spPr>
          <a:xfrm>
            <a:off x="5306435" y="6588015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3E25C-CE0B-4C62-BB0C-FEFE71859DFA}"/>
              </a:ext>
            </a:extLst>
          </p:cNvPr>
          <p:cNvSpPr/>
          <p:nvPr/>
        </p:nvSpPr>
        <p:spPr>
          <a:xfrm>
            <a:off x="4471679" y="6551208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69981B-D2AC-4FAF-9F4E-C3AC628AB4B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40157" y="6182951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C4AD4B-467D-493C-B7DB-C462B84CD36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303363" y="6182951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4A34F2-2C8E-48B1-8615-B2D04CE02689}"/>
              </a:ext>
            </a:extLst>
          </p:cNvPr>
          <p:cNvSpPr/>
          <p:nvPr/>
        </p:nvSpPr>
        <p:spPr>
          <a:xfrm>
            <a:off x="8346219" y="6875677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61AE34-330B-4542-88EC-4821C3F79853}"/>
              </a:ext>
            </a:extLst>
          </p:cNvPr>
          <p:cNvSpPr/>
          <p:nvPr/>
        </p:nvSpPr>
        <p:spPr>
          <a:xfrm>
            <a:off x="7511463" y="6838870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07993F-2DB2-4A85-B2C5-B65F0C286B2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779941" y="6470613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6AED3A-4C22-4A3F-AE66-3BF97D2A33C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343147" y="6470613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F49B6-49AF-49D6-A972-313A14C09060}"/>
              </a:ext>
            </a:extLst>
          </p:cNvPr>
          <p:cNvSpPr txBox="1"/>
          <p:nvPr/>
        </p:nvSpPr>
        <p:spPr>
          <a:xfrm>
            <a:off x="6378036" y="6370901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  <a:endParaRPr lang="en-CA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09256" y="4646598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63" y="231306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≤ log</a:t>
            </a:r>
            <a:r>
              <a:rPr lang="en-US" sz="2000" baseline="-25000" dirty="0"/>
              <a:t>3/2</a:t>
            </a:r>
            <a:r>
              <a:rPr lang="en-US" sz="2000" dirty="0"/>
              <a:t>(n) levels</a:t>
            </a:r>
          </a:p>
          <a:p>
            <a:r>
              <a:rPr lang="en-US" sz="2000" dirty="0"/>
              <a:t>Each level contributes ≤Cn to the running time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400" y="5260522"/>
            <a:ext cx="3286431" cy="8537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≤O(</a:t>
            </a:r>
            <a:r>
              <a:rPr lang="en-US" sz="2000" dirty="0" err="1"/>
              <a:t>nlog</a:t>
            </a:r>
            <a:r>
              <a:rPr lang="en-US" sz="2000" dirty="0"/>
              <a:t>(n))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121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  <p:bldP spid="50" grpId="0" animBg="1"/>
      <p:bldP spid="31" grpId="0" animBg="1"/>
      <p:bldP spid="32" grpId="0" animBg="1"/>
      <p:bldP spid="35" grpId="0" animBg="1"/>
      <p:bldP spid="36" grpId="0" animBg="1"/>
      <p:bldP spid="43" grpId="0" animBg="1"/>
      <p:bldP spid="44" grpId="0" animBg="1"/>
      <p:bldP spid="11" grpId="0"/>
      <p:bldP spid="12" grpId="0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Recall the Merge Sort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O(n), and T(1) = O(1)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Then T(n) = O(n log(n))</a:t>
            </a:r>
          </a:p>
        </p:txBody>
      </p:sp>
    </p:spTree>
    <p:extLst>
      <p:ext uri="{BB962C8B-B14F-4D97-AF65-F5344CB8AC3E}">
        <p14:creationId xmlns:p14="http://schemas.microsoft.com/office/powerpoint/2010/main" val="27483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	T(n) = 2T(n/2) + O(n)</a:t>
            </a:r>
          </a:p>
          <a:p>
            <a:r>
              <a:rPr lang="en-US" altLang="he-IL" sz="2000" dirty="0">
                <a:cs typeface="+mn-cs"/>
              </a:rPr>
              <a:t>Q: How can we implement the merge part in O(n) time?</a:t>
            </a:r>
          </a:p>
          <a:p>
            <a:endParaRPr lang="en-US" altLang="he-IL" sz="2000" dirty="0">
              <a:cs typeface="+mn-cs"/>
            </a:endParaRPr>
          </a:p>
          <a:p>
            <a:r>
              <a:rPr lang="en-US" altLang="he-IL" sz="2000" u="sng" strike="sngStrike" dirty="0">
                <a:cs typeface="+mn-cs"/>
              </a:rPr>
              <a:t>Comment</a:t>
            </a:r>
            <a:r>
              <a:rPr lang="en-US" altLang="he-IL" sz="2000" strike="sngStrike" dirty="0">
                <a:cs typeface="+mn-cs"/>
              </a:rPr>
              <a:t>: if  </a:t>
            </a:r>
            <a:r>
              <a:rPr lang="en-US" altLang="he-IL" sz="2000" strike="sngStrike" dirty="0"/>
              <a:t>T(n) = 2T(n/2) + O(n</a:t>
            </a:r>
            <a:r>
              <a:rPr lang="en-US" altLang="he-IL" sz="2000" strike="sngStrike" baseline="30000" dirty="0"/>
              <a:t>2</a:t>
            </a:r>
            <a:r>
              <a:rPr lang="en-US" altLang="he-IL" sz="2000" strike="sngStrike" dirty="0"/>
              <a:t>), then T(n) = (n</a:t>
            </a:r>
            <a:r>
              <a:rPr lang="en-US" altLang="he-IL" sz="2000" strike="sngStrike" baseline="30000" dirty="0"/>
              <a:t>2</a:t>
            </a:r>
            <a:r>
              <a:rPr lang="en-US" altLang="he-IL" sz="2000" strike="sngStrike" dirty="0"/>
              <a:t>)</a:t>
            </a:r>
          </a:p>
          <a:p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1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6F3A0-F4D1-8266-8D89-4BAAA665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456-5668-DA66-B08C-987F0F880C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Merge() in O(n) 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A973-3016-5BA6-92CF-2BE5409188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8660" y="1967705"/>
            <a:ext cx="8855643" cy="4763155"/>
          </a:xfrm>
        </p:spPr>
        <p:txBody>
          <a:bodyPr/>
          <a:lstStyle/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u="sng" dirty="0"/>
              <a:t>Algorithm by example</a:t>
            </a:r>
            <a:r>
              <a:rPr lang="en-US" altLang="en-US" sz="2000" dirty="0"/>
              <a:t>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Start with [8,4,1,7,10,3], and we sort the two halves: 	</a:t>
            </a:r>
          </a:p>
          <a:p>
            <a:pPr>
              <a:buSzPct val="100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</a:t>
            </a:r>
            <a:r>
              <a:rPr lang="en-US" altLang="en-US" sz="2000" dirty="0">
                <a:solidFill>
                  <a:srgbClr val="0070C0"/>
                </a:solidFill>
              </a:rPr>
              <a:t>1, 4, 8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B050"/>
                </a:solidFill>
              </a:rPr>
              <a:t>3, 7, 10</a:t>
            </a:r>
            <a:r>
              <a:rPr lang="en-US" altLang="en-US" sz="2000" dirty="0"/>
              <a:t>]</a:t>
            </a:r>
          </a:p>
          <a:p>
            <a:pPr>
              <a:buSzPct val="100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Slow idea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Push 3: [</a:t>
            </a:r>
            <a:r>
              <a:rPr lang="en-US" altLang="en-US" sz="2000" dirty="0">
                <a:solidFill>
                  <a:srgbClr val="0070C0"/>
                </a:solidFill>
              </a:rPr>
              <a:t>1, 4, 8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00B050"/>
                </a:solidFill>
              </a:rPr>
              <a:t>3</a:t>
            </a:r>
            <a:r>
              <a:rPr lang="en-US" altLang="en-US" sz="2000" dirty="0">
                <a:solidFill>
                  <a:srgbClr val="00B050"/>
                </a:solidFill>
              </a:rPr>
              <a:t>, 7, 10</a:t>
            </a:r>
            <a:r>
              <a:rPr lang="en-US" altLang="en-US" sz="2000" dirty="0"/>
              <a:t>] -&gt; [</a:t>
            </a:r>
            <a:r>
              <a:rPr lang="en-US" altLang="en-US" sz="2000" dirty="0">
                <a:solidFill>
                  <a:srgbClr val="0070C0"/>
                </a:solidFill>
              </a:rPr>
              <a:t>1, 4, </a:t>
            </a:r>
            <a:r>
              <a:rPr lang="en-US" altLang="en-US" sz="2000" b="1" dirty="0">
                <a:solidFill>
                  <a:srgbClr val="00B050"/>
                </a:solidFill>
              </a:rPr>
              <a:t>3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8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B050"/>
                </a:solidFill>
              </a:rPr>
              <a:t>7, 10</a:t>
            </a:r>
            <a:r>
              <a:rPr lang="en-US" altLang="en-US" sz="2000" dirty="0"/>
              <a:t>] -&gt;  [</a:t>
            </a:r>
            <a:r>
              <a:rPr lang="en-US" altLang="en-US" sz="2000" dirty="0">
                <a:solidFill>
                  <a:srgbClr val="0070C0"/>
                </a:solidFill>
              </a:rPr>
              <a:t>1, </a:t>
            </a:r>
            <a:r>
              <a:rPr lang="en-US" altLang="en-US" sz="2000" b="1" dirty="0">
                <a:solidFill>
                  <a:srgbClr val="00B050"/>
                </a:solidFill>
              </a:rPr>
              <a:t>3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4, 8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B050"/>
                </a:solidFill>
              </a:rPr>
              <a:t>7, 10</a:t>
            </a:r>
            <a:r>
              <a:rPr lang="en-US" altLang="en-US" sz="2000" dirty="0"/>
              <a:t>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Push 7: [</a:t>
            </a:r>
            <a:r>
              <a:rPr lang="en-US" altLang="en-US" sz="2000" dirty="0">
                <a:solidFill>
                  <a:srgbClr val="0070C0"/>
                </a:solidFill>
              </a:rPr>
              <a:t>1, </a:t>
            </a:r>
            <a:r>
              <a:rPr lang="en-US" altLang="en-US" sz="2000" dirty="0">
                <a:solidFill>
                  <a:srgbClr val="00B050"/>
                </a:solidFill>
              </a:rPr>
              <a:t>3, </a:t>
            </a:r>
            <a:r>
              <a:rPr lang="en-US" altLang="en-US" sz="2000" dirty="0">
                <a:solidFill>
                  <a:srgbClr val="0070C0"/>
                </a:solidFill>
              </a:rPr>
              <a:t>4, 8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00B050"/>
                </a:solidFill>
              </a:rPr>
              <a:t>7</a:t>
            </a:r>
            <a:r>
              <a:rPr lang="en-US" altLang="en-US" sz="2000" dirty="0">
                <a:solidFill>
                  <a:srgbClr val="00B050"/>
                </a:solidFill>
              </a:rPr>
              <a:t>, 10</a:t>
            </a:r>
            <a:r>
              <a:rPr lang="en-US" altLang="en-US" sz="2000" dirty="0"/>
              <a:t>] -&gt;  [</a:t>
            </a:r>
            <a:r>
              <a:rPr lang="en-US" altLang="en-US" sz="2000" dirty="0">
                <a:solidFill>
                  <a:srgbClr val="0070C0"/>
                </a:solidFill>
              </a:rPr>
              <a:t>1, </a:t>
            </a:r>
            <a:r>
              <a:rPr lang="en-US" altLang="en-US" sz="2000" dirty="0">
                <a:solidFill>
                  <a:srgbClr val="00B050"/>
                </a:solidFill>
              </a:rPr>
              <a:t>3, </a:t>
            </a:r>
            <a:r>
              <a:rPr lang="en-US" altLang="en-US" sz="2000" dirty="0">
                <a:solidFill>
                  <a:srgbClr val="0070C0"/>
                </a:solidFill>
              </a:rPr>
              <a:t>4, </a:t>
            </a:r>
            <a:r>
              <a:rPr lang="en-US" altLang="en-US" sz="2000" b="1" dirty="0">
                <a:solidFill>
                  <a:srgbClr val="00B050"/>
                </a:solidFill>
              </a:rPr>
              <a:t>7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8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rgbClr val="00B050"/>
                </a:solidFill>
              </a:rPr>
              <a:t> 10</a:t>
            </a:r>
            <a:r>
              <a:rPr lang="en-US" altLang="en-US" sz="2000" dirty="0"/>
              <a:t>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Push 10: [</a:t>
            </a:r>
            <a:r>
              <a:rPr lang="en-US" altLang="en-US" sz="2000" dirty="0">
                <a:solidFill>
                  <a:srgbClr val="0070C0"/>
                </a:solidFill>
              </a:rPr>
              <a:t>1, </a:t>
            </a:r>
            <a:r>
              <a:rPr lang="en-US" altLang="en-US" sz="2000" dirty="0">
                <a:solidFill>
                  <a:srgbClr val="00B050"/>
                </a:solidFill>
              </a:rPr>
              <a:t>3, </a:t>
            </a:r>
            <a:r>
              <a:rPr lang="en-US" altLang="en-US" sz="2000" dirty="0">
                <a:solidFill>
                  <a:srgbClr val="0070C0"/>
                </a:solidFill>
              </a:rPr>
              <a:t>4, </a:t>
            </a:r>
            <a:r>
              <a:rPr lang="en-US" altLang="en-US" sz="2000" dirty="0">
                <a:solidFill>
                  <a:srgbClr val="00B050"/>
                </a:solidFill>
              </a:rPr>
              <a:t>7, </a:t>
            </a:r>
            <a:r>
              <a:rPr lang="en-US" altLang="en-US" sz="2000" dirty="0">
                <a:solidFill>
                  <a:srgbClr val="0070C0"/>
                </a:solidFill>
              </a:rPr>
              <a:t>8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rgbClr val="00B050"/>
                </a:solidFill>
              </a:rPr>
              <a:t> </a:t>
            </a:r>
            <a:r>
              <a:rPr lang="en-US" altLang="en-US" sz="2000" b="1" dirty="0">
                <a:solidFill>
                  <a:srgbClr val="00B050"/>
                </a:solidFill>
              </a:rPr>
              <a:t>10</a:t>
            </a:r>
            <a:r>
              <a:rPr lang="en-US" altLang="en-US" sz="2000" dirty="0"/>
              <a:t>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- DONE</a:t>
            </a:r>
          </a:p>
          <a:p>
            <a:pPr>
              <a:buSzPct val="100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The running time can be &gt;n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/4.</a:t>
            </a:r>
          </a:p>
          <a:p>
            <a:pPr>
              <a:buSzPct val="100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Because we might push each element on the right n/2 times</a:t>
            </a:r>
            <a:endParaRPr lang="en-US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1875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Merge() in O(n) 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u="sng" dirty="0"/>
              <a:t>Algorithm by example</a:t>
            </a:r>
            <a:r>
              <a:rPr lang="en-US" altLang="en-US" sz="2000" dirty="0"/>
              <a:t>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Start with [8,4,1,7,10,3], and we sort the two halves: 	</a:t>
            </a:r>
          </a:p>
          <a:p>
            <a:pPr>
              <a:buSzPct val="100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</a:t>
            </a:r>
            <a:r>
              <a:rPr lang="en-US" altLang="en-US" sz="2000" dirty="0">
                <a:solidFill>
                  <a:srgbClr val="0070C0"/>
                </a:solidFill>
              </a:rPr>
              <a:t>1, 4, 8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B050"/>
                </a:solidFill>
              </a:rPr>
              <a:t>3, 7, 10</a:t>
            </a:r>
            <a:r>
              <a:rPr lang="en-US" altLang="en-US" sz="2000" dirty="0"/>
              <a:t>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merge them into a </a:t>
            </a:r>
            <a:r>
              <a:rPr lang="en-US" altLang="en-US" sz="2000" u="sng" dirty="0"/>
              <a:t>new array</a:t>
            </a:r>
            <a:r>
              <a:rPr lang="en-US" altLang="en-US" sz="2000" dirty="0"/>
              <a:t>: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</a:t>
            </a:r>
            <a:r>
              <a:rPr lang="en-US" altLang="en-US" sz="2000" dirty="0">
                <a:solidFill>
                  <a:srgbClr val="FF3333"/>
                </a:solidFill>
              </a:rPr>
              <a:t>1</a:t>
            </a:r>
            <a:r>
              <a:rPr lang="en-US" altLang="en-US" sz="2000" dirty="0"/>
              <a:t>,4,8] [</a:t>
            </a:r>
            <a:r>
              <a:rPr lang="en-US" altLang="en-US" sz="2000" dirty="0">
                <a:solidFill>
                  <a:srgbClr val="FF3333"/>
                </a:solidFill>
              </a:rPr>
              <a:t>3</a:t>
            </a:r>
            <a:r>
              <a:rPr lang="en-US" altLang="en-US" sz="2000" dirty="0"/>
              <a:t>,7,10]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</a:t>
            </a:r>
            <a:r>
              <a:rPr lang="en-US" altLang="en-US" sz="2000" dirty="0">
                <a:solidFill>
                  <a:srgbClr val="FF3333"/>
                </a:solidFill>
              </a:rPr>
              <a:t>4</a:t>
            </a:r>
            <a:r>
              <a:rPr lang="en-US" altLang="en-US" sz="2000" dirty="0"/>
              <a:t>,8] [</a:t>
            </a:r>
            <a:r>
              <a:rPr lang="en-US" altLang="en-US" sz="2000" dirty="0">
                <a:solidFill>
                  <a:srgbClr val="FF3333"/>
                </a:solidFill>
              </a:rPr>
              <a:t>3</a:t>
            </a:r>
            <a:r>
              <a:rPr lang="en-US" altLang="en-US" sz="2000" dirty="0"/>
              <a:t>,7,10]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</a:t>
            </a:r>
            <a:r>
              <a:rPr lang="en-US" altLang="en-US" sz="2000" dirty="0">
                <a:solidFill>
                  <a:srgbClr val="FF3333"/>
                </a:solidFill>
              </a:rPr>
              <a:t>4</a:t>
            </a:r>
            <a:r>
              <a:rPr lang="en-US" altLang="en-US" sz="2000" dirty="0"/>
              <a:t>,8] [3,</a:t>
            </a:r>
            <a:r>
              <a:rPr lang="en-US" altLang="en-US" sz="2000" dirty="0">
                <a:solidFill>
                  <a:srgbClr val="FF3333"/>
                </a:solidFill>
              </a:rPr>
              <a:t>7</a:t>
            </a:r>
            <a:r>
              <a:rPr lang="en-US" altLang="en-US" sz="2000" dirty="0"/>
              <a:t>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</a:t>
            </a:r>
            <a:r>
              <a:rPr lang="en-US" altLang="en-US" sz="2000" dirty="0">
                <a:solidFill>
                  <a:srgbClr val="FF3333"/>
                </a:solidFill>
              </a:rPr>
              <a:t>8</a:t>
            </a:r>
            <a:r>
              <a:rPr lang="en-US" altLang="en-US" sz="2000" dirty="0"/>
              <a:t>] [3,</a:t>
            </a:r>
            <a:r>
              <a:rPr lang="en-US" altLang="en-US" sz="2000" dirty="0">
                <a:solidFill>
                  <a:srgbClr val="FF3333"/>
                </a:solidFill>
              </a:rPr>
              <a:t>7</a:t>
            </a:r>
            <a:r>
              <a:rPr lang="en-US" altLang="en-US" sz="2000" dirty="0"/>
              <a:t>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</a:t>
            </a:r>
            <a:r>
              <a:rPr lang="en-US" altLang="en-US" sz="2000" dirty="0">
                <a:solidFill>
                  <a:srgbClr val="FF3333"/>
                </a:solidFill>
              </a:rPr>
              <a:t>8</a:t>
            </a:r>
            <a:r>
              <a:rPr lang="en-US" altLang="en-US" sz="2000" dirty="0"/>
              <a:t>] [3,7,</a:t>
            </a:r>
            <a:r>
              <a:rPr lang="en-US" altLang="en-US" sz="2000" dirty="0">
                <a:solidFill>
                  <a:srgbClr val="FF3333"/>
                </a:solidFill>
              </a:rPr>
              <a:t>10</a:t>
            </a:r>
            <a:r>
              <a:rPr lang="en-US" altLang="en-US" sz="2000" dirty="0"/>
              <a:t>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7, 8]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[1,4,8] [3,7,</a:t>
            </a:r>
            <a:r>
              <a:rPr lang="en-US" altLang="en-US" sz="2000" dirty="0">
                <a:solidFill>
                  <a:srgbClr val="FF3333"/>
                </a:solidFill>
              </a:rPr>
              <a:t>10</a:t>
            </a:r>
            <a:r>
              <a:rPr lang="en-US" altLang="en-US" sz="2000" dirty="0"/>
              <a:t>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7, 8, 10]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2989E-E006-4B16-B146-B81CDEB7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4051521"/>
            <a:ext cx="3826962" cy="90044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Disadvantage: requires O(n) extra memory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D0797-6298-443B-AA85-AA3E320C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5073063"/>
            <a:ext cx="4041976" cy="97853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Ex: implement merge sort in Java</a:t>
            </a:r>
            <a:endParaRPr lang="en-CA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B8C6D-2D49-46E3-77F0-4B33CA96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5" y="6142052"/>
            <a:ext cx="4118781" cy="90044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Open problem (?): can you do it in O(n) time and O(1) extra memory?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934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Q</a:t>
            </a:r>
            <a:r>
              <a:rPr lang="en-US" altLang="he-IL" sz="2000" dirty="0"/>
              <a:t>: Why are we ignoring multiplicative constants?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</a:t>
            </a:r>
            <a:r>
              <a:rPr lang="en-US" altLang="he-IL" sz="2000" dirty="0"/>
              <a:t>: Because if we buy a computer that runs twice as fast or a computer with 4 cores, then the running time decreases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But it will not change the order of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practice constants do matter!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theory we ignore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6306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</a:t>
            </a:r>
            <a:r>
              <a:rPr lang="en-US" altLang="he-IL" sz="2000">
                <a:cs typeface="+mn-cs"/>
              </a:rPr>
              <a:t>two halves</a:t>
            </a: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Q: Can you implement Merge Sort without using recursion?</a:t>
            </a:r>
          </a:p>
        </p:txBody>
      </p:sp>
    </p:spTree>
    <p:extLst>
      <p:ext uri="{BB962C8B-B14F-4D97-AF65-F5344CB8AC3E}">
        <p14:creationId xmlns:p14="http://schemas.microsoft.com/office/powerpoint/2010/main" val="29502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recursion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How is recursion really implemented inside?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What happens when we make a recursive call?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Wrong answer</a:t>
            </a:r>
            <a:r>
              <a:rPr lang="en-US" altLang="he-IL" sz="2000" dirty="0"/>
              <a:t>: my laptop delegates the subtask to  other laptops.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Correct answer</a:t>
            </a:r>
            <a:r>
              <a:rPr lang="en-US" altLang="he-IL" sz="2000" dirty="0"/>
              <a:t>: a block is added on execution stack: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The order in which the functions are called,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Where to return after the function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All the local variables of the function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particular, any recursive function can be implemented</a:t>
            </a:r>
            <a:br>
              <a:rPr lang="en-US" altLang="he-IL" sz="2000" dirty="0"/>
            </a:br>
            <a:r>
              <a:rPr lang="en-US" altLang="he-IL" sz="2000" i="1" u="sng" dirty="0"/>
              <a:t>non-recursively</a:t>
            </a:r>
            <a:r>
              <a:rPr lang="en-US" altLang="he-IL" sz="2000" dirty="0"/>
              <a:t> using stack.</a:t>
            </a:r>
          </a:p>
        </p:txBody>
      </p:sp>
    </p:spTree>
    <p:extLst>
      <p:ext uri="{BB962C8B-B14F-4D97-AF65-F5344CB8AC3E}">
        <p14:creationId xmlns:p14="http://schemas.microsoft.com/office/powerpoint/2010/main" val="15946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1" y="4082291"/>
            <a:ext cx="6720814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</a:t>
            </a:r>
            <a:r>
              <a:rPr lang="de-DE" altLang="en-US" sz="2200" i="1" noProof="0" dirty="0">
                <a:solidFill>
                  <a:srgbClr val="002060"/>
                </a:solidFill>
              </a:rPr>
              <a:t>&lt;</a:t>
            </a:r>
            <a:r>
              <a:rPr lang="de-DE" altLang="en-US" sz="2200" i="1" dirty="0">
                <a:solidFill>
                  <a:srgbClr val="002060"/>
                </a:solidFill>
              </a:rPr>
              <a:t>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36" y="5109457"/>
            <a:ext cx="5393820" cy="68866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     </a:t>
            </a:r>
            <a:r>
              <a:rPr kumimoji="0" lang="de-DE" alt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lim sup</a:t>
            </a:r>
            <a:r>
              <a:rPr kumimoji="0" lang="de-DE" altLang="en-US" sz="2200" b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&lt; ∞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43" y="2366456"/>
            <a:ext cx="8410337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O(g) if there exists a large constant </a:t>
            </a:r>
            <a:r>
              <a:rPr lang="en-US" altLang="en-US" sz="2200" i="1" dirty="0">
                <a:solidFill>
                  <a:srgbClr val="FF0000"/>
                </a:solidFill>
              </a:rPr>
              <a:t>C</a:t>
            </a:r>
            <a:r>
              <a:rPr lang="en-US" altLang="en-US" sz="2200" i="1" dirty="0">
                <a:solidFill>
                  <a:srgbClr val="002060"/>
                </a:solidFill>
              </a:rPr>
              <a:t> 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(e.g. </a:t>
            </a:r>
            <a:r>
              <a:rPr lang="en-US" altLang="en-US" sz="2200" i="1" dirty="0">
                <a:solidFill>
                  <a:srgbClr val="FF0000"/>
                </a:solidFill>
              </a:rPr>
              <a:t>C = 1000</a:t>
            </a:r>
            <a:r>
              <a:rPr lang="en-US" altLang="en-US" sz="2200" i="1" dirty="0">
                <a:solidFill>
                  <a:srgbClr val="002060"/>
                </a:solidFill>
              </a:rPr>
              <a:t>) such that f(N) &lt; </a:t>
            </a:r>
            <a:r>
              <a:rPr lang="en-US" altLang="en-US" sz="2200" i="1" dirty="0">
                <a:solidFill>
                  <a:srgbClr val="FF0000"/>
                </a:solidFill>
              </a:rPr>
              <a:t>C</a:t>
            </a:r>
            <a:r>
              <a:rPr lang="en-US" altLang="en-US" sz="2200" i="1" dirty="0">
                <a:solidFill>
                  <a:srgbClr val="002060"/>
                </a:solidFill>
              </a:rPr>
              <a:t>*g(N) for all sufficiently large N.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26B76-E093-4065-BFE2-ACC7EC69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35" y="5995163"/>
            <a:ext cx="5709423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It is possible that  </a:t>
            </a:r>
            <a:r>
              <a:rPr kumimoji="0" lang="de-DE" alt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lim sup</a:t>
            </a:r>
            <a:r>
              <a:rPr kumimoji="0" lang="de-DE" altLang="en-US" sz="2200" b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= 0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O(g) if there exists a large enough constant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 </a:t>
            </a:r>
            <a:br>
              <a:rPr lang="en-US" altLang="he-IL" sz="2000" dirty="0"/>
            </a:br>
            <a:r>
              <a:rPr lang="en-US" altLang="he-IL" sz="2000" dirty="0"/>
              <a:t>(e.g. </a:t>
            </a:r>
            <a:r>
              <a:rPr lang="en-US" altLang="he-IL" sz="2000" dirty="0">
                <a:solidFill>
                  <a:srgbClr val="FF0000"/>
                </a:solidFill>
              </a:rPr>
              <a:t>C = 1000</a:t>
            </a:r>
            <a:r>
              <a:rPr lang="en-US" altLang="he-IL" sz="2000" dirty="0"/>
              <a:t>) such that f(N) &lt;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*g(N) for all sufficiently large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Example1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r>
              <a:rPr lang="en-US" altLang="he-IL" sz="2000" dirty="0"/>
              <a:t>	Let C=12.</a:t>
            </a:r>
          </a:p>
          <a:p>
            <a:r>
              <a:rPr lang="en-US" altLang="he-IL" sz="2000" dirty="0"/>
              <a:t>	Then f(N)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</a:t>
            </a:r>
          </a:p>
          <a:p>
            <a:r>
              <a:rPr lang="en-US" altLang="he-IL" sz="2000" dirty="0"/>
              <a:t>	&lt;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+4N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+3N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		[for N&gt;2]</a:t>
            </a:r>
          </a:p>
          <a:p>
            <a:r>
              <a:rPr lang="en-US" altLang="he-IL" sz="2000" baseline="30000" dirty="0"/>
              <a:t>	</a:t>
            </a:r>
            <a:r>
              <a:rPr lang="en-US" altLang="he-IL" sz="2000" dirty="0"/>
              <a:t>= 12N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= CN</a:t>
            </a:r>
            <a:r>
              <a:rPr lang="en-US" altLang="he-IL" sz="2000" baseline="30000" dirty="0"/>
              <a:t>2</a:t>
            </a:r>
          </a:p>
          <a:p>
            <a:r>
              <a:rPr lang="en-US" altLang="he-IL" sz="2000" dirty="0"/>
              <a:t>	Therefore f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r>
              <a:rPr lang="en-US" altLang="he-IL" sz="2000" dirty="0"/>
              <a:t>Ex: show that for N large enough f(N) &lt;  5.1*N</a:t>
            </a:r>
            <a:r>
              <a:rPr lang="en-US" altLang="he-IL" sz="2000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236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O(g) if there exists a large enough constant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 </a:t>
            </a:r>
            <a:br>
              <a:rPr lang="en-US" altLang="he-IL" sz="2000" dirty="0"/>
            </a:br>
            <a:r>
              <a:rPr lang="en-US" altLang="he-IL" sz="2000" dirty="0"/>
              <a:t>(e.g. </a:t>
            </a:r>
            <a:r>
              <a:rPr lang="en-US" altLang="he-IL" sz="2000" dirty="0">
                <a:solidFill>
                  <a:srgbClr val="FF0000"/>
                </a:solidFill>
              </a:rPr>
              <a:t>C = 1000</a:t>
            </a:r>
            <a:r>
              <a:rPr lang="en-US" altLang="he-IL" sz="2000" dirty="0"/>
              <a:t>) such that f(N) &lt;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*g(N) for all sufficiently large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Example1’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O(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3</a:t>
            </a:r>
            <a:r>
              <a:rPr lang="en-US" altLang="he-IL" sz="2000" dirty="0"/>
              <a:t>)</a:t>
            </a:r>
          </a:p>
          <a:p>
            <a:r>
              <a:rPr lang="en-US" altLang="he-IL" sz="2000" dirty="0"/>
              <a:t>	Let C=12.</a:t>
            </a:r>
          </a:p>
          <a:p>
            <a:r>
              <a:rPr lang="en-US" altLang="he-IL" sz="2000" dirty="0"/>
              <a:t>	Then f(N)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</a:t>
            </a:r>
          </a:p>
          <a:p>
            <a:r>
              <a:rPr lang="en-US" altLang="he-IL" sz="2000" dirty="0"/>
              <a:t>	&lt; 5N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+4N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+3N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		[for N&gt;2]</a:t>
            </a:r>
          </a:p>
          <a:p>
            <a:r>
              <a:rPr lang="en-US" altLang="he-IL" sz="2000" baseline="30000" dirty="0"/>
              <a:t>	</a:t>
            </a:r>
            <a:r>
              <a:rPr lang="en-US" altLang="he-IL" sz="2000" dirty="0"/>
              <a:t>= 12N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= CN</a:t>
            </a:r>
            <a:r>
              <a:rPr lang="en-US" altLang="he-IL" sz="2000" baseline="30000" dirty="0"/>
              <a:t>3</a:t>
            </a:r>
          </a:p>
          <a:p>
            <a:r>
              <a:rPr lang="en-US" altLang="he-IL" sz="2000" dirty="0"/>
              <a:t>	Therefore f = O(N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4682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Common orders of magnitude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=O(N</a:t>
            </a:r>
            <a:r>
              <a:rPr lang="en-US" altLang="en-US" sz="2000" baseline="30000" dirty="0"/>
              <a:t>a</a:t>
            </a:r>
            <a:r>
              <a:rPr lang="en-US" altLang="en-US" sz="2000" dirty="0"/>
              <a:t>) for all a≥2. More generally poly(N)</a:t>
            </a:r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log(N) is smaller than any power of N for all large enough N: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		That is, log(N) = O(N</a:t>
            </a:r>
            <a:r>
              <a:rPr lang="en-US" altLang="en-US" sz="2000" baseline="30000" dirty="0"/>
              <a:t>0.1</a:t>
            </a:r>
            <a:r>
              <a:rPr lang="en-US" altLang="en-US" sz="2000" dirty="0"/>
              <a:t>).</a:t>
            </a:r>
            <a:br>
              <a:rPr lang="en-US" altLang="en-US" sz="2000" dirty="0"/>
            </a:br>
            <a:r>
              <a:rPr lang="en-US" altLang="en-US" sz="2000" dirty="0"/>
              <a:t>			Equivalently log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(N) = O(N)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(N) = log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(N) *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(10) &lt; 4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(N)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f = O(g) and g = O(h), then f = O(h) // prove it formally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O(g) and 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O(g), then 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+f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O(g) // prove it formally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 err="1"/>
              <a:t>f+g</a:t>
            </a:r>
            <a:r>
              <a:rPr lang="en-US" altLang="en-US" sz="2000" dirty="0"/>
              <a:t> &lt;= 2max(</a:t>
            </a:r>
            <a:r>
              <a:rPr lang="en-US" altLang="en-US" sz="2000" dirty="0" err="1"/>
              <a:t>f,g</a:t>
            </a:r>
            <a:r>
              <a:rPr lang="en-US" altLang="en-US" sz="2000" dirty="0"/>
              <a:t>) = O(max(</a:t>
            </a:r>
            <a:r>
              <a:rPr lang="en-US" altLang="en-US" sz="2000" dirty="0" err="1"/>
              <a:t>f,g</a:t>
            </a:r>
            <a:r>
              <a:rPr lang="en-US" altLang="en-US" sz="2000" dirty="0"/>
              <a:t>)) // prove it formally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7C17D-CF54-4D3B-9E21-EF6B3A37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215" y="3145990"/>
            <a:ext cx="4371278" cy="126769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That is why we write O(log(N)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without specifying the base of 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0A0DF-FF83-8265-3BDF-1AB9FBD5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6712198"/>
            <a:ext cx="4280091" cy="62505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Explain log</a:t>
            </a:r>
            <a:r>
              <a:rPr kumimoji="0" lang="de-DE" altLang="en-US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10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(N)</a:t>
            </a:r>
            <a:r>
              <a:rPr lang="de-DE" altLang="en-US" sz="2200" i="1" dirty="0">
                <a:solidFill>
                  <a:srgbClr val="002060"/>
                </a:solidFill>
              </a:rPr>
              <a:t> in simple words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5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2593</TotalTime>
  <Words>6178</Words>
  <Application>Microsoft Office PowerPoint</Application>
  <PresentationFormat>Custom</PresentationFormat>
  <Paragraphs>572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Albany</vt:lpstr>
      <vt:lpstr>Arial</vt:lpstr>
      <vt:lpstr>Calibri</vt:lpstr>
      <vt:lpstr>Cambria Math</vt:lpstr>
      <vt:lpstr>Symbol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Big-O notation</vt:lpstr>
      <vt:lpstr>Big-O notation</vt:lpstr>
      <vt:lpstr>Big-O notation</vt:lpstr>
      <vt:lpstr>Big-O notation – Formal definition</vt:lpstr>
      <vt:lpstr>Big-O notation – Formal definition</vt:lpstr>
      <vt:lpstr>Big-O notation – Formal definition</vt:lpstr>
      <vt:lpstr>Common orders of magnitude</vt:lpstr>
      <vt:lpstr>Common orders of magnitude</vt:lpstr>
      <vt:lpstr>Big-Θ notation – Formal definition</vt:lpstr>
      <vt:lpstr>Big-Θ notation – Formal definition</vt:lpstr>
      <vt:lpstr>Big-Θ notation – Formal definition</vt:lpstr>
      <vt:lpstr>Big-Θ notation – Formal definition</vt:lpstr>
      <vt:lpstr>Big-Θ notation – Formal definition</vt:lpstr>
      <vt:lpstr>Big-Θ notation – Formal definition</vt:lpstr>
      <vt:lpstr>Big-Ω notation – Formal definition</vt:lpstr>
      <vt:lpstr>PowerPoint Presentation</vt:lpstr>
      <vt:lpstr>Big-O notation – simple examples</vt:lpstr>
      <vt:lpstr>Big-O notation – more examples</vt:lpstr>
      <vt:lpstr>Big-O notation – more examples</vt:lpstr>
      <vt:lpstr>PowerPoint Presentation</vt:lpstr>
      <vt:lpstr>Big-O notation – more examples</vt:lpstr>
      <vt:lpstr>Big-O notation – more examples</vt:lpstr>
      <vt:lpstr>Big-O notation – more examples</vt:lpstr>
      <vt:lpstr>Big-O notation – more examples</vt:lpstr>
      <vt:lpstr>Big-O notation – more examples</vt:lpstr>
      <vt:lpstr>Big-O notation – more examples</vt:lpstr>
      <vt:lpstr>Proof by induction</vt:lpstr>
      <vt:lpstr>Proof using a recursion tree</vt:lpstr>
      <vt:lpstr>Big-O notation – more examples</vt:lpstr>
      <vt:lpstr>Big-O notation – more examples</vt:lpstr>
      <vt:lpstr>PowerPoint Presentation</vt:lpstr>
      <vt:lpstr>Faster integer multiplication</vt:lpstr>
      <vt:lpstr>Faster integer multiplication</vt:lpstr>
      <vt:lpstr>Faster integer multiplication</vt:lpstr>
      <vt:lpstr>Integer multiplication in time O(n1.58)</vt:lpstr>
      <vt:lpstr>PowerPoint Presentation</vt:lpstr>
      <vt:lpstr>Big-O notation – more examples</vt:lpstr>
      <vt:lpstr>Master Theorem</vt:lpstr>
      <vt:lpstr>Master Theorem - examples</vt:lpstr>
      <vt:lpstr>Master Theorem does not apply</vt:lpstr>
      <vt:lpstr>PowerPoint Presentation</vt:lpstr>
      <vt:lpstr>Unbalanced Merge Sort</vt:lpstr>
      <vt:lpstr>Slightly more general result</vt:lpstr>
      <vt:lpstr>Merge Sort</vt:lpstr>
      <vt:lpstr>A comment on Merge Sort</vt:lpstr>
      <vt:lpstr>Merge() in O(n) time</vt:lpstr>
      <vt:lpstr>Merge() in O(n) time</vt:lpstr>
      <vt:lpstr>A comment on Merge Sort</vt:lpstr>
      <vt:lpstr>A comment on 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2025-09-25T20:12:45Z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