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media/image7.jpg" ContentType="image/jpeg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media/image10.jpg" ContentType="image/jpeg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9"/>
  </p:notesMasterIdLst>
  <p:handoutMasterIdLst>
    <p:handoutMasterId r:id="rId100"/>
  </p:handoutMasterIdLst>
  <p:sldIdLst>
    <p:sldId id="256" r:id="rId3"/>
    <p:sldId id="604" r:id="rId4"/>
    <p:sldId id="630" r:id="rId5"/>
    <p:sldId id="631" r:id="rId6"/>
    <p:sldId id="644" r:id="rId7"/>
    <p:sldId id="649" r:id="rId8"/>
    <p:sldId id="650" r:id="rId9"/>
    <p:sldId id="651" r:id="rId10"/>
    <p:sldId id="652" r:id="rId11"/>
    <p:sldId id="699" r:id="rId12"/>
    <p:sldId id="641" r:id="rId13"/>
    <p:sldId id="653" r:id="rId14"/>
    <p:sldId id="645" r:id="rId15"/>
    <p:sldId id="646" r:id="rId16"/>
    <p:sldId id="647" r:id="rId17"/>
    <p:sldId id="654" r:id="rId18"/>
    <p:sldId id="414" r:id="rId19"/>
    <p:sldId id="415" r:id="rId20"/>
    <p:sldId id="416" r:id="rId21"/>
    <p:sldId id="453" r:id="rId22"/>
    <p:sldId id="418" r:id="rId23"/>
    <p:sldId id="444" r:id="rId24"/>
    <p:sldId id="450" r:id="rId25"/>
    <p:sldId id="451" r:id="rId26"/>
    <p:sldId id="420" r:id="rId27"/>
    <p:sldId id="421" r:id="rId28"/>
    <p:sldId id="422" r:id="rId29"/>
    <p:sldId id="423" r:id="rId30"/>
    <p:sldId id="424" r:id="rId31"/>
    <p:sldId id="732" r:id="rId32"/>
    <p:sldId id="454" r:id="rId33"/>
    <p:sldId id="445" r:id="rId34"/>
    <p:sldId id="446" r:id="rId35"/>
    <p:sldId id="447" r:id="rId36"/>
    <p:sldId id="452" r:id="rId37"/>
    <p:sldId id="684" r:id="rId38"/>
    <p:sldId id="685" r:id="rId39"/>
    <p:sldId id="425" r:id="rId40"/>
    <p:sldId id="426" r:id="rId41"/>
    <p:sldId id="427" r:id="rId42"/>
    <p:sldId id="428" r:id="rId43"/>
    <p:sldId id="448" r:id="rId44"/>
    <p:sldId id="429" r:id="rId45"/>
    <p:sldId id="430" r:id="rId46"/>
    <p:sldId id="432" r:id="rId47"/>
    <p:sldId id="433" r:id="rId48"/>
    <p:sldId id="434" r:id="rId49"/>
    <p:sldId id="686" r:id="rId50"/>
    <p:sldId id="435" r:id="rId51"/>
    <p:sldId id="438" r:id="rId52"/>
    <p:sldId id="431" r:id="rId53"/>
    <p:sldId id="437" r:id="rId54"/>
    <p:sldId id="449" r:id="rId55"/>
    <p:sldId id="702" r:id="rId56"/>
    <p:sldId id="687" r:id="rId57"/>
    <p:sldId id="688" r:id="rId58"/>
    <p:sldId id="689" r:id="rId59"/>
    <p:sldId id="690" r:id="rId60"/>
    <p:sldId id="691" r:id="rId61"/>
    <p:sldId id="692" r:id="rId62"/>
    <p:sldId id="693" r:id="rId63"/>
    <p:sldId id="703" r:id="rId64"/>
    <p:sldId id="704" r:id="rId65"/>
    <p:sldId id="727" r:id="rId66"/>
    <p:sldId id="695" r:id="rId67"/>
    <p:sldId id="696" r:id="rId68"/>
    <p:sldId id="697" r:id="rId69"/>
    <p:sldId id="698" r:id="rId70"/>
    <p:sldId id="728" r:id="rId71"/>
    <p:sldId id="705" r:id="rId72"/>
    <p:sldId id="729" r:id="rId73"/>
    <p:sldId id="677" r:id="rId74"/>
    <p:sldId id="706" r:id="rId75"/>
    <p:sldId id="680" r:id="rId76"/>
    <p:sldId id="700" r:id="rId77"/>
    <p:sldId id="731" r:id="rId78"/>
    <p:sldId id="708" r:id="rId79"/>
    <p:sldId id="709" r:id="rId80"/>
    <p:sldId id="710" r:id="rId81"/>
    <p:sldId id="711" r:id="rId82"/>
    <p:sldId id="712" r:id="rId83"/>
    <p:sldId id="730" r:id="rId84"/>
    <p:sldId id="713" r:id="rId85"/>
    <p:sldId id="701" r:id="rId86"/>
    <p:sldId id="714" r:id="rId87"/>
    <p:sldId id="716" r:id="rId88"/>
    <p:sldId id="717" r:id="rId89"/>
    <p:sldId id="718" r:id="rId90"/>
    <p:sldId id="719" r:id="rId91"/>
    <p:sldId id="720" r:id="rId92"/>
    <p:sldId id="721" r:id="rId93"/>
    <p:sldId id="722" r:id="rId94"/>
    <p:sldId id="723" r:id="rId95"/>
    <p:sldId id="724" r:id="rId96"/>
    <p:sldId id="725" r:id="rId97"/>
    <p:sldId id="334" r:id="rId98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1809A5-13D4-45AD-9AAA-FB19BDE6EB03}" v="118" dt="2025-10-05T18:29:19.4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viewProps" Target="viewProps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microsoft.com/office/2015/10/relationships/revisionInfo" Target="revisionInfo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notesMaster" Target="notesMasters/notesMaster1.xml"/><Relationship Id="rId10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handoutMaster" Target="handoutMasters/handout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97F42D41-B360-476F-893F-689E1ADF1BB5}"/>
    <pc:docChg chg="undo custSel addSld delSld modSld sldOrd">
      <pc:chgData name="Igor Shinkar" userId="db6eb1b41a9778dd" providerId="LiveId" clId="{97F42D41-B360-476F-893F-689E1ADF1BB5}" dt="2023-01-27T20:13:15.635" v="304" actId="20577"/>
      <pc:docMkLst>
        <pc:docMk/>
      </pc:docMkLst>
      <pc:sldChg chg="modSp mod">
        <pc:chgData name="Igor Shinkar" userId="db6eb1b41a9778dd" providerId="LiveId" clId="{97F42D41-B360-476F-893F-689E1ADF1BB5}" dt="2023-01-24T20:16:19.017" v="1" actId="6549"/>
        <pc:sldMkLst>
          <pc:docMk/>
          <pc:sldMk cId="0" sldId="25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89987187" sldId="51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20262035" sldId="52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109080155" sldId="52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289898078" sldId="52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316670015" sldId="52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023471458" sldId="53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39736064" sldId="53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0402197" sldId="53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05654693" sldId="53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55676573" sldId="53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48506378" sldId="53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980821399" sldId="53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402092979" sldId="53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124676722" sldId="54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700303885" sldId="54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834059942" sldId="55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195139888" sldId="55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934124412" sldId="55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67005102" sldId="553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017942213" sldId="55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63656258" sldId="55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5649901" sldId="55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59584165" sldId="56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67495081" sldId="560"/>
        </pc:sldMkLst>
      </pc:sldChg>
      <pc:sldChg chg="addSp delSp modSp add mod addAnim delAnim modAnim">
        <pc:chgData name="Igor Shinkar" userId="db6eb1b41a9778dd" providerId="LiveId" clId="{97F42D41-B360-476F-893F-689E1ADF1BB5}" dt="2023-01-25T20:45:32.167" v="143" actId="1076"/>
        <pc:sldMkLst>
          <pc:docMk/>
          <pc:sldMk cId="1710853579" sldId="561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745596428" sldId="56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29805691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933598193" sldId="56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813894368" sldId="56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87207092" sldId="56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62630688" sldId="56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375258245" sldId="56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33187104" sldId="565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56535506" sldId="566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177342316" sldId="56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91923767" sldId="567"/>
        </pc:sldMkLst>
      </pc:sldChg>
      <pc:sldChg chg="modSp add del mod">
        <pc:chgData name="Igor Shinkar" userId="db6eb1b41a9778dd" providerId="LiveId" clId="{97F42D41-B360-476F-893F-689E1ADF1BB5}" dt="2023-01-24T20:16:47.766" v="21" actId="47"/>
        <pc:sldMkLst>
          <pc:docMk/>
          <pc:sldMk cId="3566282011" sldId="567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17867744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281939165" sldId="568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393668340" sldId="569"/>
        </pc:sldMkLst>
      </pc:sldChg>
      <pc:sldChg chg="modSp add">
        <pc:chgData name="Igor Shinkar" userId="db6eb1b41a9778dd" providerId="LiveId" clId="{97F42D41-B360-476F-893F-689E1ADF1BB5}" dt="2023-01-25T19:54:01.914" v="137" actId="20577"/>
        <pc:sldMkLst>
          <pc:docMk/>
          <pc:sldMk cId="1879977593" sldId="569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390362977" sldId="570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728954846" sldId="570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2208400286" sldId="571"/>
        </pc:sldMkLst>
      </pc:sldChg>
      <pc:sldChg chg="modSp add">
        <pc:chgData name="Igor Shinkar" userId="db6eb1b41a9778dd" providerId="LiveId" clId="{97F42D41-B360-476F-893F-689E1ADF1BB5}" dt="2023-01-25T20:45:58.999" v="145" actId="20577"/>
        <pc:sldMkLst>
          <pc:docMk/>
          <pc:sldMk cId="3202144536" sldId="571"/>
        </pc:sldMkLst>
      </pc:sldChg>
      <pc:sldChg chg="modSp add">
        <pc:chgData name="Igor Shinkar" userId="db6eb1b41a9778dd" providerId="LiveId" clId="{97F42D41-B360-476F-893F-689E1ADF1BB5}" dt="2023-01-25T20:01:01.284" v="138" actId="20577"/>
        <pc:sldMkLst>
          <pc:docMk/>
          <pc:sldMk cId="20143843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4037376122" sldId="572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3985266" sldId="57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712170368" sldId="573"/>
        </pc:sldMkLst>
      </pc:sldChg>
      <pc:sldChg chg="modSp add">
        <pc:chgData name="Igor Shinkar" userId="db6eb1b41a9778dd" providerId="LiveId" clId="{97F42D41-B360-476F-893F-689E1ADF1BB5}" dt="2023-01-27T19:48:54.309" v="279" actId="6549"/>
        <pc:sldMkLst>
          <pc:docMk/>
          <pc:sldMk cId="1551843150" sldId="574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667495081" sldId="574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46981579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710853579" sldId="575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1548663475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2344727108" sldId="576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651002525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3214446553" sldId="577"/>
        </pc:sldMkLst>
      </pc:sldChg>
      <pc:sldChg chg="del">
        <pc:chgData name="Igor Shinkar" userId="db6eb1b41a9778dd" providerId="LiveId" clId="{97F42D41-B360-476F-893F-689E1ADF1BB5}" dt="2023-01-24T20:16:29.372" v="15" actId="47"/>
        <pc:sldMkLst>
          <pc:docMk/>
          <pc:sldMk cId="663702974" sldId="578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27136918" sldId="579"/>
        </pc:sldMkLst>
      </pc:sldChg>
      <pc:sldChg chg="del">
        <pc:chgData name="Igor Shinkar" userId="db6eb1b41a9778dd" providerId="LiveId" clId="{97F42D41-B360-476F-893F-689E1ADF1BB5}" dt="2023-01-24T20:16:30.206" v="16" actId="47"/>
        <pc:sldMkLst>
          <pc:docMk/>
          <pc:sldMk cId="3996024091" sldId="579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140472711" sldId="581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28368335" sldId="582"/>
        </pc:sldMkLst>
      </pc:sldChg>
      <pc:sldChg chg="modSp add mod modAnim">
        <pc:chgData name="Igor Shinkar" userId="db6eb1b41a9778dd" providerId="LiveId" clId="{97F42D41-B360-476F-893F-689E1ADF1BB5}" dt="2023-01-27T18:49:20.498" v="236" actId="20577"/>
        <pc:sldMkLst>
          <pc:docMk/>
          <pc:sldMk cId="2316357560" sldId="583"/>
        </pc:sldMkLst>
      </pc:sldChg>
      <pc:sldChg chg="add">
        <pc:chgData name="Igor Shinkar" userId="db6eb1b41a9778dd" providerId="LiveId" clId="{97F42D41-B360-476F-893F-689E1ADF1BB5}" dt="2023-01-24T20:16:41.838" v="19"/>
        <pc:sldMkLst>
          <pc:docMk/>
          <pc:sldMk cId="169317603" sldId="585"/>
        </pc:sldMkLst>
      </pc:sldChg>
      <pc:sldChg chg="delSp modSp add mod delAnim modAnim">
        <pc:chgData name="Igor Shinkar" userId="db6eb1b41a9778dd" providerId="LiveId" clId="{97F42D41-B360-476F-893F-689E1ADF1BB5}" dt="2023-01-25T19:31:32.997" v="126" actId="20577"/>
        <pc:sldMkLst>
          <pc:docMk/>
          <pc:sldMk cId="2769109538" sldId="586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67398122" sldId="587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2643801225" sldId="588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730542486" sldId="589"/>
        </pc:sldMkLst>
      </pc:sldChg>
      <pc:sldChg chg="add">
        <pc:chgData name="Igor Shinkar" userId="db6eb1b41a9778dd" providerId="LiveId" clId="{97F42D41-B360-476F-893F-689E1ADF1BB5}" dt="2023-01-24T20:19:56.562" v="90"/>
        <pc:sldMkLst>
          <pc:docMk/>
          <pc:sldMk cId="606739445" sldId="590"/>
        </pc:sldMkLst>
      </pc:sldChg>
      <pc:sldChg chg="modSp add">
        <pc:chgData name="Igor Shinkar" userId="db6eb1b41a9778dd" providerId="LiveId" clId="{97F42D41-B360-476F-893F-689E1ADF1BB5}" dt="2023-01-24T20:20:10.221" v="91" actId="20577"/>
        <pc:sldMkLst>
          <pc:docMk/>
          <pc:sldMk cId="3849270130" sldId="591"/>
        </pc:sldMkLst>
      </pc:sldChg>
      <pc:sldChg chg="modSp add">
        <pc:chgData name="Igor Shinkar" userId="db6eb1b41a9778dd" providerId="LiveId" clId="{97F42D41-B360-476F-893F-689E1ADF1BB5}" dt="2023-01-27T19:36:17.983" v="238" actId="20577"/>
        <pc:sldMkLst>
          <pc:docMk/>
          <pc:sldMk cId="4231735009" sldId="592"/>
        </pc:sldMkLst>
      </pc:sldChg>
      <pc:sldChg chg="modSp add modAnim">
        <pc:chgData name="Igor Shinkar" userId="db6eb1b41a9778dd" providerId="LiveId" clId="{97F42D41-B360-476F-893F-689E1ADF1BB5}" dt="2023-01-27T19:40:57.103" v="271" actId="20577"/>
        <pc:sldMkLst>
          <pc:docMk/>
          <pc:sldMk cId="2765398174" sldId="593"/>
        </pc:sldMkLst>
      </pc:sldChg>
      <pc:sldChg chg="add ord">
        <pc:chgData name="Igor Shinkar" userId="db6eb1b41a9778dd" providerId="LiveId" clId="{97F42D41-B360-476F-893F-689E1ADF1BB5}" dt="2023-01-27T19:38:13.573" v="242"/>
        <pc:sldMkLst>
          <pc:docMk/>
          <pc:sldMk cId="1580112016" sldId="594"/>
        </pc:sldMkLst>
      </pc:sldChg>
      <pc:sldChg chg="modSp add">
        <pc:chgData name="Igor Shinkar" userId="db6eb1b41a9778dd" providerId="LiveId" clId="{97F42D41-B360-476F-893F-689E1ADF1BB5}" dt="2023-01-27T19:45:13.288" v="273" actId="20577"/>
        <pc:sldMkLst>
          <pc:docMk/>
          <pc:sldMk cId="2535000178" sldId="595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3947012579" sldId="596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1344936347" sldId="597"/>
        </pc:sldMkLst>
      </pc:sldChg>
      <pc:sldChg chg="modSp add modAnim">
        <pc:chgData name="Igor Shinkar" userId="db6eb1b41a9778dd" providerId="LiveId" clId="{97F42D41-B360-476F-893F-689E1ADF1BB5}" dt="2023-01-27T19:56:05.432" v="292" actId="20577"/>
        <pc:sldMkLst>
          <pc:docMk/>
          <pc:sldMk cId="967022420" sldId="598"/>
        </pc:sldMkLst>
      </pc:sldChg>
      <pc:sldChg chg="add">
        <pc:chgData name="Igor Shinkar" userId="db6eb1b41a9778dd" providerId="LiveId" clId="{97F42D41-B360-476F-893F-689E1ADF1BB5}" dt="2023-01-24T20:20:45.412" v="92"/>
        <pc:sldMkLst>
          <pc:docMk/>
          <pc:sldMk cId="2587760925" sldId="599"/>
        </pc:sldMkLst>
      </pc:sldChg>
      <pc:sldChg chg="modSp add modAnim">
        <pc:chgData name="Igor Shinkar" userId="db6eb1b41a9778dd" providerId="LiveId" clId="{97F42D41-B360-476F-893F-689E1ADF1BB5}" dt="2023-01-27T20:13:15.635" v="304" actId="20577"/>
        <pc:sldMkLst>
          <pc:docMk/>
          <pc:sldMk cId="1594605252" sldId="600"/>
        </pc:sldMkLst>
      </pc:sldChg>
      <pc:sldChg chg="new">
        <pc:chgData name="Igor Shinkar" userId="db6eb1b41a9778dd" providerId="LiveId" clId="{97F42D41-B360-476F-893F-689E1ADF1BB5}" dt="2023-01-27T19:44:00.853" v="272" actId="680"/>
        <pc:sldMkLst>
          <pc:docMk/>
          <pc:sldMk cId="2678839453" sldId="601"/>
        </pc:sldMkLst>
      </pc:sldChg>
    </pc:docChg>
  </pc:docChgLst>
  <pc:docChgLst>
    <pc:chgData name="Igor Shinkar" userId="db6eb1b41a9778dd" providerId="LiveId" clId="{98A7C62E-FE1D-411E-886D-3B94EEA7656A}"/>
    <pc:docChg chg="undo redo custSel addSld delSld modSld sldOrd">
      <pc:chgData name="Igor Shinkar" userId="db6eb1b41a9778dd" providerId="LiveId" clId="{98A7C62E-FE1D-411E-886D-3B94EEA7656A}" dt="2023-02-10T20:18:46.272" v="1849" actId="1076"/>
      <pc:docMkLst>
        <pc:docMk/>
      </pc:docMkLst>
      <pc:sldChg chg="modSp mod">
        <pc:chgData name="Igor Shinkar" userId="db6eb1b41a9778dd" providerId="LiveId" clId="{98A7C62E-FE1D-411E-886D-3B94EEA7656A}" dt="2023-02-05T06:52:42.852" v="1" actId="6549"/>
        <pc:sldMkLst>
          <pc:docMk/>
          <pc:sldMk cId="0" sldId="256"/>
        </pc:sldMkLst>
      </pc:sldChg>
      <pc:sldChg chg="modSp mod">
        <pc:chgData name="Igor Shinkar" userId="db6eb1b41a9778dd" providerId="LiveId" clId="{98A7C62E-FE1D-411E-886D-3B94EEA7656A}" dt="2023-02-05T06:53:03.336" v="22" actId="20577"/>
        <pc:sldMkLst>
          <pc:docMk/>
          <pc:sldMk cId="1271753842" sldId="578"/>
        </pc:sldMkLst>
      </pc:sldChg>
      <pc:sldChg chg="del">
        <pc:chgData name="Igor Shinkar" userId="db6eb1b41a9778dd" providerId="LiveId" clId="{98A7C62E-FE1D-411E-886D-3B94EEA7656A}" dt="2023-02-05T06:52:52.043" v="3" actId="47"/>
        <pc:sldMkLst>
          <pc:docMk/>
          <pc:sldMk cId="468888369" sldId="579"/>
        </pc:sldMkLst>
      </pc:sldChg>
      <pc:sldChg chg="del">
        <pc:chgData name="Igor Shinkar" userId="db6eb1b41a9778dd" providerId="LiveId" clId="{98A7C62E-FE1D-411E-886D-3B94EEA7656A}" dt="2023-02-05T06:52:52.371" v="4" actId="47"/>
        <pc:sldMkLst>
          <pc:docMk/>
          <pc:sldMk cId="3133888122" sldId="580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630659328" sldId="581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28862730" sldId="582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236743063" sldId="583"/>
        </pc:sldMkLst>
      </pc:sldChg>
      <pc:sldChg chg="del">
        <pc:chgData name="Igor Shinkar" userId="db6eb1b41a9778dd" providerId="LiveId" clId="{98A7C62E-FE1D-411E-886D-3B94EEA7656A}" dt="2023-02-05T06:52:52.896" v="6" actId="47"/>
        <pc:sldMkLst>
          <pc:docMk/>
          <pc:sldMk cId="1939311881" sldId="584"/>
        </pc:sldMkLst>
      </pc:sldChg>
      <pc:sldChg chg="del">
        <pc:chgData name="Igor Shinkar" userId="db6eb1b41a9778dd" providerId="LiveId" clId="{98A7C62E-FE1D-411E-886D-3B94EEA7656A}" dt="2023-02-05T06:52:53.675" v="7" actId="47"/>
        <pc:sldMkLst>
          <pc:docMk/>
          <pc:sldMk cId="3826814530" sldId="585"/>
        </pc:sldMkLst>
      </pc:sldChg>
      <pc:sldChg chg="del">
        <pc:chgData name="Igor Shinkar" userId="db6eb1b41a9778dd" providerId="LiveId" clId="{98A7C62E-FE1D-411E-886D-3B94EEA7656A}" dt="2023-02-05T06:52:49.835" v="2" actId="47"/>
        <pc:sldMkLst>
          <pc:docMk/>
          <pc:sldMk cId="1468268239" sldId="587"/>
        </pc:sldMkLst>
      </pc:sldChg>
      <pc:sldChg chg="del">
        <pc:chgData name="Igor Shinkar" userId="db6eb1b41a9778dd" providerId="LiveId" clId="{98A7C62E-FE1D-411E-886D-3B94EEA7656A}" dt="2023-02-05T06:52:52.703" v="5" actId="47"/>
        <pc:sldMkLst>
          <pc:docMk/>
          <pc:sldMk cId="2259584352" sldId="588"/>
        </pc:sldMkLst>
      </pc:sldChg>
      <pc:sldChg chg="modSp modAnim">
        <pc:chgData name="Igor Shinkar" userId="db6eb1b41a9778dd" providerId="LiveId" clId="{98A7C62E-FE1D-411E-886D-3B94EEA7656A}" dt="2023-02-08T19:35:17.490" v="503" actId="20577"/>
        <pc:sldMkLst>
          <pc:docMk/>
          <pc:sldMk cId="2838808098" sldId="589"/>
        </pc:sldMkLst>
      </pc:sldChg>
      <pc:sldChg chg="modSp modAnim">
        <pc:chgData name="Igor Shinkar" userId="db6eb1b41a9778dd" providerId="LiveId" clId="{98A7C62E-FE1D-411E-886D-3B94EEA7656A}" dt="2023-02-05T06:53:54.897" v="44" actId="6549"/>
        <pc:sldMkLst>
          <pc:docMk/>
          <pc:sldMk cId="3468626042" sldId="590"/>
        </pc:sldMkLst>
      </pc:sldChg>
      <pc:sldChg chg="del">
        <pc:chgData name="Igor Shinkar" userId="db6eb1b41a9778dd" providerId="LiveId" clId="{98A7C62E-FE1D-411E-886D-3B94EEA7656A}" dt="2023-02-05T06:53:13.309" v="25" actId="47"/>
        <pc:sldMkLst>
          <pc:docMk/>
          <pc:sldMk cId="911407901" sldId="593"/>
        </pc:sldMkLst>
      </pc:sldChg>
      <pc:sldChg chg="del">
        <pc:chgData name="Igor Shinkar" userId="db6eb1b41a9778dd" providerId="LiveId" clId="{98A7C62E-FE1D-411E-886D-3B94EEA7656A}" dt="2023-02-05T06:53:14.748" v="26" actId="47"/>
        <pc:sldMkLst>
          <pc:docMk/>
          <pc:sldMk cId="1369325209" sldId="594"/>
        </pc:sldMkLst>
      </pc:sldChg>
      <pc:sldChg chg="modSp">
        <pc:chgData name="Igor Shinkar" userId="db6eb1b41a9778dd" providerId="LiveId" clId="{98A7C62E-FE1D-411E-886D-3B94EEA7656A}" dt="2023-02-08T20:29:31.888" v="1207" actId="20577"/>
        <pc:sldMkLst>
          <pc:docMk/>
          <pc:sldMk cId="2842196757" sldId="595"/>
        </pc:sldMkLst>
      </pc:sldChg>
      <pc:sldChg chg="modSp modAnim">
        <pc:chgData name="Igor Shinkar" userId="db6eb1b41a9778dd" providerId="LiveId" clId="{98A7C62E-FE1D-411E-886D-3B94EEA7656A}" dt="2023-02-08T20:04:24.701" v="1034" actId="20577"/>
        <pc:sldMkLst>
          <pc:docMk/>
          <pc:sldMk cId="1415560332" sldId="596"/>
        </pc:sldMkLst>
      </pc:sldChg>
      <pc:sldChg chg="modSp">
        <pc:chgData name="Igor Shinkar" userId="db6eb1b41a9778dd" providerId="LiveId" clId="{98A7C62E-FE1D-411E-886D-3B94EEA7656A}" dt="2023-02-08T19:58:16.006" v="1025" actId="20577"/>
        <pc:sldMkLst>
          <pc:docMk/>
          <pc:sldMk cId="4108379219" sldId="597"/>
        </pc:sldMkLst>
      </pc:sldChg>
      <pc:sldChg chg="modSp modAnim">
        <pc:chgData name="Igor Shinkar" userId="db6eb1b41a9778dd" providerId="LiveId" clId="{98A7C62E-FE1D-411E-886D-3B94EEA7656A}" dt="2023-02-10T18:48:52.167" v="1466" actId="20577"/>
        <pc:sldMkLst>
          <pc:docMk/>
          <pc:sldMk cId="165609547" sldId="598"/>
        </pc:sldMkLst>
      </pc:sldChg>
      <pc:sldChg chg="del">
        <pc:chgData name="Igor Shinkar" userId="db6eb1b41a9778dd" providerId="LiveId" clId="{98A7C62E-FE1D-411E-886D-3B94EEA7656A}" dt="2023-02-05T06:52:58.522" v="11" actId="47"/>
        <pc:sldMkLst>
          <pc:docMk/>
          <pc:sldMk cId="1600717032" sldId="599"/>
        </pc:sldMkLst>
      </pc:sldChg>
      <pc:sldChg chg="modSp modAnim">
        <pc:chgData name="Igor Shinkar" userId="db6eb1b41a9778dd" providerId="LiveId" clId="{98A7C62E-FE1D-411E-886D-3B94EEA7656A}" dt="2023-02-10T18:55:45.641" v="1495" actId="20577"/>
        <pc:sldMkLst>
          <pc:docMk/>
          <pc:sldMk cId="1601699745" sldId="602"/>
        </pc:sldMkLst>
      </pc:sldChg>
      <pc:sldChg chg="modSp ord modAnim">
        <pc:chgData name="Igor Shinkar" userId="db6eb1b41a9778dd" providerId="LiveId" clId="{98A7C62E-FE1D-411E-886D-3B94EEA7656A}" dt="2023-02-08T19:44:21.378" v="885" actId="58"/>
        <pc:sldMkLst>
          <pc:docMk/>
          <pc:sldMk cId="111485094" sldId="603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423871900" sldId="604"/>
        </pc:sldMkLst>
      </pc:sldChg>
      <pc:sldChg chg="del">
        <pc:chgData name="Igor Shinkar" userId="db6eb1b41a9778dd" providerId="LiveId" clId="{98A7C62E-FE1D-411E-886D-3B94EEA7656A}" dt="2023-02-05T06:52:54.514" v="8" actId="47"/>
        <pc:sldMkLst>
          <pc:docMk/>
          <pc:sldMk cId="3670899113" sldId="604"/>
        </pc:sldMkLst>
      </pc:sldChg>
      <pc:sldChg chg="del">
        <pc:chgData name="Igor Shinkar" userId="db6eb1b41a9778dd" providerId="LiveId" clId="{98A7C62E-FE1D-411E-886D-3B94EEA7656A}" dt="2023-02-05T06:52:56.859" v="9" actId="47"/>
        <pc:sldMkLst>
          <pc:docMk/>
          <pc:sldMk cId="3524552584" sldId="605"/>
        </pc:sldMkLst>
      </pc:sldChg>
      <pc:sldChg chg="del">
        <pc:chgData name="Igor Shinkar" userId="db6eb1b41a9778dd" providerId="LiveId" clId="{98A7C62E-FE1D-411E-886D-3B94EEA7656A}" dt="2023-02-05T06:52:57.534" v="10" actId="47"/>
        <pc:sldMkLst>
          <pc:docMk/>
          <pc:sldMk cId="1355648787" sldId="606"/>
        </pc:sldMkLst>
      </pc:sldChg>
      <pc:sldChg chg="del">
        <pc:chgData name="Igor Shinkar" userId="db6eb1b41a9778dd" providerId="LiveId" clId="{98A7C62E-FE1D-411E-886D-3B94EEA7656A}" dt="2023-02-05T06:53:11.899" v="24" actId="47"/>
        <pc:sldMkLst>
          <pc:docMk/>
          <pc:sldMk cId="3354664721" sldId="607"/>
        </pc:sldMkLst>
      </pc:sldChg>
      <pc:sldChg chg="del">
        <pc:chgData name="Igor Shinkar" userId="db6eb1b41a9778dd" providerId="LiveId" clId="{98A7C62E-FE1D-411E-886D-3B94EEA7656A}" dt="2023-02-05T06:53:06.149" v="23" actId="47"/>
        <pc:sldMkLst>
          <pc:docMk/>
          <pc:sldMk cId="3577366269" sldId="608"/>
        </pc:sldMkLst>
      </pc:sldChg>
      <pc:sldChg chg="modSp modAnim">
        <pc:chgData name="Igor Shinkar" userId="db6eb1b41a9778dd" providerId="LiveId" clId="{98A7C62E-FE1D-411E-886D-3B94EEA7656A}" dt="2023-02-10T19:23:05.329" v="1498" actId="58"/>
        <pc:sldMkLst>
          <pc:docMk/>
          <pc:sldMk cId="4143580289" sldId="613"/>
        </pc:sldMkLst>
      </pc:sldChg>
      <pc:sldChg chg="modSp modAnim">
        <pc:chgData name="Igor Shinkar" userId="db6eb1b41a9778dd" providerId="LiveId" clId="{98A7C62E-FE1D-411E-886D-3B94EEA7656A}" dt="2023-02-08T20:20:22.919" v="1206" actId="58"/>
        <pc:sldMkLst>
          <pc:docMk/>
          <pc:sldMk cId="497691683" sldId="614"/>
        </pc:sldMkLst>
      </pc:sldChg>
      <pc:sldChg chg="modSp modAnim">
        <pc:chgData name="Igor Shinkar" userId="db6eb1b41a9778dd" providerId="LiveId" clId="{98A7C62E-FE1D-411E-886D-3B94EEA7656A}" dt="2023-02-10T19:30:43.628" v="1646" actId="400"/>
        <pc:sldMkLst>
          <pc:docMk/>
          <pc:sldMk cId="2822106215" sldId="615"/>
        </pc:sldMkLst>
      </pc:sldChg>
      <pc:sldChg chg="addSp modSp modAnim">
        <pc:chgData name="Igor Shinkar" userId="db6eb1b41a9778dd" providerId="LiveId" clId="{98A7C62E-FE1D-411E-886D-3B94EEA7656A}" dt="2023-02-10T19:35:30.461" v="1737" actId="14100"/>
        <pc:sldMkLst>
          <pc:docMk/>
          <pc:sldMk cId="793487114" sldId="616"/>
        </pc:sldMkLst>
      </pc:sldChg>
      <pc:sldChg chg="modSp modAnim">
        <pc:chgData name="Igor Shinkar" userId="db6eb1b41a9778dd" providerId="LiveId" clId="{98A7C62E-FE1D-411E-886D-3B94EEA7656A}" dt="2023-02-10T18:50:49.151" v="1478" actId="20577"/>
        <pc:sldMkLst>
          <pc:docMk/>
          <pc:sldMk cId="2472823721" sldId="61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848904301" sldId="623"/>
        </pc:sldMkLst>
      </pc:sldChg>
      <pc:sldChg chg="del">
        <pc:chgData name="Igor Shinkar" userId="db6eb1b41a9778dd" providerId="LiveId" clId="{98A7C62E-FE1D-411E-886D-3B94EEA7656A}" dt="2023-02-05T06:52:56.859" v="9" actId="47"/>
        <pc:sldMkLst>
          <pc:docMk/>
          <pc:sldMk cId="1440960658" sldId="623"/>
        </pc:sldMkLst>
      </pc:sldChg>
      <pc:sldChg chg="add modAnim">
        <pc:chgData name="Igor Shinkar" userId="db6eb1b41a9778dd" providerId="LiveId" clId="{98A7C62E-FE1D-411E-886D-3B94EEA7656A}" dt="2023-02-05T06:56:46.661" v="53"/>
        <pc:sldMkLst>
          <pc:docMk/>
          <pc:sldMk cId="1366986653" sldId="624"/>
        </pc:sldMkLst>
      </pc:sldChg>
      <pc:sldChg chg="add modAnim">
        <pc:chgData name="Igor Shinkar" userId="db6eb1b41a9778dd" providerId="LiveId" clId="{98A7C62E-FE1D-411E-886D-3B94EEA7656A}" dt="2023-02-05T06:56:43.771" v="52"/>
        <pc:sldMkLst>
          <pc:docMk/>
          <pc:sldMk cId="1618453376" sldId="625"/>
        </pc:sldMkLst>
      </pc:sldChg>
      <pc:sldChg chg="modSp add modAnim">
        <pc:chgData name="Igor Shinkar" userId="db6eb1b41a9778dd" providerId="LiveId" clId="{98A7C62E-FE1D-411E-886D-3B94EEA7656A}" dt="2023-02-05T06:56:39.170" v="51"/>
        <pc:sldMkLst>
          <pc:docMk/>
          <pc:sldMk cId="39705054" sldId="626"/>
        </pc:sldMkLst>
      </pc:sldChg>
      <pc:sldChg chg="modSp add modAnim">
        <pc:chgData name="Igor Shinkar" userId="db6eb1b41a9778dd" providerId="LiveId" clId="{98A7C62E-FE1D-411E-886D-3B94EEA7656A}" dt="2023-02-10T20:05:47.273" v="1782" actId="20577"/>
        <pc:sldMkLst>
          <pc:docMk/>
          <pc:sldMk cId="3032853624" sldId="627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2722410053" sldId="628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1905150" sldId="62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277361573" sldId="630"/>
        </pc:sldMkLst>
      </pc:sldChg>
      <pc:sldChg chg="modSp add modAnim">
        <pc:chgData name="Igor Shinkar" userId="db6eb1b41a9778dd" providerId="LiveId" clId="{98A7C62E-FE1D-411E-886D-3B94EEA7656A}" dt="2023-02-05T07:08:55.262" v="219" actId="6549"/>
        <pc:sldMkLst>
          <pc:docMk/>
          <pc:sldMk cId="265099276" sldId="631"/>
        </pc:sldMkLst>
      </pc:sldChg>
      <pc:sldChg chg="modSp add modAnim">
        <pc:chgData name="Igor Shinkar" userId="db6eb1b41a9778dd" providerId="LiveId" clId="{98A7C62E-FE1D-411E-886D-3B94EEA7656A}" dt="2023-02-10T20:09:42.228" v="1847" actId="20577"/>
        <pc:sldMkLst>
          <pc:docMk/>
          <pc:sldMk cId="2636934939" sldId="632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528553612" sldId="634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346332844" sldId="635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2069395580" sldId="636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4018701217" sldId="637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214070520" sldId="638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31187044" sldId="639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1052022616" sldId="640"/>
        </pc:sldMkLst>
      </pc:sldChg>
      <pc:sldChg chg="modSp add modAnim">
        <pc:chgData name="Igor Shinkar" userId="db6eb1b41a9778dd" providerId="LiveId" clId="{98A7C62E-FE1D-411E-886D-3B94EEA7656A}" dt="2023-02-05T07:09:39.330" v="223"/>
        <pc:sldMkLst>
          <pc:docMk/>
          <pc:sldMk cId="3130412448" sldId="641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278562696" sldId="642"/>
        </pc:sldMkLst>
      </pc:sldChg>
      <pc:sldChg chg="modSp add">
        <pc:chgData name="Igor Shinkar" userId="db6eb1b41a9778dd" providerId="LiveId" clId="{98A7C62E-FE1D-411E-886D-3B94EEA7656A}" dt="2023-02-10T20:18:46.272" v="1849" actId="1076"/>
        <pc:sldMkLst>
          <pc:docMk/>
          <pc:sldMk cId="3947764632" sldId="643"/>
        </pc:sldMkLst>
      </pc:sldChg>
      <pc:sldChg chg="add">
        <pc:chgData name="Igor Shinkar" userId="db6eb1b41a9778dd" providerId="LiveId" clId="{98A7C62E-FE1D-411E-886D-3B94EEA7656A}" dt="2023-02-05T06:56:17.339" v="47"/>
        <pc:sldMkLst>
          <pc:docMk/>
          <pc:sldMk cId="3657223135" sldId="644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2208283709" sldId="645"/>
        </pc:sldMkLst>
      </pc:sldChg>
      <pc:sldChg chg="add del">
        <pc:chgData name="Igor Shinkar" userId="db6eb1b41a9778dd" providerId="LiveId" clId="{98A7C62E-FE1D-411E-886D-3B94EEA7656A}" dt="2023-02-05T06:59:16.369" v="54" actId="47"/>
        <pc:sldMkLst>
          <pc:docMk/>
          <pc:sldMk cId="3855705565" sldId="645"/>
        </pc:sldMkLst>
      </pc:sldChg>
      <pc:sldChg chg="add del">
        <pc:chgData name="Igor Shinkar" userId="db6eb1b41a9778dd" providerId="LiveId" clId="{98A7C62E-FE1D-411E-886D-3B94EEA7656A}" dt="2023-02-05T06:59:17.205" v="55" actId="47"/>
        <pc:sldMkLst>
          <pc:docMk/>
          <pc:sldMk cId="1512184760" sldId="646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1954705857" sldId="646"/>
        </pc:sldMkLst>
      </pc:sldChg>
      <pc:sldChg chg="add del">
        <pc:chgData name="Igor Shinkar" userId="db6eb1b41a9778dd" providerId="LiveId" clId="{98A7C62E-FE1D-411E-886D-3B94EEA7656A}" dt="2023-02-05T06:59:17.820" v="56" actId="47"/>
        <pc:sldMkLst>
          <pc:docMk/>
          <pc:sldMk cId="1914924692" sldId="647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4098207820" sldId="647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085228407" sldId="648"/>
        </pc:sldMkLst>
      </pc:sldChg>
      <pc:sldChg chg="add del">
        <pc:chgData name="Igor Shinkar" userId="db6eb1b41a9778dd" providerId="LiveId" clId="{98A7C62E-FE1D-411E-886D-3B94EEA7656A}" dt="2023-02-05T06:59:35.604" v="58" actId="47"/>
        <pc:sldMkLst>
          <pc:docMk/>
          <pc:sldMk cId="3866021040" sldId="648"/>
        </pc:sldMkLst>
      </pc:sldChg>
      <pc:sldChg chg="add">
        <pc:chgData name="Igor Shinkar" userId="db6eb1b41a9778dd" providerId="LiveId" clId="{98A7C62E-FE1D-411E-886D-3B94EEA7656A}" dt="2023-02-05T06:59:18.914" v="57"/>
        <pc:sldMkLst>
          <pc:docMk/>
          <pc:sldMk cId="3855705565" sldId="649"/>
        </pc:sldMkLst>
      </pc:sldChg>
      <pc:sldChg chg="add">
        <pc:chgData name="Igor Shinkar" userId="db6eb1b41a9778dd" providerId="LiveId" clId="{98A7C62E-FE1D-411E-886D-3B94EEA7656A}" dt="2023-02-05T06:59:18.914" v="57"/>
        <pc:sldMkLst>
          <pc:docMk/>
          <pc:sldMk cId="1512184760" sldId="650"/>
        </pc:sldMkLst>
      </pc:sldChg>
      <pc:sldChg chg="add">
        <pc:chgData name="Igor Shinkar" userId="db6eb1b41a9778dd" providerId="LiveId" clId="{98A7C62E-FE1D-411E-886D-3B94EEA7656A}" dt="2023-02-05T06:59:18.914" v="57"/>
        <pc:sldMkLst>
          <pc:docMk/>
          <pc:sldMk cId="1914924692" sldId="651"/>
        </pc:sldMkLst>
      </pc:sldChg>
      <pc:sldChg chg="add">
        <pc:chgData name="Igor Shinkar" userId="db6eb1b41a9778dd" providerId="LiveId" clId="{98A7C62E-FE1D-411E-886D-3B94EEA7656A}" dt="2023-02-05T06:59:36.951" v="59"/>
        <pc:sldMkLst>
          <pc:docMk/>
          <pc:sldMk cId="3866021040" sldId="652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2347949625" sldId="653"/>
        </pc:sldMkLst>
      </pc:sldChg>
      <pc:sldChg chg="add">
        <pc:chgData name="Igor Shinkar" userId="db6eb1b41a9778dd" providerId="LiveId" clId="{98A7C62E-FE1D-411E-886D-3B94EEA7656A}" dt="2023-02-05T07:00:01.790" v="60"/>
        <pc:sldMkLst>
          <pc:docMk/>
          <pc:sldMk cId="3250422106" sldId="654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089099782" sldId="656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514190677" sldId="657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396863610" sldId="658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12849713" sldId="659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860500502" sldId="660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526474095" sldId="661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2789370324" sldId="662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784325114" sldId="663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719917954" sldId="664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447298657" sldId="665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2161729863" sldId="666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55799246" sldId="667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900713029" sldId="668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1644176991" sldId="669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3302582612" sldId="670"/>
        </pc:sldMkLst>
      </pc:sldChg>
      <pc:sldChg chg="add">
        <pc:chgData name="Igor Shinkar" userId="db6eb1b41a9778dd" providerId="LiveId" clId="{98A7C62E-FE1D-411E-886D-3B94EEA7656A}" dt="2023-02-05T07:12:26.035" v="224"/>
        <pc:sldMkLst>
          <pc:docMk/>
          <pc:sldMk cId="2373054478" sldId="671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392854687" sldId="672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7820459" sldId="673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661881831" sldId="674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2100806070" sldId="675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185767435" sldId="676"/>
        </pc:sldMkLst>
      </pc:sldChg>
      <pc:sldChg chg="modSp add mod">
        <pc:chgData name="Igor Shinkar" userId="db6eb1b41a9778dd" providerId="LiveId" clId="{98A7C62E-FE1D-411E-886D-3B94EEA7656A}" dt="2023-02-05T07:17:07.008" v="228" actId="20577"/>
        <pc:sldMkLst>
          <pc:docMk/>
          <pc:sldMk cId="3957762770" sldId="677"/>
        </pc:sldMkLst>
      </pc:sldChg>
      <pc:sldChg chg="modSp add">
        <pc:chgData name="Igor Shinkar" userId="db6eb1b41a9778dd" providerId="LiveId" clId="{98A7C62E-FE1D-411E-886D-3B94EEA7656A}" dt="2023-02-05T07:18:18.577" v="318" actId="20577"/>
        <pc:sldMkLst>
          <pc:docMk/>
          <pc:sldMk cId="3981990098" sldId="678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540511866" sldId="679"/>
        </pc:sldMkLst>
      </pc:sldChg>
      <pc:sldChg chg="add">
        <pc:chgData name="Igor Shinkar" userId="db6eb1b41a9778dd" providerId="LiveId" clId="{98A7C62E-FE1D-411E-886D-3B94EEA7656A}" dt="2023-02-05T07:16:55.894" v="225"/>
        <pc:sldMkLst>
          <pc:docMk/>
          <pc:sldMk cId="4187005372" sldId="680"/>
        </pc:sldMkLst>
      </pc:sldChg>
      <pc:sldChg chg="modSp add mod">
        <pc:chgData name="Igor Shinkar" userId="db6eb1b41a9778dd" providerId="LiveId" clId="{98A7C62E-FE1D-411E-886D-3B94EEA7656A}" dt="2023-02-05T07:17:51.256" v="252" actId="20577"/>
        <pc:sldMkLst>
          <pc:docMk/>
          <pc:sldMk cId="1281380084" sldId="681"/>
        </pc:sldMkLst>
      </pc:sldChg>
      <pc:sldChg chg="modSp add mod">
        <pc:chgData name="Igor Shinkar" userId="db6eb1b41a9778dd" providerId="LiveId" clId="{98A7C62E-FE1D-411E-886D-3B94EEA7656A}" dt="2023-02-05T07:17:36.613" v="244" actId="20577"/>
        <pc:sldMkLst>
          <pc:docMk/>
          <pc:sldMk cId="1977328051" sldId="682"/>
        </pc:sldMkLst>
      </pc:sldChg>
      <pc:sldChg chg="modSp add mod">
        <pc:chgData name="Igor Shinkar" userId="db6eb1b41a9778dd" providerId="LiveId" clId="{98A7C62E-FE1D-411E-886D-3B94EEA7656A}" dt="2023-02-05T07:17:46.010" v="250" actId="6549"/>
        <pc:sldMkLst>
          <pc:docMk/>
          <pc:sldMk cId="3020189793" sldId="683"/>
        </pc:sldMkLst>
      </pc:sldChg>
      <pc:sldChg chg="modSp add modAnim">
        <pc:chgData name="Igor Shinkar" userId="db6eb1b41a9778dd" providerId="LiveId" clId="{98A7C62E-FE1D-411E-886D-3B94EEA7656A}" dt="2023-02-08T19:38:23.833" v="664" actId="20577"/>
        <pc:sldMkLst>
          <pc:docMk/>
          <pc:sldMk cId="3416283366" sldId="684"/>
        </pc:sldMkLst>
      </pc:sldChg>
      <pc:sldChg chg="modSp add modAnim">
        <pc:chgData name="Igor Shinkar" userId="db6eb1b41a9778dd" providerId="LiveId" clId="{98A7C62E-FE1D-411E-886D-3B94EEA7656A}" dt="2023-02-08T19:43:07.171" v="860" actId="6549"/>
        <pc:sldMkLst>
          <pc:docMk/>
          <pc:sldMk cId="1787342678" sldId="685"/>
        </pc:sldMkLst>
      </pc:sldChg>
      <pc:sldChg chg="modSp add del">
        <pc:chgData name="Igor Shinkar" userId="db6eb1b41a9778dd" providerId="LiveId" clId="{98A7C62E-FE1D-411E-886D-3B94EEA7656A}" dt="2023-02-08T19:43:11.847" v="861" actId="47"/>
        <pc:sldMkLst>
          <pc:docMk/>
          <pc:sldMk cId="2932769564" sldId="686"/>
        </pc:sldMkLst>
      </pc:sldChg>
      <pc:sldChg chg="modSp add modAnim">
        <pc:chgData name="Igor Shinkar" userId="db6eb1b41a9778dd" providerId="LiveId" clId="{98A7C62E-FE1D-411E-886D-3B94EEA7656A}" dt="2023-02-09T01:48:44.871" v="1281" actId="20577"/>
        <pc:sldMkLst>
          <pc:docMk/>
          <pc:sldMk cId="4178172800" sldId="686"/>
        </pc:sldMkLst>
      </pc:sldChg>
      <pc:sldChg chg="delSp modSp add mod modAnim">
        <pc:chgData name="Igor Shinkar" userId="db6eb1b41a9778dd" providerId="LiveId" clId="{98A7C62E-FE1D-411E-886D-3B94EEA7656A}" dt="2023-02-10T18:40:41.311" v="1349" actId="6549"/>
        <pc:sldMkLst>
          <pc:docMk/>
          <pc:sldMk cId="1028638355" sldId="687"/>
        </pc:sldMkLst>
      </pc:sldChg>
    </pc:docChg>
  </pc:docChgLst>
  <pc:docChgLst>
    <pc:chgData name="Igor Shinkar" userId="db6eb1b41a9778dd" providerId="LiveId" clId="{8348EE99-B015-475C-BD64-D275F0DD63AE}"/>
    <pc:docChg chg="undo redo custSel addSld modSld sldOrd">
      <pc:chgData name="Igor Shinkar" userId="db6eb1b41a9778dd" providerId="LiveId" clId="{8348EE99-B015-475C-BD64-D275F0DD63AE}" dt="2023-01-06T20:16:10.403" v="1982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34363011" sldId="506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915010586" sldId="507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812135973" sldId="508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744354784" sldId="509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77631059" sldId="517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937597572" sldId="518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788669836" sldId="519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319280325" sldId="520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84162790" sldId="521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242719841" sldId="522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1495137352" sldId="523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539327138" sldId="524"/>
        </pc:sldMkLst>
      </pc:sldChg>
      <pc:sldChg chg="add">
        <pc:chgData name="Igor Shinkar" userId="db6eb1b41a9778dd" providerId="LiveId" clId="{8348EE99-B015-475C-BD64-D275F0DD63AE}" dt="2023-01-02T22:02:04.281" v="1542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9C317DF1-E682-43FE-B367-1D717DB7DA17}"/>
    <pc:docChg chg="addSld delSld modSld">
      <pc:chgData name="Igor Shinkar" userId="db6eb1b41a9778dd" providerId="LiveId" clId="{9C317DF1-E682-43FE-B367-1D717DB7DA17}" dt="2023-01-30T06:47:55.179" v="4" actId="47"/>
      <pc:docMkLst>
        <pc:docMk/>
      </pc:docMkLst>
      <pc:sldChg chg="modSp mod">
        <pc:chgData name="Igor Shinkar" userId="db6eb1b41a9778dd" providerId="LiveId" clId="{9C317DF1-E682-43FE-B367-1D717DB7DA17}" dt="2023-01-30T06:47:48.240" v="2" actId="20577"/>
        <pc:sldMkLst>
          <pc:docMk/>
          <pc:sldMk cId="0" sldId="25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67495081" sldId="56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0853579" sldId="56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29805691" sldId="56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87207092" sldId="56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75258245" sldId="56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6535506" sldId="56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91923767" sldId="56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17867744" sldId="56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879977593" sldId="56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28954846" sldId="57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202144536" sldId="57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014384322" sldId="57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712170368" sldId="57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51843150" sldId="57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469815799" sldId="57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44727108" sldId="57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51002525" sldId="57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71753842" sldId="57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27136918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468888369" sldId="579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133888122" sldId="58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140472711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30659328" sldId="58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8862730" sldId="582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28368335" sldId="58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236743063" sldId="58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316357560" sldId="58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939311881" sldId="58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69317603" sldId="58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826814530" sldId="585"/>
        </pc:sldMkLst>
      </pc:sldChg>
      <pc:sldChg chg="del">
        <pc:chgData name="Igor Shinkar" userId="db6eb1b41a9778dd" providerId="LiveId" clId="{9C317DF1-E682-43FE-B367-1D717DB7DA17}" dt="2023-01-30T06:47:55.179" v="4" actId="47"/>
        <pc:sldMkLst>
          <pc:docMk/>
          <pc:sldMk cId="2769109538" sldId="58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468268239" sldId="58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67398122" sldId="587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2259584352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43801225" sldId="588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730542486" sldId="58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606739445" sldId="59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849270130" sldId="591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4231735009" sldId="592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911407901" sldId="593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765398174" sldId="593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69325209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80112016" sldId="594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35000178" sldId="595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3947012579" sldId="596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344936347" sldId="597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967022420" sldId="598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600717032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587760925" sldId="599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1594605252" sldId="600"/>
        </pc:sldMkLst>
      </pc:sldChg>
      <pc:sldChg chg="del">
        <pc:chgData name="Igor Shinkar" userId="db6eb1b41a9778dd" providerId="LiveId" clId="{9C317DF1-E682-43FE-B367-1D717DB7DA17}" dt="2023-01-30T06:47:33.989" v="0" actId="47"/>
        <pc:sldMkLst>
          <pc:docMk/>
          <pc:sldMk cId="2678839453" sldId="601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670899113" sldId="604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524552584" sldId="605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1355648787" sldId="606"/>
        </pc:sldMkLst>
      </pc:sldChg>
      <pc:sldChg chg="add">
        <pc:chgData name="Igor Shinkar" userId="db6eb1b41a9778dd" providerId="LiveId" clId="{9C317DF1-E682-43FE-B367-1D717DB7DA17}" dt="2023-01-30T06:47:50.007" v="3"/>
        <pc:sldMkLst>
          <pc:docMk/>
          <pc:sldMk cId="3354664721" sldId="607"/>
        </pc:sldMkLst>
      </pc:sldChg>
    </pc:docChg>
  </pc:docChgLst>
  <pc:docChgLst>
    <pc:chgData name="Igor Shinkar" userId="db6eb1b41a9778dd" providerId="LiveId" clId="{F82591B2-4E28-4E43-80D4-FB82B5759F71}"/>
    <pc:docChg chg="undo custSel addSld delSld modSld sldOrd">
      <pc:chgData name="Igor Shinkar" userId="db6eb1b41a9778dd" providerId="LiveId" clId="{F82591B2-4E28-4E43-80D4-FB82B5759F71}" dt="2023-02-18T05:32:30.237" v="1216"/>
      <pc:docMkLst>
        <pc:docMk/>
      </pc:docMkLst>
      <pc:sldChg chg="modSp mod">
        <pc:chgData name="Igor Shinkar" userId="db6eb1b41a9778dd" providerId="LiveId" clId="{F82591B2-4E28-4E43-80D4-FB82B5759F71}" dt="2023-02-12T19:47:43.387" v="23" actId="6549"/>
        <pc:sldMkLst>
          <pc:docMk/>
          <pc:sldMk cId="0" sldId="256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253625330" sldId="41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108956526" sldId="415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2332952880" sldId="416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562715760" sldId="418"/>
        </pc:sldMkLst>
      </pc:sldChg>
      <pc:sldChg chg="add modAnim">
        <pc:chgData name="Igor Shinkar" userId="db6eb1b41a9778dd" providerId="LiveId" clId="{F82591B2-4E28-4E43-80D4-FB82B5759F71}" dt="2023-02-17T18:42:49.336" v="782"/>
        <pc:sldMkLst>
          <pc:docMk/>
          <pc:sldMk cId="1131678399" sldId="420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332344161" sldId="421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414327906" sldId="422"/>
        </pc:sldMkLst>
      </pc:sldChg>
      <pc:sldChg chg="modSp add modAnim">
        <pc:chgData name="Igor Shinkar" userId="db6eb1b41a9778dd" providerId="LiveId" clId="{F82591B2-4E28-4E43-80D4-FB82B5759F71}" dt="2023-02-17T19:02:42.551" v="887" actId="20577"/>
        <pc:sldMkLst>
          <pc:docMk/>
          <pc:sldMk cId="2278450470" sldId="423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2564424286" sldId="42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079792" sldId="425"/>
        </pc:sldMkLst>
      </pc:sldChg>
      <pc:sldChg chg="modSp add modAnim">
        <pc:chgData name="Igor Shinkar" userId="db6eb1b41a9778dd" providerId="LiveId" clId="{F82591B2-4E28-4E43-80D4-FB82B5759F71}" dt="2023-02-14T20:17:28.858" v="275" actId="20577"/>
        <pc:sldMkLst>
          <pc:docMk/>
          <pc:sldMk cId="4183276158" sldId="426"/>
        </pc:sldMkLst>
      </pc:sldChg>
      <pc:sldChg chg="modSp add modAnim">
        <pc:chgData name="Igor Shinkar" userId="db6eb1b41a9778dd" providerId="LiveId" clId="{F82591B2-4E28-4E43-80D4-FB82B5759F71}" dt="2023-02-12T19:52:02.047" v="164" actId="2711"/>
        <pc:sldMkLst>
          <pc:docMk/>
          <pc:sldMk cId="2897126104" sldId="427"/>
        </pc:sldMkLst>
      </pc:sldChg>
      <pc:sldChg chg="modSp add mod modAnim">
        <pc:chgData name="Igor Shinkar" userId="db6eb1b41a9778dd" providerId="LiveId" clId="{F82591B2-4E28-4E43-80D4-FB82B5759F71}" dt="2023-02-18T05:32:30.237" v="1216"/>
        <pc:sldMkLst>
          <pc:docMk/>
          <pc:sldMk cId="130673843" sldId="428"/>
        </pc:sldMkLst>
      </pc:sldChg>
      <pc:sldChg chg="modSp add modAnim">
        <pc:chgData name="Igor Shinkar" userId="db6eb1b41a9778dd" providerId="LiveId" clId="{F82591B2-4E28-4E43-80D4-FB82B5759F71}" dt="2023-02-18T05:27:04.724" v="1073" actId="14100"/>
        <pc:sldMkLst>
          <pc:docMk/>
          <pc:sldMk cId="3147794820" sldId="429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024487752" sldId="430"/>
        </pc:sldMkLst>
      </pc:sldChg>
      <pc:sldChg chg="delSp modSp add modAnim">
        <pc:chgData name="Igor Shinkar" userId="db6eb1b41a9778dd" providerId="LiveId" clId="{F82591B2-4E28-4E43-80D4-FB82B5759F71}" dt="2023-02-12T19:59:28.287" v="211"/>
        <pc:sldMkLst>
          <pc:docMk/>
          <pc:sldMk cId="235329113" sldId="431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2561905487" sldId="432"/>
        </pc:sldMkLst>
      </pc:sldChg>
      <pc:sldChg chg="modSp add">
        <pc:chgData name="Igor Shinkar" userId="db6eb1b41a9778dd" providerId="LiveId" clId="{F82591B2-4E28-4E43-80D4-FB82B5759F71}" dt="2023-02-18T05:27:14.409" v="1074" actId="20577"/>
        <pc:sldMkLst>
          <pc:docMk/>
          <pc:sldMk cId="4129498774" sldId="433"/>
        </pc:sldMkLst>
      </pc:sldChg>
      <pc:sldChg chg="modSp add modAnim">
        <pc:chgData name="Igor Shinkar" userId="db6eb1b41a9778dd" providerId="LiveId" clId="{F82591B2-4E28-4E43-80D4-FB82B5759F71}" dt="2023-02-18T05:28:52.212" v="1181" actId="20577"/>
        <pc:sldMkLst>
          <pc:docMk/>
          <pc:sldMk cId="2164864577" sldId="434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1075294246" sldId="435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956800678" sldId="437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2041510365" sldId="438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2481666366" sldId="44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796752665" sldId="445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4212907522" sldId="446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021026192" sldId="447"/>
        </pc:sldMkLst>
      </pc:sldChg>
      <pc:sldChg chg="add modAnim">
        <pc:chgData name="Igor Shinkar" userId="db6eb1b41a9778dd" providerId="LiveId" clId="{F82591B2-4E28-4E43-80D4-FB82B5759F71}" dt="2023-02-18T05:29:49.713" v="1185"/>
        <pc:sldMkLst>
          <pc:docMk/>
          <pc:sldMk cId="1744126115" sldId="448"/>
        </pc:sldMkLst>
      </pc:sldChg>
      <pc:sldChg chg="add">
        <pc:chgData name="Igor Shinkar" userId="db6eb1b41a9778dd" providerId="LiveId" clId="{F82591B2-4E28-4E43-80D4-FB82B5759F71}" dt="2023-02-12T19:46:45.895" v="18"/>
        <pc:sldMkLst>
          <pc:docMk/>
          <pc:sldMk cId="3593045456" sldId="449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117179682" sldId="450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4045802601" sldId="451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137009941" sldId="452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436560339" sldId="453"/>
        </pc:sldMkLst>
      </pc:sldChg>
      <pc:sldChg chg="addSp modSp add mod">
        <pc:chgData name="Igor Shinkar" userId="db6eb1b41a9778dd" providerId="LiveId" clId="{F82591B2-4E28-4E43-80D4-FB82B5759F71}" dt="2023-02-17T19:12:16.573" v="970" actId="58"/>
        <pc:sldMkLst>
          <pc:docMk/>
          <pc:sldMk cId="1877785670" sldId="454"/>
        </pc:sldMkLst>
      </pc:sldChg>
      <pc:sldChg chg="add">
        <pc:chgData name="Igor Shinkar" userId="db6eb1b41a9778dd" providerId="LiveId" clId="{F82591B2-4E28-4E43-80D4-FB82B5759F71}" dt="2023-02-14T20:16:44.302" v="241"/>
        <pc:sldMkLst>
          <pc:docMk/>
          <pc:sldMk cId="3786336607" sldId="546"/>
        </pc:sldMkLst>
      </pc:sldChg>
      <pc:sldChg chg="del">
        <pc:chgData name="Igor Shinkar" userId="db6eb1b41a9778dd" providerId="LiveId" clId="{F82591B2-4E28-4E43-80D4-FB82B5759F71}" dt="2023-02-12T19:43:05.431" v="1" actId="47"/>
        <pc:sldMkLst>
          <pc:docMk/>
          <pc:sldMk cId="1271753842" sldId="578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838808098" sldId="589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3468626042" sldId="590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204297116" sldId="591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842196757" sldId="595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415560332" sldId="596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108379219" sldId="597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65609547" sldId="598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725769497" sldId="601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601699745" sldId="602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11485094" sldId="603"/>
        </pc:sldMkLst>
      </pc:sldChg>
      <pc:sldChg chg="modSp mod">
        <pc:chgData name="Igor Shinkar" userId="db6eb1b41a9778dd" providerId="LiveId" clId="{F82591B2-4E28-4E43-80D4-FB82B5759F71}" dt="2023-02-12T19:43:26.155" v="10" actId="20577"/>
        <pc:sldMkLst>
          <pc:docMk/>
          <pc:sldMk cId="1423871900" sldId="604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3297466465" sldId="609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1326939600" sldId="610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4140997240" sldId="611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1324843173" sldId="612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4143580289" sldId="613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97691683" sldId="614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822106215" sldId="615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793487114" sldId="616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748332287" sldId="617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950299750" sldId="618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2472823721" sldId="619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3813934433" sldId="620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2949879897" sldId="621"/>
        </pc:sldMkLst>
      </pc:sldChg>
      <pc:sldChg chg="del">
        <pc:chgData name="Igor Shinkar" userId="db6eb1b41a9778dd" providerId="LiveId" clId="{F82591B2-4E28-4E43-80D4-FB82B5759F71}" dt="2023-02-12T19:43:10.991" v="2" actId="47"/>
        <pc:sldMkLst>
          <pc:docMk/>
          <pc:sldMk cId="3242239518" sldId="622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848904301" sldId="623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1366986653" sldId="624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1618453376" sldId="625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9705054" sldId="626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032853624" sldId="627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2722410053" sldId="628"/>
        </pc:sldMkLst>
      </pc:sldChg>
      <pc:sldChg chg="del">
        <pc:chgData name="Igor Shinkar" userId="db6eb1b41a9778dd" providerId="LiveId" clId="{F82591B2-4E28-4E43-80D4-FB82B5759F71}" dt="2023-02-12T19:43:29.682" v="11" actId="47"/>
        <pc:sldMkLst>
          <pc:docMk/>
          <pc:sldMk cId="361905150" sldId="629"/>
        </pc:sldMkLst>
      </pc:sldChg>
      <pc:sldChg chg="del">
        <pc:chgData name="Igor Shinkar" userId="db6eb1b41a9778dd" providerId="LiveId" clId="{F82591B2-4E28-4E43-80D4-FB82B5759F71}" dt="2023-02-12T19:43:34.458" v="12" actId="47"/>
        <pc:sldMkLst>
          <pc:docMk/>
          <pc:sldMk cId="2636934939" sldId="632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346332844" sldId="635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2069395580" sldId="636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4018701217" sldId="637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214070520" sldId="638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3631187044" sldId="639"/>
        </pc:sldMkLst>
      </pc:sldChg>
      <pc:sldChg chg="del">
        <pc:chgData name="Igor Shinkar" userId="db6eb1b41a9778dd" providerId="LiveId" clId="{F82591B2-4E28-4E43-80D4-FB82B5759F71}" dt="2023-02-12T19:43:22.583" v="3" actId="47"/>
        <pc:sldMkLst>
          <pc:docMk/>
          <pc:sldMk cId="1052022616" sldId="640"/>
        </pc:sldMkLst>
      </pc:sldChg>
      <pc:sldChg chg="modSp">
        <pc:chgData name="Igor Shinkar" userId="db6eb1b41a9778dd" providerId="LiveId" clId="{F82591B2-4E28-4E43-80D4-FB82B5759F71}" dt="2023-02-15T19:58:17.488" v="525" actId="5793"/>
        <pc:sldMkLst>
          <pc:docMk/>
          <pc:sldMk cId="3130412448" sldId="641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1278562696" sldId="642"/>
        </pc:sldMkLst>
      </pc:sldChg>
      <pc:sldChg chg="add del">
        <pc:chgData name="Igor Shinkar" userId="db6eb1b41a9778dd" providerId="LiveId" clId="{F82591B2-4E28-4E43-80D4-FB82B5759F71}" dt="2023-02-12T19:43:39.746" v="14" actId="47"/>
        <pc:sldMkLst>
          <pc:docMk/>
          <pc:sldMk cId="3947764632" sldId="643"/>
        </pc:sldMkLst>
      </pc:sldChg>
      <pc:sldChg chg="modSp mod">
        <pc:chgData name="Igor Shinkar" userId="db6eb1b41a9778dd" providerId="LiveId" clId="{F82591B2-4E28-4E43-80D4-FB82B5759F71}" dt="2023-02-16T07:14:29.061" v="760" actId="20577"/>
        <pc:sldMkLst>
          <pc:docMk/>
          <pc:sldMk cId="2208283709" sldId="645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085228407" sldId="648"/>
        </pc:sldMkLst>
      </pc:sldChg>
      <pc:sldChg chg="modAnim">
        <pc:chgData name="Igor Shinkar" userId="db6eb1b41a9778dd" providerId="LiveId" clId="{F82591B2-4E28-4E43-80D4-FB82B5759F71}" dt="2023-02-15T19:40:37.471" v="277"/>
        <pc:sldMkLst>
          <pc:docMk/>
          <pc:sldMk cId="3855705565" sldId="649"/>
        </pc:sldMkLst>
      </pc:sldChg>
      <pc:sldChg chg="modAnim">
        <pc:chgData name="Igor Shinkar" userId="db6eb1b41a9778dd" providerId="LiveId" clId="{F82591B2-4E28-4E43-80D4-FB82B5759F71}" dt="2023-02-15T19:45:58.328" v="278"/>
        <pc:sldMkLst>
          <pc:docMk/>
          <pc:sldMk cId="1512184760" sldId="650"/>
        </pc:sldMkLst>
      </pc:sldChg>
      <pc:sldChg chg="modAnim">
        <pc:chgData name="Igor Shinkar" userId="db6eb1b41a9778dd" providerId="LiveId" clId="{F82591B2-4E28-4E43-80D4-FB82B5759F71}" dt="2023-02-15T19:46:02.921" v="279"/>
        <pc:sldMkLst>
          <pc:docMk/>
          <pc:sldMk cId="1914924692" sldId="651"/>
        </pc:sldMkLst>
      </pc:sldChg>
      <pc:sldChg chg="modSp">
        <pc:chgData name="Igor Shinkar" userId="db6eb1b41a9778dd" providerId="LiveId" clId="{F82591B2-4E28-4E43-80D4-FB82B5759F71}" dt="2023-02-16T07:14:12.103" v="736" actId="20577"/>
        <pc:sldMkLst>
          <pc:docMk/>
          <pc:sldMk cId="2347949625" sldId="653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1089099782" sldId="656"/>
        </pc:sldMkLst>
      </pc:sldChg>
      <pc:sldChg chg="del">
        <pc:chgData name="Igor Shinkar" userId="db6eb1b41a9778dd" providerId="LiveId" clId="{F82591B2-4E28-4E43-80D4-FB82B5759F71}" dt="2023-02-18T05:16:37.405" v="980" actId="47"/>
        <pc:sldMkLst>
          <pc:docMk/>
          <pc:sldMk cId="1514190677" sldId="657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3396863610" sldId="658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112849713" sldId="659"/>
        </pc:sldMkLst>
      </pc:sldChg>
      <pc:sldChg chg="del">
        <pc:chgData name="Igor Shinkar" userId="db6eb1b41a9778dd" providerId="LiveId" clId="{F82591B2-4E28-4E43-80D4-FB82B5759F71}" dt="2023-02-18T05:16:36.148" v="979" actId="47"/>
        <pc:sldMkLst>
          <pc:docMk/>
          <pc:sldMk cId="860500502" sldId="660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3526474095" sldId="661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2789370324" sldId="662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1784325114" sldId="663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3719917954" sldId="664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1447298657" sldId="665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2161729863" sldId="666"/>
        </pc:sldMkLst>
      </pc:sldChg>
      <pc:sldChg chg="del">
        <pc:chgData name="Igor Shinkar" userId="db6eb1b41a9778dd" providerId="LiveId" clId="{F82591B2-4E28-4E43-80D4-FB82B5759F71}" dt="2023-02-18T05:16:33.749" v="978" actId="47"/>
        <pc:sldMkLst>
          <pc:docMk/>
          <pc:sldMk cId="355799246" sldId="667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900713029" sldId="668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644176991" sldId="669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302582612" sldId="670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2373054478" sldId="671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392854687" sldId="672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7820459" sldId="673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661881831" sldId="674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2100806070" sldId="675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85767435" sldId="676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957762770" sldId="677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981990098" sldId="678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540511866" sldId="679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4187005372" sldId="680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281380084" sldId="681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1977328051" sldId="682"/>
        </pc:sldMkLst>
      </pc:sldChg>
      <pc:sldChg chg="del">
        <pc:chgData name="Igor Shinkar" userId="db6eb1b41a9778dd" providerId="LiveId" clId="{F82591B2-4E28-4E43-80D4-FB82B5759F71}" dt="2023-02-18T05:16:29.310" v="977" actId="47"/>
        <pc:sldMkLst>
          <pc:docMk/>
          <pc:sldMk cId="3020189793" sldId="683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3185413349" sldId="684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3416283366" sldId="684"/>
        </pc:sldMkLst>
      </pc:sldChg>
      <pc:sldChg chg="add">
        <pc:chgData name="Igor Shinkar" userId="db6eb1b41a9778dd" providerId="LiveId" clId="{F82591B2-4E28-4E43-80D4-FB82B5759F71}" dt="2023-02-12T19:45:54.742" v="17"/>
        <pc:sldMkLst>
          <pc:docMk/>
          <pc:sldMk cId="1472130942" sldId="685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787342678" sldId="685"/>
        </pc:sldMkLst>
      </pc:sldChg>
      <pc:sldChg chg="modSp add modAnim">
        <pc:chgData name="Igor Shinkar" userId="db6eb1b41a9778dd" providerId="LiveId" clId="{F82591B2-4E28-4E43-80D4-FB82B5759F71}" dt="2023-02-12T19:50:23.136" v="100" actId="5793"/>
        <pc:sldMkLst>
          <pc:docMk/>
          <pc:sldMk cId="994382501" sldId="686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4178172800" sldId="686"/>
        </pc:sldMkLst>
      </pc:sldChg>
      <pc:sldChg chg="del">
        <pc:chgData name="Igor Shinkar" userId="db6eb1b41a9778dd" providerId="LiveId" clId="{F82591B2-4E28-4E43-80D4-FB82B5759F71}" dt="2023-02-12T19:43:03.866" v="0" actId="47"/>
        <pc:sldMkLst>
          <pc:docMk/>
          <pc:sldMk cId="1028638355" sldId="687"/>
        </pc:sldMkLst>
      </pc:sldChg>
      <pc:sldChg chg="add del ord">
        <pc:chgData name="Igor Shinkar" userId="db6eb1b41a9778dd" providerId="LiveId" clId="{F82591B2-4E28-4E43-80D4-FB82B5759F71}" dt="2023-02-16T01:20:59.829" v="690"/>
        <pc:sldMkLst>
          <pc:docMk/>
          <pc:sldMk cId="2438676819" sldId="687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765562733" sldId="688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2862633238" sldId="689"/>
        </pc:sldMkLst>
      </pc:sldChg>
      <pc:sldChg chg="modSp add del mod">
        <pc:chgData name="Igor Shinkar" userId="db6eb1b41a9778dd" providerId="LiveId" clId="{F82591B2-4E28-4E43-80D4-FB82B5759F71}" dt="2023-02-12T20:00:14.036" v="218" actId="1036"/>
        <pc:sldMkLst>
          <pc:docMk/>
          <pc:sldMk cId="809857313" sldId="690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2585591784" sldId="691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3979660270" sldId="692"/>
        </pc:sldMkLst>
      </pc:sldChg>
      <pc:sldChg chg="modSp add del">
        <pc:chgData name="Igor Shinkar" userId="db6eb1b41a9778dd" providerId="LiveId" clId="{F82591B2-4E28-4E43-80D4-FB82B5759F71}" dt="2023-02-18T05:17:04.184" v="981" actId="47"/>
        <pc:sldMkLst>
          <pc:docMk/>
          <pc:sldMk cId="2543343372" sldId="693"/>
        </pc:sldMkLst>
      </pc:sldChg>
      <pc:sldChg chg="modSp add del mod modAnim">
        <pc:chgData name="Igor Shinkar" userId="db6eb1b41a9778dd" providerId="LiveId" clId="{F82591B2-4E28-4E43-80D4-FB82B5759F71}" dt="2023-02-18T05:18:22.091" v="1067" actId="113"/>
        <pc:sldMkLst>
          <pc:docMk/>
          <pc:sldMk cId="3328129169" sldId="694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3511300778" sldId="695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1308048679" sldId="696"/>
        </pc:sldMkLst>
      </pc:sldChg>
      <pc:sldChg chg="delSp modSp add del mod delAnim">
        <pc:chgData name="Igor Shinkar" userId="db6eb1b41a9778dd" providerId="LiveId" clId="{F82591B2-4E28-4E43-80D4-FB82B5759F71}" dt="2023-02-16T01:34:10.392" v="695" actId="1076"/>
        <pc:sldMkLst>
          <pc:docMk/>
          <pc:sldMk cId="3213117545" sldId="697"/>
        </pc:sldMkLst>
      </pc:sldChg>
      <pc:sldChg chg="add del">
        <pc:chgData name="Igor Shinkar" userId="db6eb1b41a9778dd" providerId="LiveId" clId="{F82591B2-4E28-4E43-80D4-FB82B5759F71}" dt="2023-02-12T19:47:34.442" v="21"/>
        <pc:sldMkLst>
          <pc:docMk/>
          <pc:sldMk cId="1964012787" sldId="698"/>
        </pc:sldMkLst>
      </pc:sldChg>
      <pc:sldChg chg="addSp modSp new mod modAnim">
        <pc:chgData name="Igor Shinkar" userId="db6eb1b41a9778dd" providerId="LiveId" clId="{F82591B2-4E28-4E43-80D4-FB82B5759F71}" dt="2023-02-16T07:13:46.065" v="714" actId="20577"/>
        <pc:sldMkLst>
          <pc:docMk/>
          <pc:sldMk cId="358304742" sldId="699"/>
        </pc:sldMkLst>
      </pc:sldChg>
      <pc:sldChg chg="delSp modSp add del mod">
        <pc:chgData name="Igor Shinkar" userId="db6eb1b41a9778dd" providerId="LiveId" clId="{F82591B2-4E28-4E43-80D4-FB82B5759F71}" dt="2023-02-16T07:13:31.409" v="697" actId="47"/>
        <pc:sldMkLst>
          <pc:docMk/>
          <pc:sldMk cId="583090328" sldId="700"/>
        </pc:sldMkLst>
      </pc:sldChg>
      <pc:sldChg chg="modSp add del mod">
        <pc:chgData name="Igor Shinkar" userId="db6eb1b41a9778dd" providerId="LiveId" clId="{F82591B2-4E28-4E43-80D4-FB82B5759F71}" dt="2023-02-16T07:13:29.105" v="696" actId="47"/>
        <pc:sldMkLst>
          <pc:docMk/>
          <pc:sldMk cId="4236072812" sldId="701"/>
        </pc:sldMkLst>
      </pc:sldChg>
      <pc:sldChg chg="modSp add mod">
        <pc:chgData name="Igor Shinkar" userId="db6eb1b41a9778dd" providerId="LiveId" clId="{F82591B2-4E28-4E43-80D4-FB82B5759F71}" dt="2023-02-16T07:14:58.883" v="777" actId="20577"/>
        <pc:sldMkLst>
          <pc:docMk/>
          <pc:sldMk cId="1569441076" sldId="702"/>
        </pc:sldMkLst>
      </pc:sldChg>
    </pc:docChg>
  </pc:docChgLst>
  <pc:docChgLst>
    <pc:chgData name="Igor Shinkar" userId="db6eb1b41a9778dd" providerId="LiveId" clId="{76B3E91C-0679-4375-A7EE-E585006D98D0}"/>
    <pc:docChg chg="undo custSel addSld delSld modSld sldOrd">
      <pc:chgData name="Igor Shinkar" userId="db6eb1b41a9778dd" providerId="LiveId" clId="{76B3E91C-0679-4375-A7EE-E585006D98D0}" dt="2025-10-05T18:29:19.439" v="129" actId="20577"/>
      <pc:docMkLst>
        <pc:docMk/>
      </pc:docMkLst>
      <pc:sldChg chg="modSp mod">
        <pc:chgData name="Igor Shinkar" userId="db6eb1b41a9778dd" providerId="LiveId" clId="{76B3E91C-0679-4375-A7EE-E585006D98D0}" dt="2025-10-05T18:12:29.368" v="1" actId="20577"/>
        <pc:sldMkLst>
          <pc:docMk/>
          <pc:sldMk cId="0" sldId="256"/>
        </pc:sldMkLst>
        <pc:spChg chg="mod">
          <ac:chgData name="Igor Shinkar" userId="db6eb1b41a9778dd" providerId="LiveId" clId="{76B3E91C-0679-4375-A7EE-E585006D98D0}" dt="2025-10-05T18:12:29.368" v="1" actId="20577"/>
          <ac:spMkLst>
            <pc:docMk/>
            <pc:sldMk cId="0" sldId="256"/>
            <ac:spMk id="2" creationId="{00000000-0000-0000-0000-000000000000}"/>
          </ac:spMkLst>
        </pc:spChg>
      </pc:sldChg>
      <pc:sldChg chg="delSp modSp mod delAnim modAnim">
        <pc:chgData name="Igor Shinkar" userId="db6eb1b41a9778dd" providerId="LiveId" clId="{76B3E91C-0679-4375-A7EE-E585006D98D0}" dt="2025-10-05T18:29:19.439" v="129" actId="20577"/>
        <pc:sldMkLst>
          <pc:docMk/>
          <pc:sldMk cId="2564424286" sldId="424"/>
        </pc:sldMkLst>
        <pc:spChg chg="mod">
          <ac:chgData name="Igor Shinkar" userId="db6eb1b41a9778dd" providerId="LiveId" clId="{76B3E91C-0679-4375-A7EE-E585006D98D0}" dt="2025-10-05T18:29:19.439" v="129" actId="20577"/>
          <ac:spMkLst>
            <pc:docMk/>
            <pc:sldMk cId="2564424286" sldId="424"/>
            <ac:spMk id="5122" creationId="{00000000-0000-0000-0000-000000000000}"/>
          </ac:spMkLst>
        </pc:spChg>
        <pc:grpChg chg="del mod">
          <ac:chgData name="Igor Shinkar" userId="db6eb1b41a9778dd" providerId="LiveId" clId="{76B3E91C-0679-4375-A7EE-E585006D98D0}" dt="2025-10-05T18:29:04.936" v="116" actId="478"/>
          <ac:grpSpMkLst>
            <pc:docMk/>
            <pc:sldMk cId="2564424286" sldId="424"/>
            <ac:grpSpMk id="3" creationId="{F7FBBDA0-B992-4CFC-B60B-53D36A144E10}"/>
          </ac:grpSpMkLst>
        </pc:grpChg>
        <pc:cxnChg chg="mod">
          <ac:chgData name="Igor Shinkar" userId="db6eb1b41a9778dd" providerId="LiveId" clId="{76B3E91C-0679-4375-A7EE-E585006D98D0}" dt="2025-10-05T18:29:04.936" v="116" actId="478"/>
          <ac:cxnSpMkLst>
            <pc:docMk/>
            <pc:sldMk cId="2564424286" sldId="424"/>
            <ac:cxnSpMk id="4" creationId="{346C0CC8-3A8B-4C8D-ABD5-062AEF2CB0F3}"/>
          </ac:cxnSpMkLst>
        </pc:cxnChg>
        <pc:cxnChg chg="mod">
          <ac:chgData name="Igor Shinkar" userId="db6eb1b41a9778dd" providerId="LiveId" clId="{76B3E91C-0679-4375-A7EE-E585006D98D0}" dt="2025-10-05T18:29:04.936" v="116" actId="478"/>
          <ac:cxnSpMkLst>
            <pc:docMk/>
            <pc:sldMk cId="2564424286" sldId="424"/>
            <ac:cxnSpMk id="11" creationId="{EFA535E4-8FB1-4ACD-B725-72468EDC2206}"/>
          </ac:cxnSpMkLst>
        </pc:cxnChg>
        <pc:cxnChg chg="mod">
          <ac:chgData name="Igor Shinkar" userId="db6eb1b41a9778dd" providerId="LiveId" clId="{76B3E91C-0679-4375-A7EE-E585006D98D0}" dt="2025-10-05T18:29:04.936" v="116" actId="478"/>
          <ac:cxnSpMkLst>
            <pc:docMk/>
            <pc:sldMk cId="2564424286" sldId="424"/>
            <ac:cxnSpMk id="18" creationId="{1C197F6C-7803-413F-81B1-5526CC8CB6F1}"/>
          </ac:cxnSpMkLst>
        </pc:cxnChg>
        <pc:cxnChg chg="mod">
          <ac:chgData name="Igor Shinkar" userId="db6eb1b41a9778dd" providerId="LiveId" clId="{76B3E91C-0679-4375-A7EE-E585006D98D0}" dt="2025-10-05T18:29:04.936" v="116" actId="478"/>
          <ac:cxnSpMkLst>
            <pc:docMk/>
            <pc:sldMk cId="2564424286" sldId="424"/>
            <ac:cxnSpMk id="20" creationId="{0776861D-9EBD-434C-B9B5-8CE448717135}"/>
          </ac:cxnSpMkLst>
        </pc:cxnChg>
        <pc:cxnChg chg="mod">
          <ac:chgData name="Igor Shinkar" userId="db6eb1b41a9778dd" providerId="LiveId" clId="{76B3E91C-0679-4375-A7EE-E585006D98D0}" dt="2025-10-05T18:29:04.936" v="116" actId="478"/>
          <ac:cxnSpMkLst>
            <pc:docMk/>
            <pc:sldMk cId="2564424286" sldId="424"/>
            <ac:cxnSpMk id="24" creationId="{9214F42E-63F4-44D0-9F2F-6632E3EEFDA1}"/>
          </ac:cxnSpMkLst>
        </pc:cxnChg>
        <pc:cxnChg chg="mod">
          <ac:chgData name="Igor Shinkar" userId="db6eb1b41a9778dd" providerId="LiveId" clId="{76B3E91C-0679-4375-A7EE-E585006D98D0}" dt="2025-10-05T18:29:04.936" v="116" actId="478"/>
          <ac:cxnSpMkLst>
            <pc:docMk/>
            <pc:sldMk cId="2564424286" sldId="424"/>
            <ac:cxnSpMk id="30" creationId="{B4912110-7242-4EDD-9904-B25FAA6FA664}"/>
          </ac:cxnSpMkLst>
        </pc:cxnChg>
      </pc:sldChg>
      <pc:sldChg chg="modSp modAnim">
        <pc:chgData name="Igor Shinkar" userId="db6eb1b41a9778dd" providerId="LiveId" clId="{76B3E91C-0679-4375-A7EE-E585006D98D0}" dt="2025-10-05T18:15:30.928" v="48" actId="114"/>
        <pc:sldMkLst>
          <pc:docMk/>
          <pc:sldMk cId="4045802601" sldId="451"/>
        </pc:sldMkLst>
        <pc:spChg chg="mod">
          <ac:chgData name="Igor Shinkar" userId="db6eb1b41a9778dd" providerId="LiveId" clId="{76B3E91C-0679-4375-A7EE-E585006D98D0}" dt="2025-10-05T18:15:30.928" v="48" actId="114"/>
          <ac:spMkLst>
            <pc:docMk/>
            <pc:sldMk cId="4045802601" sldId="451"/>
            <ac:spMk id="5122" creationId="{00000000-0000-0000-0000-000000000000}"/>
          </ac:spMkLst>
        </pc:spChg>
      </pc:sldChg>
      <pc:sldChg chg="addSp modSp mod modAnim">
        <pc:chgData name="Igor Shinkar" userId="db6eb1b41a9778dd" providerId="LiveId" clId="{76B3E91C-0679-4375-A7EE-E585006D98D0}" dt="2025-10-05T18:14:03.033" v="6" actId="1076"/>
        <pc:sldMkLst>
          <pc:docMk/>
          <pc:sldMk cId="1877785670" sldId="454"/>
        </pc:sldMkLst>
        <pc:spChg chg="mod">
          <ac:chgData name="Igor Shinkar" userId="db6eb1b41a9778dd" providerId="LiveId" clId="{76B3E91C-0679-4375-A7EE-E585006D98D0}" dt="2025-10-05T18:13:58.593" v="5" actId="164"/>
          <ac:spMkLst>
            <pc:docMk/>
            <pc:sldMk cId="1877785670" sldId="454"/>
            <ac:spMk id="5" creationId="{DC913FE3-7F85-52B3-B6BC-AB530DC69249}"/>
          </ac:spMkLst>
        </pc:spChg>
        <pc:spChg chg="mod">
          <ac:chgData name="Igor Shinkar" userId="db6eb1b41a9778dd" providerId="LiveId" clId="{76B3E91C-0679-4375-A7EE-E585006D98D0}" dt="2025-10-05T18:13:58.593" v="5" actId="164"/>
          <ac:spMkLst>
            <pc:docMk/>
            <pc:sldMk cId="1877785670" sldId="454"/>
            <ac:spMk id="8" creationId="{7DDAF912-F1AA-96AC-1BFA-D96768CCB02E}"/>
          </ac:spMkLst>
        </pc:spChg>
        <pc:spChg chg="mod">
          <ac:chgData name="Igor Shinkar" userId="db6eb1b41a9778dd" providerId="LiveId" clId="{76B3E91C-0679-4375-A7EE-E585006D98D0}" dt="2025-10-05T18:13:58.593" v="5" actId="164"/>
          <ac:spMkLst>
            <pc:docMk/>
            <pc:sldMk cId="1877785670" sldId="454"/>
            <ac:spMk id="14" creationId="{27B038E0-1261-9044-5EFC-BEE844CEDC92}"/>
          </ac:spMkLst>
        </pc:spChg>
        <pc:grpChg chg="mod">
          <ac:chgData name="Igor Shinkar" userId="db6eb1b41a9778dd" providerId="LiveId" clId="{76B3E91C-0679-4375-A7EE-E585006D98D0}" dt="2025-10-05T18:13:58.593" v="5" actId="164"/>
          <ac:grpSpMkLst>
            <pc:docMk/>
            <pc:sldMk cId="1877785670" sldId="454"/>
            <ac:grpSpMk id="3" creationId="{F7FBBDA0-B992-4CFC-B60B-53D36A144E10}"/>
          </ac:grpSpMkLst>
        </pc:grpChg>
        <pc:grpChg chg="add mod">
          <ac:chgData name="Igor Shinkar" userId="db6eb1b41a9778dd" providerId="LiveId" clId="{76B3E91C-0679-4375-A7EE-E585006D98D0}" dt="2025-10-05T18:14:03.033" v="6" actId="1076"/>
          <ac:grpSpMkLst>
            <pc:docMk/>
            <pc:sldMk cId="1877785670" sldId="454"/>
            <ac:grpSpMk id="12" creationId="{13DB7A89-2171-E218-DBB5-84D08EA0B68C}"/>
          </ac:grpSpMkLst>
        </pc:grpChg>
        <pc:cxnChg chg="mod">
          <ac:chgData name="Igor Shinkar" userId="db6eb1b41a9778dd" providerId="LiveId" clId="{76B3E91C-0679-4375-A7EE-E585006D98D0}" dt="2025-10-05T18:13:58.593" v="5" actId="164"/>
          <ac:cxnSpMkLst>
            <pc:docMk/>
            <pc:sldMk cId="1877785670" sldId="454"/>
            <ac:cxnSpMk id="7" creationId="{D6232F43-781E-7E13-0B70-386894B69EBE}"/>
          </ac:cxnSpMkLst>
        </pc:cxnChg>
        <pc:cxnChg chg="mod">
          <ac:chgData name="Igor Shinkar" userId="db6eb1b41a9778dd" providerId="LiveId" clId="{76B3E91C-0679-4375-A7EE-E585006D98D0}" dt="2025-10-05T18:13:58.593" v="5" actId="164"/>
          <ac:cxnSpMkLst>
            <pc:docMk/>
            <pc:sldMk cId="1877785670" sldId="454"/>
            <ac:cxnSpMk id="9" creationId="{0FD8B944-59EA-C70C-806B-0209E5DC6A42}"/>
          </ac:cxnSpMkLst>
        </pc:cxnChg>
        <pc:cxnChg chg="mod">
          <ac:chgData name="Igor Shinkar" userId="db6eb1b41a9778dd" providerId="LiveId" clId="{76B3E91C-0679-4375-A7EE-E585006D98D0}" dt="2025-10-05T18:13:58.593" v="5" actId="164"/>
          <ac:cxnSpMkLst>
            <pc:docMk/>
            <pc:sldMk cId="1877785670" sldId="454"/>
            <ac:cxnSpMk id="15" creationId="{730103E8-D76B-0A9F-2FBF-0EBDADC8B3B4}"/>
          </ac:cxnSpMkLst>
        </pc:cxnChg>
      </pc:sldChg>
      <pc:sldChg chg="del">
        <pc:chgData name="Igor Shinkar" userId="db6eb1b41a9778dd" providerId="LiveId" clId="{76B3E91C-0679-4375-A7EE-E585006D98D0}" dt="2025-10-05T18:12:31.528" v="2" actId="47"/>
        <pc:sldMkLst>
          <pc:docMk/>
          <pc:sldMk cId="3786336607" sldId="546"/>
        </pc:sldMkLst>
      </pc:sldChg>
      <pc:sldChg chg="del">
        <pc:chgData name="Igor Shinkar" userId="db6eb1b41a9778dd" providerId="LiveId" clId="{76B3E91C-0679-4375-A7EE-E585006D98D0}" dt="2025-10-05T18:12:41.870" v="4" actId="47"/>
        <pc:sldMkLst>
          <pc:docMk/>
          <pc:sldMk cId="1528553612" sldId="634"/>
        </pc:sldMkLst>
      </pc:sldChg>
      <pc:sldChg chg="del">
        <pc:chgData name="Igor Shinkar" userId="db6eb1b41a9778dd" providerId="LiveId" clId="{76B3E91C-0679-4375-A7EE-E585006D98D0}" dt="2025-10-05T18:12:40.975" v="3" actId="47"/>
        <pc:sldMkLst>
          <pc:docMk/>
          <pc:sldMk cId="3947764632" sldId="643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422884269" sldId="677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187486876" sldId="680"/>
        </pc:sldMkLst>
      </pc:sldChg>
      <pc:sldChg chg="modSp">
        <pc:chgData name="Igor Shinkar" userId="db6eb1b41a9778dd" providerId="LiveId" clId="{76B3E91C-0679-4375-A7EE-E585006D98D0}" dt="2025-10-05T18:14:30.643" v="15" actId="20577"/>
        <pc:sldMkLst>
          <pc:docMk/>
          <pc:sldMk cId="1472130942" sldId="685"/>
        </pc:sldMkLst>
        <pc:spChg chg="mod">
          <ac:chgData name="Igor Shinkar" userId="db6eb1b41a9778dd" providerId="LiveId" clId="{76B3E91C-0679-4375-A7EE-E585006D98D0}" dt="2025-10-05T18:14:30.643" v="15" actId="20577"/>
          <ac:spMkLst>
            <pc:docMk/>
            <pc:sldMk cId="1472130942" sldId="685"/>
            <ac:spMk id="5122" creationId="{00000000-0000-0000-0000-000000000000}"/>
          </ac:spMkLst>
        </pc:spChg>
      </pc:sldChg>
      <pc:sldChg chg="modSp">
        <pc:chgData name="Igor Shinkar" userId="db6eb1b41a9778dd" providerId="LiveId" clId="{76B3E91C-0679-4375-A7EE-E585006D98D0}" dt="2025-10-05T18:26:23.937" v="90" actId="6549"/>
        <pc:sldMkLst>
          <pc:docMk/>
          <pc:sldMk cId="765562733" sldId="688"/>
        </pc:sldMkLst>
        <pc:spChg chg="mod">
          <ac:chgData name="Igor Shinkar" userId="db6eb1b41a9778dd" providerId="LiveId" clId="{76B3E91C-0679-4375-A7EE-E585006D98D0}" dt="2025-10-05T18:26:23.937" v="90" actId="6549"/>
          <ac:spMkLst>
            <pc:docMk/>
            <pc:sldMk cId="765562733" sldId="688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1:41.577" v="64"/>
        <pc:sldMkLst>
          <pc:docMk/>
          <pc:sldMk cId="2543343372" sldId="693"/>
        </pc:sldMkLst>
      </pc:sldChg>
      <pc:sldChg chg="del">
        <pc:chgData name="Igor Shinkar" userId="db6eb1b41a9778dd" providerId="LiveId" clId="{76B3E91C-0679-4375-A7EE-E585006D98D0}" dt="2025-10-05T18:21:46.141" v="65" actId="47"/>
        <pc:sldMkLst>
          <pc:docMk/>
          <pc:sldMk cId="3328129169" sldId="694"/>
        </pc:sldMkLst>
      </pc:sldChg>
      <pc:sldChg chg="modSp add del modAnim">
        <pc:chgData name="Igor Shinkar" userId="db6eb1b41a9778dd" providerId="LiveId" clId="{76B3E91C-0679-4375-A7EE-E585006D98D0}" dt="2025-10-05T18:26:10.850" v="89" actId="20577"/>
        <pc:sldMkLst>
          <pc:docMk/>
          <pc:sldMk cId="1964012787" sldId="698"/>
        </pc:sldMkLst>
        <pc:spChg chg="mod">
          <ac:chgData name="Igor Shinkar" userId="db6eb1b41a9778dd" providerId="LiveId" clId="{76B3E91C-0679-4375-A7EE-E585006D98D0}" dt="2025-10-05T18:26:10.850" v="89" actId="20577"/>
          <ac:spMkLst>
            <pc:docMk/>
            <pc:sldMk cId="1964012787" sldId="698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956707499" sldId="700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482447234" sldId="701"/>
        </pc:sldMkLst>
      </pc:sldChg>
      <pc:sldChg chg="modSp add">
        <pc:chgData name="Igor Shinkar" userId="db6eb1b41a9778dd" providerId="LiveId" clId="{76B3E91C-0679-4375-A7EE-E585006D98D0}" dt="2025-10-05T18:21:55.017" v="66" actId="113"/>
        <pc:sldMkLst>
          <pc:docMk/>
          <pc:sldMk cId="2062090897" sldId="703"/>
        </pc:sldMkLst>
        <pc:spChg chg="mod">
          <ac:chgData name="Igor Shinkar" userId="db6eb1b41a9778dd" providerId="LiveId" clId="{76B3E91C-0679-4375-A7EE-E585006D98D0}" dt="2025-10-05T18:21:55.017" v="66" actId="113"/>
          <ac:spMkLst>
            <pc:docMk/>
            <pc:sldMk cId="2062090897" sldId="703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1:41.577" v="64"/>
        <pc:sldMkLst>
          <pc:docMk/>
          <pc:sldMk cId="3094887183" sldId="704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309403812" sldId="705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674445654" sldId="706"/>
        </pc:sldMkLst>
      </pc:sldChg>
      <pc:sldChg chg="modSp add del">
        <pc:chgData name="Igor Shinkar" userId="db6eb1b41a9778dd" providerId="LiveId" clId="{76B3E91C-0679-4375-A7EE-E585006D98D0}" dt="2025-10-05T18:25:21.032" v="80" actId="47"/>
        <pc:sldMkLst>
          <pc:docMk/>
          <pc:sldMk cId="3402115261" sldId="707"/>
        </pc:sldMkLst>
        <pc:spChg chg="mod">
          <ac:chgData name="Igor Shinkar" userId="db6eb1b41a9778dd" providerId="LiveId" clId="{76B3E91C-0679-4375-A7EE-E585006D98D0}" dt="2025-10-05T18:23:17.280" v="70"/>
          <ac:spMkLst>
            <pc:docMk/>
            <pc:sldMk cId="3402115261" sldId="707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625246816" sldId="708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305782303" sldId="709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346192159" sldId="710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156150194" sldId="711"/>
        </pc:sldMkLst>
      </pc:sldChg>
      <pc:sldChg chg="modSp add modAnim">
        <pc:chgData name="Igor Shinkar" userId="db6eb1b41a9778dd" providerId="LiveId" clId="{76B3E91C-0679-4375-A7EE-E585006D98D0}" dt="2025-10-05T18:25:12.687" v="78" actId="20577"/>
        <pc:sldMkLst>
          <pc:docMk/>
          <pc:sldMk cId="361187519" sldId="712"/>
        </pc:sldMkLst>
        <pc:spChg chg="mod">
          <ac:chgData name="Igor Shinkar" userId="db6eb1b41a9778dd" providerId="LiveId" clId="{76B3E91C-0679-4375-A7EE-E585006D98D0}" dt="2025-10-05T18:25:12.687" v="78" actId="20577"/>
          <ac:spMkLst>
            <pc:docMk/>
            <pc:sldMk cId="361187519" sldId="712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822994674" sldId="713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417175698" sldId="714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1352688662" sldId="716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1157831117" sldId="717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1066737520" sldId="718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1490276385" sldId="719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945086375" sldId="720"/>
        </pc:sldMkLst>
      </pc:sldChg>
      <pc:sldChg chg="modSp add ord modAnim">
        <pc:chgData name="Igor Shinkar" userId="db6eb1b41a9778dd" providerId="LiveId" clId="{76B3E91C-0679-4375-A7EE-E585006D98D0}" dt="2025-10-05T18:24:56.857" v="76"/>
        <pc:sldMkLst>
          <pc:docMk/>
          <pc:sldMk cId="330795401" sldId="721"/>
        </pc:sldMkLst>
        <pc:spChg chg="mod">
          <ac:chgData name="Igor Shinkar" userId="db6eb1b41a9778dd" providerId="LiveId" clId="{76B3E91C-0679-4375-A7EE-E585006D98D0}" dt="2025-10-05T18:23:32.191" v="72"/>
          <ac:spMkLst>
            <pc:docMk/>
            <pc:sldMk cId="330795401" sldId="721"/>
            <ac:spMk id="5122" creationId="{00000000-0000-0000-0000-000000000000}"/>
          </ac:spMkLst>
        </pc:spChg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701200704" sldId="722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566980608" sldId="723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3245187080" sldId="724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375008911" sldId="725"/>
        </pc:sldMkLst>
      </pc:sldChg>
      <pc:sldChg chg="add">
        <pc:chgData name="Igor Shinkar" userId="db6eb1b41a9778dd" providerId="LiveId" clId="{76B3E91C-0679-4375-A7EE-E585006D98D0}" dt="2025-10-05T18:22:05.585" v="67"/>
        <pc:sldMkLst>
          <pc:docMk/>
          <pc:sldMk cId="3558795180" sldId="727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68148404" sldId="728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814613198" sldId="729"/>
        </pc:sldMkLst>
      </pc:sldChg>
      <pc:sldChg chg="add">
        <pc:chgData name="Igor Shinkar" userId="db6eb1b41a9778dd" providerId="LiveId" clId="{76B3E91C-0679-4375-A7EE-E585006D98D0}" dt="2025-10-05T18:22:57.055" v="68"/>
        <pc:sldMkLst>
          <pc:docMk/>
          <pc:sldMk cId="273984364" sldId="730"/>
        </pc:sldMkLst>
      </pc:sldChg>
      <pc:sldChg chg="add">
        <pc:chgData name="Igor Shinkar" userId="db6eb1b41a9778dd" providerId="LiveId" clId="{76B3E91C-0679-4375-A7EE-E585006D98D0}" dt="2025-10-05T18:25:19.357" v="79"/>
        <pc:sldMkLst>
          <pc:docMk/>
          <pc:sldMk cId="740892173" sldId="731"/>
        </pc:sldMkLst>
      </pc:sldChg>
      <pc:sldChg chg="modSp add modAnim">
        <pc:chgData name="Igor Shinkar" userId="db6eb1b41a9778dd" providerId="LiveId" clId="{76B3E91C-0679-4375-A7EE-E585006D98D0}" dt="2025-10-05T18:28:55.427" v="98" actId="6549"/>
        <pc:sldMkLst>
          <pc:docMk/>
          <pc:sldMk cId="3605326756" sldId="732"/>
        </pc:sldMkLst>
        <pc:spChg chg="mod">
          <ac:chgData name="Igor Shinkar" userId="db6eb1b41a9778dd" providerId="LiveId" clId="{76B3E91C-0679-4375-A7EE-E585006D98D0}" dt="2025-10-05T18:28:55.427" v="98" actId="6549"/>
          <ac:spMkLst>
            <pc:docMk/>
            <pc:sldMk cId="3605326756" sldId="732"/>
            <ac:spMk id="5122" creationId="{5F543C1B-E22F-3A71-E1C3-632399402B18}"/>
          </ac:spMkLst>
        </pc:spChg>
      </pc:sldChg>
    </pc:docChg>
  </pc:docChgLst>
  <pc:docChgLst>
    <pc:chgData name="Igor Shinkar" userId="db6eb1b41a9778dd" providerId="LiveId" clId="{C4C7B6E7-AA42-46BF-B72A-26C315BF79C1}"/>
    <pc:docChg chg="undo custSel addSld delSld modSld sldOrd">
      <pc:chgData name="Igor Shinkar" userId="db6eb1b41a9778dd" providerId="LiveId" clId="{C4C7B6E7-AA42-46BF-B72A-26C315BF79C1}" dt="2023-01-13T19:31:23.081" v="415" actId="20577"/>
      <pc:docMkLst>
        <pc:docMk/>
      </pc:docMkLst>
      <pc:sldChg chg="modSp mod">
        <pc:chgData name="Igor Shinkar" userId="db6eb1b41a9778dd" providerId="LiveId" clId="{C4C7B6E7-AA42-46BF-B72A-26C315BF79C1}" dt="2023-01-08T22:29:34.461" v="118" actId="6549"/>
        <pc:sldMkLst>
          <pc:docMk/>
          <pc:sldMk cId="0" sldId="25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6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7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0" sldId="280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947332408" sldId="33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237389832" sldId="33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7227556" sldId="33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071907234" sldId="339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804230959" sldId="34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36824287" sldId="34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9713663" sldId="348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48285957" sldId="49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2909664935" sldId="495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761493880" sldId="49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176808468" sldId="497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133965738" sldId="498"/>
        </pc:sldMkLst>
      </pc:sldChg>
      <pc:sldChg chg="del">
        <pc:chgData name="Igor Shinkar" userId="db6eb1b41a9778dd" providerId="LiveId" clId="{C4C7B6E7-AA42-46BF-B72A-26C315BF79C1}" dt="2023-01-08T22:18:50.081" v="38" actId="47"/>
        <pc:sldMkLst>
          <pc:docMk/>
          <pc:sldMk cId="3169810448" sldId="500"/>
        </pc:sldMkLst>
      </pc:sldChg>
      <pc:sldChg chg="del">
        <pc:chgData name="Igor Shinkar" userId="db6eb1b41a9778dd" providerId="LiveId" clId="{C4C7B6E7-AA42-46BF-B72A-26C315BF79C1}" dt="2023-01-08T22:18:49.290" v="37" actId="47"/>
        <pc:sldMkLst>
          <pc:docMk/>
          <pc:sldMk cId="4049421656" sldId="501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280857075" sldId="502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689895654" sldId="503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903115787" sldId="504"/>
        </pc:sldMkLst>
      </pc:sldChg>
      <pc:sldChg chg="del">
        <pc:chgData name="Igor Shinkar" userId="db6eb1b41a9778dd" providerId="LiveId" clId="{C4C7B6E7-AA42-46BF-B72A-26C315BF79C1}" dt="2023-01-08T22:18:53.071" v="39" actId="47"/>
        <pc:sldMkLst>
          <pc:docMk/>
          <pc:sldMk cId="233979628" sldId="505"/>
        </pc:sldMkLst>
      </pc:sldChg>
      <pc:sldChg chg="del">
        <pc:chgData name="Igor Shinkar" userId="db6eb1b41a9778dd" providerId="LiveId" clId="{C4C7B6E7-AA42-46BF-B72A-26C315BF79C1}" dt="2023-01-08T22:18:54.152" v="40" actId="47"/>
        <pc:sldMkLst>
          <pc:docMk/>
          <pc:sldMk cId="2934363011" sldId="506"/>
        </pc:sldMkLst>
      </pc:sldChg>
      <pc:sldChg chg="modSp modAnim">
        <pc:chgData name="Igor Shinkar" userId="db6eb1b41a9778dd" providerId="LiveId" clId="{C4C7B6E7-AA42-46BF-B72A-26C315BF79C1}" dt="2023-01-08T22:19:54.283" v="108" actId="20577"/>
        <pc:sldMkLst>
          <pc:docMk/>
          <pc:sldMk cId="915010586" sldId="507"/>
        </pc:sldMkLst>
      </pc:sldChg>
      <pc:sldChg chg="modSp modAnim">
        <pc:chgData name="Igor Shinkar" userId="db6eb1b41a9778dd" providerId="LiveId" clId="{C4C7B6E7-AA42-46BF-B72A-26C315BF79C1}" dt="2023-01-11T19:51:15.295" v="245" actId="20577"/>
        <pc:sldMkLst>
          <pc:docMk/>
          <pc:sldMk cId="2812135973" sldId="508"/>
        </pc:sldMkLst>
      </pc:sldChg>
      <pc:sldChg chg="modSp modAnim">
        <pc:chgData name="Igor Shinkar" userId="db6eb1b41a9778dd" providerId="LiveId" clId="{C4C7B6E7-AA42-46BF-B72A-26C315BF79C1}" dt="2023-01-11T20:12:38.943" v="264" actId="20577"/>
        <pc:sldMkLst>
          <pc:docMk/>
          <pc:sldMk cId="3744354784" sldId="509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206724508" sldId="510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1863227473" sldId="510"/>
        </pc:sldMkLst>
      </pc:sldChg>
      <pc:sldChg chg="modSp add del mod">
        <pc:chgData name="Igor Shinkar" userId="db6eb1b41a9778dd" providerId="LiveId" clId="{C4C7B6E7-AA42-46BF-B72A-26C315BF79C1}" dt="2023-01-08T22:18:47.258" v="36" actId="20577"/>
        <pc:sldMkLst>
          <pc:docMk/>
          <pc:sldMk cId="3574181270" sldId="511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3473629223" sldId="512"/>
        </pc:sldMkLst>
      </pc:sldChg>
      <pc:sldChg chg="add ord">
        <pc:chgData name="Igor Shinkar" userId="db6eb1b41a9778dd" providerId="LiveId" clId="{C4C7B6E7-AA42-46BF-B72A-26C315BF79C1}" dt="2023-01-11T20:13:08.986" v="266"/>
        <pc:sldMkLst>
          <pc:docMk/>
          <pc:sldMk cId="3050185687" sldId="513"/>
        </pc:sldMkLst>
      </pc:sldChg>
      <pc:sldChg chg="del">
        <pc:chgData name="Igor Shinkar" userId="db6eb1b41a9778dd" providerId="LiveId" clId="{C4C7B6E7-AA42-46BF-B72A-26C315BF79C1}" dt="2023-01-08T22:41:20.036" v="125" actId="2696"/>
        <pc:sldMkLst>
          <pc:docMk/>
          <pc:sldMk cId="3089987187" sldId="513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4229445077" sldId="514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1570045698" sldId="515"/>
        </pc:sldMkLst>
      </pc:sldChg>
      <pc:sldChg chg="del">
        <pc:chgData name="Igor Shinkar" userId="db6eb1b41a9778dd" providerId="LiveId" clId="{C4C7B6E7-AA42-46BF-B72A-26C315BF79C1}" dt="2023-01-08T22:18:54.923" v="41" actId="47"/>
        <pc:sldMkLst>
          <pc:docMk/>
          <pc:sldMk cId="3983144007" sldId="516"/>
        </pc:sldMkLst>
      </pc:sldChg>
      <pc:sldChg chg="modSp mod">
        <pc:chgData name="Igor Shinkar" userId="db6eb1b41a9778dd" providerId="LiveId" clId="{C4C7B6E7-AA42-46BF-B72A-26C315BF79C1}" dt="2023-01-13T18:54:09.396" v="314" actId="14100"/>
        <pc:sldMkLst>
          <pc:docMk/>
          <pc:sldMk cId="284162790" sldId="521"/>
        </pc:sldMkLst>
      </pc:sldChg>
      <pc:sldChg chg="modSp">
        <pc:chgData name="Igor Shinkar" userId="db6eb1b41a9778dd" providerId="LiveId" clId="{C4C7B6E7-AA42-46BF-B72A-26C315BF79C1}" dt="2023-01-13T19:03:23.131" v="341" actId="20577"/>
        <pc:sldMkLst>
          <pc:docMk/>
          <pc:sldMk cId="1495137352" sldId="52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860126165" sldId="526"/>
        </pc:sldMkLst>
      </pc:sldChg>
      <pc:sldChg chg="add del">
        <pc:chgData name="Igor Shinkar" userId="db6eb1b41a9778dd" providerId="LiveId" clId="{C4C7B6E7-AA42-46BF-B72A-26C315BF79C1}" dt="2023-01-08T22:18:36.544" v="2" actId="47"/>
        <pc:sldMkLst>
          <pc:docMk/>
          <pc:sldMk cId="869081382" sldId="52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20262035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4017014876" sldId="526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31261912" sldId="52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440317548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109080155" sldId="52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289898078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182177540" sldId="52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189237254" sldId="52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71059800" sldId="52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00448313" sldId="529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316670015" sldId="52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54073163" sldId="53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023471458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960703077" sldId="53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66164813" sldId="53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13973606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3382053974" sldId="53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94963467" sldId="532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57009868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0402197" sldId="53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05654693" sldId="53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514532163" sldId="53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782475651" sldId="53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155676573" sldId="53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90134011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89317654" sldId="534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551827567" sldId="535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248506378" sldId="535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590899397" sldId="535"/>
        </pc:sldMkLst>
      </pc:sldChg>
      <pc:sldChg chg="modSp add mod">
        <pc:chgData name="Igor Shinkar" userId="db6eb1b41a9778dd" providerId="LiveId" clId="{C4C7B6E7-AA42-46BF-B72A-26C315BF79C1}" dt="2023-01-08T22:24:30.413" v="110" actId="20577"/>
        <pc:sldMkLst>
          <pc:docMk/>
          <pc:sldMk cId="1980821399" sldId="536"/>
        </pc:sldMkLst>
      </pc:sldChg>
      <pc:sldChg chg="modSp add mod modAnim">
        <pc:chgData name="Igor Shinkar" userId="db6eb1b41a9778dd" providerId="LiveId" clId="{C4C7B6E7-AA42-46BF-B72A-26C315BF79C1}" dt="2023-01-13T19:26:20.303" v="401" actId="20577"/>
        <pc:sldMkLst>
          <pc:docMk/>
          <pc:sldMk cId="1402092979" sldId="53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557727761" sldId="53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12419667" sldId="539"/>
        </pc:sldMkLst>
      </pc:sldChg>
      <pc:sldChg chg="modSp add modAnim">
        <pc:chgData name="Igor Shinkar" userId="db6eb1b41a9778dd" providerId="LiveId" clId="{C4C7B6E7-AA42-46BF-B72A-26C315BF79C1}" dt="2023-01-13T19:31:23.081" v="415" actId="20577"/>
        <pc:sldMkLst>
          <pc:docMk/>
          <pc:sldMk cId="1985219997" sldId="540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786750932" sldId="541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346430107" sldId="542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145301613" sldId="544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2459527958" sldId="545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066890158" sldId="546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124676722" sldId="546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315248279" sldId="546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828685778" sldId="54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516215389" sldId="547"/>
        </pc:sldMkLst>
      </pc:sldChg>
      <pc:sldChg chg="modSp add del modAnim">
        <pc:chgData name="Igor Shinkar" userId="db6eb1b41a9778dd" providerId="LiveId" clId="{C4C7B6E7-AA42-46BF-B72A-26C315BF79C1}" dt="2023-01-11T20:54:37.313" v="268" actId="2696"/>
        <pc:sldMkLst>
          <pc:docMk/>
          <pc:sldMk cId="613735698" sldId="548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052768120" sldId="548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569998721" sldId="548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700303885" sldId="548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607092206" sldId="549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911470249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181093977" sldId="550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23914908" sldId="550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3834059942" sldId="550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371824222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072112997" sldId="551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2774231396" sldId="551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4195139888" sldId="551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24230344" sldId="552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2623747808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934124412" sldId="552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3313552500" sldId="552"/>
        </pc:sldMkLst>
      </pc:sldChg>
      <pc:sldChg chg="add">
        <pc:chgData name="Igor Shinkar" userId="db6eb1b41a9778dd" providerId="LiveId" clId="{C4C7B6E7-AA42-46BF-B72A-26C315BF79C1}" dt="2023-01-11T20:54:47.744" v="269"/>
        <pc:sldMkLst>
          <pc:docMk/>
          <pc:sldMk cId="267005102" sldId="553"/>
        </pc:sldMkLst>
      </pc:sldChg>
      <pc:sldChg chg="add del">
        <pc:chgData name="Igor Shinkar" userId="db6eb1b41a9778dd" providerId="LiveId" clId="{C4C7B6E7-AA42-46BF-B72A-26C315BF79C1}" dt="2023-01-08T22:38:19.203" v="119" actId="2696"/>
        <pc:sldMkLst>
          <pc:docMk/>
          <pc:sldMk cId="1599038826" sldId="553"/>
        </pc:sldMkLst>
      </pc:sldChg>
      <pc:sldChg chg="add del">
        <pc:chgData name="Igor Shinkar" userId="db6eb1b41a9778dd" providerId="LiveId" clId="{C4C7B6E7-AA42-46BF-B72A-26C315BF79C1}" dt="2023-01-08T22:41:20.036" v="125" actId="2696"/>
        <pc:sldMkLst>
          <pc:docMk/>
          <pc:sldMk cId="1750445217" sldId="553"/>
        </pc:sldMkLst>
      </pc:sldChg>
      <pc:sldChg chg="add del">
        <pc:chgData name="Igor Shinkar" userId="db6eb1b41a9778dd" providerId="LiveId" clId="{C4C7B6E7-AA42-46BF-B72A-26C315BF79C1}" dt="2023-01-11T20:54:37.313" v="268" actId="2696"/>
        <pc:sldMkLst>
          <pc:docMk/>
          <pc:sldMk cId="2465753551" sldId="553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109230227" sldId="555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1918711554" sldId="556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017942213" sldId="557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526173978" sldId="557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2939353969" sldId="557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63656258" sldId="558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978495760" sldId="558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980827212" sldId="558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5649901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119429063" sldId="559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615798983" sldId="559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229390406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962225964" sldId="560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59584165" sldId="560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52807681" sldId="561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85707041" sldId="561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2745596428" sldId="561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223426222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856864328" sldId="562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3933598193" sldId="562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646164449" sldId="563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813894368" sldId="563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3812885270" sldId="563"/>
        </pc:sldMkLst>
      </pc:sldChg>
      <pc:sldChg chg="add del">
        <pc:chgData name="Igor Shinkar" userId="db6eb1b41a9778dd" providerId="LiveId" clId="{C4C7B6E7-AA42-46BF-B72A-26C315BF79C1}" dt="2023-01-08T22:40:21.466" v="123"/>
        <pc:sldMkLst>
          <pc:docMk/>
          <pc:sldMk cId="1305418758" sldId="564"/>
        </pc:sldMkLst>
      </pc:sldChg>
      <pc:sldChg chg="add">
        <pc:chgData name="Igor Shinkar" userId="db6eb1b41a9778dd" providerId="LiveId" clId="{C4C7B6E7-AA42-46BF-B72A-26C315BF79C1}" dt="2023-01-08T22:40:24.238" v="124"/>
        <pc:sldMkLst>
          <pc:docMk/>
          <pc:sldMk cId="1362630688" sldId="564"/>
        </pc:sldMkLst>
      </pc:sldChg>
      <pc:sldChg chg="add del">
        <pc:chgData name="Igor Shinkar" userId="db6eb1b41a9778dd" providerId="LiveId" clId="{C4C7B6E7-AA42-46BF-B72A-26C315BF79C1}" dt="2023-01-08T22:40:17.400" v="121" actId="2696"/>
        <pc:sldMkLst>
          <pc:docMk/>
          <pc:sldMk cId="1715328083" sldId="564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1726513342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2233187104" sldId="565"/>
        </pc:sldMkLst>
      </pc:sldChg>
      <pc:sldChg chg="add">
        <pc:chgData name="Igor Shinkar" userId="db6eb1b41a9778dd" providerId="LiveId" clId="{C4C7B6E7-AA42-46BF-B72A-26C315BF79C1}" dt="2023-01-08T22:45:18.002" v="128"/>
        <pc:sldMkLst>
          <pc:docMk/>
          <pc:sldMk cId="1177342316" sldId="566"/>
        </pc:sldMkLst>
      </pc:sldChg>
      <pc:sldChg chg="add del">
        <pc:chgData name="Igor Shinkar" userId="db6eb1b41a9778dd" providerId="LiveId" clId="{C4C7B6E7-AA42-46BF-B72A-26C315BF79C1}" dt="2023-01-08T22:44:43.824" v="127" actId="2696"/>
        <pc:sldMkLst>
          <pc:docMk/>
          <pc:sldMk cId="2209327837" sldId="566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3566282011" sldId="567"/>
        </pc:sldMkLst>
      </pc:sldChg>
      <pc:sldChg chg="add">
        <pc:chgData name="Igor Shinkar" userId="db6eb1b41a9778dd" providerId="LiveId" clId="{C4C7B6E7-AA42-46BF-B72A-26C315BF79C1}" dt="2023-01-08T22:27:03.819" v="114"/>
        <pc:sldMkLst>
          <pc:docMk/>
          <pc:sldMk cId="4281939165" sldId="568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393668340" sldId="569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390362977" sldId="570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2208400286" sldId="571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4037376122" sldId="572"/>
        </pc:sldMkLst>
      </pc:sldChg>
      <pc:sldChg chg="add">
        <pc:chgData name="Igor Shinkar" userId="db6eb1b41a9778dd" providerId="LiveId" clId="{C4C7B6E7-AA42-46BF-B72A-26C315BF79C1}" dt="2023-01-08T22:29:07.362" v="115"/>
        <pc:sldMkLst>
          <pc:docMk/>
          <pc:sldMk cId="153985266" sldId="573"/>
        </pc:sldMkLst>
      </pc:sldChg>
    </pc:docChg>
  </pc:docChgLst>
  <pc:docChgLst>
    <pc:chgData name="Igor Shinkar" userId="db6eb1b41a9778dd" providerId="LiveId" clId="{8D5D62BC-6AE8-4EEB-9B34-88D17CC5C3A8}"/>
    <pc:docChg chg="addSld delSld modSld">
      <pc:chgData name="Igor Shinkar" userId="db6eb1b41a9778dd" providerId="LiveId" clId="{8D5D62BC-6AE8-4EEB-9B34-88D17CC5C3A8}" dt="2023-02-03T19:55:59.283" v="364" actId="207"/>
      <pc:docMkLst>
        <pc:docMk/>
      </pc:docMkLst>
      <pc:sldChg chg="modSp">
        <pc:chgData name="Igor Shinkar" userId="db6eb1b41a9778dd" providerId="LiveId" clId="{8D5D62BC-6AE8-4EEB-9B34-88D17CC5C3A8}" dt="2023-02-03T19:40:09.594" v="94" actId="20577"/>
        <pc:sldMkLst>
          <pc:docMk/>
          <pc:sldMk cId="3826814530" sldId="585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838808098" sldId="589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3468626042" sldId="590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4204297116" sldId="59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842196757" sldId="595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415560332" sldId="596"/>
        </pc:sldMkLst>
      </pc:sldChg>
      <pc:sldChg chg="modSp add">
        <pc:chgData name="Igor Shinkar" userId="db6eb1b41a9778dd" providerId="LiveId" clId="{8D5D62BC-6AE8-4EEB-9B34-88D17CC5C3A8}" dt="2023-02-03T19:21:09.805" v="41" actId="6549"/>
        <pc:sldMkLst>
          <pc:docMk/>
          <pc:sldMk cId="4108379219" sldId="597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65609547" sldId="598"/>
        </pc:sldMkLst>
      </pc:sldChg>
      <pc:sldChg chg="add del">
        <pc:chgData name="Igor Shinkar" userId="db6eb1b41a9778dd" providerId="LiveId" clId="{8D5D62BC-6AE8-4EEB-9B34-88D17CC5C3A8}" dt="2023-01-30T06:59:55.618" v="31" actId="47"/>
        <pc:sldMkLst>
          <pc:docMk/>
          <pc:sldMk cId="703827268" sldId="600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2725769497" sldId="60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601699745" sldId="602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11485094" sldId="603"/>
        </pc:sldMkLst>
      </pc:sldChg>
      <pc:sldChg chg="modSp">
        <pc:chgData name="Igor Shinkar" userId="db6eb1b41a9778dd" providerId="LiveId" clId="{8D5D62BC-6AE8-4EEB-9B34-88D17CC5C3A8}" dt="2023-02-03T19:29:29.385" v="55" actId="57"/>
        <pc:sldMkLst>
          <pc:docMk/>
          <pc:sldMk cId="3524552584" sldId="605"/>
        </pc:sldMkLst>
      </pc:sldChg>
      <pc:sldChg chg="modSp modAnim">
        <pc:chgData name="Igor Shinkar" userId="db6eb1b41a9778dd" providerId="LiveId" clId="{8D5D62BC-6AE8-4EEB-9B34-88D17CC5C3A8}" dt="2023-02-03T19:55:59.283" v="364" actId="207"/>
        <pc:sldMkLst>
          <pc:docMk/>
          <pc:sldMk cId="1355648787" sldId="606"/>
        </pc:sldMkLst>
      </pc:sldChg>
      <pc:sldChg chg="modSp add mod">
        <pc:chgData name="Igor Shinkar" userId="db6eb1b41a9778dd" providerId="LiveId" clId="{8D5D62BC-6AE8-4EEB-9B34-88D17CC5C3A8}" dt="2023-01-30T06:58:33.741" v="9" actId="20577"/>
        <pc:sldMkLst>
          <pc:docMk/>
          <pc:sldMk cId="3577366269" sldId="608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3297466465" sldId="609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326939600" sldId="610"/>
        </pc:sldMkLst>
      </pc:sldChg>
      <pc:sldChg chg="modSp add mod">
        <pc:chgData name="Igor Shinkar" userId="db6eb1b41a9778dd" providerId="LiveId" clId="{8D5D62BC-6AE8-4EEB-9B34-88D17CC5C3A8}" dt="2023-01-30T07:01:47.885" v="39" actId="1076"/>
        <pc:sldMkLst>
          <pc:docMk/>
          <pc:sldMk cId="4140997240" sldId="611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1324843173" sldId="612"/>
        </pc:sldMkLst>
      </pc:sldChg>
      <pc:sldChg chg="add">
        <pc:chgData name="Igor Shinkar" userId="db6eb1b41a9778dd" providerId="LiveId" clId="{8D5D62BC-6AE8-4EEB-9B34-88D17CC5C3A8}" dt="2023-01-30T06:58:53.303" v="10"/>
        <pc:sldMkLst>
          <pc:docMk/>
          <pc:sldMk cId="4143580289" sldId="613"/>
        </pc:sldMkLst>
      </pc:sldChg>
      <pc:sldChg chg="add">
        <pc:chgData name="Igor Shinkar" userId="db6eb1b41a9778dd" providerId="LiveId" clId="{8D5D62BC-6AE8-4EEB-9B34-88D17CC5C3A8}" dt="2023-01-30T06:59:51.061" v="30"/>
        <pc:sldMkLst>
          <pc:docMk/>
          <pc:sldMk cId="497691683" sldId="614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822106215" sldId="615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793487114" sldId="616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748332287" sldId="617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950299750" sldId="618"/>
        </pc:sldMkLst>
      </pc:sldChg>
      <pc:sldChg chg="modSp add modAnim">
        <pc:chgData name="Igor Shinkar" userId="db6eb1b41a9778dd" providerId="LiveId" clId="{8D5D62BC-6AE8-4EEB-9B34-88D17CC5C3A8}" dt="2023-01-30T07:01:29.945" v="38" actId="20577"/>
        <pc:sldMkLst>
          <pc:docMk/>
          <pc:sldMk cId="2472823721" sldId="619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3813934433" sldId="620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2949879897" sldId="621"/>
        </pc:sldMkLst>
      </pc:sldChg>
      <pc:sldChg chg="add">
        <pc:chgData name="Igor Shinkar" userId="db6eb1b41a9778dd" providerId="LiveId" clId="{8D5D62BC-6AE8-4EEB-9B34-88D17CC5C3A8}" dt="2023-01-30T07:00:19.115" v="32"/>
        <pc:sldMkLst>
          <pc:docMk/>
          <pc:sldMk cId="3242239518" sldId="622"/>
        </pc:sldMkLst>
      </pc:sldChg>
      <pc:sldChg chg="modSp add modAnim">
        <pc:chgData name="Igor Shinkar" userId="db6eb1b41a9778dd" providerId="LiveId" clId="{8D5D62BC-6AE8-4EEB-9B34-88D17CC5C3A8}" dt="2023-02-03T19:30:10.521" v="72" actId="20577"/>
        <pc:sldMkLst>
          <pc:docMk/>
          <pc:sldMk cId="1440960658" sldId="623"/>
        </pc:sldMkLst>
      </pc:sldChg>
    </pc:docChg>
  </pc:docChgLst>
  <pc:docChgLst>
    <pc:chgData name="Igor Shinkar" userId="db6eb1b41a9778dd" providerId="LiveId" clId="{9BC0A695-7478-4508-A8CF-454DB7EFEF54}"/>
    <pc:docChg chg="addSld delSld modSld sldOrd">
      <pc:chgData name="Igor Shinkar" userId="db6eb1b41a9778dd" providerId="LiveId" clId="{9BC0A695-7478-4508-A8CF-454DB7EFEF54}" dt="2023-01-18T19:31:51.052" v="12" actId="6549"/>
      <pc:docMkLst>
        <pc:docMk/>
      </pc:docMkLst>
      <pc:sldChg chg="modSp mod">
        <pc:chgData name="Igor Shinkar" userId="db6eb1b41a9778dd" providerId="LiveId" clId="{9BC0A695-7478-4508-A8CF-454DB7EFEF54}" dt="2023-01-18T19:31:51.052" v="12" actId="6549"/>
        <pc:sldMkLst>
          <pc:docMk/>
          <pc:sldMk cId="0" sldId="256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915010586" sldId="50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12135973" sldId="50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744354784" sldId="50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863227473" sldId="51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574181270" sldId="51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3050185687" sldId="513"/>
        </pc:sldMkLst>
      </pc:sldChg>
      <pc:sldChg chg="modSp add">
        <pc:chgData name="Igor Shinkar" userId="db6eb1b41a9778dd" providerId="LiveId" clId="{9BC0A695-7478-4508-A8CF-454DB7EFEF54}" dt="2023-01-17T06:57:13.792" v="10" actId="6549"/>
        <pc:sldMkLst>
          <pc:docMk/>
          <pc:sldMk cId="3089987187" sldId="51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77631059" sldId="517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937597572" sldId="518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788669836" sldId="519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319280325" sldId="520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84162790" sldId="521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242719841" sldId="522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1495137352" sldId="523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539327138" sldId="524"/>
        </pc:sldMkLst>
      </pc:sldChg>
      <pc:sldChg chg="del">
        <pc:chgData name="Igor Shinkar" userId="db6eb1b41a9778dd" providerId="LiveId" clId="{9BC0A695-7478-4508-A8CF-454DB7EFEF54}" dt="2023-01-17T06:34:03.546" v="0" actId="47"/>
        <pc:sldMkLst>
          <pc:docMk/>
          <pc:sldMk cId="2451340240" sldId="525"/>
        </pc:sldMkLst>
      </pc:sldChg>
      <pc:sldChg chg="ord">
        <pc:chgData name="Igor Shinkar" userId="db6eb1b41a9778dd" providerId="LiveId" clId="{9BC0A695-7478-4508-A8CF-454DB7EFEF54}" dt="2023-01-17T06:34:55.176" v="5"/>
        <pc:sldMkLst>
          <pc:docMk/>
          <pc:sldMk cId="1980821399" sldId="536"/>
        </pc:sldMkLst>
      </pc:sldChg>
      <pc:sldChg chg="modSp ord">
        <pc:chgData name="Igor Shinkar" userId="db6eb1b41a9778dd" providerId="LiveId" clId="{9BC0A695-7478-4508-A8CF-454DB7EFEF54}" dt="2023-01-17T06:42:01.680" v="6"/>
        <pc:sldMkLst>
          <pc:docMk/>
          <pc:sldMk cId="1402092979" sldId="537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2557727761" sldId="538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3112419667" sldId="539"/>
        </pc:sldMkLst>
      </pc:sldChg>
      <pc:sldChg chg="del">
        <pc:chgData name="Igor Shinkar" userId="db6eb1b41a9778dd" providerId="LiveId" clId="{9BC0A695-7478-4508-A8CF-454DB7EFEF54}" dt="2023-01-17T06:34:08.550" v="1" actId="47"/>
        <pc:sldMkLst>
          <pc:docMk/>
          <pc:sldMk cId="1985219997" sldId="540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786750932" sldId="541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1346430107" sldId="542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145301613" sldId="544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2459527958" sldId="54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516215389" sldId="547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3607092206" sldId="549"/>
        </pc:sldMkLst>
      </pc:sldChg>
      <pc:sldChg chg="del">
        <pc:chgData name="Igor Shinkar" userId="db6eb1b41a9778dd" providerId="LiveId" clId="{9BC0A695-7478-4508-A8CF-454DB7EFEF54}" dt="2023-01-17T06:34:10.340" v="2" actId="47"/>
        <pc:sldMkLst>
          <pc:docMk/>
          <pc:sldMk cId="3109230227" sldId="555"/>
        </pc:sldMkLst>
      </pc:sldChg>
      <pc:sldChg chg="del">
        <pc:chgData name="Igor Shinkar" userId="db6eb1b41a9778dd" providerId="LiveId" clId="{9BC0A695-7478-4508-A8CF-454DB7EFEF54}" dt="2023-01-17T06:34:17.997" v="3" actId="47"/>
        <pc:sldMkLst>
          <pc:docMk/>
          <pc:sldMk cId="1918711554" sldId="55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667495081" sldId="574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710853579" sldId="575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1548663475" sldId="576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214446553" sldId="577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663702974" sldId="578"/>
        </pc:sldMkLst>
      </pc:sldChg>
      <pc:sldChg chg="add">
        <pc:chgData name="Igor Shinkar" userId="db6eb1b41a9778dd" providerId="LiveId" clId="{9BC0A695-7478-4508-A8CF-454DB7EFEF54}" dt="2023-01-17T06:56:57.182" v="7"/>
        <pc:sldMkLst>
          <pc:docMk/>
          <pc:sldMk cId="3996024091" sldId="5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2146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271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45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8831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012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84698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8107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923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647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4834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295682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28275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277388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43150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6849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493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04474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7998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73E8FC-2CA7-FD09-DCE2-FE0550CE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C85249F9-FD2B-DBD6-CCB0-028B645311E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8AC8025-7164-0B5E-42AD-EBB58DF87E6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07844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761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7134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989924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780130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5990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59907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44420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128866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4539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6238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09464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907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99196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57599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74208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5730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6344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60124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6683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8468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694735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646397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16387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04970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3555101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5216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663876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199400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4759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34057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554059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7483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4756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431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127265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08091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078514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051345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90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27215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22868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1842012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411379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1710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3376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66994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23908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114667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40022868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299365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30522C-6235-B9C3-25B1-FF22771F8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53DCBBAB-7409-20E3-033F-069269B2743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00F9CE1F-AF75-08A0-4BF8-5022C533C5A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44407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9407401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5189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963226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4261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2151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298283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92491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356500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820501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52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963995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46818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221363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934931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187475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64431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8710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136792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6348609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822671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06143242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198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104483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ST.html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4.jp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VLtree.html" TargetMode="Externa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BTree.html" TargetMode="Externa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06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7DBF0C0-7A36-589E-4195-50DFDB23A2AA}"/>
              </a:ext>
            </a:extLst>
          </p:cNvPr>
          <p:cNvSpPr/>
          <p:nvPr/>
        </p:nvSpPr>
        <p:spPr bwMode="auto">
          <a:xfrm>
            <a:off x="6679203" y="130669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3D876CF-9BFE-52C4-3B4A-A328FC75BA30}"/>
              </a:ext>
            </a:extLst>
          </p:cNvPr>
          <p:cNvSpPr/>
          <p:nvPr/>
        </p:nvSpPr>
        <p:spPr bwMode="auto">
          <a:xfrm>
            <a:off x="5917203" y="214489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48BA0C-65CB-DC48-E752-B456C0A3755A}"/>
              </a:ext>
            </a:extLst>
          </p:cNvPr>
          <p:cNvCxnSpPr>
            <a:cxnSpLocks/>
            <a:stCxn id="2" idx="3"/>
            <a:endCxn id="3" idx="7"/>
          </p:cNvCxnSpPr>
          <p:nvPr/>
        </p:nvCxnSpPr>
        <p:spPr bwMode="auto">
          <a:xfrm flipH="1">
            <a:off x="6372488" y="1696938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0EBF0093-391C-3EF6-7886-4C969A8CD609}"/>
              </a:ext>
            </a:extLst>
          </p:cNvPr>
          <p:cNvSpPr/>
          <p:nvPr/>
        </p:nvSpPr>
        <p:spPr bwMode="auto">
          <a:xfrm>
            <a:off x="7536289" y="214489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4CC6B3C-23A8-8B56-97D1-7724FC9E0486}"/>
              </a:ext>
            </a:extLst>
          </p:cNvPr>
          <p:cNvCxnSpPr>
            <a:cxnSpLocks/>
            <a:stCxn id="2" idx="5"/>
            <a:endCxn id="5" idx="0"/>
          </p:cNvCxnSpPr>
          <p:nvPr/>
        </p:nvCxnSpPr>
        <p:spPr bwMode="auto">
          <a:xfrm>
            <a:off x="7134488" y="1696938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D3082714-51B1-161C-27C0-C7379FEF66DC}"/>
              </a:ext>
            </a:extLst>
          </p:cNvPr>
          <p:cNvSpPr/>
          <p:nvPr/>
        </p:nvSpPr>
        <p:spPr bwMode="auto">
          <a:xfrm>
            <a:off x="5193303" y="300533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1167143-38F5-98FA-121A-6735619894E6}"/>
              </a:ext>
            </a:extLst>
          </p:cNvPr>
          <p:cNvCxnSpPr>
            <a:cxnSpLocks/>
            <a:endCxn id="7" idx="7"/>
          </p:cNvCxnSpPr>
          <p:nvPr/>
        </p:nvCxnSpPr>
        <p:spPr bwMode="auto">
          <a:xfrm flipH="1">
            <a:off x="5648588" y="2557378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E204FEBE-2D4B-9418-F197-F0F933FA65B0}"/>
              </a:ext>
            </a:extLst>
          </p:cNvPr>
          <p:cNvSpPr/>
          <p:nvPr/>
        </p:nvSpPr>
        <p:spPr bwMode="auto">
          <a:xfrm>
            <a:off x="6329815" y="310056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3516B67-08BB-A8AF-525B-BFA34DE548E9}"/>
              </a:ext>
            </a:extLst>
          </p:cNvPr>
          <p:cNvCxnSpPr>
            <a:cxnSpLocks/>
            <a:stCxn id="3" idx="5"/>
            <a:endCxn id="9" idx="0"/>
          </p:cNvCxnSpPr>
          <p:nvPr/>
        </p:nvCxnSpPr>
        <p:spPr bwMode="auto">
          <a:xfrm>
            <a:off x="6372488" y="2535138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02929FC6-A3E5-65CF-6C70-976D168A90D9}"/>
              </a:ext>
            </a:extLst>
          </p:cNvPr>
          <p:cNvSpPr/>
          <p:nvPr/>
        </p:nvSpPr>
        <p:spPr bwMode="auto">
          <a:xfrm>
            <a:off x="7035890" y="310749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AA603F7-723C-EBDD-9581-CD6796FA33E5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 bwMode="auto">
          <a:xfrm flipH="1">
            <a:off x="7302590" y="2535138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172BEB52-656B-865D-9D14-5FD05AC43C34}"/>
              </a:ext>
            </a:extLst>
          </p:cNvPr>
          <p:cNvSpPr/>
          <p:nvPr/>
        </p:nvSpPr>
        <p:spPr bwMode="auto">
          <a:xfrm>
            <a:off x="7938090" y="3133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39B6BA-FE0B-387A-70B4-76129460BB79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7980763" y="2567831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D2D2F3E5-F3C4-59F0-1125-417D5B4F53C2}"/>
              </a:ext>
            </a:extLst>
          </p:cNvPr>
          <p:cNvSpPr/>
          <p:nvPr/>
        </p:nvSpPr>
        <p:spPr bwMode="auto">
          <a:xfrm>
            <a:off x="7447363" y="409585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B0FE924-D6E5-AE68-61BC-CC66669809C5}"/>
              </a:ext>
            </a:extLst>
          </p:cNvPr>
          <p:cNvCxnSpPr>
            <a:cxnSpLocks/>
            <a:endCxn id="15" idx="0"/>
          </p:cNvCxnSpPr>
          <p:nvPr/>
        </p:nvCxnSpPr>
        <p:spPr bwMode="auto">
          <a:xfrm>
            <a:off x="7490036" y="3530428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6E804FD-889A-E16A-15BC-5AF479538FB0}"/>
              </a:ext>
            </a:extLst>
          </p:cNvPr>
          <p:cNvSpPr/>
          <p:nvPr/>
        </p:nvSpPr>
        <p:spPr bwMode="auto">
          <a:xfrm>
            <a:off x="4515130" y="386725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7103E-72E0-0416-4DC2-FDE1B96BFEC3}"/>
              </a:ext>
            </a:extLst>
          </p:cNvPr>
          <p:cNvCxnSpPr>
            <a:cxnSpLocks/>
            <a:stCxn id="7" idx="4"/>
            <a:endCxn id="17" idx="0"/>
          </p:cNvCxnSpPr>
          <p:nvPr/>
        </p:nvCxnSpPr>
        <p:spPr bwMode="auto">
          <a:xfrm flipH="1">
            <a:off x="4781830" y="3462533"/>
            <a:ext cx="678173" cy="40472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09143BB-01B5-2C63-41A8-22605013EB65}"/>
              </a:ext>
            </a:extLst>
          </p:cNvPr>
          <p:cNvSpPr txBox="1"/>
          <p:nvPr/>
        </p:nvSpPr>
        <p:spPr>
          <a:xfrm>
            <a:off x="966650" y="4448555"/>
            <a:ext cx="7504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Preorder: 4, </a:t>
            </a:r>
            <a:r>
              <a:rPr lang="en-US" sz="2800" dirty="0">
                <a:solidFill>
                  <a:srgbClr val="FF0000"/>
                </a:solidFill>
              </a:rPr>
              <a:t>2,1,8, 3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6, 5,9, 7</a:t>
            </a:r>
          </a:p>
          <a:p>
            <a:endParaRPr lang="en-US" sz="2800" dirty="0"/>
          </a:p>
          <a:p>
            <a:r>
              <a:rPr lang="en-US" sz="2800" dirty="0" err="1"/>
              <a:t>InOrder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8, 1, 2, ,3,</a:t>
            </a:r>
            <a:r>
              <a:rPr lang="en-US" sz="2800" dirty="0"/>
              <a:t> 4, </a:t>
            </a:r>
            <a:r>
              <a:rPr lang="en-US" sz="2800" dirty="0">
                <a:solidFill>
                  <a:srgbClr val="0070C0"/>
                </a:solidFill>
              </a:rPr>
              <a:t>,5,9, 6, 7 </a:t>
            </a:r>
          </a:p>
          <a:p>
            <a:endParaRPr lang="en-US" sz="2800" dirty="0"/>
          </a:p>
          <a:p>
            <a:r>
              <a:rPr lang="en-US" sz="2800" dirty="0" err="1"/>
              <a:t>PostOrder</a:t>
            </a:r>
            <a:r>
              <a:rPr lang="en-US" sz="2800" dirty="0"/>
              <a:t>: </a:t>
            </a:r>
            <a:r>
              <a:rPr lang="en-US" sz="2800" dirty="0">
                <a:solidFill>
                  <a:srgbClr val="FF0000"/>
                </a:solidFill>
              </a:rPr>
              <a:t>8, 1, 3, 2 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70C0"/>
                </a:solidFill>
              </a:rPr>
              <a:t>9, 5, 7, 6 </a:t>
            </a:r>
            <a:r>
              <a:rPr lang="en-US" sz="2800" dirty="0"/>
              <a:t>, 4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35830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For each of the traversals write an Iterator implementing it.</a:t>
            </a:r>
          </a:p>
          <a:p>
            <a:r>
              <a:rPr lang="en-US" altLang="he-IL" sz="2400" dirty="0">
                <a:solidFill>
                  <a:srgbClr val="0000CC"/>
                </a:solidFill>
              </a:rPr>
              <a:t>public class</a:t>
            </a:r>
            <a:r>
              <a:rPr lang="en-US" altLang="he-IL" sz="2400" dirty="0"/>
              <a:t> </a:t>
            </a:r>
            <a:r>
              <a:rPr lang="en-US" altLang="he-IL" sz="2400" dirty="0" err="1"/>
              <a:t>BinaryTreeIterator</a:t>
            </a:r>
            <a:r>
              <a:rPr lang="en-US" altLang="he-IL" sz="2400" dirty="0"/>
              <a:t>&lt;T&gt;</a:t>
            </a:r>
            <a:r>
              <a:rPr lang="en-US" altLang="he-IL" sz="2400" dirty="0">
                <a:solidFill>
                  <a:srgbClr val="0000CC"/>
                </a:solidFill>
              </a:rPr>
              <a:t> implements</a:t>
            </a:r>
            <a:r>
              <a:rPr lang="en-US" altLang="he-IL" sz="2400" dirty="0"/>
              <a:t> Iterator&lt;T&gt; {</a:t>
            </a:r>
          </a:p>
          <a:p>
            <a:r>
              <a:rPr lang="en-US" altLang="he-IL" sz="2400" dirty="0"/>
              <a:t>	</a:t>
            </a:r>
            <a:r>
              <a:rPr lang="en-US" altLang="he-IL" sz="2400" dirty="0">
                <a:solidFill>
                  <a:srgbClr val="0000CC"/>
                </a:solidFill>
              </a:rPr>
              <a:t>public</a:t>
            </a:r>
            <a:r>
              <a:rPr lang="en-US" altLang="he-IL" sz="2400" dirty="0"/>
              <a:t> </a:t>
            </a:r>
            <a:r>
              <a:rPr lang="en-US" altLang="he-IL" sz="2400" dirty="0" err="1"/>
              <a:t>BinaryTreeIterator</a:t>
            </a:r>
            <a:r>
              <a:rPr lang="en-US" altLang="he-IL" sz="2400" dirty="0"/>
              <a:t>();</a:t>
            </a:r>
          </a:p>
          <a:p>
            <a:r>
              <a:rPr lang="en-US" altLang="he-IL" sz="2400" dirty="0"/>
              <a:t>	</a:t>
            </a:r>
            <a:r>
              <a:rPr lang="en-US" altLang="he-IL" sz="2400" dirty="0">
                <a:solidFill>
                  <a:srgbClr val="0000CC"/>
                </a:solidFill>
              </a:rPr>
              <a:t>public </a:t>
            </a:r>
            <a:r>
              <a:rPr lang="en-US" altLang="he-IL" sz="2400" dirty="0" err="1">
                <a:solidFill>
                  <a:srgbClr val="0000CC"/>
                </a:solidFill>
              </a:rPr>
              <a:t>boolean</a:t>
            </a:r>
            <a:r>
              <a:rPr lang="en-US" altLang="he-IL" sz="2400" dirty="0">
                <a:solidFill>
                  <a:srgbClr val="0000CC"/>
                </a:solidFill>
              </a:rPr>
              <a:t> </a:t>
            </a:r>
            <a:r>
              <a:rPr lang="en-US" altLang="he-IL" sz="2400" dirty="0" err="1"/>
              <a:t>hasNext</a:t>
            </a:r>
            <a:r>
              <a:rPr lang="en-US" altLang="he-IL" sz="2400" dirty="0"/>
              <a:t>();</a:t>
            </a:r>
          </a:p>
          <a:p>
            <a:r>
              <a:rPr lang="en-US" altLang="he-IL" sz="2400" dirty="0"/>
              <a:t>	</a:t>
            </a:r>
            <a:r>
              <a:rPr lang="en-US" altLang="he-IL" sz="2400" dirty="0">
                <a:solidFill>
                  <a:srgbClr val="0000CC"/>
                </a:solidFill>
              </a:rPr>
              <a:t>public</a:t>
            </a:r>
            <a:r>
              <a:rPr lang="en-US" altLang="he-IL" sz="2400" dirty="0"/>
              <a:t> T next();</a:t>
            </a:r>
          </a:p>
          <a:p>
            <a:r>
              <a:rPr lang="en-US" altLang="he-IL" sz="2400" dirty="0"/>
              <a:t>}</a:t>
            </a:r>
          </a:p>
          <a:p>
            <a:r>
              <a:rPr lang="en-US" altLang="he-IL" sz="2400" dirty="0">
                <a:solidFill>
                  <a:srgbClr val="0000CC"/>
                </a:solidFill>
              </a:rPr>
              <a:t>public class</a:t>
            </a:r>
            <a:r>
              <a:rPr lang="en-US" altLang="he-IL" sz="2400" dirty="0"/>
              <a:t> </a:t>
            </a:r>
            <a:r>
              <a:rPr lang="en-US" altLang="he-IL" sz="2400" dirty="0" err="1"/>
              <a:t>BinaryTree</a:t>
            </a:r>
            <a:r>
              <a:rPr lang="en-US" altLang="he-IL" sz="2400" dirty="0"/>
              <a:t>&lt;T&gt;</a:t>
            </a:r>
            <a:r>
              <a:rPr lang="en-US" altLang="he-IL" sz="2400" dirty="0">
                <a:solidFill>
                  <a:srgbClr val="0000CC"/>
                </a:solidFill>
              </a:rPr>
              <a:t> </a:t>
            </a:r>
            <a:r>
              <a:rPr lang="en-US" altLang="he-IL" sz="2400" dirty="0"/>
              <a:t>{</a:t>
            </a:r>
          </a:p>
          <a:p>
            <a:r>
              <a:rPr lang="en-US" altLang="he-IL" sz="2400" dirty="0"/>
              <a:t>	</a:t>
            </a:r>
            <a:r>
              <a:rPr lang="en-US" altLang="he-IL" sz="2400" dirty="0">
                <a:solidFill>
                  <a:srgbClr val="0000CC"/>
                </a:solidFill>
              </a:rPr>
              <a:t>public</a:t>
            </a:r>
            <a:r>
              <a:rPr lang="en-US" altLang="he-IL" sz="2400" dirty="0"/>
              <a:t> Iterator&lt;T&gt; iterator();</a:t>
            </a:r>
          </a:p>
          <a:p>
            <a:r>
              <a:rPr lang="en-US" altLang="he-IL" sz="2400" dirty="0"/>
              <a:t>}</a:t>
            </a:r>
          </a:p>
          <a:p>
            <a:pPr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041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PreOrder</a:t>
            </a:r>
            <a:r>
              <a:rPr lang="en-US" altLang="he-IL" dirty="0"/>
              <a:t> Traversal - Iterative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PreOrder</a:t>
            </a:r>
            <a:r>
              <a:rPr lang="en-US" sz="1800" dirty="0"/>
              <a:t>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s = create stack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(s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</a:t>
            </a:r>
            <a:r>
              <a:rPr lang="en-US" sz="1800" dirty="0" err="1"/>
              <a:t>node.data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        if (</a:t>
            </a:r>
            <a:r>
              <a:rPr lang="en-US" sz="1800" dirty="0" err="1"/>
              <a:t>node.right</a:t>
            </a:r>
            <a:r>
              <a:rPr lang="en-US" sz="1800" dirty="0"/>
              <a:t>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</a:t>
            </a:r>
            <a:r>
              <a:rPr lang="en-US" sz="1800" dirty="0" err="1"/>
              <a:t>node.right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        if (</a:t>
            </a:r>
            <a:r>
              <a:rPr lang="en-US" sz="1800" dirty="0" err="1"/>
              <a:t>node.left</a:t>
            </a:r>
            <a:r>
              <a:rPr lang="en-US" sz="1800" dirty="0"/>
              <a:t>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</a:t>
            </a:r>
            <a:r>
              <a:rPr lang="en-US" sz="1800" dirty="0" err="1"/>
              <a:t>node.left</a:t>
            </a:r>
            <a:r>
              <a:rPr lang="en-US" sz="1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7949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PreOrder</a:t>
            </a:r>
            <a:r>
              <a:rPr lang="en-US" altLang="he-IL" dirty="0"/>
              <a:t> Traversal - Iterative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PreOrder</a:t>
            </a:r>
            <a:r>
              <a:rPr lang="en-US" sz="1800" dirty="0"/>
              <a:t>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s = create stack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(s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</a:t>
            </a:r>
            <a:r>
              <a:rPr lang="en-US" sz="1800" dirty="0" err="1"/>
              <a:t>node.data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        if (</a:t>
            </a:r>
            <a:r>
              <a:rPr lang="en-US" sz="1800" dirty="0" err="1"/>
              <a:t>node.right</a:t>
            </a:r>
            <a:r>
              <a:rPr lang="en-US" sz="1800" dirty="0"/>
              <a:t>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</a:t>
            </a:r>
            <a:r>
              <a:rPr lang="en-US" sz="1800" dirty="0" err="1"/>
              <a:t>node.right</a:t>
            </a:r>
            <a:r>
              <a:rPr lang="en-US" sz="1800" dirty="0"/>
              <a:t>)</a:t>
            </a:r>
          </a:p>
          <a:p>
            <a:pPr>
              <a:defRPr/>
            </a:pPr>
            <a:r>
              <a:rPr lang="en-US" sz="1800" dirty="0"/>
              <a:t>        if (</a:t>
            </a:r>
            <a:r>
              <a:rPr lang="en-US" sz="1800" dirty="0" err="1"/>
              <a:t>node.left</a:t>
            </a:r>
            <a:r>
              <a:rPr lang="en-US" sz="1800" dirty="0"/>
              <a:t>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</a:t>
            </a:r>
            <a:r>
              <a:rPr lang="en-US" sz="1800" dirty="0" err="1"/>
              <a:t>node.left</a:t>
            </a:r>
            <a:r>
              <a:rPr lang="en-US" sz="18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76D5C0-012B-4072-8502-7DB941C811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5100" y="1586079"/>
            <a:ext cx="4569875" cy="2975378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52E750-38DC-4F3C-91E0-D53C24E52954}"/>
              </a:ext>
            </a:extLst>
          </p:cNvPr>
          <p:cNvGraphicFramePr>
            <a:graphicFrameLocks noGrp="1"/>
          </p:cNvGraphicFramePr>
          <p:nvPr/>
        </p:nvGraphicFramePr>
        <p:xfrm>
          <a:off x="4202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EB5F25-ACBD-4977-BD44-189A8F95B148}"/>
              </a:ext>
            </a:extLst>
          </p:cNvPr>
          <p:cNvGraphicFramePr>
            <a:graphicFrameLocks noGrp="1"/>
          </p:cNvGraphicFramePr>
          <p:nvPr/>
        </p:nvGraphicFramePr>
        <p:xfrm>
          <a:off x="4964112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ACE939-DE99-477D-89B9-B885852A83C8}"/>
              </a:ext>
            </a:extLst>
          </p:cNvPr>
          <p:cNvGraphicFramePr>
            <a:graphicFrameLocks noGrp="1"/>
          </p:cNvGraphicFramePr>
          <p:nvPr/>
        </p:nvGraphicFramePr>
        <p:xfrm>
          <a:off x="5726112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82A778-0DCB-4975-9087-F2728E15297A}"/>
              </a:ext>
            </a:extLst>
          </p:cNvPr>
          <p:cNvGraphicFramePr>
            <a:graphicFrameLocks noGrp="1"/>
          </p:cNvGraphicFramePr>
          <p:nvPr/>
        </p:nvGraphicFramePr>
        <p:xfrm>
          <a:off x="6443662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DE4E272-3A61-4DA5-BECB-9324E230AB58}"/>
              </a:ext>
            </a:extLst>
          </p:cNvPr>
          <p:cNvGraphicFramePr>
            <a:graphicFrameLocks noGrp="1"/>
          </p:cNvGraphicFramePr>
          <p:nvPr/>
        </p:nvGraphicFramePr>
        <p:xfrm>
          <a:off x="7143180" y="5268831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3177C07-C5E8-4FA3-8F78-0C9D73E29E9C}"/>
              </a:ext>
            </a:extLst>
          </p:cNvPr>
          <p:cNvGraphicFramePr>
            <a:graphicFrameLocks noGrp="1"/>
          </p:cNvGraphicFramePr>
          <p:nvPr/>
        </p:nvGraphicFramePr>
        <p:xfrm>
          <a:off x="7852304" y="52784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66D9A7F-A06A-4A34-ADA1-2A94B0415BA4}"/>
              </a:ext>
            </a:extLst>
          </p:cNvPr>
          <p:cNvGraphicFramePr>
            <a:graphicFrameLocks noGrp="1"/>
          </p:cNvGraphicFramePr>
          <p:nvPr/>
        </p:nvGraphicFramePr>
        <p:xfrm>
          <a:off x="8601604" y="5303837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B2C2882-A051-49FB-91B0-0E28A5E0FCF3}"/>
              </a:ext>
            </a:extLst>
          </p:cNvPr>
          <p:cNvGraphicFramePr>
            <a:graphicFrameLocks noGrp="1"/>
          </p:cNvGraphicFramePr>
          <p:nvPr/>
        </p:nvGraphicFramePr>
        <p:xfrm>
          <a:off x="9367838" y="5261999"/>
          <a:ext cx="47307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074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274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7731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8209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9917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828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 err="1"/>
              <a:t>PreOrder</a:t>
            </a:r>
            <a:r>
              <a:rPr lang="en-US" altLang="he-IL" dirty="0"/>
              <a:t> Traversal - Iterative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 err="1"/>
              <a:t>PreOrder</a:t>
            </a:r>
            <a:r>
              <a:rPr lang="en-US" sz="1800" dirty="0"/>
              <a:t>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s = create stack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s.push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(s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s.pop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>
              <a:defRPr/>
            </a:pPr>
            <a:r>
              <a:rPr lang="en-US" sz="1800" dirty="0"/>
              <a:t>        if (node-&gt;right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(node-&gt;right)</a:t>
            </a:r>
          </a:p>
          <a:p>
            <a:pPr>
              <a:defRPr/>
            </a:pPr>
            <a:r>
              <a:rPr lang="en-US" sz="1800" dirty="0"/>
              <a:t>        if (node-&gt;left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s.push</a:t>
            </a:r>
            <a:r>
              <a:rPr lang="en-US" sz="1800" dirty="0"/>
              <a:t>(node-&gt;left)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5674D6-DB49-4D4E-B982-C90C251EF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7745" y="4922837"/>
            <a:ext cx="4191000" cy="7219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What if we replace the stack with a queue?</a:t>
            </a:r>
          </a:p>
        </p:txBody>
      </p:sp>
    </p:spTree>
    <p:extLst>
      <p:ext uri="{BB962C8B-B14F-4D97-AF65-F5344CB8AC3E}">
        <p14:creationId xmlns:p14="http://schemas.microsoft.com/office/powerpoint/2010/main" val="195470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Breadth First Search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BFS(</a:t>
            </a:r>
            <a:r>
              <a:rPr lang="en-US" sz="1800" dirty="0" err="1"/>
              <a:t>BTnode</a:t>
            </a:r>
            <a:r>
              <a:rPr lang="en-US" sz="1800" dirty="0"/>
              <a:t> root):</a:t>
            </a:r>
          </a:p>
          <a:p>
            <a:pPr>
              <a:defRPr/>
            </a:pPr>
            <a:r>
              <a:rPr lang="en-US" sz="1800" dirty="0"/>
              <a:t>    q = create queue of nodes</a:t>
            </a:r>
          </a:p>
          <a:p>
            <a:pPr>
              <a:defRPr/>
            </a:pPr>
            <a:r>
              <a:rPr lang="en-US" sz="1800" dirty="0"/>
              <a:t>    </a:t>
            </a:r>
            <a:r>
              <a:rPr lang="en-US" sz="1800" dirty="0" err="1"/>
              <a:t>q.enqueue</a:t>
            </a:r>
            <a:r>
              <a:rPr lang="en-US" sz="1800" dirty="0"/>
              <a:t>(root)</a:t>
            </a:r>
          </a:p>
          <a:p>
            <a:pPr>
              <a:defRPr/>
            </a:pPr>
            <a:r>
              <a:rPr lang="en-US" sz="1800" dirty="0"/>
              <a:t>    while (q is not empty):</a:t>
            </a:r>
          </a:p>
          <a:p>
            <a:pPr>
              <a:defRPr/>
            </a:pPr>
            <a:r>
              <a:rPr lang="en-US" sz="1800" dirty="0"/>
              <a:t>        node = </a:t>
            </a:r>
            <a:r>
              <a:rPr lang="en-US" sz="1800" dirty="0" err="1"/>
              <a:t>q.dequeue</a:t>
            </a:r>
            <a:r>
              <a:rPr lang="en-US" sz="1800" dirty="0"/>
              <a:t>()</a:t>
            </a:r>
          </a:p>
          <a:p>
            <a:pPr>
              <a:defRPr/>
            </a:pPr>
            <a:r>
              <a:rPr lang="en-US" sz="1800" dirty="0"/>
              <a:t>        </a:t>
            </a:r>
            <a:r>
              <a:rPr lang="en-US" sz="1800" dirty="0" err="1"/>
              <a:t>printf</a:t>
            </a:r>
            <a:r>
              <a:rPr lang="en-US" sz="1800" dirty="0"/>
              <a:t>(node-&gt;value)</a:t>
            </a:r>
          </a:p>
          <a:p>
            <a:pPr>
              <a:defRPr/>
            </a:pPr>
            <a:r>
              <a:rPr lang="en-US" sz="1800" dirty="0"/>
              <a:t>        if (node-&gt;left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(node-&gt;left)</a:t>
            </a:r>
          </a:p>
          <a:p>
            <a:pPr>
              <a:defRPr/>
            </a:pPr>
            <a:r>
              <a:rPr lang="en-US" sz="1800" dirty="0"/>
              <a:t>        if (node-&gt;right != NULL)</a:t>
            </a:r>
          </a:p>
          <a:p>
            <a:pPr>
              <a:defRPr/>
            </a:pPr>
            <a:r>
              <a:rPr lang="en-US" sz="1800" dirty="0"/>
              <a:t>            </a:t>
            </a:r>
            <a:r>
              <a:rPr lang="en-US" sz="1800" dirty="0" err="1"/>
              <a:t>q.enqueue</a:t>
            </a:r>
            <a:r>
              <a:rPr lang="en-US" sz="1800" dirty="0"/>
              <a:t>(node-&gt;right)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1BBCF5-5FF5-4B39-A682-9B8C0BC48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52" y="1112838"/>
            <a:ext cx="3824133" cy="2489836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8FEFAD-95C9-4CD5-BF30-0556F71D4F78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35512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1853271348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25360470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887905E-F80E-40C9-A5C7-3A84F2E87911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4050664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994690402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15C32B7-EF0F-4906-991F-CA5F2310291E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454183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E4BA96-EC0D-40D2-8BEC-092C35CFD843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5085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629688B-EF40-41BB-B8DA-F17797846BA2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5542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FBA5767-53E5-426A-B28A-2B1DD8A30196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60759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5857E3-34C9-4699-BF11-F05B42103759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66093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194DCEB-C1DE-4E30-A020-794A59F85C0E}"/>
              </a:ext>
            </a:extLst>
          </p:cNvPr>
          <p:cNvGraphicFramePr>
            <a:graphicFrameLocks noGrp="1"/>
          </p:cNvGraphicFramePr>
          <p:nvPr/>
        </p:nvGraphicFramePr>
        <p:xfrm>
          <a:off x="4811712" y="7066597"/>
          <a:ext cx="2514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8650">
                  <a:extLst>
                    <a:ext uri="{9D8B030D-6E8A-4147-A177-3AD203B41FA5}">
                      <a16:colId xmlns:a16="http://schemas.microsoft.com/office/drawing/2014/main" val="181007214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60296371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4189584381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2377764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881803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4D91C67-289B-480A-B8F0-5FE2EB942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5001" y="3398837"/>
            <a:ext cx="1635512" cy="35843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10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5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7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16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Print 25</a:t>
            </a:r>
          </a:p>
        </p:txBody>
      </p:sp>
    </p:spTree>
    <p:extLst>
      <p:ext uri="{BB962C8B-B14F-4D97-AF65-F5344CB8AC3E}">
        <p14:creationId xmlns:p14="http://schemas.microsoft.com/office/powerpoint/2010/main" val="4098207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Running t</a:t>
            </a:r>
            <a:r>
              <a:rPr lang="en-US" altLang="en-US" dirty="0" err="1"/>
              <a:t>ime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Q: what is the running time of all traversal algorithms we saw today?</a:t>
            </a:r>
          </a:p>
          <a:p>
            <a:pPr>
              <a:defRPr/>
            </a:pPr>
            <a:r>
              <a:rPr lang="en-US" sz="2200" dirty="0"/>
              <a:t>A: O(size of the tree)</a:t>
            </a:r>
          </a:p>
          <a:p>
            <a:pPr>
              <a:defRPr/>
            </a:pPr>
            <a:r>
              <a:rPr lang="en-US" sz="2200" dirty="0"/>
              <a:t>Because each node is processed in O(1) time. </a:t>
            </a:r>
          </a:p>
        </p:txBody>
      </p:sp>
    </p:spTree>
    <p:extLst>
      <p:ext uri="{BB962C8B-B14F-4D97-AF65-F5344CB8AC3E}">
        <p14:creationId xmlns:p14="http://schemas.microsoft.com/office/powerpoint/2010/main" val="3250422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Binary Search Trees</a:t>
            </a:r>
          </a:p>
        </p:txBody>
      </p:sp>
    </p:spTree>
    <p:extLst>
      <p:ext uri="{BB962C8B-B14F-4D97-AF65-F5344CB8AC3E}">
        <p14:creationId xmlns:p14="http://schemas.microsoft.com/office/powerpoint/2010/main" val="12536253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dirty="0"/>
              <a:t>A </a:t>
            </a:r>
            <a:r>
              <a:rPr lang="en-US" altLang="he-IL" sz="2200" i="1" u="sng" dirty="0"/>
              <a:t>binary search tree (BST)</a:t>
            </a:r>
            <a:r>
              <a:rPr lang="en-US" altLang="he-IL" sz="2200" dirty="0"/>
              <a:t> is a binary tree with the following property:</a:t>
            </a:r>
          </a:p>
          <a:p>
            <a:endParaRPr lang="en-US" altLang="he-IL" sz="2200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</a:t>
            </a:r>
            <a:r>
              <a:rPr lang="en-US" altLang="he-IL" sz="2200" b="1" dirty="0"/>
              <a:t>greater or equal</a:t>
            </a:r>
            <a:r>
              <a:rPr lang="en-US" altLang="he-IL" sz="2200" dirty="0"/>
              <a:t> than the values in its left child </a:t>
            </a:r>
            <a:r>
              <a:rPr lang="en-US" altLang="he-IL" sz="2200" i="1" dirty="0"/>
              <a:t>and all its descendants</a:t>
            </a:r>
            <a:r>
              <a:rPr lang="en-US" altLang="he-IL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he-IL" sz="2200" dirty="0"/>
              <a:t>For every node, the value in the node is </a:t>
            </a:r>
            <a:r>
              <a:rPr lang="en-US" altLang="he-IL" sz="2200" b="1" dirty="0"/>
              <a:t>smaller or equal</a:t>
            </a:r>
            <a:r>
              <a:rPr lang="en-US" altLang="he-IL" sz="2200" dirty="0"/>
              <a:t> than the values in its right child </a:t>
            </a:r>
            <a:r>
              <a:rPr lang="en-US" altLang="he-IL" sz="2200" i="1" dirty="0"/>
              <a:t>and all its descendants</a:t>
            </a:r>
            <a:r>
              <a:rPr lang="en-US" altLang="he-IL" sz="2200" dirty="0"/>
              <a:t>.</a:t>
            </a:r>
          </a:p>
          <a:p>
            <a:pPr marL="914400" lvl="1" indent="-457200">
              <a:buFont typeface="+mj-lt"/>
              <a:buAutoNum type="arabicPeriod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1089565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u="sng" dirty="0"/>
              <a:t>Example 1</a:t>
            </a:r>
            <a:r>
              <a:rPr lang="en-US" altLang="he-IL" sz="2200" dirty="0"/>
              <a:t>:</a:t>
            </a:r>
          </a:p>
          <a:p>
            <a:pPr marL="0" indent="0"/>
            <a:r>
              <a:rPr lang="en-US" altLang="he-IL" sz="2200" dirty="0"/>
              <a:t>A binary search tree can be 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5524" y="2865437"/>
            <a:ext cx="57054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295288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14238719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/>
            <a:r>
              <a:rPr lang="en-US" altLang="he-IL" sz="2200" u="sng" dirty="0"/>
              <a:t>Example 2</a:t>
            </a:r>
            <a:r>
              <a:rPr lang="en-US" altLang="he-IL" sz="2200" dirty="0"/>
              <a:t>:</a:t>
            </a:r>
          </a:p>
          <a:p>
            <a:pPr marL="0" indent="0"/>
            <a:r>
              <a:rPr lang="en-US" altLang="he-IL" sz="2200" dirty="0"/>
              <a:t>A binary search tree can be</a:t>
            </a:r>
          </a:p>
          <a:p>
            <a:pPr marL="0" indent="0"/>
            <a:r>
              <a:rPr lang="en-US" altLang="he-IL" sz="2200" dirty="0"/>
              <a:t>unbalanced</a:t>
            </a:r>
            <a:endParaRPr lang="en-US" altLang="he-IL" sz="2200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191D3E-B1B8-4FF8-84C3-44889E130F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712" y="1820863"/>
            <a:ext cx="4248150" cy="5076825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3656033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312" y="1646237"/>
            <a:ext cx="5476875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71576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7AAEA3-8C17-4DB5-8F47-6F6F428F05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255837"/>
            <a:ext cx="369570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6636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Not a Binary Search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BBC8FF-8723-4D10-A257-39BEFADA29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2912" y="2255837"/>
            <a:ext cx="3638550" cy="406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17968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prints the values in a BST in the non-decreasing order.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root.leftChild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printSorted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root.rightChild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defRPr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InOrder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traversal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802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root, 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==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&gt;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&lt;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716889" y="222164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find( 7 )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703619" y="6453988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11316783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9D1FC99-CD74-4781-8BCF-B72DB78CC3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3094037"/>
            <a:ext cx="4257675" cy="34861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finds a given item in a BST (or returns null).</a:t>
            </a:r>
            <a:br>
              <a:rPr lang="en-US" altLang="he-IL" sz="2000" dirty="0"/>
            </a:br>
            <a:endParaRPr lang="en-US" altLang="he-IL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&lt;T extends &lt;Comparable&lt;T&gt;&gt;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root, 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 root == null 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null;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==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root;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&gt;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&lt;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return find(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root.right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item);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383212" y="2325518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find( 8 )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 bwMode="auto">
          <a:xfrm flipV="1">
            <a:off x="3735583" y="4450877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 bwMode="auto">
          <a:xfrm flipV="1">
            <a:off x="5657453" y="6139207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4234857" y="6562907"/>
            <a:ext cx="3454792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</a:rPr>
              <a:t>Not found</a:t>
            </a:r>
          </a:p>
        </p:txBody>
      </p:sp>
      <p:cxnSp>
        <p:nvCxnSpPr>
          <p:cNvPr id="11" name="Straight Arrow Connector 10"/>
          <p:cNvCxnSpPr/>
          <p:nvPr/>
        </p:nvCxnSpPr>
        <p:spPr bwMode="auto">
          <a:xfrm flipH="1" flipV="1">
            <a:off x="7156352" y="6497296"/>
            <a:ext cx="581219" cy="64443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8420782A-D3B8-45F2-B8BA-08FB8280C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2" y="906534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The running time is:</a:t>
            </a:r>
            <a:br>
              <a:rPr lang="en-US" altLang="en-US" sz="2200" dirty="0"/>
            </a:br>
            <a:r>
              <a:rPr lang="en-US" altLang="en-US" sz="2200" dirty="0"/>
              <a:t>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333234416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6442" y="2988983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an </a:t>
            </a:r>
            <a:r>
              <a:rPr lang="en-US" altLang="he-IL" sz="2000" b="1" dirty="0">
                <a:solidFill>
                  <a:srgbClr val="FF0000"/>
                </a:solidFill>
              </a:rPr>
              <a:t>iterative</a:t>
            </a:r>
            <a:r>
              <a:rPr lang="en-US" altLang="he-IL" sz="2000" dirty="0"/>
              <a:t> function that finds a given item in a BST (or returns null).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BinarySearchTree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 item) {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current = 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bst.root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defRPr/>
            </a:pP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while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current != null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&amp;&amp;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current.data.compateTo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!= 0)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&gt; 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current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current.left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else  //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 &lt; 0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current =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current.right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}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return current;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980982" y="2518937"/>
            <a:ext cx="144780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find( 16 )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973314" y="3311334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6831538" y="4588753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V="1">
            <a:off x="7142162" y="6179980"/>
            <a:ext cx="609600" cy="44098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5691129" y="6498652"/>
            <a:ext cx="2300631" cy="86517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Found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6723062" y="2338587"/>
            <a:ext cx="3117850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Running time: O(depth of the tree)</a:t>
            </a:r>
          </a:p>
        </p:txBody>
      </p:sp>
    </p:spTree>
    <p:extLst>
      <p:ext uri="{BB962C8B-B14F-4D97-AF65-F5344CB8AC3E}">
        <p14:creationId xmlns:p14="http://schemas.microsoft.com/office/powerpoint/2010/main" val="14143279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  <p:bldP spid="1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8125" y="2938286"/>
            <a:ext cx="4257675" cy="37147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8912" y="2938286"/>
            <a:ext cx="4385468" cy="4803951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defRPr/>
            </a:pPr>
            <a:r>
              <a:rPr lang="en-US" altLang="he-IL" sz="2000" dirty="0"/>
              <a:t>Write a function that adds a given element to a binary search tree</a:t>
            </a:r>
          </a:p>
          <a:p>
            <a:pPr marL="0" indent="0">
              <a:defRPr/>
            </a:pPr>
            <a:endParaRPr lang="en-US" altLang="he-IL" sz="2000" dirty="0"/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/** returns the added node */</a:t>
            </a:r>
          </a:p>
          <a:p>
            <a:pPr marL="0" indent="0">
              <a:defRPr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BTNode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addItem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BinarySearchTree</a:t>
            </a:r>
            <a:r>
              <a:rPr lang="en-US" altLang="he-I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he-IL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 item) {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…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parent.data.compareTo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(item)&gt;0)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parent.addLeftChild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else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parent.addRightChild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(item)</a:t>
            </a:r>
          </a:p>
          <a:p>
            <a:pPr marL="0" indent="0">
              <a:defRPr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277118" y="2388839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addItem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( 6 )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V="1">
            <a:off x="4743947" y="3301262"/>
            <a:ext cx="1921870" cy="9757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 bwMode="auto">
          <a:xfrm flipV="1">
            <a:off x="4166393" y="4615176"/>
            <a:ext cx="1524736" cy="643706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 bwMode="auto">
          <a:xfrm flipH="1" flipV="1">
            <a:off x="6665817" y="6234580"/>
            <a:ext cx="1422495" cy="6519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504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/>
              <a:t>See examples: </a:t>
            </a:r>
            <a:r>
              <a:rPr lang="en-US" sz="2200">
                <a:hlinkClick r:id="rId3"/>
              </a:rPr>
              <a:t>https</a:t>
            </a:r>
            <a:r>
              <a:rPr lang="en-US" sz="2200" dirty="0">
                <a:hlinkClick r:id="rId3"/>
              </a:rPr>
              <a:t>://www.cs.usfca.edu/~galles/visualization/BST.html</a:t>
            </a:r>
            <a:endParaRPr lang="en-US" sz="2200" dirty="0"/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6442428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A special kind of tree where each node has at most 2 children.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In binary tree there are at most 2</a:t>
            </a:r>
            <a:r>
              <a:rPr lang="en-US" altLang="he-IL" sz="2000" baseline="30000" dirty="0"/>
              <a:t>k</a:t>
            </a:r>
            <a:r>
              <a:rPr lang="en-US" altLang="he-IL" sz="2000" dirty="0"/>
              <a:t> nodes in level 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he-IL" sz="2000" dirty="0"/>
              <a:t>Therefore, a binary tree of depth d, has at most</a:t>
            </a:r>
          </a:p>
          <a:p>
            <a:pPr algn="ctr"/>
            <a:r>
              <a:rPr lang="en-US" altLang="he-IL" sz="2000" dirty="0"/>
              <a:t>1+2+4+…+2</a:t>
            </a:r>
            <a:r>
              <a:rPr lang="en-US" altLang="he-IL" sz="2000" baseline="30000" dirty="0"/>
              <a:t>d</a:t>
            </a:r>
            <a:r>
              <a:rPr lang="en-US" altLang="he-IL" sz="2000" dirty="0"/>
              <a:t> = 2</a:t>
            </a:r>
            <a:r>
              <a:rPr lang="en-US" altLang="he-IL" sz="2000" baseline="30000" dirty="0"/>
              <a:t>d+1</a:t>
            </a:r>
            <a:r>
              <a:rPr lang="en-US" altLang="he-IL" sz="2000" dirty="0"/>
              <a:t>-1 nodes.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852D7BE-4755-477F-B729-F13C4E9D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044" y="2401226"/>
            <a:ext cx="3292786" cy="2742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61F9E62-B14C-444A-9178-7B4660A715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7212" y="2415707"/>
            <a:ext cx="3615766" cy="272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3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F374C9-C2F8-00BD-1A58-531CA1A33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7BF2254-E624-D936-9354-7B4EFDD8A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5F543C1B-E22F-3A71-E1C3-632399402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6, 2, 3, 1, 5, 8]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DFD8795-4081-12E3-2984-3319459F230A}"/>
              </a:ext>
            </a:extLst>
          </p:cNvPr>
          <p:cNvGrpSpPr/>
          <p:nvPr/>
        </p:nvGrpSpPr>
        <p:grpSpPr>
          <a:xfrm>
            <a:off x="4764281" y="3779837"/>
            <a:ext cx="3278187" cy="2283768"/>
            <a:chOff x="4773612" y="2713037"/>
            <a:chExt cx="3278187" cy="228376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E978F303-9CEA-5810-13DF-5B24673B9EDE}"/>
                </a:ext>
              </a:extLst>
            </p:cNvPr>
            <p:cNvSpPr/>
            <p:nvPr/>
          </p:nvSpPr>
          <p:spPr bwMode="auto">
            <a:xfrm>
              <a:off x="6259512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389ABBF-EF8B-B50A-B3BC-752F0E91069D}"/>
                </a:ext>
              </a:extLst>
            </p:cNvPr>
            <p:cNvSpPr/>
            <p:nvPr/>
          </p:nvSpPr>
          <p:spPr bwMode="auto">
            <a:xfrm>
              <a:off x="5497512" y="3551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18F291F-C681-31D0-6222-F108782FFA23}"/>
                </a:ext>
              </a:extLst>
            </p:cNvPr>
            <p:cNvCxnSpPr>
              <a:cxnSpLocks/>
              <a:stCxn id="2" idx="3"/>
              <a:endCxn id="6" idx="7"/>
            </p:cNvCxnSpPr>
            <p:nvPr/>
          </p:nvCxnSpPr>
          <p:spPr bwMode="auto">
            <a:xfrm flipH="1">
              <a:off x="5952797" y="3103282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0F5226D-51FC-CC85-8A14-8B8D9199F584}"/>
                </a:ext>
              </a:extLst>
            </p:cNvPr>
            <p:cNvSpPr/>
            <p:nvPr/>
          </p:nvSpPr>
          <p:spPr bwMode="auto">
            <a:xfrm>
              <a:off x="7116598" y="3551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C3AA3FD-0FBE-8910-3BDE-D5FB3B02C102}"/>
                </a:ext>
              </a:extLst>
            </p:cNvPr>
            <p:cNvCxnSpPr>
              <a:cxnSpLocks/>
              <a:stCxn id="2" idx="5"/>
              <a:endCxn id="10" idx="0"/>
            </p:cNvCxnSpPr>
            <p:nvPr/>
          </p:nvCxnSpPr>
          <p:spPr bwMode="auto">
            <a:xfrm>
              <a:off x="6714797" y="3103282"/>
              <a:ext cx="668501" cy="44795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7F55C00-446C-F8CD-2EFD-F03261491306}"/>
                </a:ext>
              </a:extLst>
            </p:cNvPr>
            <p:cNvSpPr/>
            <p:nvPr/>
          </p:nvSpPr>
          <p:spPr bwMode="auto">
            <a:xfrm>
              <a:off x="4773612" y="441167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8D13936-2EB1-AB43-2008-02E172DCA562}"/>
                </a:ext>
              </a:extLst>
            </p:cNvPr>
            <p:cNvCxnSpPr>
              <a:cxnSpLocks/>
              <a:endCxn id="17" idx="7"/>
            </p:cNvCxnSpPr>
            <p:nvPr/>
          </p:nvCxnSpPr>
          <p:spPr bwMode="auto">
            <a:xfrm flipH="1">
              <a:off x="5228897" y="3963722"/>
              <a:ext cx="384830" cy="51491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23BECC6-B409-AAFB-7E99-A25B0A65232D}"/>
                </a:ext>
              </a:extLst>
            </p:cNvPr>
            <p:cNvSpPr/>
            <p:nvPr/>
          </p:nvSpPr>
          <p:spPr bwMode="auto">
            <a:xfrm>
              <a:off x="5910124" y="450691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D39D774-8FEE-3E95-4DB9-99CCC0C35BC1}"/>
                </a:ext>
              </a:extLst>
            </p:cNvPr>
            <p:cNvCxnSpPr>
              <a:cxnSpLocks/>
              <a:stCxn id="6" idx="5"/>
              <a:endCxn id="19" idx="0"/>
            </p:cNvCxnSpPr>
            <p:nvPr/>
          </p:nvCxnSpPr>
          <p:spPr bwMode="auto">
            <a:xfrm>
              <a:off x="5952797" y="3941482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1A3B5E2-4D8F-5A83-0D84-24167D252447}"/>
                </a:ext>
              </a:extLst>
            </p:cNvPr>
            <p:cNvSpPr/>
            <p:nvPr/>
          </p:nvSpPr>
          <p:spPr bwMode="auto">
            <a:xfrm>
              <a:off x="6616199" y="451383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AE180FD-7441-B83E-E2CE-CF86D769A94B}"/>
                </a:ext>
              </a:extLst>
            </p:cNvPr>
            <p:cNvCxnSpPr>
              <a:cxnSpLocks/>
              <a:stCxn id="10" idx="3"/>
              <a:endCxn id="23" idx="0"/>
            </p:cNvCxnSpPr>
            <p:nvPr/>
          </p:nvCxnSpPr>
          <p:spPr bwMode="auto">
            <a:xfrm flipH="1">
              <a:off x="6882899" y="3941482"/>
              <a:ext cx="311814" cy="57235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B385A42-084F-928C-AEBF-33721EE1E91C}"/>
                </a:ext>
              </a:extLst>
            </p:cNvPr>
            <p:cNvSpPr/>
            <p:nvPr/>
          </p:nvSpPr>
          <p:spPr bwMode="auto">
            <a:xfrm>
              <a:off x="7518399" y="453960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83F6DBF-826D-B198-EE46-EC469F4B20F4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>
              <a:off x="7561072" y="3974175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53267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519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2, 6, 1, 3 , 5, 6, 6, 8,6]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Let’s say if item is already in the tree,</a:t>
            </a:r>
            <a:br>
              <a:rPr lang="en-US" sz="2200" dirty="0"/>
            </a:br>
            <a:r>
              <a:rPr lang="en-US" sz="2200" dirty="0"/>
              <a:t>we add it to the right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3DB7A89-2171-E218-DBB5-84D08EA0B68C}"/>
              </a:ext>
            </a:extLst>
          </p:cNvPr>
          <p:cNvGrpSpPr/>
          <p:nvPr/>
        </p:nvGrpSpPr>
        <p:grpSpPr>
          <a:xfrm>
            <a:off x="4963226" y="2283829"/>
            <a:ext cx="4025985" cy="5033238"/>
            <a:chOff x="4773612" y="2190523"/>
            <a:chExt cx="4025985" cy="5033238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FBBDA0-B992-4CFC-B60B-53D36A144E10}"/>
                </a:ext>
              </a:extLst>
            </p:cNvPr>
            <p:cNvGrpSpPr/>
            <p:nvPr/>
          </p:nvGrpSpPr>
          <p:grpSpPr>
            <a:xfrm>
              <a:off x="4773612" y="2190523"/>
              <a:ext cx="3278187" cy="2283768"/>
              <a:chOff x="4773612" y="2713037"/>
              <a:chExt cx="3278187" cy="2283768"/>
            </a:xfrm>
          </p:grpSpPr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82C84038-5F7F-4B21-B9F8-39D9081C95FF}"/>
                  </a:ext>
                </a:extLst>
              </p:cNvPr>
              <p:cNvSpPr/>
              <p:nvPr/>
            </p:nvSpPr>
            <p:spPr bwMode="auto">
              <a:xfrm>
                <a:off x="6259512" y="27130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C1B670C3-0867-424E-B9D9-37D2B5AF2417}"/>
                  </a:ext>
                </a:extLst>
              </p:cNvPr>
              <p:cNvSpPr/>
              <p:nvPr/>
            </p:nvSpPr>
            <p:spPr bwMode="auto">
              <a:xfrm>
                <a:off x="5497512" y="35512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" name="Straight Connector 3">
                <a:extLst>
                  <a:ext uri="{FF2B5EF4-FFF2-40B4-BE49-F238E27FC236}">
                    <a16:creationId xmlns:a16="http://schemas.microsoft.com/office/drawing/2014/main" id="{346C0CC8-3A8B-4C8D-ABD5-062AEF2CB0F3}"/>
                  </a:ext>
                </a:extLst>
              </p:cNvPr>
              <p:cNvCxnSpPr>
                <a:cxnSpLocks/>
                <a:stCxn id="2" idx="3"/>
                <a:endCxn id="6" idx="7"/>
              </p:cNvCxnSpPr>
              <p:nvPr/>
            </p:nvCxnSpPr>
            <p:spPr bwMode="auto">
              <a:xfrm flipH="1">
                <a:off x="5952797" y="3103282"/>
                <a:ext cx="384830" cy="51491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570CBD3-7A53-4E3E-8AFB-F9B832B69CF5}"/>
                  </a:ext>
                </a:extLst>
              </p:cNvPr>
              <p:cNvSpPr/>
              <p:nvPr/>
            </p:nvSpPr>
            <p:spPr bwMode="auto">
              <a:xfrm>
                <a:off x="7116598" y="35512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FA535E4-8FB1-4ACD-B725-72468EDC2206}"/>
                  </a:ext>
                </a:extLst>
              </p:cNvPr>
              <p:cNvCxnSpPr>
                <a:cxnSpLocks/>
                <a:stCxn id="2" idx="5"/>
                <a:endCxn id="10" idx="0"/>
              </p:cNvCxnSpPr>
              <p:nvPr/>
            </p:nvCxnSpPr>
            <p:spPr bwMode="auto">
              <a:xfrm>
                <a:off x="6714797" y="3103282"/>
                <a:ext cx="668501" cy="44795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5189BF77-887C-4201-BF29-694B03FEF4C5}"/>
                  </a:ext>
                </a:extLst>
              </p:cNvPr>
              <p:cNvSpPr/>
              <p:nvPr/>
            </p:nvSpPr>
            <p:spPr bwMode="auto">
              <a:xfrm>
                <a:off x="4773612" y="441167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1C197F6C-7803-413F-81B1-5526CC8CB6F1}"/>
                  </a:ext>
                </a:extLst>
              </p:cNvPr>
              <p:cNvCxnSpPr>
                <a:cxnSpLocks/>
                <a:endCxn id="17" idx="7"/>
              </p:cNvCxnSpPr>
              <p:nvPr/>
            </p:nvCxnSpPr>
            <p:spPr bwMode="auto">
              <a:xfrm flipH="1">
                <a:off x="5228897" y="3963722"/>
                <a:ext cx="384830" cy="51491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83F9168-20AB-461C-8246-3ABDB8D9A356}"/>
                  </a:ext>
                </a:extLst>
              </p:cNvPr>
              <p:cNvSpPr/>
              <p:nvPr/>
            </p:nvSpPr>
            <p:spPr bwMode="auto">
              <a:xfrm>
                <a:off x="5910124" y="4506912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0776861D-9EBD-434C-B9B5-8CE448717135}"/>
                  </a:ext>
                </a:extLst>
              </p:cNvPr>
              <p:cNvCxnSpPr>
                <a:cxnSpLocks/>
                <a:stCxn id="6" idx="5"/>
                <a:endCxn id="19" idx="0"/>
              </p:cNvCxnSpPr>
              <p:nvPr/>
            </p:nvCxnSpPr>
            <p:spPr bwMode="auto">
              <a:xfrm>
                <a:off x="5952797" y="3941482"/>
                <a:ext cx="224027" cy="5654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2454DF1-7719-4B79-B109-AE8D0BC366C3}"/>
                  </a:ext>
                </a:extLst>
              </p:cNvPr>
              <p:cNvSpPr/>
              <p:nvPr/>
            </p:nvSpPr>
            <p:spPr bwMode="auto">
              <a:xfrm>
                <a:off x="6616199" y="451383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5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214F42E-63F4-44D0-9F2F-6632E3EEFDA1}"/>
                  </a:ext>
                </a:extLst>
              </p:cNvPr>
              <p:cNvCxnSpPr>
                <a:cxnSpLocks/>
                <a:stCxn id="10" idx="3"/>
                <a:endCxn id="23" idx="0"/>
              </p:cNvCxnSpPr>
              <p:nvPr/>
            </p:nvCxnSpPr>
            <p:spPr bwMode="auto">
              <a:xfrm flipH="1">
                <a:off x="6882899" y="3941482"/>
                <a:ext cx="311814" cy="57235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FBA383B-B6B0-4597-B04B-E7997C574FA9}"/>
                  </a:ext>
                </a:extLst>
              </p:cNvPr>
              <p:cNvSpPr/>
              <p:nvPr/>
            </p:nvSpPr>
            <p:spPr bwMode="auto">
              <a:xfrm>
                <a:off x="7518399" y="453960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6</a:t>
                </a:r>
                <a:endParaRPr kumimoji="0" lang="en-CA" sz="1800" b="0" i="0" u="none" strike="noStrike" cap="none" normalizeH="0" baseline="30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4912110-7242-4EDD-9904-B25FAA6FA664}"/>
                  </a:ext>
                </a:extLst>
              </p:cNvPr>
              <p:cNvCxnSpPr>
                <a:cxnSpLocks/>
                <a:endCxn id="29" idx="0"/>
              </p:cNvCxnSpPr>
              <p:nvPr/>
            </p:nvCxnSpPr>
            <p:spPr bwMode="auto">
              <a:xfrm>
                <a:off x="7561072" y="3974175"/>
                <a:ext cx="224027" cy="56543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913FE3-7F85-52B3-B6BC-AB530DC69249}"/>
                </a:ext>
              </a:extLst>
            </p:cNvPr>
            <p:cNvSpPr/>
            <p:nvPr/>
          </p:nvSpPr>
          <p:spPr bwMode="auto">
            <a:xfrm>
              <a:off x="7887199" y="500545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6232F43-781E-7E13-0B70-386894B69EBE}"/>
                </a:ext>
              </a:extLst>
            </p:cNvPr>
            <p:cNvCxnSpPr>
              <a:cxnSpLocks/>
              <a:endCxn id="5" idx="0"/>
            </p:cNvCxnSpPr>
            <p:nvPr/>
          </p:nvCxnSpPr>
          <p:spPr bwMode="auto">
            <a:xfrm>
              <a:off x="7929872" y="4440029"/>
              <a:ext cx="224027" cy="5654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DDAF912-F1AA-96AC-1BFA-D96768CCB02E}"/>
                </a:ext>
              </a:extLst>
            </p:cNvPr>
            <p:cNvSpPr/>
            <p:nvPr/>
          </p:nvSpPr>
          <p:spPr bwMode="auto">
            <a:xfrm>
              <a:off x="8266197" y="586529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8</a:t>
              </a:r>
              <a:endParaRPr kumimoji="0" lang="en-CA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FD8B944-59EA-C70C-806B-0209E5DC6A42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 bwMode="auto">
            <a:xfrm>
              <a:off x="8153899" y="5462659"/>
              <a:ext cx="378998" cy="40263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7B038E0-1261-9044-5EFC-BEE844CEDC92}"/>
                </a:ext>
              </a:extLst>
            </p:cNvPr>
            <p:cNvSpPr/>
            <p:nvPr/>
          </p:nvSpPr>
          <p:spPr bwMode="auto">
            <a:xfrm>
              <a:off x="7568614" y="6758057"/>
              <a:ext cx="533400" cy="465704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30103E8-D76B-0A9F-2FBF-0EBDADC8B3B4}"/>
                </a:ext>
              </a:extLst>
            </p:cNvPr>
            <p:cNvCxnSpPr>
              <a:cxnSpLocks/>
              <a:stCxn id="8" idx="4"/>
              <a:endCxn id="14" idx="0"/>
            </p:cNvCxnSpPr>
            <p:nvPr/>
          </p:nvCxnSpPr>
          <p:spPr bwMode="auto">
            <a:xfrm flipH="1">
              <a:off x="7835314" y="6322492"/>
              <a:ext cx="697583" cy="43556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777856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[1, 2, 3, 4, 5, 6, 7]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273CFF-5D4D-4379-8C9E-610D32D9075A}"/>
              </a:ext>
            </a:extLst>
          </p:cNvPr>
          <p:cNvGrpSpPr/>
          <p:nvPr/>
        </p:nvGrpSpPr>
        <p:grpSpPr>
          <a:xfrm>
            <a:off x="3744912" y="2317808"/>
            <a:ext cx="4476130" cy="4971993"/>
            <a:chOff x="3744912" y="2317808"/>
            <a:chExt cx="4476130" cy="497199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C3FAB08-1CE6-435C-B9C2-41E91DB2FDC3}"/>
                </a:ext>
              </a:extLst>
            </p:cNvPr>
            <p:cNvSpPr/>
            <p:nvPr/>
          </p:nvSpPr>
          <p:spPr bwMode="auto">
            <a:xfrm>
              <a:off x="3744912" y="231780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B8213D7-2CAE-4565-8EB5-D5A32E92D418}"/>
                </a:ext>
              </a:extLst>
            </p:cNvPr>
            <p:cNvSpPr/>
            <p:nvPr/>
          </p:nvSpPr>
          <p:spPr bwMode="auto">
            <a:xfrm>
              <a:off x="4278312" y="30178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91BB06F-BC36-402E-B058-B1F3557F0978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 bwMode="auto">
            <a:xfrm>
              <a:off x="4011612" y="2775008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7C36959-91CC-48B8-ADA4-3E0FD2CE5A84}"/>
                </a:ext>
              </a:extLst>
            </p:cNvPr>
            <p:cNvSpPr/>
            <p:nvPr/>
          </p:nvSpPr>
          <p:spPr bwMode="auto">
            <a:xfrm>
              <a:off x="5040312" y="36971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86E16CE-EA60-44F8-A699-3C87C621B06A}"/>
                </a:ext>
              </a:extLst>
            </p:cNvPr>
            <p:cNvCxnSpPr>
              <a:cxnSpLocks/>
              <a:stCxn id="6" idx="5"/>
              <a:endCxn id="10" idx="0"/>
            </p:cNvCxnSpPr>
            <p:nvPr/>
          </p:nvCxnSpPr>
          <p:spPr bwMode="auto">
            <a:xfrm>
              <a:off x="4733597" y="3408082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0394FAB-E652-427C-9800-E15159A9E4B1}"/>
                </a:ext>
              </a:extLst>
            </p:cNvPr>
            <p:cNvSpPr/>
            <p:nvPr/>
          </p:nvSpPr>
          <p:spPr bwMode="auto">
            <a:xfrm>
              <a:off x="5726112" y="439659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B0FF9A3-C963-4995-AB59-5C5A4A840F71}"/>
                </a:ext>
              </a:extLst>
            </p:cNvPr>
            <p:cNvCxnSpPr>
              <a:cxnSpLocks/>
              <a:stCxn id="10" idx="5"/>
              <a:endCxn id="12" idx="0"/>
            </p:cNvCxnSpPr>
            <p:nvPr/>
          </p:nvCxnSpPr>
          <p:spPr bwMode="auto">
            <a:xfrm>
              <a:off x="5495597" y="4087375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3DD8CED-552C-4569-BF0E-45801F7565E8}"/>
                </a:ext>
              </a:extLst>
            </p:cNvPr>
            <p:cNvSpPr/>
            <p:nvPr/>
          </p:nvSpPr>
          <p:spPr bwMode="auto">
            <a:xfrm>
              <a:off x="6301290" y="52576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B365EEB-C280-48FD-99D5-05757F0FDC51}"/>
                </a:ext>
              </a:extLst>
            </p:cNvPr>
            <p:cNvCxnSpPr>
              <a:cxnSpLocks/>
              <a:endCxn id="14" idx="0"/>
            </p:cNvCxnSpPr>
            <p:nvPr/>
          </p:nvCxnSpPr>
          <p:spPr bwMode="auto">
            <a:xfrm>
              <a:off x="6034590" y="4862238"/>
              <a:ext cx="533400" cy="3954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6E5CE88-1B79-48AB-95E0-96EFBECC8D30}"/>
                </a:ext>
              </a:extLst>
            </p:cNvPr>
            <p:cNvSpPr/>
            <p:nvPr/>
          </p:nvSpPr>
          <p:spPr bwMode="auto">
            <a:xfrm>
              <a:off x="7005095" y="604837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9BA2C14-5BC6-4A9C-B2ED-B151C4421397}"/>
                </a:ext>
              </a:extLst>
            </p:cNvPr>
            <p:cNvCxnSpPr>
              <a:cxnSpLocks/>
              <a:endCxn id="16" idx="0"/>
            </p:cNvCxnSpPr>
            <p:nvPr/>
          </p:nvCxnSpPr>
          <p:spPr bwMode="auto">
            <a:xfrm>
              <a:off x="6738395" y="5652933"/>
              <a:ext cx="533400" cy="3954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02FAFEE-DB45-4BF4-A109-648F0429BC89}"/>
                </a:ext>
              </a:extLst>
            </p:cNvPr>
            <p:cNvSpPr/>
            <p:nvPr/>
          </p:nvSpPr>
          <p:spPr bwMode="auto">
            <a:xfrm>
              <a:off x="7687642" y="683260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76E2950-1E8B-4B33-AA12-AD71104B861C}"/>
                </a:ext>
              </a:extLst>
            </p:cNvPr>
            <p:cNvCxnSpPr>
              <a:cxnSpLocks/>
              <a:endCxn id="18" idx="0"/>
            </p:cNvCxnSpPr>
            <p:nvPr/>
          </p:nvCxnSpPr>
          <p:spPr bwMode="auto">
            <a:xfrm>
              <a:off x="7420942" y="6437159"/>
              <a:ext cx="533400" cy="39544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67526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[1, 2, 3, 7, 6, 5, 4]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AB698FA-E7D3-4B68-A709-BFA35C9EE4EC}"/>
              </a:ext>
            </a:extLst>
          </p:cNvPr>
          <p:cNvGrpSpPr/>
          <p:nvPr/>
        </p:nvGrpSpPr>
        <p:grpSpPr>
          <a:xfrm>
            <a:off x="4392612" y="2408237"/>
            <a:ext cx="2558349" cy="4571235"/>
            <a:chOff x="4392612" y="2408237"/>
            <a:chExt cx="2558349" cy="4571235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8C7D66-6A74-44F1-866F-78786CEA24FE}"/>
                </a:ext>
              </a:extLst>
            </p:cNvPr>
            <p:cNvSpPr/>
            <p:nvPr/>
          </p:nvSpPr>
          <p:spPr bwMode="auto">
            <a:xfrm>
              <a:off x="5272646" y="299305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9FEC8A-9394-42DD-9D11-B39184C6E1B3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 bwMode="auto">
            <a:xfrm>
              <a:off x="5114597" y="2798482"/>
              <a:ext cx="424749" cy="1945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503524-67AE-41C8-A68B-DB6E40C16A15}"/>
                </a:ext>
              </a:extLst>
            </p:cNvPr>
            <p:cNvSpPr/>
            <p:nvPr/>
          </p:nvSpPr>
          <p:spPr bwMode="auto">
            <a:xfrm>
              <a:off x="4659312" y="2408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06E511-CB15-48BF-BDF3-EFC2E596E4C1}"/>
                </a:ext>
              </a:extLst>
            </p:cNvPr>
            <p:cNvSpPr/>
            <p:nvPr/>
          </p:nvSpPr>
          <p:spPr bwMode="auto">
            <a:xfrm>
              <a:off x="5806046" y="3703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89CC2-2DCB-4566-91E9-959E7D1DFB10}"/>
                </a:ext>
              </a:extLst>
            </p:cNvPr>
            <p:cNvCxnSpPr>
              <a:cxnSpLocks/>
              <a:stCxn id="6" idx="5"/>
              <a:endCxn id="12" idx="0"/>
            </p:cNvCxnSpPr>
            <p:nvPr/>
          </p:nvCxnSpPr>
          <p:spPr bwMode="auto">
            <a:xfrm>
              <a:off x="5727931" y="3383301"/>
              <a:ext cx="344815" cy="32033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2296E9-A685-499B-81D8-DAAB57011FCB}"/>
                </a:ext>
              </a:extLst>
            </p:cNvPr>
            <p:cNvSpPr/>
            <p:nvPr/>
          </p:nvSpPr>
          <p:spPr bwMode="auto">
            <a:xfrm>
              <a:off x="6417561" y="448117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D2FD5F-3D8A-4430-8F91-4F5EB14D6F6B}"/>
                </a:ext>
              </a:extLst>
            </p:cNvPr>
            <p:cNvCxnSpPr>
              <a:cxnSpLocks/>
              <a:stCxn id="12" idx="5"/>
              <a:endCxn id="20" idx="0"/>
            </p:cNvCxnSpPr>
            <p:nvPr/>
          </p:nvCxnSpPr>
          <p:spPr bwMode="auto">
            <a:xfrm>
              <a:off x="6261331" y="4093882"/>
              <a:ext cx="422930" cy="3872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A8C90-F3C1-4CC2-A73E-65A11C251A28}"/>
                </a:ext>
              </a:extLst>
            </p:cNvPr>
            <p:cNvSpPr/>
            <p:nvPr/>
          </p:nvSpPr>
          <p:spPr bwMode="auto">
            <a:xfrm>
              <a:off x="5806046" y="522922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D33907-05E6-4772-B89D-22C3EECC9A63}"/>
                </a:ext>
              </a:extLst>
            </p:cNvPr>
            <p:cNvCxnSpPr>
              <a:cxnSpLocks/>
              <a:endCxn id="23" idx="0"/>
            </p:cNvCxnSpPr>
            <p:nvPr/>
          </p:nvCxnSpPr>
          <p:spPr bwMode="auto">
            <a:xfrm flipH="1">
              <a:off x="6072746" y="4963154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B838-1029-49A6-B290-FB9C452F22CF}"/>
                </a:ext>
              </a:extLst>
            </p:cNvPr>
            <p:cNvSpPr/>
            <p:nvPr/>
          </p:nvSpPr>
          <p:spPr bwMode="auto">
            <a:xfrm>
              <a:off x="5114597" y="586057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695DDD-1C90-4D23-A3DD-3E35C2E7F1F8}"/>
                </a:ext>
              </a:extLst>
            </p:cNvPr>
            <p:cNvCxnSpPr>
              <a:cxnSpLocks/>
              <a:stCxn id="23" idx="3"/>
              <a:endCxn id="26" idx="0"/>
            </p:cNvCxnSpPr>
            <p:nvPr/>
          </p:nvCxnSpPr>
          <p:spPr bwMode="auto">
            <a:xfrm flipH="1">
              <a:off x="5381297" y="5619469"/>
              <a:ext cx="502864" cy="2411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984F8E-17EC-4955-A00E-006D816F914F}"/>
                </a:ext>
              </a:extLst>
            </p:cNvPr>
            <p:cNvSpPr/>
            <p:nvPr/>
          </p:nvSpPr>
          <p:spPr bwMode="auto">
            <a:xfrm>
              <a:off x="4392612" y="652227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A06F10-2DF8-447A-AB5A-75C6DBAD65A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 flipH="1">
              <a:off x="4659312" y="6256202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129075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3, 2, 1, 5, 6, 7]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ABE64D6-4306-4AB2-B1F1-021BB541DF48}"/>
              </a:ext>
            </a:extLst>
          </p:cNvPr>
          <p:cNvGrpSpPr/>
          <p:nvPr/>
        </p:nvGrpSpPr>
        <p:grpSpPr>
          <a:xfrm>
            <a:off x="2567152" y="2789237"/>
            <a:ext cx="4606760" cy="2535990"/>
            <a:chOff x="2567152" y="2789237"/>
            <a:chExt cx="4606760" cy="25359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365892-7571-4A95-94AF-7EF9FF64A8A7}"/>
                </a:ext>
              </a:extLst>
            </p:cNvPr>
            <p:cNvSpPr/>
            <p:nvPr/>
          </p:nvSpPr>
          <p:spPr bwMode="auto">
            <a:xfrm>
              <a:off x="4659312" y="2789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9B1B79-4A41-40F1-9AB2-C985A495B19E}"/>
                </a:ext>
              </a:extLst>
            </p:cNvPr>
            <p:cNvSpPr/>
            <p:nvPr/>
          </p:nvSpPr>
          <p:spPr bwMode="auto">
            <a:xfrm>
              <a:off x="5192712" y="34892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D95765-67D4-432F-B747-6E718D6F3C0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 bwMode="auto">
            <a:xfrm>
              <a:off x="4926012" y="3246437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C72673-AF4C-4372-90CE-14F6E50505C4}"/>
                </a:ext>
              </a:extLst>
            </p:cNvPr>
            <p:cNvSpPr/>
            <p:nvPr/>
          </p:nvSpPr>
          <p:spPr bwMode="auto">
            <a:xfrm>
              <a:off x="5954712" y="416855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07309E-E1E9-4A6A-B4FE-9D6AEBD1B4A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 bwMode="auto">
            <a:xfrm>
              <a:off x="5647997" y="3879511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C6DD7-7CF8-4E5D-B067-F3EFB627DDD5}"/>
                </a:ext>
              </a:extLst>
            </p:cNvPr>
            <p:cNvSpPr/>
            <p:nvPr/>
          </p:nvSpPr>
          <p:spPr bwMode="auto">
            <a:xfrm>
              <a:off x="6640512" y="48680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D1522-1F71-4458-9335-38911C660C52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 bwMode="auto">
            <a:xfrm>
              <a:off x="6409997" y="4558804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2035F-F45D-4E1D-B65C-F899AF3D3363}"/>
                </a:ext>
              </a:extLst>
            </p:cNvPr>
            <p:cNvSpPr/>
            <p:nvPr/>
          </p:nvSpPr>
          <p:spPr bwMode="auto">
            <a:xfrm>
              <a:off x="3915885" y="342231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D0C1F-5CE8-46DD-AF09-502209BF948F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4182585" y="3156241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50E8FE-689C-4067-B0EA-F4937BF17799}"/>
                </a:ext>
              </a:extLst>
            </p:cNvPr>
            <p:cNvSpPr/>
            <p:nvPr/>
          </p:nvSpPr>
          <p:spPr bwMode="auto">
            <a:xfrm>
              <a:off x="3103893" y="41886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7C25EB-7C34-4ADC-9E31-DB6FAFECCEEC}"/>
                </a:ext>
              </a:extLst>
            </p:cNvPr>
            <p:cNvCxnSpPr>
              <a:cxnSpLocks/>
              <a:stCxn id="11" idx="3"/>
              <a:endCxn id="17" idx="0"/>
            </p:cNvCxnSpPr>
            <p:nvPr/>
          </p:nvCxnSpPr>
          <p:spPr bwMode="auto">
            <a:xfrm flipH="1">
              <a:off x="3370593" y="3812556"/>
              <a:ext cx="623407" cy="37606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3631CD-62AB-42F6-982F-577DDC3454BA}"/>
                </a:ext>
              </a:extLst>
            </p:cNvPr>
            <p:cNvSpPr/>
            <p:nvPr/>
          </p:nvSpPr>
          <p:spPr bwMode="auto">
            <a:xfrm>
              <a:off x="2567152" y="48680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FAC92E-2F4B-4467-A919-15D69AEDA93F}"/>
                </a:ext>
              </a:extLst>
            </p:cNvPr>
            <p:cNvCxnSpPr>
              <a:cxnSpLocks/>
              <a:stCxn id="17" idx="3"/>
              <a:endCxn id="19" idx="7"/>
            </p:cNvCxnSpPr>
            <p:nvPr/>
          </p:nvCxnSpPr>
          <p:spPr bwMode="auto">
            <a:xfrm flipH="1">
              <a:off x="3022437" y="4578870"/>
              <a:ext cx="159571" cy="35611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10261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[4, 1, 2, 3, 5, 6, 7]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B4350F-B613-414D-A3F1-D219C53A3051}"/>
              </a:ext>
            </a:extLst>
          </p:cNvPr>
          <p:cNvGrpSpPr/>
          <p:nvPr/>
        </p:nvGrpSpPr>
        <p:grpSpPr>
          <a:xfrm>
            <a:off x="3915885" y="2789237"/>
            <a:ext cx="3258027" cy="2535990"/>
            <a:chOff x="3915885" y="2789237"/>
            <a:chExt cx="3258027" cy="253599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F365892-7571-4A95-94AF-7EF9FF64A8A7}"/>
                </a:ext>
              </a:extLst>
            </p:cNvPr>
            <p:cNvSpPr/>
            <p:nvPr/>
          </p:nvSpPr>
          <p:spPr bwMode="auto">
            <a:xfrm>
              <a:off x="4659312" y="2789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79B1B79-4A41-40F1-9AB2-C985A495B19E}"/>
                </a:ext>
              </a:extLst>
            </p:cNvPr>
            <p:cNvSpPr/>
            <p:nvPr/>
          </p:nvSpPr>
          <p:spPr bwMode="auto">
            <a:xfrm>
              <a:off x="5192712" y="348926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D95765-67D4-432F-B747-6E718D6F3C01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 bwMode="auto">
            <a:xfrm>
              <a:off x="4926012" y="3246437"/>
              <a:ext cx="533400" cy="24282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7C72673-AF4C-4372-90CE-14F6E50505C4}"/>
                </a:ext>
              </a:extLst>
            </p:cNvPr>
            <p:cNvSpPr/>
            <p:nvPr/>
          </p:nvSpPr>
          <p:spPr bwMode="auto">
            <a:xfrm>
              <a:off x="5954712" y="416855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A07309E-E1E9-4A6A-B4FE-9D6AEBD1B4AA}"/>
                </a:ext>
              </a:extLst>
            </p:cNvPr>
            <p:cNvCxnSpPr>
              <a:cxnSpLocks/>
              <a:stCxn id="5" idx="5"/>
              <a:endCxn id="7" idx="0"/>
            </p:cNvCxnSpPr>
            <p:nvPr/>
          </p:nvCxnSpPr>
          <p:spPr bwMode="auto">
            <a:xfrm>
              <a:off x="5647997" y="3879511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D6C6DD7-7CF8-4E5D-B067-F3EFB627DDD5}"/>
                </a:ext>
              </a:extLst>
            </p:cNvPr>
            <p:cNvSpPr/>
            <p:nvPr/>
          </p:nvSpPr>
          <p:spPr bwMode="auto">
            <a:xfrm>
              <a:off x="6640512" y="48680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F6D1522-1F71-4458-9335-38911C660C52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 bwMode="auto">
            <a:xfrm>
              <a:off x="6409997" y="4558804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422035F-F45D-4E1D-B65C-F899AF3D3363}"/>
                </a:ext>
              </a:extLst>
            </p:cNvPr>
            <p:cNvSpPr/>
            <p:nvPr/>
          </p:nvSpPr>
          <p:spPr bwMode="auto">
            <a:xfrm>
              <a:off x="3915885" y="342231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57D0C1F-5CE8-46DD-AF09-502209BF948F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4182585" y="3156241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E50E8FE-689C-4067-B0EA-F4937BF17799}"/>
                </a:ext>
              </a:extLst>
            </p:cNvPr>
            <p:cNvSpPr/>
            <p:nvPr/>
          </p:nvSpPr>
          <p:spPr bwMode="auto">
            <a:xfrm>
              <a:off x="4679800" y="41455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97C25EB-7C34-4ADC-9E31-DB6FAFECCEEC}"/>
                </a:ext>
              </a:extLst>
            </p:cNvPr>
            <p:cNvCxnSpPr>
              <a:cxnSpLocks/>
              <a:endCxn id="17" idx="0"/>
            </p:cNvCxnSpPr>
            <p:nvPr/>
          </p:nvCxnSpPr>
          <p:spPr bwMode="auto">
            <a:xfrm>
              <a:off x="4373085" y="3856533"/>
              <a:ext cx="573415" cy="28904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D3631CD-62AB-42F6-982F-577DDC3454BA}"/>
                </a:ext>
              </a:extLst>
            </p:cNvPr>
            <p:cNvSpPr/>
            <p:nvPr/>
          </p:nvSpPr>
          <p:spPr bwMode="auto">
            <a:xfrm>
              <a:off x="5365600" y="48450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9FAC92E-2F4B-4467-A919-15D69AEDA93F}"/>
                </a:ext>
              </a:extLst>
            </p:cNvPr>
            <p:cNvCxnSpPr>
              <a:cxnSpLocks/>
              <a:stCxn id="17" idx="5"/>
              <a:endCxn id="19" idx="0"/>
            </p:cNvCxnSpPr>
            <p:nvPr/>
          </p:nvCxnSpPr>
          <p:spPr bwMode="auto">
            <a:xfrm>
              <a:off x="5135085" y="4535826"/>
              <a:ext cx="497215" cy="3092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70099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[1, 7, 2, 6, 3, 5, 4]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5D9584D-185A-4899-ACA6-801EB1667053}"/>
              </a:ext>
            </a:extLst>
          </p:cNvPr>
          <p:cNvGrpSpPr/>
          <p:nvPr/>
        </p:nvGrpSpPr>
        <p:grpSpPr>
          <a:xfrm>
            <a:off x="4610659" y="2408237"/>
            <a:ext cx="1211298" cy="4772925"/>
            <a:chOff x="4610659" y="2408237"/>
            <a:chExt cx="1211298" cy="477292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2296E9-A685-499B-81D8-DAAB57011FCB}"/>
                </a:ext>
              </a:extLst>
            </p:cNvPr>
            <p:cNvSpPr/>
            <p:nvPr/>
          </p:nvSpPr>
          <p:spPr bwMode="auto">
            <a:xfrm>
              <a:off x="5288557" y="579063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38C7D66-6A74-44F1-866F-78786CEA24FE}"/>
                </a:ext>
              </a:extLst>
            </p:cNvPr>
            <p:cNvSpPr/>
            <p:nvPr/>
          </p:nvSpPr>
          <p:spPr bwMode="auto">
            <a:xfrm>
              <a:off x="5272646" y="299305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D9FEC8A-9394-42DD-9D11-B39184C6E1B3}"/>
                </a:ext>
              </a:extLst>
            </p:cNvPr>
            <p:cNvCxnSpPr>
              <a:cxnSpLocks/>
              <a:stCxn id="8" idx="5"/>
              <a:endCxn id="6" idx="0"/>
            </p:cNvCxnSpPr>
            <p:nvPr/>
          </p:nvCxnSpPr>
          <p:spPr bwMode="auto">
            <a:xfrm>
              <a:off x="5114597" y="2798482"/>
              <a:ext cx="424749" cy="19457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8B503524-67AE-41C8-A68B-DB6E40C16A15}"/>
                </a:ext>
              </a:extLst>
            </p:cNvPr>
            <p:cNvSpPr/>
            <p:nvPr/>
          </p:nvSpPr>
          <p:spPr bwMode="auto">
            <a:xfrm>
              <a:off x="4659312" y="24082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F06E511-CB15-48BF-BDF3-EFC2E596E4C1}"/>
                </a:ext>
              </a:extLst>
            </p:cNvPr>
            <p:cNvSpPr/>
            <p:nvPr/>
          </p:nvSpPr>
          <p:spPr bwMode="auto">
            <a:xfrm>
              <a:off x="4659312" y="51526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5989CC2-2DCB-4566-91E9-959E7D1DFB10}"/>
                </a:ext>
              </a:extLst>
            </p:cNvPr>
            <p:cNvCxnSpPr>
              <a:cxnSpLocks/>
              <a:stCxn id="23" idx="4"/>
              <a:endCxn id="12" idx="0"/>
            </p:cNvCxnSpPr>
            <p:nvPr/>
          </p:nvCxnSpPr>
          <p:spPr bwMode="auto">
            <a:xfrm flipH="1">
              <a:off x="4926012" y="4951062"/>
              <a:ext cx="511557" cy="20158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ED2FD5F-3D8A-4430-8F91-4F5EB14D6F6B}"/>
                </a:ext>
              </a:extLst>
            </p:cNvPr>
            <p:cNvCxnSpPr>
              <a:cxnSpLocks/>
              <a:stCxn id="12" idx="5"/>
              <a:endCxn id="20" idx="0"/>
            </p:cNvCxnSpPr>
            <p:nvPr/>
          </p:nvCxnSpPr>
          <p:spPr bwMode="auto">
            <a:xfrm>
              <a:off x="5114597" y="5542890"/>
              <a:ext cx="440660" cy="24774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08A8C90-F3C1-4CC2-A73E-65A11C251A28}"/>
                </a:ext>
              </a:extLst>
            </p:cNvPr>
            <p:cNvSpPr/>
            <p:nvPr/>
          </p:nvSpPr>
          <p:spPr bwMode="auto">
            <a:xfrm>
              <a:off x="5170869" y="449386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BD33907-05E6-4772-B89D-22C3EECC9A63}"/>
                </a:ext>
              </a:extLst>
            </p:cNvPr>
            <p:cNvCxnSpPr>
              <a:cxnSpLocks/>
              <a:endCxn id="23" idx="0"/>
            </p:cNvCxnSpPr>
            <p:nvPr/>
          </p:nvCxnSpPr>
          <p:spPr bwMode="auto">
            <a:xfrm>
              <a:off x="5042282" y="4116031"/>
              <a:ext cx="395287" cy="37783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4BDCB838-1029-49A6-B290-FB9C452F22CF}"/>
                </a:ext>
              </a:extLst>
            </p:cNvPr>
            <p:cNvSpPr/>
            <p:nvPr/>
          </p:nvSpPr>
          <p:spPr bwMode="auto">
            <a:xfrm>
              <a:off x="4659312" y="6723962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695DDD-1C90-4D23-A3DD-3E35C2E7F1F8}"/>
                </a:ext>
              </a:extLst>
            </p:cNvPr>
            <p:cNvCxnSpPr>
              <a:cxnSpLocks/>
              <a:stCxn id="20" idx="4"/>
              <a:endCxn id="26" idx="0"/>
            </p:cNvCxnSpPr>
            <p:nvPr/>
          </p:nvCxnSpPr>
          <p:spPr bwMode="auto">
            <a:xfrm flipH="1">
              <a:off x="4926012" y="6247839"/>
              <a:ext cx="629245" cy="4761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C984F8E-17EC-4955-A00E-006D816F914F}"/>
                </a:ext>
              </a:extLst>
            </p:cNvPr>
            <p:cNvSpPr/>
            <p:nvPr/>
          </p:nvSpPr>
          <p:spPr bwMode="auto">
            <a:xfrm>
              <a:off x="4610659" y="3700468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BA06F10-2DF8-447A-AB5A-75C6DBAD65A8}"/>
                </a:ext>
              </a:extLst>
            </p:cNvPr>
            <p:cNvCxnSpPr>
              <a:cxnSpLocks/>
              <a:endCxn id="29" idx="0"/>
            </p:cNvCxnSpPr>
            <p:nvPr/>
          </p:nvCxnSpPr>
          <p:spPr bwMode="auto">
            <a:xfrm flipH="1">
              <a:off x="4877359" y="3434398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5413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Describe all sequences of numbers 1…n that give a BST of max depth.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Write an algorithm that outputs all the sequences.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First number must be either 1 or n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What next?</a:t>
            </a:r>
          </a:p>
        </p:txBody>
      </p:sp>
    </p:spTree>
    <p:extLst>
      <p:ext uri="{BB962C8B-B14F-4D97-AF65-F5344CB8AC3E}">
        <p14:creationId xmlns:p14="http://schemas.microsoft.com/office/powerpoint/2010/main" val="14721309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he-IL" sz="2200" dirty="0"/>
              <a:t>Write a function that removes a given element from a BST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we want to remove an element that is not in the tree?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no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one child?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What if the remove element has two children?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0797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Removing an element from</a:t>
            </a:r>
            <a:br>
              <a:rPr lang="de-DE" altLang="en-US" dirty="0"/>
            </a:br>
            <a:r>
              <a:rPr lang="de-DE" altLang="en-US" dirty="0"/>
              <a:t>Binary Search Trees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>
              <a:defRPr/>
            </a:pPr>
            <a:r>
              <a:rPr lang="en-US" altLang="he-IL" sz="2200" dirty="0"/>
              <a:t>Step 1: Get a pointer to the node we want to remove</a:t>
            </a:r>
          </a:p>
          <a:p>
            <a:pPr marL="400050">
              <a:defRPr/>
            </a:pPr>
            <a:r>
              <a:rPr lang="en-US" altLang="he-IL" sz="2200" dirty="0"/>
              <a:t>Removing a node with no children:</a:t>
            </a:r>
          </a:p>
          <a:p>
            <a:pPr marL="74295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Just remove the vertex, and update its parent.</a:t>
            </a:r>
          </a:p>
          <a:p>
            <a:pPr marL="400050">
              <a:defRPr/>
            </a:pPr>
            <a:r>
              <a:rPr lang="en-US" altLang="he-IL" sz="2200" dirty="0"/>
              <a:t>Removing a node with one child:</a:t>
            </a:r>
          </a:p>
          <a:p>
            <a:pPr marL="74295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Update the parent to skip over the removed node, and point to its (unique) child.</a:t>
            </a:r>
          </a:p>
          <a:p>
            <a:pPr marL="400050">
              <a:defRPr/>
            </a:pPr>
            <a:r>
              <a:rPr lang="en-US" altLang="he-IL" sz="2200" dirty="0"/>
              <a:t>Note that if the removed node is the root, then we should update the pointer to the root accordingly.</a:t>
            </a:r>
          </a:p>
        </p:txBody>
      </p:sp>
    </p:spTree>
    <p:extLst>
      <p:ext uri="{BB962C8B-B14F-4D97-AF65-F5344CB8AC3E}">
        <p14:creationId xmlns:p14="http://schemas.microsoft.com/office/powerpoint/2010/main" val="418327615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 </a:t>
            </a:r>
            <a:r>
              <a:rPr lang="en-US" altLang="he-IL" sz="2000" dirty="0"/>
              <a:t>T data;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</a:t>
            </a:r>
            <a:r>
              <a:rPr lang="en-US" altLang="he-IL" sz="2000" dirty="0" err="1"/>
              <a:t>leftChild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</a:t>
            </a:r>
            <a:r>
              <a:rPr lang="en-US" altLang="he-IL" sz="2000" dirty="0" err="1"/>
              <a:t>rightChild</a:t>
            </a:r>
            <a:r>
              <a:rPr lang="en-US" altLang="he-IL" sz="2000" dirty="0"/>
              <a:t>;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parent;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altLang="he-IL" sz="2000" dirty="0">
                <a:solidFill>
                  <a:srgbClr val="0000CC"/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BinaryTree</a:t>
            </a:r>
            <a:r>
              <a:rPr lang="en-US" altLang="he-IL" sz="2000" dirty="0"/>
              <a:t>&lt;T&gt; {</a:t>
            </a:r>
          </a:p>
          <a:p>
            <a:r>
              <a:rPr lang="en-US" altLang="he-IL" sz="2000" dirty="0"/>
              <a:t>	</a:t>
            </a:r>
            <a:r>
              <a:rPr lang="en-US" altLang="he-IL" sz="2000" dirty="0">
                <a:solidFill>
                  <a:srgbClr val="0000CC"/>
                </a:solidFill>
              </a:rPr>
              <a:t>private</a:t>
            </a:r>
            <a:r>
              <a:rPr lang="en-US" altLang="he-IL" sz="2000" dirty="0"/>
              <a:t> </a:t>
            </a:r>
            <a:r>
              <a:rPr lang="en-US" altLang="he-IL" sz="2000" dirty="0" err="1"/>
              <a:t>BTNode</a:t>
            </a:r>
            <a:r>
              <a:rPr lang="en-US" altLang="he-IL" sz="2000" dirty="0"/>
              <a:t>&lt;T&gt; root;</a:t>
            </a:r>
          </a:p>
          <a:p>
            <a:r>
              <a:rPr lang="en-US" altLang="he-IL" sz="2000" dirty="0"/>
              <a:t>}</a:t>
            </a:r>
          </a:p>
          <a:p>
            <a:endParaRPr lang="en-US" altLang="he-IL" sz="2000" dirty="0"/>
          </a:p>
        </p:txBody>
      </p:sp>
    </p:spTree>
    <p:extLst>
      <p:ext uri="{BB962C8B-B14F-4D97-AF65-F5344CB8AC3E}">
        <p14:creationId xmlns:p14="http://schemas.microsoft.com/office/powerpoint/2010/main" val="26509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no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>
                <a:latin typeface="+mn-lt"/>
              </a:rPr>
              <a:t>removeNode</a:t>
            </a:r>
            <a:r>
              <a:rPr lang="en-US" altLang="he-IL" sz="2200" dirty="0">
                <a:latin typeface="+mn-lt"/>
              </a:rPr>
              <a:t>(</a:t>
            </a:r>
            <a:r>
              <a:rPr lang="en-US" altLang="he-IL" sz="2200" dirty="0" err="1">
                <a:latin typeface="+mn-lt"/>
              </a:rPr>
              <a:t>BinarySearchTree</a:t>
            </a:r>
            <a:r>
              <a:rPr lang="en-US" altLang="he-IL" sz="2200" dirty="0">
                <a:latin typeface="+mn-lt"/>
              </a:rPr>
              <a:t> tree, </a:t>
            </a:r>
            <a:r>
              <a:rPr lang="en-US" altLang="he-IL" sz="2200" dirty="0" err="1">
                <a:latin typeface="+mn-lt"/>
              </a:rPr>
              <a:t>BTNode</a:t>
            </a:r>
            <a:r>
              <a:rPr lang="en-US" altLang="he-IL" sz="2200" dirty="0">
                <a:latin typeface="+mn-lt"/>
              </a:rPr>
              <a:t> node)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+mn-lt"/>
              </a:rPr>
              <a:t>if (</a:t>
            </a:r>
            <a:r>
              <a:rPr lang="en-US" altLang="he-IL" sz="2200" dirty="0" err="1">
                <a:latin typeface="+mn-lt"/>
              </a:rPr>
              <a:t>tree.root</a:t>
            </a:r>
            <a:r>
              <a:rPr lang="en-US" altLang="he-IL" sz="2200" dirty="0">
                <a:latin typeface="+mn-lt"/>
              </a:rPr>
              <a:t> == node)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latin typeface="+mn-lt"/>
              </a:rPr>
              <a:t>tree.root</a:t>
            </a:r>
            <a:r>
              <a:rPr lang="en-US" altLang="he-IL" sz="2200" dirty="0">
                <a:latin typeface="+mn-lt"/>
              </a:rPr>
              <a:t> = null;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+mn-lt"/>
              </a:rPr>
              <a:t>else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+mn-lt"/>
              </a:rPr>
              <a:t>if (</a:t>
            </a:r>
            <a:r>
              <a:rPr lang="en-US" altLang="he-IL" sz="2200" dirty="0" err="1">
                <a:latin typeface="+mn-lt"/>
              </a:rPr>
              <a:t>node.parent.getLeftChild</a:t>
            </a:r>
            <a:r>
              <a:rPr lang="en-US" altLang="he-IL" sz="2200" dirty="0">
                <a:latin typeface="+mn-lt"/>
              </a:rPr>
              <a:t>() == node)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latin typeface="+mn-lt"/>
              </a:rPr>
              <a:t>node.parent.setLeftChild</a:t>
            </a:r>
            <a:r>
              <a:rPr lang="en-US" altLang="he-IL" sz="2200" dirty="0">
                <a:latin typeface="+mn-lt"/>
              </a:rPr>
              <a:t>(null)</a:t>
            </a:r>
          </a:p>
          <a:p>
            <a:pPr marL="1028700" lvl="1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>
                <a:latin typeface="+mn-lt"/>
              </a:rPr>
              <a:t>else   // </a:t>
            </a:r>
            <a:r>
              <a:rPr lang="en-US" altLang="he-IL" sz="2200" dirty="0" err="1">
                <a:latin typeface="+mn-lt"/>
              </a:rPr>
              <a:t>node.parent.getRightChild</a:t>
            </a:r>
            <a:r>
              <a:rPr lang="en-US" altLang="he-IL" sz="2200" dirty="0">
                <a:latin typeface="+mn-lt"/>
              </a:rPr>
              <a:t>() == node</a:t>
            </a:r>
          </a:p>
          <a:p>
            <a:pPr marL="1485900" lvl="2" indent="-342900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latin typeface="+mn-lt"/>
              </a:rPr>
              <a:t>node.parent.setRightChild</a:t>
            </a:r>
            <a:r>
              <a:rPr lang="en-US" altLang="he-IL" sz="2200" dirty="0">
                <a:latin typeface="+mn-lt"/>
              </a:rPr>
              <a:t>(null)	</a:t>
            </a:r>
          </a:p>
          <a:p>
            <a:pPr>
              <a:defRPr/>
            </a:pPr>
            <a:endParaRPr lang="en-US" altLang="he-IL" sz="2200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99B5270-F81B-4E70-A4B2-B8AA8ACD82DB}"/>
              </a:ext>
            </a:extLst>
          </p:cNvPr>
          <p:cNvSpPr/>
          <p:nvPr/>
        </p:nvSpPr>
        <p:spPr bwMode="auto">
          <a:xfrm>
            <a:off x="7972425" y="25731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2E435F-45BD-4837-AB99-8D5A42EEC096}"/>
              </a:ext>
            </a:extLst>
          </p:cNvPr>
          <p:cNvSpPr/>
          <p:nvPr/>
        </p:nvSpPr>
        <p:spPr bwMode="auto">
          <a:xfrm>
            <a:off x="7210425" y="34113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32242D-2A2E-456E-A385-54BC79A2C01D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 bwMode="auto">
          <a:xfrm flipH="1">
            <a:off x="7665710" y="2963423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EB3EE403-93ED-4593-BC02-CB53A21598FC}"/>
              </a:ext>
            </a:extLst>
          </p:cNvPr>
          <p:cNvSpPr/>
          <p:nvPr/>
        </p:nvSpPr>
        <p:spPr bwMode="auto">
          <a:xfrm>
            <a:off x="8829511" y="34113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59DD5C-7935-42A4-9951-98C88CFEA9D1}"/>
              </a:ext>
            </a:extLst>
          </p:cNvPr>
          <p:cNvCxnSpPr>
            <a:cxnSpLocks/>
            <a:stCxn id="5" idx="5"/>
            <a:endCxn id="8" idx="0"/>
          </p:cNvCxnSpPr>
          <p:nvPr/>
        </p:nvCxnSpPr>
        <p:spPr bwMode="auto">
          <a:xfrm>
            <a:off x="8427710" y="2963423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9527A270-387D-4326-A3D9-7DF7FC3D77CD}"/>
              </a:ext>
            </a:extLst>
          </p:cNvPr>
          <p:cNvSpPr/>
          <p:nvPr/>
        </p:nvSpPr>
        <p:spPr bwMode="auto">
          <a:xfrm>
            <a:off x="6486525" y="427181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CE9FCA-62C0-414D-8962-4E9BF0C23584}"/>
              </a:ext>
            </a:extLst>
          </p:cNvPr>
          <p:cNvCxnSpPr>
            <a:cxnSpLocks/>
            <a:endCxn id="10" idx="7"/>
          </p:cNvCxnSpPr>
          <p:nvPr/>
        </p:nvCxnSpPr>
        <p:spPr bwMode="auto">
          <a:xfrm flipH="1">
            <a:off x="6941810" y="3823863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B9D462AB-65D8-4866-96A3-33C5962FFC0A}"/>
              </a:ext>
            </a:extLst>
          </p:cNvPr>
          <p:cNvSpPr/>
          <p:nvPr/>
        </p:nvSpPr>
        <p:spPr bwMode="auto">
          <a:xfrm>
            <a:off x="7623037" y="436705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BA1152B-467C-4C75-8F85-534CA618A552}"/>
              </a:ext>
            </a:extLst>
          </p:cNvPr>
          <p:cNvCxnSpPr>
            <a:cxnSpLocks/>
            <a:stCxn id="6" idx="5"/>
            <a:endCxn id="12" idx="0"/>
          </p:cNvCxnSpPr>
          <p:nvPr/>
        </p:nvCxnSpPr>
        <p:spPr bwMode="auto">
          <a:xfrm>
            <a:off x="7665710" y="3801623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69AD838-05F4-44FF-A435-1BB9952A24E7}"/>
              </a:ext>
            </a:extLst>
          </p:cNvPr>
          <p:cNvSpPr/>
          <p:nvPr/>
        </p:nvSpPr>
        <p:spPr bwMode="auto">
          <a:xfrm>
            <a:off x="8329112" y="437397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2221A4-A1BF-4C0A-910B-F28A320E3D08}"/>
              </a:ext>
            </a:extLst>
          </p:cNvPr>
          <p:cNvCxnSpPr>
            <a:cxnSpLocks/>
            <a:stCxn id="8" idx="3"/>
            <a:endCxn id="14" idx="0"/>
          </p:cNvCxnSpPr>
          <p:nvPr/>
        </p:nvCxnSpPr>
        <p:spPr bwMode="auto">
          <a:xfrm flipH="1">
            <a:off x="8595812" y="3801623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C39456E8-7A31-49E0-AD74-B7500C61A5F5}"/>
              </a:ext>
            </a:extLst>
          </p:cNvPr>
          <p:cNvSpPr/>
          <p:nvPr/>
        </p:nvSpPr>
        <p:spPr bwMode="auto">
          <a:xfrm>
            <a:off x="9231312" y="43997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4AF733-8508-4D13-9D19-C55272CC77E5}"/>
              </a:ext>
            </a:extLst>
          </p:cNvPr>
          <p:cNvCxnSpPr>
            <a:cxnSpLocks/>
            <a:endCxn id="16" idx="0"/>
          </p:cNvCxnSpPr>
          <p:nvPr/>
        </p:nvCxnSpPr>
        <p:spPr bwMode="auto">
          <a:xfrm>
            <a:off x="9273985" y="3834316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286C3A5-7F60-42A2-B085-B0FFD28D775E}"/>
              </a:ext>
            </a:extLst>
          </p:cNvPr>
          <p:cNvCxnSpPr>
            <a:cxnSpLocks/>
          </p:cNvCxnSpPr>
          <p:nvPr/>
        </p:nvCxnSpPr>
        <p:spPr bwMode="auto">
          <a:xfrm flipV="1">
            <a:off x="6941810" y="4952841"/>
            <a:ext cx="681227" cy="881193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28B05D0-0514-46DC-8C6A-046A5C90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7193" y="5858612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</p:spTree>
    <p:extLst>
      <p:ext uri="{BB962C8B-B14F-4D97-AF65-F5344CB8AC3E}">
        <p14:creationId xmlns:p14="http://schemas.microsoft.com/office/powerpoint/2010/main" val="28971261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10" grpId="0" animBg="1"/>
      <p:bldP spid="12" grpId="0" animBg="1"/>
      <p:bldP spid="12" grpId="1" animBg="1"/>
      <p:bldP spid="14" grpId="0" animBg="1"/>
      <p:bldP spid="16" grpId="0" animBg="1"/>
      <p:bldP spid="2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one child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child = </a:t>
            </a:r>
            <a:r>
              <a:rPr lang="en-US" altLang="he-IL" sz="2200" dirty="0" err="1"/>
              <a:t>getChild</a:t>
            </a:r>
            <a:r>
              <a:rPr lang="en-US" altLang="he-IL" sz="2200" dirty="0"/>
              <a:t>(node)</a:t>
            </a:r>
          </a:p>
          <a:p>
            <a:pPr lvl="1">
              <a:defRPr/>
            </a:pPr>
            <a:r>
              <a:rPr lang="en-US" altLang="he-IL" sz="2200" dirty="0"/>
              <a:t>if (</a:t>
            </a:r>
            <a:r>
              <a:rPr lang="en-US" altLang="he-IL" sz="2200" dirty="0" err="1"/>
              <a:t>tree.root</a:t>
            </a:r>
            <a:r>
              <a:rPr lang="en-US" altLang="he-IL" sz="2200" dirty="0"/>
              <a:t> == node)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r>
              <a:rPr lang="en-US" altLang="he-IL" sz="2200" dirty="0"/>
              <a:t>root = child</a:t>
            </a:r>
          </a:p>
          <a:p>
            <a:pPr lvl="1">
              <a:defRPr/>
            </a:pPr>
            <a:r>
              <a:rPr lang="en-US" altLang="he-IL" sz="2200" dirty="0"/>
              <a:t>else</a:t>
            </a:r>
          </a:p>
          <a:p>
            <a:pPr lvl="2">
              <a:defRPr/>
            </a:pPr>
            <a:r>
              <a:rPr lang="en-US" altLang="he-IL" sz="2200" dirty="0"/>
              <a:t>if (</a:t>
            </a:r>
            <a:r>
              <a:rPr lang="en-US" altLang="he-IL" sz="2200" dirty="0" err="1"/>
              <a:t>node.parent.left</a:t>
            </a:r>
            <a:r>
              <a:rPr lang="en-US" altLang="he-IL" sz="2200" dirty="0"/>
              <a:t> == node)</a:t>
            </a:r>
          </a:p>
          <a:p>
            <a:pPr lvl="3">
              <a:defRPr/>
            </a:pPr>
            <a:r>
              <a:rPr lang="en-US" altLang="he-IL" sz="2200" dirty="0" err="1"/>
              <a:t>node.parent.setLeftChild</a:t>
            </a:r>
            <a:r>
              <a:rPr lang="en-US" altLang="he-IL" sz="2200" dirty="0"/>
              <a:t>(child)</a:t>
            </a:r>
          </a:p>
          <a:p>
            <a:pPr lvl="2">
              <a:defRPr/>
            </a:pPr>
            <a:r>
              <a:rPr lang="en-US" altLang="he-IL" sz="2200" dirty="0"/>
              <a:t>else   // </a:t>
            </a:r>
            <a:r>
              <a:rPr lang="en-US" altLang="he-IL" sz="2200" dirty="0" err="1"/>
              <a:t>node.parent.right</a:t>
            </a:r>
            <a:r>
              <a:rPr lang="en-US" altLang="he-IL" sz="2200" dirty="0"/>
              <a:t> == node</a:t>
            </a:r>
          </a:p>
          <a:p>
            <a:pPr lvl="3">
              <a:defRPr/>
            </a:pPr>
            <a:r>
              <a:rPr lang="en-US" altLang="he-IL" sz="2200" dirty="0" err="1"/>
              <a:t>node.parent.setRightChild</a:t>
            </a:r>
            <a:r>
              <a:rPr lang="en-US" altLang="he-IL" sz="2200" dirty="0"/>
              <a:t>(child)</a:t>
            </a:r>
          </a:p>
          <a:p>
            <a:pPr marL="914400" lvl="2" indent="0">
              <a:buFont typeface="Arial" panose="020B0604020202020204" pitchFamily="34" charset="0"/>
              <a:buNone/>
              <a:defRPr/>
            </a:pPr>
            <a:endParaRPr lang="en-US" altLang="he-IL" sz="2200" dirty="0"/>
          </a:p>
          <a:p>
            <a:pPr lvl="1">
              <a:defRPr/>
            </a:pPr>
            <a:endParaRPr lang="en-US" altLang="he-IL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353C16-AE6C-4AD7-9C18-C3F1CE5130FE}"/>
              </a:ext>
            </a:extLst>
          </p:cNvPr>
          <p:cNvSpPr/>
          <p:nvPr/>
        </p:nvSpPr>
        <p:spPr bwMode="auto">
          <a:xfrm>
            <a:off x="7355592" y="18208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A7A61F2-303F-472F-B008-FB484761C25D}"/>
              </a:ext>
            </a:extLst>
          </p:cNvPr>
          <p:cNvSpPr/>
          <p:nvPr/>
        </p:nvSpPr>
        <p:spPr bwMode="auto">
          <a:xfrm>
            <a:off x="7888992" y="252089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28F0D4-83CA-45DB-BD2F-9B9FBB6C2D1A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7622292" y="2278063"/>
            <a:ext cx="533400" cy="24282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ED923B7-FE04-4B39-A58D-D583D01DF502}"/>
              </a:ext>
            </a:extLst>
          </p:cNvPr>
          <p:cNvSpPr/>
          <p:nvPr/>
        </p:nvSpPr>
        <p:spPr bwMode="auto">
          <a:xfrm>
            <a:off x="8650992" y="320018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203896-BEBB-4D3C-8486-251E3D0C8974}"/>
              </a:ext>
            </a:extLst>
          </p:cNvPr>
          <p:cNvCxnSpPr>
            <a:cxnSpLocks/>
            <a:stCxn id="6" idx="5"/>
            <a:endCxn id="8" idx="0"/>
          </p:cNvCxnSpPr>
          <p:nvPr/>
        </p:nvCxnSpPr>
        <p:spPr bwMode="auto">
          <a:xfrm>
            <a:off x="8344277" y="2911137"/>
            <a:ext cx="573415" cy="28904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29962176-EE4E-4636-847E-02CE4139B0C7}"/>
              </a:ext>
            </a:extLst>
          </p:cNvPr>
          <p:cNvSpPr/>
          <p:nvPr/>
        </p:nvSpPr>
        <p:spPr bwMode="auto">
          <a:xfrm>
            <a:off x="8184506" y="407377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/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9BD524-4DE9-4416-A457-78401D5168D0}"/>
              </a:ext>
            </a:extLst>
          </p:cNvPr>
          <p:cNvCxnSpPr>
            <a:cxnSpLocks/>
            <a:stCxn id="8" idx="4"/>
            <a:endCxn id="10" idx="0"/>
          </p:cNvCxnSpPr>
          <p:nvPr/>
        </p:nvCxnSpPr>
        <p:spPr bwMode="auto">
          <a:xfrm flipH="1">
            <a:off x="8451206" y="3657385"/>
            <a:ext cx="466486" cy="4163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1E670148-B206-48B6-AF7D-23585E6182CE}"/>
              </a:ext>
            </a:extLst>
          </p:cNvPr>
          <p:cNvSpPr/>
          <p:nvPr/>
        </p:nvSpPr>
        <p:spPr bwMode="auto">
          <a:xfrm>
            <a:off x="6864884" y="25663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1F7581C-F103-41F2-A5B8-22FE6BB5907F}"/>
              </a:ext>
            </a:extLst>
          </p:cNvPr>
          <p:cNvCxnSpPr>
            <a:cxnSpLocks/>
            <a:stCxn id="5" idx="4"/>
            <a:endCxn id="12" idx="0"/>
          </p:cNvCxnSpPr>
          <p:nvPr/>
        </p:nvCxnSpPr>
        <p:spPr bwMode="auto">
          <a:xfrm flipH="1">
            <a:off x="7131584" y="2278063"/>
            <a:ext cx="490708" cy="28830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7826537-C0E9-45EF-A5BA-EE2766FA94EF}"/>
              </a:ext>
            </a:extLst>
          </p:cNvPr>
          <p:cNvCxnSpPr>
            <a:cxnSpLocks/>
            <a:stCxn id="12" idx="3"/>
            <a:endCxn id="14" idx="0"/>
          </p:cNvCxnSpPr>
          <p:nvPr/>
        </p:nvCxnSpPr>
        <p:spPr bwMode="auto">
          <a:xfrm flipH="1">
            <a:off x="6589743" y="2956612"/>
            <a:ext cx="353256" cy="40521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C89AFC-E2BD-4F82-BB7C-15D66834D25F}"/>
              </a:ext>
            </a:extLst>
          </p:cNvPr>
          <p:cNvGrpSpPr/>
          <p:nvPr/>
        </p:nvGrpSpPr>
        <p:grpSpPr>
          <a:xfrm>
            <a:off x="5726112" y="3361830"/>
            <a:ext cx="1130331" cy="1123124"/>
            <a:chOff x="5726112" y="3361830"/>
            <a:chExt cx="1130331" cy="112312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C96F4AF-EC43-41F8-A7FA-704C42B9C0F6}"/>
                </a:ext>
              </a:extLst>
            </p:cNvPr>
            <p:cNvSpPr/>
            <p:nvPr/>
          </p:nvSpPr>
          <p:spPr bwMode="auto">
            <a:xfrm>
              <a:off x="6323043" y="33618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EF05627-6070-458C-A2BC-60575855727B}"/>
                </a:ext>
              </a:extLst>
            </p:cNvPr>
            <p:cNvSpPr/>
            <p:nvPr/>
          </p:nvSpPr>
          <p:spPr bwMode="auto">
            <a:xfrm>
              <a:off x="5726112" y="402775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9F3A179-36F4-421B-A24D-7A5D7DE32186}"/>
                </a:ext>
              </a:extLst>
            </p:cNvPr>
            <p:cNvCxnSpPr>
              <a:cxnSpLocks/>
              <a:stCxn id="14" idx="3"/>
              <a:endCxn id="16" idx="7"/>
            </p:cNvCxnSpPr>
            <p:nvPr/>
          </p:nvCxnSpPr>
          <p:spPr bwMode="auto">
            <a:xfrm flipH="1">
              <a:off x="6181397" y="3752075"/>
              <a:ext cx="219761" cy="34263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E44FE8-D6B1-45D5-91F6-88268AC98C84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7298637" y="3122211"/>
            <a:ext cx="429886" cy="1051057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4D67A7-2828-44A9-9B80-8EA3B32A13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3906" y="4197845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remove( 3 )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3FED57D-81C2-4ABF-BF4C-C496724FD66D}"/>
              </a:ext>
            </a:extLst>
          </p:cNvPr>
          <p:cNvCxnSpPr>
            <a:cxnSpLocks/>
          </p:cNvCxnSpPr>
          <p:nvPr/>
        </p:nvCxnSpPr>
        <p:spPr bwMode="auto">
          <a:xfrm flipV="1">
            <a:off x="8468501" y="3708132"/>
            <a:ext cx="448757" cy="125547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0EFF954-3618-48E6-AA7C-1DDBE0B92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3884" y="4988178"/>
            <a:ext cx="20405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remove( 7 )</a:t>
            </a:r>
          </a:p>
        </p:txBody>
      </p:sp>
    </p:spTree>
    <p:extLst>
      <p:ext uri="{BB962C8B-B14F-4D97-AF65-F5344CB8AC3E}">
        <p14:creationId xmlns:p14="http://schemas.microsoft.com/office/powerpoint/2010/main" val="13067384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8819E-6 3.77992E-7 L 0.02741 3.77992E-7 C 0.03953 3.77992E-7 0.05481 -0.0294 0.05481 -0.05292 L 0.05481 -0.10584 " pathEditMode="relative" rAng="0" ptsTypes="AAAA">
                                      <p:cBhvr>
                                        <p:cTn id="4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0" y="-52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48 -0.00063 L 0.0474 -0.01365 C 0.05826 -0.01596 0.06661 -0.0231 0.07039 -0.03381 C 0.07543 -0.04746 0.07448 -0.06111 0.06897 -0.07245 L 0.04645 -0.12852 " pathEditMode="relative" rAng="6960000" ptsTypes="AAAAA">
                                      <p:cBhvr>
                                        <p:cTn id="6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4" y="-48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8" grpId="1" animBg="1"/>
      <p:bldP spid="10" grpId="0" animBg="1"/>
      <p:bldP spid="10" grpId="1" animBg="1"/>
      <p:bldP spid="12" grpId="0" animBg="1"/>
      <p:bldP spid="12" grpId="1" animBg="1"/>
      <p:bldP spid="24" grpId="0"/>
      <p:bldP spid="24" grpId="1"/>
      <p:bldP spid="28" grpId="0"/>
      <p:bldP spid="28" grpId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tree,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next = find successor of node in the tree</a:t>
            </a:r>
          </a:p>
          <a:p>
            <a:pPr lvl="1">
              <a:defRPr/>
            </a:pPr>
            <a:r>
              <a:rPr lang="en-US" altLang="he-IL" sz="2200" dirty="0"/>
              <a:t>// next has ≤1 child</a:t>
            </a:r>
          </a:p>
          <a:p>
            <a:pPr lvl="1">
              <a:defRPr/>
            </a:pPr>
            <a:r>
              <a:rPr lang="en-US" altLang="he-IL" sz="2200" dirty="0" err="1"/>
              <a:t>node.data</a:t>
            </a:r>
            <a:r>
              <a:rPr lang="en-US" altLang="he-IL" sz="2200" dirty="0"/>
              <a:t> = </a:t>
            </a:r>
            <a:r>
              <a:rPr lang="en-US" altLang="he-IL" sz="2200" dirty="0" err="1"/>
              <a:t>next.data</a:t>
            </a:r>
            <a:endParaRPr lang="en-US" altLang="he-IL" sz="2200" dirty="0"/>
          </a:p>
          <a:p>
            <a:pPr lvl="1"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(tree, next)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7DABD5-9457-4369-BB6F-51B6C7589B8F}"/>
              </a:ext>
            </a:extLst>
          </p:cNvPr>
          <p:cNvSpPr/>
          <p:nvPr/>
        </p:nvSpPr>
        <p:spPr bwMode="auto">
          <a:xfrm>
            <a:off x="7567613" y="2408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045475-3AE0-4703-8AC3-9EEB4BFC172B}"/>
              </a:ext>
            </a:extLst>
          </p:cNvPr>
          <p:cNvSpPr/>
          <p:nvPr/>
        </p:nvSpPr>
        <p:spPr bwMode="auto">
          <a:xfrm>
            <a:off x="6805613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00B9109-9577-4111-AEC4-0DE38F8DE34C}"/>
              </a:ext>
            </a:extLst>
          </p:cNvPr>
          <p:cNvCxnSpPr>
            <a:cxnSpLocks/>
            <a:stCxn id="6" idx="3"/>
            <a:endCxn id="7" idx="7"/>
          </p:cNvCxnSpPr>
          <p:nvPr/>
        </p:nvCxnSpPr>
        <p:spPr bwMode="auto">
          <a:xfrm flipH="1">
            <a:off x="7260898" y="279848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6BFD7FE4-5624-4415-91B1-1A18A5633EC6}"/>
              </a:ext>
            </a:extLst>
          </p:cNvPr>
          <p:cNvSpPr/>
          <p:nvPr/>
        </p:nvSpPr>
        <p:spPr bwMode="auto">
          <a:xfrm>
            <a:off x="8424699" y="3246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0D9F5B-F9CE-4C39-B1F3-5F084BBCD744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 bwMode="auto">
          <a:xfrm>
            <a:off x="8022898" y="2798482"/>
            <a:ext cx="668501" cy="44795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3A7BFEB-C270-4647-AD72-CE8CE646E19C}"/>
              </a:ext>
            </a:extLst>
          </p:cNvPr>
          <p:cNvSpPr/>
          <p:nvPr/>
        </p:nvSpPr>
        <p:spPr bwMode="auto">
          <a:xfrm>
            <a:off x="6081713" y="410687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790C755-C934-481B-9243-101D0591D43A}"/>
              </a:ext>
            </a:extLst>
          </p:cNvPr>
          <p:cNvCxnSpPr>
            <a:cxnSpLocks/>
            <a:endCxn id="11" idx="7"/>
          </p:cNvCxnSpPr>
          <p:nvPr/>
        </p:nvCxnSpPr>
        <p:spPr bwMode="auto">
          <a:xfrm flipH="1">
            <a:off x="6536998" y="3658922"/>
            <a:ext cx="384830" cy="51491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47542DF5-BDD5-481E-B50F-C9C5BFAC75DC}"/>
              </a:ext>
            </a:extLst>
          </p:cNvPr>
          <p:cNvSpPr/>
          <p:nvPr/>
        </p:nvSpPr>
        <p:spPr bwMode="auto">
          <a:xfrm>
            <a:off x="7218225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0DDE3D-9715-480D-878F-FE88CEF2123C}"/>
              </a:ext>
            </a:extLst>
          </p:cNvPr>
          <p:cNvCxnSpPr>
            <a:cxnSpLocks/>
            <a:stCxn id="7" idx="5"/>
            <a:endCxn id="13" idx="0"/>
          </p:cNvCxnSpPr>
          <p:nvPr/>
        </p:nvCxnSpPr>
        <p:spPr bwMode="auto">
          <a:xfrm>
            <a:off x="7260898" y="3636682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B1B35F54-906B-4263-8297-F01392EAD48C}"/>
              </a:ext>
            </a:extLst>
          </p:cNvPr>
          <p:cNvSpPr/>
          <p:nvPr/>
        </p:nvSpPr>
        <p:spPr bwMode="auto">
          <a:xfrm>
            <a:off x="7924300" y="420903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82CEF2-80A8-4DED-8D32-7C28E716C339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 bwMode="auto">
          <a:xfrm flipH="1">
            <a:off x="8191000" y="3636682"/>
            <a:ext cx="311814" cy="57235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A68063FC-BE9F-4759-ADF7-5C6DF0388499}"/>
              </a:ext>
            </a:extLst>
          </p:cNvPr>
          <p:cNvSpPr/>
          <p:nvPr/>
        </p:nvSpPr>
        <p:spPr bwMode="auto">
          <a:xfrm>
            <a:off x="8826500" y="423480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C681FBF-DA1F-4038-A6DE-E18912064F95}"/>
              </a:ext>
            </a:extLst>
          </p:cNvPr>
          <p:cNvCxnSpPr>
            <a:cxnSpLocks/>
            <a:endCxn id="17" idx="0"/>
          </p:cNvCxnSpPr>
          <p:nvPr/>
        </p:nvCxnSpPr>
        <p:spPr bwMode="auto">
          <a:xfrm>
            <a:off x="8869173" y="3669375"/>
            <a:ext cx="224027" cy="56543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11A33A1-C9D9-4F15-A97D-DA626478B786}"/>
              </a:ext>
            </a:extLst>
          </p:cNvPr>
          <p:cNvCxnSpPr>
            <a:cxnSpLocks/>
            <a:stCxn id="20" idx="2"/>
            <a:endCxn id="6" idx="1"/>
          </p:cNvCxnSpPr>
          <p:nvPr/>
        </p:nvCxnSpPr>
        <p:spPr bwMode="auto">
          <a:xfrm>
            <a:off x="6921828" y="2167362"/>
            <a:ext cx="723900" cy="307830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8F3820F-1AC9-407A-9E57-68166BD19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1563" y="1731537"/>
            <a:ext cx="2040530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remove( 4 )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38A430-C3F3-49C0-BD9D-D084225E386D}"/>
              </a:ext>
            </a:extLst>
          </p:cNvPr>
          <p:cNvCxnSpPr>
            <a:cxnSpLocks/>
          </p:cNvCxnSpPr>
          <p:nvPr/>
        </p:nvCxnSpPr>
        <p:spPr bwMode="auto">
          <a:xfrm flipV="1">
            <a:off x="7339013" y="4737997"/>
            <a:ext cx="762000" cy="927395"/>
          </a:xfrm>
          <a:prstGeom prst="straightConnector1">
            <a:avLst/>
          </a:prstGeom>
          <a:ln>
            <a:headEnd type="none" w="med" len="med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BB7137-9802-43E9-AD29-AE3E5EA16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312" y="5712724"/>
            <a:ext cx="3240851" cy="43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Successor of 4 is 5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E049147-4648-4B49-B415-470B85A82CDD}"/>
              </a:ext>
            </a:extLst>
          </p:cNvPr>
          <p:cNvSpPr/>
          <p:nvPr/>
        </p:nvSpPr>
        <p:spPr bwMode="auto">
          <a:xfrm>
            <a:off x="7940210" y="420211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4CF6DC8-9E2A-4515-8020-2884DB8A6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422" y="4805861"/>
            <a:ext cx="3544887" cy="906863"/>
          </a:xfrm>
          <a:prstGeom prst="rect">
            <a:avLst/>
          </a:prstGeom>
          <a:solidFill>
            <a:srgbClr val="F8CBAD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dirty="0"/>
              <a:t>Putting the predecessor in the root also works</a:t>
            </a:r>
          </a:p>
        </p:txBody>
      </p:sp>
    </p:spTree>
    <p:extLst>
      <p:ext uri="{BB962C8B-B14F-4D97-AF65-F5344CB8AC3E}">
        <p14:creationId xmlns:p14="http://schemas.microsoft.com/office/powerpoint/2010/main" val="174412611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2835E-6 1.72197E-6 L -0.03433 -0.23877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17" y="-119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  <p:bldP spid="13" grpId="0" animBg="1"/>
      <p:bldP spid="15" grpId="0" animBg="1"/>
      <p:bldP spid="15" grpId="1" animBg="1"/>
      <p:bldP spid="17" grpId="0" animBg="1"/>
      <p:bldP spid="20" grpId="0"/>
      <p:bldP spid="24" grpId="0"/>
      <p:bldP spid="24" grpId="1"/>
      <p:bldP spid="27" grpId="0" animBg="1"/>
      <p:bldP spid="27" grpId="1" animBg="1"/>
      <p:bldP spid="2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Remove node with two children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BinarySearchTree</a:t>
            </a:r>
            <a:r>
              <a:rPr lang="en-US" altLang="he-IL" sz="2200" dirty="0"/>
              <a:t> </a:t>
            </a:r>
            <a:r>
              <a:rPr lang="en-US" altLang="he-IL" sz="2200" dirty="0" err="1"/>
              <a:t>bst</a:t>
            </a:r>
            <a:r>
              <a:rPr lang="en-US" altLang="he-IL" sz="2200" dirty="0"/>
              <a:t>, </a:t>
            </a:r>
            <a:r>
              <a:rPr lang="en-US" altLang="he-IL" sz="2200" dirty="0" err="1"/>
              <a:t>BTNod</a:t>
            </a:r>
            <a:r>
              <a:rPr lang="en-US" altLang="he-IL" sz="2200" dirty="0"/>
              <a:t> node)</a:t>
            </a:r>
          </a:p>
          <a:p>
            <a:pPr lvl="1">
              <a:defRPr/>
            </a:pPr>
            <a:r>
              <a:rPr lang="en-US" altLang="he-IL" sz="2200" dirty="0"/>
              <a:t>next = </a:t>
            </a:r>
            <a:r>
              <a:rPr lang="en-US" altLang="he-IL" sz="2200" dirty="0" err="1"/>
              <a:t>findSuccessor</a:t>
            </a:r>
            <a:r>
              <a:rPr lang="en-US" altLang="he-IL" sz="2200" dirty="0"/>
              <a:t>(node)</a:t>
            </a:r>
          </a:p>
          <a:p>
            <a:pPr lvl="1">
              <a:defRPr/>
            </a:pPr>
            <a:r>
              <a:rPr lang="en-US" altLang="he-IL" sz="2200" dirty="0" err="1"/>
              <a:t>node.data</a:t>
            </a:r>
            <a:r>
              <a:rPr lang="en-US" altLang="he-IL" sz="2200" dirty="0"/>
              <a:t> = </a:t>
            </a:r>
            <a:r>
              <a:rPr lang="en-US" altLang="he-IL" sz="2200" dirty="0" err="1"/>
              <a:t>next.data</a:t>
            </a:r>
            <a:endParaRPr lang="en-US" altLang="he-IL" sz="2200" dirty="0"/>
          </a:p>
          <a:p>
            <a:pPr lvl="1">
              <a:defRPr/>
            </a:pPr>
            <a:r>
              <a:rPr lang="en-US" altLang="he-IL" sz="2200" dirty="0" err="1"/>
              <a:t>removeNode</a:t>
            </a:r>
            <a:r>
              <a:rPr lang="en-US" altLang="he-IL" sz="2200" dirty="0"/>
              <a:t>(</a:t>
            </a:r>
            <a:r>
              <a:rPr lang="en-US" altLang="he-IL" sz="2200" dirty="0" err="1"/>
              <a:t>bst</a:t>
            </a:r>
            <a:r>
              <a:rPr lang="en-US" altLang="he-IL" sz="2200" dirty="0"/>
              <a:t>, next)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620712" y="3856037"/>
            <a:ext cx="7467600" cy="1351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has right child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findSuccessor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node.right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4760913" y="4188205"/>
            <a:ext cx="49149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// assuming node != NULL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findMin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node)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BTNode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current = node;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while (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current.left</a:t>
            </a: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 != null)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	 current  = </a:t>
            </a:r>
            <a:r>
              <a:rPr lang="en-US" altLang="he-IL" sz="2200" i="1" dirty="0" err="1">
                <a:solidFill>
                  <a:srgbClr val="0000CC"/>
                </a:solidFill>
                <a:latin typeface="+mn-lt"/>
              </a:rPr>
              <a:t>current.left</a:t>
            </a:r>
            <a:endParaRPr lang="en-US" altLang="he-IL" sz="2200" i="1" dirty="0">
              <a:solidFill>
                <a:srgbClr val="0000CC"/>
              </a:solidFill>
              <a:latin typeface="+mn-lt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	return current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200" i="1" dirty="0">
                <a:solidFill>
                  <a:srgbClr val="0000CC"/>
                </a:solidFill>
                <a:latin typeface="+mn-lt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77948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Running time of the operations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findElement</a:t>
            </a:r>
            <a:r>
              <a:rPr lang="en-US" altLang="he-IL" sz="2200" dirty="0"/>
              <a:t> () 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addElement</a:t>
            </a:r>
            <a:r>
              <a:rPr lang="en-US" altLang="he-IL" sz="2200" dirty="0"/>
              <a:t>() 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What is the running time of </a:t>
            </a:r>
            <a:r>
              <a:rPr lang="en-US" altLang="he-IL" sz="2200" dirty="0" err="1"/>
              <a:t>removeElement</a:t>
            </a:r>
            <a:r>
              <a:rPr lang="en-US" altLang="he-IL" sz="2200" dirty="0"/>
              <a:t>() ?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Answer = O(depth of tree)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we want the tree to be balanced, i.e., have no </a:t>
            </a:r>
            <a:r>
              <a:rPr lang="en-US" altLang="he-IL" sz="2200" i="1" dirty="0"/>
              <a:t>long strings</a:t>
            </a:r>
            <a:r>
              <a:rPr lang="en-US" altLang="he-IL" sz="2200" dirty="0"/>
              <a:t>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for a tree with n vertices the depth must be &gt;log(n)-1.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So the best we can hope for in O(log(n)) for each operation.</a:t>
            </a:r>
          </a:p>
        </p:txBody>
      </p:sp>
    </p:spTree>
    <p:extLst>
      <p:ext uri="{BB962C8B-B14F-4D97-AF65-F5344CB8AC3E}">
        <p14:creationId xmlns:p14="http://schemas.microsoft.com/office/powerpoint/2010/main" val="102448775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Balancing a BST</a:t>
            </a:r>
          </a:p>
        </p:txBody>
      </p:sp>
    </p:spTree>
    <p:extLst>
      <p:ext uri="{BB962C8B-B14F-4D97-AF65-F5344CB8AC3E}">
        <p14:creationId xmlns:p14="http://schemas.microsoft.com/office/powerpoint/2010/main" val="25619054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How can we make sure that the tree is balanced?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u="sng" dirty="0"/>
              <a:t>A  possible solution</a:t>
            </a:r>
            <a:r>
              <a:rPr lang="en-US" altLang="he-IL" sz="2400" dirty="0"/>
              <a:t>: have a method </a:t>
            </a:r>
            <a:r>
              <a:rPr lang="en-US" altLang="he-IL" sz="2400" dirty="0" err="1"/>
              <a:t>makeBalanced</a:t>
            </a:r>
            <a:r>
              <a:rPr lang="en-US" altLang="he-IL" sz="2400" dirty="0"/>
              <a:t>() that balances the tree.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i="1" dirty="0" err="1"/>
              <a:t>makeBalanced</a:t>
            </a:r>
            <a:r>
              <a:rPr lang="en-US" altLang="he-IL" sz="2400" i="1" dirty="0"/>
              <a:t>()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sorted array with all the values in the tree 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	can be done using </a:t>
            </a:r>
            <a:r>
              <a:rPr lang="en-US" altLang="he-IL" sz="2400" i="1" dirty="0" err="1"/>
              <a:t>inOrder</a:t>
            </a:r>
            <a:r>
              <a:rPr lang="en-US" altLang="he-IL" sz="2400" i="1" dirty="0"/>
              <a:t> traversal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400" dirty="0"/>
              <a:t>     create a new tree from the array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400" dirty="0"/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3F213F-3853-49E7-BB60-0CE04CD75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7821" y="2443355"/>
            <a:ext cx="3220882" cy="910632"/>
          </a:xfrm>
          <a:prstGeom prst="rect">
            <a:avLst/>
          </a:prstGeom>
          <a:solidFill>
            <a:srgbClr val="FF0000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dirty="0"/>
              <a:t>WRONG SOLUTION!!!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6C2AD-5D42-44F6-896E-6B8254C63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0" y="3482574"/>
            <a:ext cx="4311650" cy="796926"/>
          </a:xfrm>
          <a:prstGeom prst="rect">
            <a:avLst/>
          </a:prstGeom>
          <a:solidFill>
            <a:schemeClr val="tx1"/>
          </a:solidFill>
          <a:ln w="12600" cap="flat">
            <a:solidFill>
              <a:srgbClr val="43729D"/>
            </a:solidFill>
            <a:miter lim="800000"/>
            <a:headEnd/>
            <a:tailEnd/>
          </a:ln>
          <a:effectLst/>
        </p:spPr>
        <p:txBody>
          <a:bodyPr lIns="90000" tIns="45000" rIns="90000" bIns="45000" anchor="ctr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pPr marL="215900" indent="-212725">
              <a:buClrTx/>
              <a:buSzPct val="45000"/>
              <a:buFontTx/>
              <a:buNone/>
              <a:tabLst>
                <a:tab pos="212725" algn="l"/>
                <a:tab pos="322263" algn="l"/>
                <a:tab pos="779463" algn="l"/>
                <a:tab pos="1236663" algn="l"/>
                <a:tab pos="1693863" algn="l"/>
                <a:tab pos="2151063" algn="l"/>
                <a:tab pos="2608263" algn="l"/>
                <a:tab pos="3065463" algn="l"/>
                <a:tab pos="3522663" algn="l"/>
                <a:tab pos="3979863" algn="l"/>
                <a:tab pos="4437063" algn="l"/>
                <a:tab pos="4894263" algn="l"/>
                <a:tab pos="5351463" algn="l"/>
                <a:tab pos="5808663" algn="l"/>
                <a:tab pos="6265863" algn="l"/>
                <a:tab pos="6723063" algn="l"/>
                <a:tab pos="7180263" algn="l"/>
                <a:tab pos="7637463" algn="l"/>
                <a:tab pos="8094663" algn="l"/>
                <a:tab pos="8551863" algn="l"/>
                <a:tab pos="9009063" algn="l"/>
                <a:tab pos="9137650" algn="l"/>
                <a:tab pos="9594850" algn="l"/>
                <a:tab pos="10052050" algn="l"/>
                <a:tab pos="10509250" algn="l"/>
                <a:tab pos="10512425" algn="l"/>
              </a:tabLst>
            </a:pPr>
            <a:r>
              <a:rPr lang="en-US" altLang="en-US" sz="2200" b="1" dirty="0">
                <a:solidFill>
                  <a:srgbClr val="FF0000"/>
                </a:solidFill>
              </a:rPr>
              <a:t>DON’T LISTEN TO THIS GUY!</a:t>
            </a:r>
          </a:p>
        </p:txBody>
      </p:sp>
    </p:spTree>
    <p:extLst>
      <p:ext uri="{BB962C8B-B14F-4D97-AF65-F5344CB8AC3E}">
        <p14:creationId xmlns:p14="http://schemas.microsoft.com/office/powerpoint/2010/main" val="41294987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Idea</a:t>
            </a:r>
            <a:r>
              <a:rPr lang="en-US" altLang="he-IL" sz="2200" dirty="0"/>
              <a:t>: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1) Set the median to be the root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2) Construct left and right subtrees recursively.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i="1" dirty="0" err="1"/>
              <a:t>addArrayToTree</a:t>
            </a:r>
            <a:r>
              <a:rPr lang="en-US" altLang="he-IL" sz="2200" i="1" dirty="0"/>
              <a:t>(array, first, last)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if (first &lt;= last)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	mid = (</a:t>
            </a:r>
            <a:r>
              <a:rPr lang="en-US" altLang="he-IL" sz="2200" dirty="0" err="1"/>
              <a:t>first+last</a:t>
            </a:r>
            <a:r>
              <a:rPr lang="en-US" altLang="he-IL" sz="2200" dirty="0"/>
              <a:t>)/2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root = new </a:t>
            </a:r>
            <a:r>
              <a:rPr lang="en-US" altLang="he-IL" sz="2200" dirty="0" err="1"/>
              <a:t>BTNode</a:t>
            </a:r>
            <a:r>
              <a:rPr lang="en-US" altLang="he-IL" sz="2200" dirty="0"/>
              <a:t>(array[mid])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	</a:t>
            </a:r>
            <a:r>
              <a:rPr lang="en-US" altLang="he-IL" sz="2200" dirty="0" err="1"/>
              <a:t>root.setLeftChild</a:t>
            </a:r>
            <a:r>
              <a:rPr lang="en-US" altLang="he-IL" sz="2200" dirty="0"/>
              <a:t>(</a:t>
            </a:r>
            <a:r>
              <a:rPr lang="en-US" altLang="he-IL" sz="2200" dirty="0" err="1"/>
              <a:t>addArrayToTree</a:t>
            </a:r>
            <a:r>
              <a:rPr lang="en-US" altLang="he-IL" sz="2200" dirty="0"/>
              <a:t>( array, first , mid-1))</a:t>
            </a:r>
          </a:p>
          <a:p>
            <a:pPr marL="57150"/>
            <a:r>
              <a:rPr lang="en-US" altLang="he-IL" sz="2200" dirty="0"/>
              <a:t>	</a:t>
            </a:r>
            <a:r>
              <a:rPr lang="en-US" altLang="he-IL" sz="2200" dirty="0" err="1"/>
              <a:t>root.setRightChild</a:t>
            </a:r>
            <a:r>
              <a:rPr lang="en-US" altLang="he-IL" sz="2200" dirty="0"/>
              <a:t>(</a:t>
            </a:r>
            <a:r>
              <a:rPr lang="en-US" altLang="he-IL" sz="2200" dirty="0" err="1"/>
              <a:t>addArrayToTree</a:t>
            </a:r>
            <a:r>
              <a:rPr lang="en-US" altLang="he-IL" sz="2200" dirty="0"/>
              <a:t>( array, mid+1, last))</a:t>
            </a:r>
          </a:p>
          <a:p>
            <a:pPr marL="57150"/>
            <a:r>
              <a:rPr lang="en-US" altLang="he-IL" sz="2200" dirty="0"/>
              <a:t>	return root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16486457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Creating a balanced tree from a sorted array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Example</a:t>
            </a:r>
            <a:r>
              <a:rPr lang="en-US" altLang="he-IL" sz="2200" dirty="0"/>
              <a:t>: Array = [1,2,3,4,5,6,7,8]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Root = 5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Create left subtree from [1,2,3,4]</a:t>
            </a:r>
          </a:p>
          <a:p>
            <a:pPr marL="400050"/>
            <a:r>
              <a:rPr lang="en-US" altLang="he-IL" sz="2200" dirty="0"/>
              <a:t>Root = 3</a:t>
            </a:r>
          </a:p>
          <a:p>
            <a:pPr marL="400050"/>
            <a:r>
              <a:rPr lang="en-US" altLang="he-IL" sz="2200" dirty="0"/>
              <a:t>Create subtree from [1,2]</a:t>
            </a:r>
          </a:p>
          <a:p>
            <a:pPr marL="400050"/>
            <a:r>
              <a:rPr lang="en-US" altLang="he-IL" sz="2200" dirty="0"/>
              <a:t>Create subtree from [4]</a:t>
            </a:r>
          </a:p>
          <a:p>
            <a:pPr marL="57150" indent="0"/>
            <a:r>
              <a:rPr lang="en-US" altLang="he-IL" sz="2200" u="sng" dirty="0"/>
              <a:t>Create right subtree from [6,7,8</a:t>
            </a:r>
            <a:r>
              <a:rPr lang="en-US" altLang="he-IL" sz="2200" dirty="0"/>
              <a:t>]</a:t>
            </a:r>
          </a:p>
          <a:p>
            <a:pPr marL="400050"/>
            <a:r>
              <a:rPr lang="en-US" altLang="he-IL" sz="2200" dirty="0"/>
              <a:t>Root = 7</a:t>
            </a:r>
          </a:p>
          <a:p>
            <a:pPr marL="400050"/>
            <a:r>
              <a:rPr lang="en-US" altLang="he-IL" sz="2200" dirty="0"/>
              <a:t>Create subtree from [6]</a:t>
            </a:r>
          </a:p>
          <a:p>
            <a:pPr marL="400050"/>
            <a:r>
              <a:rPr lang="en-US" altLang="he-IL" sz="2200" dirty="0"/>
              <a:t>Create subtree from [8]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BE8952E-F6A0-4E12-A3DA-193812B056DD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9A6B16E-A57C-4389-8DC1-6812A257BE83}"/>
              </a:ext>
            </a:extLst>
          </p:cNvPr>
          <p:cNvCxnSpPr>
            <a:cxnSpLocks/>
            <a:stCxn id="4" idx="4"/>
            <a:endCxn id="21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546B7FFA-4E66-4924-8EC9-3858EA4731F9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D986A6D-C03F-4399-823B-904CB233CF18}"/>
              </a:ext>
            </a:extLst>
          </p:cNvPr>
          <p:cNvCxnSpPr>
            <a:cxnSpLocks/>
            <a:stCxn id="21" idx="4"/>
            <a:endCxn id="6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CCF9385-83C0-48C7-9782-64829225145B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D833721-8226-407C-B4C0-50E551AC1C9B}"/>
              </a:ext>
            </a:extLst>
          </p:cNvPr>
          <p:cNvCxnSpPr>
            <a:cxnSpLocks/>
            <a:endCxn id="11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5482D64D-4139-4508-A499-AA5EE9AB5953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8AF6B2-48FD-4F59-B143-0EAEC6CBB52A}"/>
              </a:ext>
            </a:extLst>
          </p:cNvPr>
          <p:cNvCxnSpPr>
            <a:cxnSpLocks/>
            <a:stCxn id="11" idx="4"/>
            <a:endCxn id="13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5EDB17CF-79B7-42DA-BE70-83708451AA70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9AB6121-1F5F-4253-81E0-00EEC729FBE0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BD8EEE-D832-4CCF-922E-8EDA2F59BA41}"/>
              </a:ext>
            </a:extLst>
          </p:cNvPr>
          <p:cNvCxnSpPr>
            <a:cxnSpLocks/>
            <a:stCxn id="21" idx="4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0595A89E-4D91-4B19-85DC-5927BBA1C2A5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156D736-CF4F-46A4-8F3D-E8037EC12B29}"/>
              </a:ext>
            </a:extLst>
          </p:cNvPr>
          <p:cNvSpPr/>
          <p:nvPr/>
        </p:nvSpPr>
        <p:spPr bwMode="auto">
          <a:xfrm>
            <a:off x="6806420" y="43894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8F89B09-C256-48CD-8522-4CD7574647CE}"/>
              </a:ext>
            </a:extLst>
          </p:cNvPr>
          <p:cNvSpPr/>
          <p:nvPr/>
        </p:nvSpPr>
        <p:spPr bwMode="auto">
          <a:xfrm>
            <a:off x="4652074" y="54530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BC48AE5-A7B3-430B-AD7F-EC6F2C66A1BA}"/>
              </a:ext>
            </a:extLst>
          </p:cNvPr>
          <p:cNvCxnSpPr>
            <a:cxnSpLocks/>
            <a:stCxn id="13" idx="4"/>
            <a:endCxn id="25" idx="0"/>
          </p:cNvCxnSpPr>
          <p:nvPr/>
        </p:nvCxnSpPr>
        <p:spPr bwMode="auto">
          <a:xfrm flipH="1">
            <a:off x="4918774" y="4929998"/>
            <a:ext cx="512676" cy="5230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3825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5" grpId="0" animBg="1"/>
      <p:bldP spid="21" grpId="0" animBg="1"/>
      <p:bldP spid="24" grpId="0" animBg="1"/>
      <p:bldP spid="2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Balancing the tree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  <a:defRPr/>
            </a:pPr>
            <a:r>
              <a:rPr lang="en-US" altLang="he-IL" sz="2200" u="sng" dirty="0"/>
              <a:t>Disadvantages</a:t>
            </a:r>
            <a:r>
              <a:rPr lang="en-US" altLang="he-IL" sz="2200" dirty="0"/>
              <a:t> of the solution using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Add responsibility to the user to invoke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The user will need to wait linear time in every invocation of </a:t>
            </a:r>
            <a:r>
              <a:rPr lang="en-US" altLang="he-IL" sz="2200" dirty="0" err="1"/>
              <a:t>makeBalanced</a:t>
            </a:r>
            <a:r>
              <a:rPr lang="en-US" altLang="he-IL" sz="2200" dirty="0"/>
              <a:t>().</a:t>
            </a:r>
          </a:p>
          <a:p>
            <a:pPr marL="571500" indent="-514350">
              <a:buFont typeface="Arial" panose="020B0604020202020204" pitchFamily="34" charset="0"/>
              <a:buAutoNum type="arabicPeriod"/>
              <a:defRPr/>
            </a:pPr>
            <a:r>
              <a:rPr lang="en-US" altLang="he-IL" sz="2200" dirty="0"/>
              <a:t>A better solution would be to have a </a:t>
            </a:r>
            <a:r>
              <a:rPr lang="en-US" altLang="he-IL" sz="2200" i="1" dirty="0"/>
              <a:t>self-balancing tree</a:t>
            </a:r>
            <a:r>
              <a:rPr lang="en-US" altLang="he-IL" sz="2200" dirty="0"/>
              <a:t> that is makes sure the tree is balanced after each modification (add/remove)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AVL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B-trees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 err="1">
                <a:solidFill>
                  <a:srgbClr val="FF0000"/>
                </a:solidFill>
              </a:rPr>
              <a:t>Red</a:t>
            </a:r>
            <a:r>
              <a:rPr lang="en-US" altLang="he-IL" sz="2200" dirty="0" err="1"/>
              <a:t>Black</a:t>
            </a:r>
            <a:r>
              <a:rPr lang="en-US" altLang="he-IL" sz="2200" dirty="0"/>
              <a:t> trees</a:t>
            </a:r>
          </a:p>
          <a:p>
            <a:pPr marL="1200150" lvl="2">
              <a:buFont typeface="Arial" panose="020B0604020202020204" pitchFamily="34" charset="0"/>
              <a:buChar char="•"/>
              <a:defRPr/>
            </a:pPr>
            <a:r>
              <a:rPr lang="en-US" altLang="he-IL" sz="2200" dirty="0"/>
              <a:t>2-3 trees</a:t>
            </a:r>
          </a:p>
          <a:p>
            <a:pPr marL="514350" indent="-457200">
              <a:defRPr/>
            </a:pPr>
            <a:r>
              <a:rPr lang="en-US" altLang="he-IL" sz="2200" dirty="0"/>
              <a:t>	We will see AVL trees (definitely) and B-trees(?) next.</a:t>
            </a:r>
          </a:p>
        </p:txBody>
      </p:sp>
    </p:spTree>
    <p:extLst>
      <p:ext uri="{BB962C8B-B14F-4D97-AF65-F5344CB8AC3E}">
        <p14:creationId xmlns:p14="http://schemas.microsoft.com/office/powerpoint/2010/main" val="107529424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ctr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Traversing Binary Trees</a:t>
            </a:r>
          </a:p>
        </p:txBody>
      </p:sp>
    </p:spTree>
    <p:extLst>
      <p:ext uri="{BB962C8B-B14F-4D97-AF65-F5344CB8AC3E}">
        <p14:creationId xmlns:p14="http://schemas.microsoft.com/office/powerpoint/2010/main" val="36572231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Practice Problems</a:t>
            </a:r>
          </a:p>
        </p:txBody>
      </p:sp>
    </p:spTree>
    <p:extLst>
      <p:ext uri="{BB962C8B-B14F-4D97-AF65-F5344CB8AC3E}">
        <p14:creationId xmlns:p14="http://schemas.microsoft.com/office/powerpoint/2010/main" val="204151036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1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Create a Binary Search Tree from the following list of insertions:</a:t>
            </a:r>
          </a:p>
          <a:p>
            <a:pPr>
              <a:defRPr/>
            </a:pPr>
            <a:r>
              <a:rPr lang="en-US" sz="2200" dirty="0"/>
              <a:t>List 1: 4, 2, 8, 1, 3 , 6, 5, 9, 10, 7</a:t>
            </a:r>
          </a:p>
          <a:p>
            <a:pPr marL="0" indent="0">
              <a:defRPr/>
            </a:pPr>
            <a:endParaRPr lang="en-US" sz="2200" dirty="0"/>
          </a:p>
          <a:p>
            <a:pPr marL="0" indent="0">
              <a:defRPr/>
            </a:pPr>
            <a:r>
              <a:rPr lang="en-US" sz="2200" dirty="0"/>
              <a:t>Remove 5 from the tree</a:t>
            </a:r>
          </a:p>
          <a:p>
            <a:pPr marL="0" indent="0">
              <a:defRPr/>
            </a:pPr>
            <a:r>
              <a:rPr lang="en-US" sz="2200" dirty="0"/>
              <a:t>Remove 9 from the tree</a:t>
            </a:r>
          </a:p>
          <a:p>
            <a:pPr marL="0" indent="0">
              <a:defRPr/>
            </a:pPr>
            <a:r>
              <a:rPr lang="en-US" sz="2200" dirty="0"/>
              <a:t>Remove 4 from the tree</a:t>
            </a:r>
          </a:p>
          <a:p>
            <a:pPr marL="457200" indent="-457200">
              <a:buAutoNum type="arabicPlain" startAt="2"/>
              <a:defRPr/>
            </a:pPr>
            <a:endParaRPr lang="en-US" sz="2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44DF42-D270-4FB2-8E64-623A2160B80C}"/>
              </a:ext>
            </a:extLst>
          </p:cNvPr>
          <p:cNvSpPr/>
          <p:nvPr/>
        </p:nvSpPr>
        <p:spPr bwMode="auto">
          <a:xfrm>
            <a:off x="6411912" y="285120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D0B2-1C42-469C-9BC5-BA3F9978234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 bwMode="auto">
          <a:xfrm>
            <a:off x="6678612" y="3308408"/>
            <a:ext cx="762000" cy="21025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D6A7111-FD24-4C24-AEAB-B4651D220772}"/>
              </a:ext>
            </a:extLst>
          </p:cNvPr>
          <p:cNvSpPr/>
          <p:nvPr/>
        </p:nvSpPr>
        <p:spPr bwMode="auto">
          <a:xfrm>
            <a:off x="7642197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048DA9-5A9E-44D8-BECF-F0AC63C2C9C7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 bwMode="auto">
          <a:xfrm>
            <a:off x="7440612" y="3975866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038D7C07-2281-408A-94B4-909FC41B6011}"/>
              </a:ext>
            </a:extLst>
          </p:cNvPr>
          <p:cNvSpPr/>
          <p:nvPr/>
        </p:nvSpPr>
        <p:spPr bwMode="auto">
          <a:xfrm>
            <a:off x="8088312" y="542693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EE707D-1F56-4AE5-9621-68C2BE7AF0D8}"/>
              </a:ext>
            </a:extLst>
          </p:cNvPr>
          <p:cNvCxnSpPr>
            <a:cxnSpLocks/>
            <a:stCxn id="8" idx="5"/>
            <a:endCxn id="10" idx="0"/>
          </p:cNvCxnSpPr>
          <p:nvPr/>
        </p:nvCxnSpPr>
        <p:spPr bwMode="auto">
          <a:xfrm>
            <a:off x="8097482" y="4863043"/>
            <a:ext cx="257530" cy="56388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84EBCC12-0C80-4593-8A4C-F8C3F77C7C2E}"/>
              </a:ext>
            </a:extLst>
          </p:cNvPr>
          <p:cNvSpPr/>
          <p:nvPr/>
        </p:nvSpPr>
        <p:spPr bwMode="auto">
          <a:xfrm>
            <a:off x="5668485" y="348428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57A0C0-5F49-4676-A333-C952406C9A05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 flipH="1">
            <a:off x="5935185" y="3218212"/>
            <a:ext cx="556280" cy="26607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2B6D267-DB47-4BAB-83E5-434531F39E0A}"/>
              </a:ext>
            </a:extLst>
          </p:cNvPr>
          <p:cNvSpPr/>
          <p:nvPr/>
        </p:nvSpPr>
        <p:spPr bwMode="auto">
          <a:xfrm>
            <a:off x="5164750" y="447279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A101413-0D09-4FAC-A9AB-ED4A707615C3}"/>
              </a:ext>
            </a:extLst>
          </p:cNvPr>
          <p:cNvCxnSpPr>
            <a:cxnSpLocks/>
            <a:stCxn id="12" idx="4"/>
            <a:endCxn id="14" idx="0"/>
          </p:cNvCxnSpPr>
          <p:nvPr/>
        </p:nvCxnSpPr>
        <p:spPr bwMode="auto">
          <a:xfrm flipH="1">
            <a:off x="5431450" y="3941482"/>
            <a:ext cx="503735" cy="53131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9F738AB9-D396-4325-8598-4BD34CFEF4B2}"/>
              </a:ext>
            </a:extLst>
          </p:cNvPr>
          <p:cNvSpPr/>
          <p:nvPr/>
        </p:nvSpPr>
        <p:spPr bwMode="auto">
          <a:xfrm>
            <a:off x="6063641" y="4420172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B20725-0463-4279-988D-D153ED6DF1A2}"/>
              </a:ext>
            </a:extLst>
          </p:cNvPr>
          <p:cNvCxnSpPr>
            <a:cxnSpLocks/>
            <a:stCxn id="12" idx="4"/>
            <a:endCxn id="18" idx="0"/>
          </p:cNvCxnSpPr>
          <p:nvPr/>
        </p:nvCxnSpPr>
        <p:spPr bwMode="auto">
          <a:xfrm>
            <a:off x="5935185" y="3941482"/>
            <a:ext cx="395156" cy="4786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E96F936F-42EF-4E63-8A79-7A5F1796819C}"/>
              </a:ext>
            </a:extLst>
          </p:cNvPr>
          <p:cNvSpPr/>
          <p:nvPr/>
        </p:nvSpPr>
        <p:spPr bwMode="auto">
          <a:xfrm>
            <a:off x="6833513" y="44387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6A8CA2-991A-467C-A575-6C8F3970E34A}"/>
              </a:ext>
            </a:extLst>
          </p:cNvPr>
          <p:cNvCxnSpPr>
            <a:cxnSpLocks/>
            <a:stCxn id="6" idx="4"/>
            <a:endCxn id="29" idx="0"/>
          </p:cNvCxnSpPr>
          <p:nvPr/>
        </p:nvCxnSpPr>
        <p:spPr bwMode="auto">
          <a:xfrm flipH="1">
            <a:off x="7100213" y="3975866"/>
            <a:ext cx="340399" cy="4629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1C332AE3-C025-4D28-8D9D-B65129272FED}"/>
              </a:ext>
            </a:extLst>
          </p:cNvPr>
          <p:cNvSpPr/>
          <p:nvPr/>
        </p:nvSpPr>
        <p:spPr bwMode="auto">
          <a:xfrm>
            <a:off x="6392322" y="531420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26D6C95-160B-4BB8-8E0A-2DF21D6B44E5}"/>
              </a:ext>
            </a:extLst>
          </p:cNvPr>
          <p:cNvCxnSpPr>
            <a:cxnSpLocks/>
            <a:endCxn id="42" idx="0"/>
          </p:cNvCxnSpPr>
          <p:nvPr/>
        </p:nvCxnSpPr>
        <p:spPr bwMode="auto">
          <a:xfrm flipH="1">
            <a:off x="6659022" y="4895966"/>
            <a:ext cx="362490" cy="4182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2DF2A683-87AA-437F-B133-B9C2D43829B4}"/>
              </a:ext>
            </a:extLst>
          </p:cNvPr>
          <p:cNvSpPr/>
          <p:nvPr/>
        </p:nvSpPr>
        <p:spPr bwMode="auto">
          <a:xfrm>
            <a:off x="7173912" y="351866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BD7084-7A84-4F21-8F06-568751092A9B}"/>
              </a:ext>
            </a:extLst>
          </p:cNvPr>
          <p:cNvCxnSpPr>
            <a:cxnSpLocks/>
            <a:stCxn id="29" idx="5"/>
            <a:endCxn id="47" idx="0"/>
          </p:cNvCxnSpPr>
          <p:nvPr/>
        </p:nvCxnSpPr>
        <p:spPr bwMode="auto">
          <a:xfrm>
            <a:off x="7288798" y="4829011"/>
            <a:ext cx="299309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731BA24C-4C95-441A-ABA0-3837876E3A80}"/>
              </a:ext>
            </a:extLst>
          </p:cNvPr>
          <p:cNvSpPr/>
          <p:nvPr/>
        </p:nvSpPr>
        <p:spPr bwMode="auto">
          <a:xfrm>
            <a:off x="7321407" y="541275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47EAF97-5F8C-4CB7-9E6F-B4E820894266}"/>
              </a:ext>
            </a:extLst>
          </p:cNvPr>
          <p:cNvSpPr/>
          <p:nvPr/>
        </p:nvSpPr>
        <p:spPr bwMode="auto">
          <a:xfrm>
            <a:off x="6821830" y="443054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291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0236E-6 4.9643E-6 L -0.04425 -0.1278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20" y="-64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09 2.32675E-6 L -0.00409 0.00063 C -0.00142 -0.00168 0.00142 -0.00357 0.00425 -0.00504 C 0.00583 -0.00567 0.00756 -0.00567 0.00913 -0.00651 C 0.01244 -0.00819 0.01575 -0.01113 0.0189 -0.01302 C 0.02063 -0.01407 0.02236 -0.01449 0.02362 -0.01554 C 0.0252 -0.01638 0.02614 -0.01785 0.0274 -0.0189 C 0.02835 -0.01953 0.02898 -0.01995 0.02992 -0.02058 C 0.03087 -0.021 0.0315 -0.02163 0.03213 -0.02205 C 0.03323 -0.02268 0.03465 -0.0231 0.03559 -0.02373 C 0.03638 -0.02394 0.03685 -0.02415 0.03748 -0.02436 C 0.03968 -0.02562 0.04157 -0.02604 0.04394 -0.02793 C 0.04457 -0.02835 0.04709 -0.0315 0.0474 -0.03192 C 0.04787 -0.03276 0.0485 -0.0336 0.04882 -0.03444 C 0.05622 -0.04347 0.04929 -0.03297 0.05638 -0.0441 C 0.05685 -0.04494 0.05764 -0.04557 0.05795 -0.04662 C 0.05953 -0.05124 0.05858 -0.04893 0.06063 -0.05397 L 0.06173 -0.06069 L 0.06268 -0.06384 C 0.06173 -0.0672 0.0611 -0.0777 0.06016 -0.08169 C 0.05968 -0.08316 0.05953 -0.08463 0.0589 -0.08589 C 0.05858 -0.08715 0.05795 -0.0882 0.05748 -0.08925 C 0.05701 -0.09009 0.05685 -0.09093 0.05638 -0.09156 C 0.0548 -0.09408 0.05228 -0.09849 0.05008 -0.10059 C 0.04787 -0.10248 0.04583 -0.10479 0.04394 -0.10647 C 0.03732 -0.1113 0.0474 -0.10332 0.03874 -0.1113 C 0.03716 -0.11256 0.03559 -0.11424 0.03433 -0.11466 C 0.03244 -0.11508 0.03102 -0.1155 0.02945 -0.11613 C 0.02898 -0.11634 0.02835 -0.11676 0.02803 -0.11697 C 0.02661 -0.11739 0.02567 -0.11739 0.02425 -0.11781 C 0.02346 -0.11802 0.02283 -0.11844 0.02236 -0.11865 C 0.02063 -0.11907 0.0189 -0.11907 0.01748 -0.11949 C 0.01528 -0.11991 0.01323 -0.12033 0.01102 -0.12117 C 0.00756 -0.12222 0.00976 -0.12159 0.00425 -0.12348 C -0.00504 -0.12327 -0.01402 -0.12348 -0.02315 -0.12243 C -0.02457 -0.12243 -0.02567 -0.12159 -0.0274 -0.12117 L -0.03244 -0.11949 C -0.03354 -0.11907 -0.03449 -0.11907 -0.03528 -0.11865 C -0.03654 -0.11802 -0.03811 -0.1176 -0.03937 -0.11697 C -0.04032 -0.11676 -0.04047 -0.11655 -0.04095 -0.11613 C -0.04583 -0.11655 -0.05071 -0.11655 -0.05575 -0.11697 C -0.05811 -0.11718 -0.05969 -0.11991 -0.06189 -0.12117 L -0.06504 -0.12243 C -0.06756 -0.12642 -0.06709 -0.12558 -0.06882 -0.12915 C -0.06945 -0.12999 -0.06945 -0.13104 -0.06992 -0.13167 C -0.07039 -0.13209 -0.07118 -0.13209 -0.07134 -0.13272 C -0.07402 -0.13818 -0.07291 -0.13587 -0.07465 -0.13986 C -0.07465 -0.14406 -0.07465 -0.14805 -0.07465 -0.15204 C -0.07433 -0.15393 -0.07386 -0.15561 -0.0737 -0.15729 C -0.07181 -0.16863 -0.07354 -0.15939 -0.07134 -0.16695 C -0.07024 -0.17178 -0.07213 -0.16716 -0.07055 -0.17262 C -0.07024 -0.17367 -0.06992 -0.17493 -0.06945 -0.17577 C -0.06882 -0.17745 -0.06803 -0.17913 -0.0674 -0.18102 L -0.06614 -0.18333 L -0.06504 -0.18585 L -0.06409 -0.18795 C -0.06378 -0.18879 -0.06378 -0.19005 -0.06346 -0.19068 C -0.06268 -0.19257 -0.06158 -0.19341 -0.06047 -0.19467 C -0.05953 -0.19698 -0.0578 -0.20118 -0.05638 -0.20202 C -0.05039 -0.20496 -0.05921 -0.20055 -0.05307 -0.20454 C -0.05071 -0.20622 -0.04992 -0.20601 -0.0474 -0.20685 C -0.04661 -0.20706 -0.04583 -0.20769 -0.0452 -0.20769 C -0.04441 -0.20769 -0.04346 -0.20769 -0.04252 -0.20769 L -0.04252 -0.20748 " pathEditMode="relative" rAng="0" ptsTypes="AAAAAAAAAAAAAAAAAAAAAAAAAAAAAAAAAAAAAAAAAAAAAAAAAAAAAAAAAAAAAAAA">
                                      <p:cBhvr>
                                        <p:cTn id="8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9" y="-103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09449E-6 4.9265E-6 L -0.0537 -0.12999 " pathEditMode="relative" rAng="0" ptsTypes="AA">
                                      <p:cBhvr>
                                        <p:cTn id="94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1" y="-688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8" grpId="1" animBg="1"/>
      <p:bldP spid="10" grpId="0" animBg="1"/>
      <p:bldP spid="10" grpId="1" animBg="1"/>
      <p:bldP spid="12" grpId="0" animBg="1"/>
      <p:bldP spid="14" grpId="0" animBg="1"/>
      <p:bldP spid="18" grpId="0" animBg="1"/>
      <p:bldP spid="29" grpId="0" animBg="1"/>
      <p:bldP spid="29" grpId="1" animBg="1"/>
      <p:bldP spid="42" grpId="0" animBg="1"/>
      <p:bldP spid="42" grpId="1" animBg="1"/>
      <p:bldP spid="6" grpId="0" animBg="1"/>
      <p:bldP spid="47" grpId="0" animBg="1"/>
      <p:bldP spid="47" grpId="1" animBg="1"/>
      <p:bldP spid="50" grpId="0" animBg="1"/>
      <p:bldP spid="50" grpId="1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2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Write an algorithm that gets a </a:t>
            </a:r>
            <a:r>
              <a:rPr lang="en-US" sz="2200" dirty="0" err="1"/>
              <a:t>PreOrder</a:t>
            </a:r>
            <a:r>
              <a:rPr lang="en-US" sz="2200" dirty="0"/>
              <a:t> traversal of a BST,</a:t>
            </a:r>
            <a:br>
              <a:rPr lang="en-US" sz="2200" dirty="0"/>
            </a:br>
            <a:r>
              <a:rPr lang="en-US" sz="2200" dirty="0"/>
              <a:t>and returns the tree. Prove that such BST is unique.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u="sng" dirty="0"/>
              <a:t>Example</a:t>
            </a:r>
            <a:r>
              <a:rPr lang="en-US" sz="2200" dirty="0"/>
              <a:t>: Suppose the </a:t>
            </a:r>
            <a:r>
              <a:rPr lang="en-US" sz="2200" dirty="0" err="1"/>
              <a:t>PreOrder</a:t>
            </a:r>
            <a:r>
              <a:rPr lang="en-US" sz="2200" dirty="0"/>
              <a:t> is: [6,4,3,1,5,9,8,7]. What is the BST?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Root=6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Left subtree of 6: [4,3,1,5] 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root is 4.   Left = [3 1] Right = [5]</a:t>
            </a:r>
            <a:br>
              <a:rPr lang="en-US" sz="2200" dirty="0"/>
            </a:br>
            <a:r>
              <a:rPr lang="en-US" sz="2200" dirty="0"/>
              <a:t>Look at [3,1] – 3 is the root, 1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b="1" dirty="0"/>
              <a:t>Right subtree of 6 is [9,8,7]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9 is the root [8,7] are both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[8,7]: 8 is the root and 7 is on the left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sz="2200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			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B668A9D-3194-4085-BA47-CB604B5E61D1}"/>
              </a:ext>
            </a:extLst>
          </p:cNvPr>
          <p:cNvCxnSpPr>
            <a:cxnSpLocks/>
            <a:endCxn id="5" idx="4"/>
          </p:cNvCxnSpPr>
          <p:nvPr/>
        </p:nvCxnSpPr>
        <p:spPr bwMode="auto">
          <a:xfrm flipV="1">
            <a:off x="7518595" y="40308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15E01AB3-A7AC-43D2-9603-2A4FED894178}"/>
              </a:ext>
            </a:extLst>
          </p:cNvPr>
          <p:cNvSpPr/>
          <p:nvPr/>
        </p:nvSpPr>
        <p:spPr bwMode="auto">
          <a:xfrm>
            <a:off x="7678072" y="35736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6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8DE57F-018D-43C0-B693-C741BA75DB82}"/>
              </a:ext>
            </a:extLst>
          </p:cNvPr>
          <p:cNvCxnSpPr>
            <a:cxnSpLocks/>
            <a:stCxn id="5" idx="4"/>
          </p:cNvCxnSpPr>
          <p:nvPr/>
        </p:nvCxnSpPr>
        <p:spPr bwMode="auto">
          <a:xfrm>
            <a:off x="7944772" y="40308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AF891FC9-2B36-465D-B2BE-F114DEB5EF1A}"/>
              </a:ext>
            </a:extLst>
          </p:cNvPr>
          <p:cNvSpPr/>
          <p:nvPr/>
        </p:nvSpPr>
        <p:spPr bwMode="auto">
          <a:xfrm>
            <a:off x="7251895" y="44880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135B6-E0A8-4FF1-B25C-8F0A80FC04D7}"/>
              </a:ext>
            </a:extLst>
          </p:cNvPr>
          <p:cNvCxnSpPr>
            <a:cxnSpLocks/>
          </p:cNvCxnSpPr>
          <p:nvPr/>
        </p:nvCxnSpPr>
        <p:spPr bwMode="auto">
          <a:xfrm flipV="1">
            <a:off x="6966138" y="4945235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CC1C75C-6E6C-4C92-9D55-A74968F25D0B}"/>
              </a:ext>
            </a:extLst>
          </p:cNvPr>
          <p:cNvCxnSpPr>
            <a:cxnSpLocks/>
          </p:cNvCxnSpPr>
          <p:nvPr/>
        </p:nvCxnSpPr>
        <p:spPr bwMode="auto">
          <a:xfrm>
            <a:off x="7392315" y="4945235"/>
            <a:ext cx="403163" cy="58374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E23C1073-BADA-4B6E-A0C5-939D705CFDD7}"/>
              </a:ext>
            </a:extLst>
          </p:cNvPr>
          <p:cNvSpPr/>
          <p:nvPr/>
        </p:nvSpPr>
        <p:spPr bwMode="auto">
          <a:xfrm>
            <a:off x="7411372" y="5396902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5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AD25B7-0279-485A-808E-EAD1E0224463}"/>
              </a:ext>
            </a:extLst>
          </p:cNvPr>
          <p:cNvSpPr/>
          <p:nvPr/>
        </p:nvSpPr>
        <p:spPr bwMode="auto">
          <a:xfrm>
            <a:off x="6718495" y="539556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782431-3784-470A-9CD3-D9E8438B7543}"/>
              </a:ext>
            </a:extLst>
          </p:cNvPr>
          <p:cNvCxnSpPr>
            <a:cxnSpLocks/>
          </p:cNvCxnSpPr>
          <p:nvPr/>
        </p:nvCxnSpPr>
        <p:spPr bwMode="auto">
          <a:xfrm flipV="1">
            <a:off x="6337495" y="5714103"/>
            <a:ext cx="426177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502A0B1-9741-4971-AA7E-916B5DE7CEEE}"/>
              </a:ext>
            </a:extLst>
          </p:cNvPr>
          <p:cNvSpPr/>
          <p:nvPr/>
        </p:nvSpPr>
        <p:spPr bwMode="auto">
          <a:xfrm>
            <a:off x="6089852" y="616443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11334CF-1369-4855-B88D-4DE4E7D07E74}"/>
              </a:ext>
            </a:extLst>
          </p:cNvPr>
          <p:cNvSpPr/>
          <p:nvPr/>
        </p:nvSpPr>
        <p:spPr bwMode="auto">
          <a:xfrm>
            <a:off x="8240712" y="454854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CBC074C-F4CD-493C-8F06-0B584A310D7A}"/>
              </a:ext>
            </a:extLst>
          </p:cNvPr>
          <p:cNvCxnSpPr>
            <a:cxnSpLocks/>
            <a:endCxn id="17" idx="4"/>
          </p:cNvCxnSpPr>
          <p:nvPr/>
        </p:nvCxnSpPr>
        <p:spPr bwMode="auto">
          <a:xfrm flipV="1">
            <a:off x="8306715" y="5005740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D61D1F94-F8F0-4926-9C4A-48E1F88D6646}"/>
              </a:ext>
            </a:extLst>
          </p:cNvPr>
          <p:cNvSpPr/>
          <p:nvPr/>
        </p:nvSpPr>
        <p:spPr bwMode="auto">
          <a:xfrm>
            <a:off x="8059072" y="559954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DD3C277-8F15-4F50-8519-A5CF46C3DEB0}"/>
              </a:ext>
            </a:extLst>
          </p:cNvPr>
          <p:cNvCxnSpPr>
            <a:cxnSpLocks/>
          </p:cNvCxnSpPr>
          <p:nvPr/>
        </p:nvCxnSpPr>
        <p:spPr bwMode="auto">
          <a:xfrm flipV="1">
            <a:off x="8059072" y="6005432"/>
            <a:ext cx="200697" cy="600674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24A4DE42-A9CC-46F7-8BBA-18261FFCAE82}"/>
              </a:ext>
            </a:extLst>
          </p:cNvPr>
          <p:cNvSpPr/>
          <p:nvPr/>
        </p:nvSpPr>
        <p:spPr bwMode="auto">
          <a:xfrm>
            <a:off x="7811429" y="65992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7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68006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3" grpId="0" animBg="1"/>
      <p:bldP spid="14" grpId="0" animBg="1"/>
      <p:bldP spid="16" grpId="0" animBg="1"/>
      <p:bldP spid="17" grpId="0" animBg="1"/>
      <p:bldP spid="19" grpId="0" animBg="1"/>
      <p:bldP spid="2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de-DE" altLang="en-US" dirty="0"/>
              <a:t>Practice problem 3</a:t>
            </a: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Add to the BST a feature that allows for each node to get the size of the subtree under it in O(1) time.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The running time of the other operations should be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Find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Insert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/>
              <a:t>Remove – O(depth of the tree)</a:t>
            </a:r>
          </a:p>
          <a:p>
            <a:pPr>
              <a:buFontTx/>
              <a:buChar char="-"/>
              <a:defRPr/>
            </a:pPr>
            <a:r>
              <a:rPr lang="en-US" sz="2200" dirty="0" err="1"/>
              <a:t>getSize</a:t>
            </a:r>
            <a:r>
              <a:rPr lang="en-US" sz="2200" dirty="0"/>
              <a:t> – O(1)</a:t>
            </a:r>
          </a:p>
          <a:p>
            <a:pPr marL="0" indent="0">
              <a:defRPr/>
            </a:pPr>
            <a:r>
              <a:rPr lang="en-US" sz="2200" u="sng" dirty="0"/>
              <a:t>A</a:t>
            </a:r>
            <a:r>
              <a:rPr lang="en-US" sz="2200" dirty="0"/>
              <a:t>: 	(1) add a field </a:t>
            </a:r>
            <a:r>
              <a:rPr lang="en-US" sz="2200" b="1" i="1" dirty="0">
                <a:solidFill>
                  <a:srgbClr val="C00000"/>
                </a:solidFill>
              </a:rPr>
              <a:t>int </a:t>
            </a:r>
            <a:r>
              <a:rPr lang="en-US" sz="2200" b="1" i="1" dirty="0"/>
              <a:t>size </a:t>
            </a:r>
            <a:r>
              <a:rPr lang="en-US" sz="2200" dirty="0"/>
              <a:t>to </a:t>
            </a:r>
            <a:r>
              <a:rPr lang="en-US" sz="2200" dirty="0" err="1"/>
              <a:t>BTNode</a:t>
            </a:r>
            <a:endParaRPr lang="en-US" sz="2200" dirty="0"/>
          </a:p>
          <a:p>
            <a:pPr marL="0" indent="0">
              <a:defRPr/>
            </a:pPr>
            <a:r>
              <a:rPr lang="en-US" sz="2200" dirty="0"/>
              <a:t> 	(2) maintain size for all nodes in each operation. Try it!</a:t>
            </a:r>
          </a:p>
          <a:p>
            <a:pPr marL="0" indent="0">
              <a:defRPr/>
            </a:pPr>
            <a:r>
              <a:rPr lang="en-US" sz="2200" dirty="0"/>
              <a:t>For example, </a:t>
            </a:r>
            <a:r>
              <a:rPr lang="en-US" sz="2200" i="1" dirty="0"/>
              <a:t>insert</a:t>
            </a:r>
            <a:r>
              <a:rPr lang="en-US" sz="2200" dirty="0"/>
              <a:t> updates the size of all ancestors of the new node.</a:t>
            </a:r>
          </a:p>
          <a:p>
            <a:pPr>
              <a:buFontTx/>
              <a:buChar char="-"/>
              <a:defRPr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30454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/>
              <a:t>Self balancing</a:t>
            </a:r>
            <a:br>
              <a:rPr lang="de-DE" altLang="en-US" sz="7000"/>
            </a:br>
            <a:r>
              <a:rPr lang="de-DE" altLang="en-US" sz="7000"/>
              <a:t>Binary Search Trees</a:t>
            </a:r>
            <a:endParaRPr lang="de-DE" altLang="en-US" sz="7000" dirty="0"/>
          </a:p>
        </p:txBody>
      </p:sp>
    </p:spTree>
    <p:extLst>
      <p:ext uri="{BB962C8B-B14F-4D97-AF65-F5344CB8AC3E}">
        <p14:creationId xmlns:p14="http://schemas.microsoft.com/office/powerpoint/2010/main" val="15694410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</a:t>
            </a:r>
          </a:p>
        </p:txBody>
      </p:sp>
    </p:spTree>
    <p:extLst>
      <p:ext uri="{BB962C8B-B14F-4D97-AF65-F5344CB8AC3E}">
        <p14:creationId xmlns:p14="http://schemas.microsoft.com/office/powerpoint/2010/main" val="24386768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</a:t>
            </a:r>
            <a:r>
              <a:rPr lang="en-US" altLang="he-IL" sz="2200"/>
              <a:t>if BST </a:t>
            </a:r>
            <a:r>
              <a:rPr lang="en-US" altLang="he-IL" sz="2200" dirty="0"/>
              <a:t>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balanced 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621950" y="3047091"/>
            <a:ext cx="3010847" cy="3018746"/>
            <a:chOff x="5621950" y="3047091"/>
            <a:chExt cx="3010847" cy="3018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30DC4AB4-7FB1-49BF-9D53-0E5B945DF009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5E1D46-F7ED-4A4A-B810-53975ABCB183}"/>
                </a:ext>
              </a:extLst>
            </p:cNvPr>
            <p:cNvCxnSpPr>
              <a:cxnSpLocks/>
              <a:stCxn id="21" idx="4"/>
              <a:endCxn id="6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CB0E910-9DEF-4575-B82A-DDAE3A2E93EA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CE422FA-2C46-4822-8278-38819019376B}"/>
                </a:ext>
              </a:extLst>
            </p:cNvPr>
            <p:cNvCxnSpPr>
              <a:cxnSpLocks/>
              <a:stCxn id="11" idx="4"/>
              <a:endCxn id="13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1" idx="4"/>
              <a:endCxn id="15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1DB27B8-2694-43E1-BA31-A6198DF82F20}"/>
                </a:ext>
              </a:extLst>
            </p:cNvPr>
            <p:cNvCxnSpPr>
              <a:cxnSpLocks/>
              <a:stCxn id="17" idx="5"/>
              <a:endCxn id="23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44250C8-82F5-4BB1-95FF-CAA599D5BDA5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225755" y="3275691"/>
            <a:ext cx="3456962" cy="3018746"/>
            <a:chOff x="5621950" y="3047091"/>
            <a:chExt cx="3456962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C48070C-E96F-4995-B306-7B3776439D92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4051557-FCA3-4BEC-AE8A-7F1A7A8CBE38}"/>
                </a:ext>
              </a:extLst>
            </p:cNvPr>
            <p:cNvCxnSpPr>
              <a:cxnSpLocks/>
              <a:endCxn id="33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4F01C842-C87F-4805-BA62-4094FE744773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317C7C1-9F60-4113-884B-8AB3FA01A0E8}"/>
                </a:ext>
              </a:extLst>
            </p:cNvPr>
            <p:cNvCxnSpPr>
              <a:cxnSpLocks/>
              <a:stCxn id="33" idx="4"/>
              <a:endCxn id="35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061D91-F2CB-4F30-9DBF-5479AE5E1AC8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6259BE9-7826-42CC-A088-0B2291FAA05A}"/>
                </a:ext>
              </a:extLst>
            </p:cNvPr>
            <p:cNvCxnSpPr>
              <a:cxnSpLocks/>
              <a:stCxn id="33" idx="4"/>
              <a:endCxn id="37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4B3E41F4-3F7F-4E2D-BF8E-13039AE56BFD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636DAF2-9465-4AB5-8229-013371F69932}"/>
                </a:ext>
              </a:extLst>
            </p:cNvPr>
            <p:cNvCxnSpPr>
              <a:cxnSpLocks/>
              <a:stCxn id="37" idx="4"/>
              <a:endCxn id="41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6556273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Balanced Binary Search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We saw that if our BST is balanced, then operations cost O(log(n)) time.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Examples of unbalanced trees: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C55E41-47FB-4E0B-A81E-EE67B70A825A}"/>
              </a:ext>
            </a:extLst>
          </p:cNvPr>
          <p:cNvGrpSpPr/>
          <p:nvPr/>
        </p:nvGrpSpPr>
        <p:grpSpPr>
          <a:xfrm>
            <a:off x="5954712" y="3047091"/>
            <a:ext cx="2038827" cy="3780746"/>
            <a:chOff x="6125685" y="3047091"/>
            <a:chExt cx="2038827" cy="37807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46B2ABE5-E21B-4759-B136-F6BFC9A5E730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8D52C8B-04EE-46AE-A90C-5EE9885D5004}"/>
                </a:ext>
              </a:extLst>
            </p:cNvPr>
            <p:cNvCxnSpPr>
              <a:cxnSpLocks/>
              <a:stCxn id="4" idx="4"/>
              <a:endCxn id="21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7859D55-A31E-4996-B1ED-E65613C6D8A0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5EE39-A5E5-4B7A-B9CF-28588A2BA673}"/>
                </a:ext>
              </a:extLst>
            </p:cNvPr>
            <p:cNvCxnSpPr>
              <a:cxnSpLocks/>
              <a:endCxn id="11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5B6496D-621A-4F1F-A500-22EA4699A76D}"/>
                </a:ext>
              </a:extLst>
            </p:cNvPr>
            <p:cNvSpPr/>
            <p:nvPr/>
          </p:nvSpPr>
          <p:spPr bwMode="auto">
            <a:xfrm>
              <a:off x="7326312" y="6404769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A47EB38-C5A9-4ABF-99C8-5D5B574002D1}"/>
                </a:ext>
              </a:extLst>
            </p:cNvPr>
            <p:cNvCxnSpPr>
              <a:cxnSpLocks/>
              <a:stCxn id="19" idx="4"/>
              <a:endCxn id="15" idx="0"/>
            </p:cNvCxnSpPr>
            <p:nvPr/>
          </p:nvCxnSpPr>
          <p:spPr bwMode="auto">
            <a:xfrm>
              <a:off x="7116222" y="5967284"/>
              <a:ext cx="476790" cy="43748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01828BE-B20F-4115-BF93-A89ADFC96167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0A3BB40-9B74-4978-B50F-02D1A5DF049C}"/>
                </a:ext>
              </a:extLst>
            </p:cNvPr>
            <p:cNvCxnSpPr>
              <a:cxnSpLocks/>
              <a:stCxn id="21" idx="4"/>
              <a:endCxn id="17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D314965-F720-4AFF-AE12-E119967933E9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418DDAC-64DA-4A8D-BBEE-AF9B9185030F}"/>
                </a:ext>
              </a:extLst>
            </p:cNvPr>
            <p:cNvCxnSpPr>
              <a:cxnSpLocks/>
              <a:endCxn id="19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08271A7-CD36-47DA-9E7F-C7E6F15E1D3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EB0DD98-2F9D-498A-8FBF-0500A6B63197}"/>
              </a:ext>
            </a:extLst>
          </p:cNvPr>
          <p:cNvGrpSpPr/>
          <p:nvPr/>
        </p:nvGrpSpPr>
        <p:grpSpPr>
          <a:xfrm>
            <a:off x="1382712" y="3275691"/>
            <a:ext cx="2209800" cy="3018746"/>
            <a:chOff x="6869112" y="3047091"/>
            <a:chExt cx="2209800" cy="3018746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B40CCC0-3951-4813-82B1-EB253BB2C6F2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759E2E-045D-44F3-B567-0DB273123787}"/>
                </a:ext>
              </a:extLst>
            </p:cNvPr>
            <p:cNvCxnSpPr>
              <a:cxnSpLocks/>
              <a:stCxn id="28" idx="4"/>
              <a:endCxn id="43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D3F15F-9DBE-449E-934E-A7D0226AB686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21E6FA6-F619-4B28-AFA5-6816558C56A4}"/>
                </a:ext>
              </a:extLst>
            </p:cNvPr>
            <p:cNvCxnSpPr>
              <a:cxnSpLocks/>
              <a:stCxn id="43" idx="4"/>
              <a:endCxn id="30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522FC3A2-AEFF-4B45-9AB9-149BB550CEF4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CC4684BA-6B00-4B69-8C84-3CA5F7019920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6E32EFB-8558-48BA-A083-75F81654DAF7}"/>
                  </a:ext>
                </a:extLst>
              </p:cNvPr>
              <p:cNvCxnSpPr>
                <a:cxnSpLocks/>
                <a:stCxn id="30" idx="4"/>
                <a:endCxn id="47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FEA1378-B490-4AF2-841B-737CBB83D69C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B884FC4D-5208-4556-9F14-13162859B62D}"/>
                </a:ext>
              </a:extLst>
            </p:cNvPr>
            <p:cNvCxnSpPr>
              <a:cxnSpLocks/>
              <a:stCxn id="43" idx="4"/>
              <a:endCxn id="39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3DE14D06-4588-4F8A-9B46-67DC5B0021BE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3E6225-9F51-41B7-9E66-939E2C122007}"/>
                </a:ext>
              </a:extLst>
            </p:cNvPr>
            <p:cNvCxnSpPr>
              <a:cxnSpLocks/>
              <a:stCxn id="39" idx="5"/>
              <a:endCxn id="45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3B904106-E8B3-407E-8870-256499525081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588788EB-0709-4ABC-BD0D-CFC5FA207079}"/>
                </a:ext>
              </a:extLst>
            </p:cNvPr>
            <p:cNvSpPr/>
            <p:nvPr/>
          </p:nvSpPr>
          <p:spPr bwMode="auto">
            <a:xfrm>
              <a:off x="7279030" y="462642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6263323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AVL trees</a:t>
            </a:r>
            <a:r>
              <a:rPr lang="en-US" altLang="he-IL" sz="2200" dirty="0"/>
              <a:t>: named after the inventors</a:t>
            </a:r>
            <a:br>
              <a:rPr lang="en-US" altLang="he-IL" sz="2200" dirty="0"/>
            </a:br>
            <a:r>
              <a:rPr lang="en-US" altLang="he-IL" sz="2200" dirty="0"/>
              <a:t>Georgy Adelson-</a:t>
            </a:r>
            <a:r>
              <a:rPr lang="en-US" altLang="he-IL" sz="2200" dirty="0" err="1"/>
              <a:t>Velsky</a:t>
            </a:r>
            <a:r>
              <a:rPr lang="en-US" altLang="he-IL" sz="2200" dirty="0"/>
              <a:t> and Evgenii Landis (paper from 1962).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AVL tree is a Binary Search Tree, with the following property:</a:t>
            </a:r>
          </a:p>
          <a:p>
            <a:pPr marL="400050"/>
            <a:r>
              <a:rPr lang="en-US" altLang="he-IL" sz="2200" dirty="0"/>
              <a:t>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FDF48BD-3DAD-4699-8DCD-4C9DA9BA14E0}"/>
              </a:ext>
            </a:extLst>
          </p:cNvPr>
          <p:cNvGrpSpPr/>
          <p:nvPr/>
        </p:nvGrpSpPr>
        <p:grpSpPr>
          <a:xfrm>
            <a:off x="849312" y="4176078"/>
            <a:ext cx="3456962" cy="3018746"/>
            <a:chOff x="5621950" y="3047091"/>
            <a:chExt cx="3456962" cy="3018746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24A2E60-458D-4B87-970B-A0A5B521B573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A4AD2E1-1531-4C15-B494-0A332B096E4B}"/>
                </a:ext>
              </a:extLst>
            </p:cNvPr>
            <p:cNvCxnSpPr>
              <a:cxnSpLocks/>
              <a:stCxn id="27" idx="4"/>
              <a:endCxn id="42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4AFCA13-C73E-42C0-947B-F56C088C0AB7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958BC94-9B5F-4A31-BBBC-88C853F357E6}"/>
                </a:ext>
              </a:extLst>
            </p:cNvPr>
            <p:cNvCxnSpPr>
              <a:cxnSpLocks/>
              <a:stCxn id="42" idx="4"/>
              <a:endCxn id="29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EDC412E-7934-413C-9D80-99DAD986D829}"/>
                </a:ext>
              </a:extLst>
            </p:cNvPr>
            <p:cNvGrpSpPr/>
            <p:nvPr/>
          </p:nvGrpSpPr>
          <p:grpSpPr>
            <a:xfrm>
              <a:off x="8366097" y="5125881"/>
              <a:ext cx="712815" cy="863756"/>
              <a:chOff x="7908897" y="5020374"/>
              <a:chExt cx="712815" cy="863756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9E2507D8-78AC-44BE-BE8C-C707AEFB8A71}"/>
                  </a:ext>
                </a:extLst>
              </p:cNvPr>
              <p:cNvSpPr/>
              <p:nvPr/>
            </p:nvSpPr>
            <p:spPr bwMode="auto">
              <a:xfrm>
                <a:off x="8088312" y="5426930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318AA2C6-E00D-468E-A6E2-13AD18F2700A}"/>
                  </a:ext>
                </a:extLst>
              </p:cNvPr>
              <p:cNvCxnSpPr>
                <a:cxnSpLocks/>
                <a:stCxn id="29" idx="4"/>
                <a:endCxn id="46" idx="0"/>
              </p:cNvCxnSpPr>
              <p:nvPr/>
            </p:nvCxnSpPr>
            <p:spPr bwMode="auto">
              <a:xfrm>
                <a:off x="7908897" y="5020374"/>
                <a:ext cx="446115" cy="406556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50167EE-3EF4-46D3-B027-CA22EF26C614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867A7B6-17CB-4578-987C-130922E6C569}"/>
                </a:ext>
              </a:extLst>
            </p:cNvPr>
            <p:cNvCxnSpPr>
              <a:cxnSpLocks/>
              <a:endCxn id="32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20FA6F8-BAEC-42FC-ACD3-69266C71908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EA4A054-E745-4B1D-9608-3E9AF29CDA90}"/>
                </a:ext>
              </a:extLst>
            </p:cNvPr>
            <p:cNvCxnSpPr>
              <a:cxnSpLocks/>
              <a:stCxn id="32" idx="4"/>
              <a:endCxn id="34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E31A623-4915-414D-8D74-EF01DDD39342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5388F74-6A47-41A7-BDCC-3A1DF169D397}"/>
                </a:ext>
              </a:extLst>
            </p:cNvPr>
            <p:cNvCxnSpPr>
              <a:cxnSpLocks/>
              <a:stCxn id="32" idx="4"/>
              <a:endCxn id="36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EE11780B-2689-43F8-BCF6-A995A156ECF9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978FFB2-D310-409A-A582-6EA20754AA97}"/>
                </a:ext>
              </a:extLst>
            </p:cNvPr>
            <p:cNvCxnSpPr>
              <a:cxnSpLocks/>
              <a:stCxn id="42" idx="4"/>
              <a:endCxn id="38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84936ED-A011-44AF-BF0F-AEE2527512DE}"/>
                </a:ext>
              </a:extLst>
            </p:cNvPr>
            <p:cNvSpPr/>
            <p:nvPr/>
          </p:nvSpPr>
          <p:spPr bwMode="auto">
            <a:xfrm>
              <a:off x="6083707" y="55324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DA32099-A036-41F4-826B-9036E3AD3CED}"/>
                </a:ext>
              </a:extLst>
            </p:cNvPr>
            <p:cNvCxnSpPr>
              <a:cxnSpLocks/>
              <a:stCxn id="36" idx="4"/>
              <a:endCxn id="40" idx="0"/>
            </p:cNvCxnSpPr>
            <p:nvPr/>
          </p:nvCxnSpPr>
          <p:spPr bwMode="auto">
            <a:xfrm flipH="1">
              <a:off x="6350407" y="5039123"/>
              <a:ext cx="437134" cy="4933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AA04E529-83AD-44C9-86FC-9D8CF127BDD3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3583E872-2B22-4CAE-BF88-72BE69E8F634}"/>
                </a:ext>
              </a:extLst>
            </p:cNvPr>
            <p:cNvCxnSpPr>
              <a:cxnSpLocks/>
              <a:stCxn id="38" idx="5"/>
              <a:endCxn id="44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DF19E54-B4A5-4B77-96F8-78AB54F3C813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336067-3359-4DCA-B94A-87DAFE3E9B9C}"/>
              </a:ext>
            </a:extLst>
          </p:cNvPr>
          <p:cNvGrpSpPr/>
          <p:nvPr/>
        </p:nvGrpSpPr>
        <p:grpSpPr>
          <a:xfrm>
            <a:off x="612277" y="4207110"/>
            <a:ext cx="4000305" cy="2749060"/>
            <a:chOff x="612277" y="4115669"/>
            <a:chExt cx="4000305" cy="274906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2970845-A474-47B3-9D91-B597DDF52154}"/>
                </a:ext>
              </a:extLst>
            </p:cNvPr>
            <p:cNvSpPr txBox="1"/>
            <p:nvPr/>
          </p:nvSpPr>
          <p:spPr>
            <a:xfrm>
              <a:off x="3355806" y="464696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DF6B17C-F596-437C-8BA2-0A965D1A0E4B}"/>
                </a:ext>
              </a:extLst>
            </p:cNvPr>
            <p:cNvSpPr txBox="1"/>
            <p:nvPr/>
          </p:nvSpPr>
          <p:spPr>
            <a:xfrm>
              <a:off x="2678112" y="411566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9F274FE-8E80-4219-B773-1E192A94068A}"/>
                </a:ext>
              </a:extLst>
            </p:cNvPr>
            <p:cNvSpPr txBox="1"/>
            <p:nvPr/>
          </p:nvSpPr>
          <p:spPr>
            <a:xfrm>
              <a:off x="1078077" y="469635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E26364-16CC-4ED0-BAAD-D522632EB5A1}"/>
                </a:ext>
              </a:extLst>
            </p:cNvPr>
            <p:cNvSpPr txBox="1"/>
            <p:nvPr/>
          </p:nvSpPr>
          <p:spPr>
            <a:xfrm>
              <a:off x="3793376" y="549721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2841BCB8-469B-49B7-8C98-DB7F195B350A}"/>
                </a:ext>
              </a:extLst>
            </p:cNvPr>
            <p:cNvSpPr txBox="1"/>
            <p:nvPr/>
          </p:nvSpPr>
          <p:spPr>
            <a:xfrm>
              <a:off x="4299676" y="62962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9D800F7-0581-4F7A-9019-9588BA4A8D89}"/>
                </a:ext>
              </a:extLst>
            </p:cNvPr>
            <p:cNvSpPr txBox="1"/>
            <p:nvPr/>
          </p:nvSpPr>
          <p:spPr>
            <a:xfrm>
              <a:off x="2038107" y="535277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DEC5323D-35AC-40ED-956D-F7028F7B3A39}"/>
                </a:ext>
              </a:extLst>
            </p:cNvPr>
            <p:cNvSpPr txBox="1"/>
            <p:nvPr/>
          </p:nvSpPr>
          <p:spPr>
            <a:xfrm>
              <a:off x="612277" y="55054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D43E7A8-71A4-46E4-AFC1-19D3E6276A5C}"/>
                </a:ext>
              </a:extLst>
            </p:cNvPr>
            <p:cNvSpPr txBox="1"/>
            <p:nvPr/>
          </p:nvSpPr>
          <p:spPr>
            <a:xfrm>
              <a:off x="981184" y="651476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25F2953-4927-4EDC-A4A6-124061431ADA}"/>
                </a:ext>
              </a:extLst>
            </p:cNvPr>
            <p:cNvSpPr txBox="1"/>
            <p:nvPr/>
          </p:nvSpPr>
          <p:spPr>
            <a:xfrm>
              <a:off x="2715749" y="642503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35FDF7E-EBE0-4537-AB9B-C1380F83A024}"/>
                </a:ext>
              </a:extLst>
            </p:cNvPr>
            <p:cNvSpPr txBox="1"/>
            <p:nvPr/>
          </p:nvSpPr>
          <p:spPr>
            <a:xfrm>
              <a:off x="3008461" y="550591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6138032" y="4171072"/>
            <a:ext cx="3010847" cy="3018746"/>
            <a:chOff x="5621950" y="3047091"/>
            <a:chExt cx="301084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425C871A-9D21-4A27-8D6A-DD7EF9732CBA}"/>
                </a:ext>
              </a:extLst>
            </p:cNvPr>
            <p:cNvSpPr/>
            <p:nvPr/>
          </p:nvSpPr>
          <p:spPr bwMode="auto">
            <a:xfrm>
              <a:off x="8099397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07B3088-C005-4A12-8E5E-E33BAE098D4E}"/>
                </a:ext>
              </a:extLst>
            </p:cNvPr>
            <p:cNvCxnSpPr>
              <a:cxnSpLocks/>
              <a:stCxn id="75" idx="4"/>
              <a:endCxn id="63" idx="0"/>
            </p:cNvCxnSpPr>
            <p:nvPr/>
          </p:nvCxnSpPr>
          <p:spPr bwMode="auto">
            <a:xfrm>
              <a:off x="7897812" y="4171749"/>
              <a:ext cx="468285" cy="49693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847126" y="4180841"/>
            <a:ext cx="3598597" cy="2667858"/>
            <a:chOff x="5847126" y="4180841"/>
            <a:chExt cx="3598597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D93D0E0C-108F-4851-BF22-C7DCACFF2C67}"/>
                </a:ext>
              </a:extLst>
            </p:cNvPr>
            <p:cNvSpPr txBox="1"/>
            <p:nvPr/>
          </p:nvSpPr>
          <p:spPr>
            <a:xfrm>
              <a:off x="9132817" y="572670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985731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Bad  examples</a:t>
            </a:r>
            <a:r>
              <a:rPr lang="en-US" altLang="he-IL" sz="2200" dirty="0"/>
              <a:t>: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989FF05-741E-4B6C-B3D7-147C14FB92FF}"/>
              </a:ext>
            </a:extLst>
          </p:cNvPr>
          <p:cNvGrpSpPr/>
          <p:nvPr/>
        </p:nvGrpSpPr>
        <p:grpSpPr>
          <a:xfrm>
            <a:off x="5977526" y="2713037"/>
            <a:ext cx="2690057" cy="3018746"/>
            <a:chOff x="5621950" y="3047091"/>
            <a:chExt cx="2690057" cy="3018746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6869112" y="3047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75" idx="0"/>
            </p:cNvCxnSpPr>
            <p:nvPr/>
          </p:nvCxnSpPr>
          <p:spPr bwMode="auto">
            <a:xfrm>
              <a:off x="7135812" y="3504291"/>
              <a:ext cx="762000" cy="2102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125685" y="368016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endCxn id="65" idx="0"/>
            </p:cNvCxnSpPr>
            <p:nvPr/>
          </p:nvCxnSpPr>
          <p:spPr bwMode="auto">
            <a:xfrm flipH="1">
              <a:off x="6392385" y="3414095"/>
              <a:ext cx="556280" cy="2660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5621950" y="466868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5888650" y="4137365"/>
              <a:ext cx="503735" cy="53131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EB6370D-B693-4BD9-A0F1-3528FF448481}"/>
                </a:ext>
              </a:extLst>
            </p:cNvPr>
            <p:cNvSpPr/>
            <p:nvPr/>
          </p:nvSpPr>
          <p:spPr bwMode="auto">
            <a:xfrm>
              <a:off x="6520841" y="4616055"/>
              <a:ext cx="533400" cy="423068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3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D53F741-CA57-4D16-B838-2EF42A01E5BB}"/>
                </a:ext>
              </a:extLst>
            </p:cNvPr>
            <p:cNvCxnSpPr>
              <a:cxnSpLocks/>
              <a:stCxn id="65" idx="4"/>
              <a:endCxn id="69" idx="0"/>
            </p:cNvCxnSpPr>
            <p:nvPr/>
          </p:nvCxnSpPr>
          <p:spPr bwMode="auto">
            <a:xfrm>
              <a:off x="6392385" y="4137365"/>
              <a:ext cx="395156" cy="4786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7290713" y="463464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C53715-3EBE-4B42-BCC5-1D307EB4AB79}"/>
                </a:ext>
              </a:extLst>
            </p:cNvPr>
            <p:cNvCxnSpPr>
              <a:cxnSpLocks/>
              <a:stCxn id="75" idx="4"/>
              <a:endCxn id="71" idx="0"/>
            </p:cNvCxnSpPr>
            <p:nvPr/>
          </p:nvCxnSpPr>
          <p:spPr bwMode="auto">
            <a:xfrm flipH="1">
              <a:off x="7557413" y="4171749"/>
              <a:ext cx="340399" cy="46290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6849522" y="551008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7116222" y="5091849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C0EB4C2-E89C-4821-BD7D-D47669A3FD59}"/>
                </a:ext>
              </a:extLst>
            </p:cNvPr>
            <p:cNvSpPr/>
            <p:nvPr/>
          </p:nvSpPr>
          <p:spPr bwMode="auto">
            <a:xfrm>
              <a:off x="7631112" y="3714549"/>
              <a:ext cx="533400" cy="457200"/>
            </a:xfrm>
            <a:prstGeom prst="ellipse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C66EA9F4-1DD6-4317-96AD-01C7B642C0BB}"/>
                </a:ext>
              </a:extLst>
            </p:cNvPr>
            <p:cNvCxnSpPr>
              <a:cxnSpLocks/>
              <a:stCxn id="71" idx="5"/>
              <a:endCxn id="77" idx="0"/>
            </p:cNvCxnSpPr>
            <p:nvPr/>
          </p:nvCxnSpPr>
          <p:spPr bwMode="auto">
            <a:xfrm>
              <a:off x="7745998" y="5024894"/>
              <a:ext cx="299309" cy="58374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9BBCC3B6-57C8-4DEC-B90A-FCA808F39417}"/>
                </a:ext>
              </a:extLst>
            </p:cNvPr>
            <p:cNvSpPr/>
            <p:nvPr/>
          </p:nvSpPr>
          <p:spPr bwMode="auto">
            <a:xfrm>
              <a:off x="7778607" y="56086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7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11FA93FD-A43A-48FF-8A88-9AE3EB687046}"/>
              </a:ext>
            </a:extLst>
          </p:cNvPr>
          <p:cNvGrpSpPr/>
          <p:nvPr/>
        </p:nvGrpSpPr>
        <p:grpSpPr>
          <a:xfrm>
            <a:off x="5686620" y="2722806"/>
            <a:ext cx="3163692" cy="2667858"/>
            <a:chOff x="5847126" y="4180841"/>
            <a:chExt cx="3163692" cy="2667858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D6912AF-8526-4AAA-B16C-FC9AD68C5390}"/>
                </a:ext>
              </a:extLst>
            </p:cNvPr>
            <p:cNvSpPr txBox="1"/>
            <p:nvPr/>
          </p:nvSpPr>
          <p:spPr>
            <a:xfrm>
              <a:off x="5847126" y="578918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48937DE7-596C-41A2-855C-CF9DE79C12D9}"/>
                </a:ext>
              </a:extLst>
            </p:cNvPr>
            <p:cNvSpPr txBox="1"/>
            <p:nvPr/>
          </p:nvSpPr>
          <p:spPr>
            <a:xfrm>
              <a:off x="6779678" y="5776586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2FE197D6-C10D-4DE9-8015-C98325023E99}"/>
                </a:ext>
              </a:extLst>
            </p:cNvPr>
            <p:cNvSpPr txBox="1"/>
            <p:nvPr/>
          </p:nvSpPr>
          <p:spPr>
            <a:xfrm>
              <a:off x="8697912" y="6498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7C2392DD-BDD6-435A-A981-DB97B8511563}"/>
                </a:ext>
              </a:extLst>
            </p:cNvPr>
            <p:cNvSpPr txBox="1"/>
            <p:nvPr/>
          </p:nvSpPr>
          <p:spPr>
            <a:xfrm>
              <a:off x="7771106" y="64711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63C88E3-41B4-4DEA-972C-4BCBF7EC9345}"/>
                </a:ext>
              </a:extLst>
            </p:cNvPr>
            <p:cNvSpPr txBox="1"/>
            <p:nvPr/>
          </p:nvSpPr>
          <p:spPr>
            <a:xfrm>
              <a:off x="6304969" y="469641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88A11A-4239-40E2-B473-BE55D144724F}"/>
                </a:ext>
              </a:extLst>
            </p:cNvPr>
            <p:cNvSpPr txBox="1"/>
            <p:nvPr/>
          </p:nvSpPr>
          <p:spPr>
            <a:xfrm>
              <a:off x="7771106" y="538342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C89275F-6270-4A5E-9407-705656FCC4A0}"/>
                </a:ext>
              </a:extLst>
            </p:cNvPr>
            <p:cNvSpPr txBox="1"/>
            <p:nvPr/>
          </p:nvSpPr>
          <p:spPr>
            <a:xfrm>
              <a:off x="8506169" y="450525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214075C4-425E-4F84-A376-BD3F4EC25BFB}"/>
                </a:ext>
              </a:extLst>
            </p:cNvPr>
            <p:cNvSpPr txBox="1"/>
            <p:nvPr/>
          </p:nvSpPr>
          <p:spPr>
            <a:xfrm>
              <a:off x="7930788" y="418084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3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842D2A6-8A5F-4623-8A75-1B683BC70B10}"/>
              </a:ext>
            </a:extLst>
          </p:cNvPr>
          <p:cNvGrpSpPr/>
          <p:nvPr/>
        </p:nvGrpSpPr>
        <p:grpSpPr>
          <a:xfrm>
            <a:off x="1353047" y="2865437"/>
            <a:ext cx="2953227" cy="3018746"/>
            <a:chOff x="1353047" y="2865437"/>
            <a:chExt cx="2953227" cy="301874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FDF48BD-3DAD-4699-8DCD-4C9DA9BA14E0}"/>
                </a:ext>
              </a:extLst>
            </p:cNvPr>
            <p:cNvGrpSpPr/>
            <p:nvPr/>
          </p:nvGrpSpPr>
          <p:grpSpPr>
            <a:xfrm>
              <a:off x="1353047" y="2865437"/>
              <a:ext cx="2953227" cy="3018746"/>
              <a:chOff x="6125685" y="3047091"/>
              <a:chExt cx="2953227" cy="3018746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424A2E60-458D-4B87-970B-A0A5B521B573}"/>
                  </a:ext>
                </a:extLst>
              </p:cNvPr>
              <p:cNvSpPr/>
              <p:nvPr/>
            </p:nvSpPr>
            <p:spPr bwMode="auto">
              <a:xfrm>
                <a:off x="6869112" y="3047091"/>
                <a:ext cx="533400" cy="457200"/>
              </a:xfrm>
              <a:prstGeom prst="ellipse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A4AD2E1-1531-4C15-B494-0A332B096E4B}"/>
                  </a:ext>
                </a:extLst>
              </p:cNvPr>
              <p:cNvCxnSpPr>
                <a:cxnSpLocks/>
                <a:stCxn id="27" idx="4"/>
                <a:endCxn id="42" idx="0"/>
              </p:cNvCxnSpPr>
              <p:nvPr/>
            </p:nvCxnSpPr>
            <p:spPr bwMode="auto">
              <a:xfrm>
                <a:off x="7135812" y="3504291"/>
                <a:ext cx="762000" cy="210258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4AFCA13-C73E-42C0-947B-F56C088C0AB7}"/>
                  </a:ext>
                </a:extLst>
              </p:cNvPr>
              <p:cNvSpPr/>
              <p:nvPr/>
            </p:nvSpPr>
            <p:spPr bwMode="auto">
              <a:xfrm>
                <a:off x="8099397" y="466868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958BC94-9B5F-4A31-BBBC-88C853F357E6}"/>
                  </a:ext>
                </a:extLst>
              </p:cNvPr>
              <p:cNvCxnSpPr>
                <a:cxnSpLocks/>
                <a:stCxn id="42" idx="4"/>
                <a:endCxn id="29" idx="0"/>
              </p:cNvCxnSpPr>
              <p:nvPr/>
            </p:nvCxnSpPr>
            <p:spPr bwMode="auto">
              <a:xfrm>
                <a:off x="7897812" y="4171749"/>
                <a:ext cx="468285" cy="49693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9EDC412E-7934-413C-9D80-99DAD986D829}"/>
                  </a:ext>
                </a:extLst>
              </p:cNvPr>
              <p:cNvGrpSpPr/>
              <p:nvPr/>
            </p:nvGrpSpPr>
            <p:grpSpPr>
              <a:xfrm>
                <a:off x="8366097" y="5125881"/>
                <a:ext cx="712815" cy="863756"/>
                <a:chOff x="7908897" y="5020374"/>
                <a:chExt cx="712815" cy="863756"/>
              </a:xfrm>
            </p:grpSpPr>
            <p:sp>
              <p:nvSpPr>
                <p:cNvPr id="46" name="Oval 45">
                  <a:extLst>
                    <a:ext uri="{FF2B5EF4-FFF2-40B4-BE49-F238E27FC236}">
                      <a16:creationId xmlns:a16="http://schemas.microsoft.com/office/drawing/2014/main" id="{9E2507D8-78AC-44BE-BE8C-C707AEFB8A71}"/>
                    </a:ext>
                  </a:extLst>
                </p:cNvPr>
                <p:cNvSpPr/>
                <p:nvPr/>
              </p:nvSpPr>
              <p:spPr bwMode="auto">
                <a:xfrm>
                  <a:off x="8088312" y="5426930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318AA2C6-E00D-468E-A6E2-13AD18F2700A}"/>
                    </a:ext>
                  </a:extLst>
                </p:cNvPr>
                <p:cNvCxnSpPr>
                  <a:cxnSpLocks/>
                  <a:stCxn id="29" idx="4"/>
                  <a:endCxn id="46" idx="0"/>
                </p:cNvCxnSpPr>
                <p:nvPr/>
              </p:nvCxnSpPr>
              <p:spPr bwMode="auto">
                <a:xfrm>
                  <a:off x="7908897" y="5020374"/>
                  <a:ext cx="446115" cy="406556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50167EE-3EF4-46D3-B027-CA22EF26C614}"/>
                  </a:ext>
                </a:extLst>
              </p:cNvPr>
              <p:cNvSpPr/>
              <p:nvPr/>
            </p:nvSpPr>
            <p:spPr bwMode="auto">
              <a:xfrm>
                <a:off x="6125685" y="368016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867A7B6-17CB-4578-987C-130922E6C569}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 bwMode="auto">
              <a:xfrm flipH="1">
                <a:off x="6392385" y="3414095"/>
                <a:ext cx="556280" cy="26607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EE11780B-2689-43F8-BCF6-A995A156ECF9}"/>
                  </a:ext>
                </a:extLst>
              </p:cNvPr>
              <p:cNvSpPr/>
              <p:nvPr/>
            </p:nvSpPr>
            <p:spPr bwMode="auto">
              <a:xfrm>
                <a:off x="7290713" y="46346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4978FFB2-D310-409A-A582-6EA20754AA97}"/>
                  </a:ext>
                </a:extLst>
              </p:cNvPr>
              <p:cNvCxnSpPr>
                <a:cxnSpLocks/>
                <a:stCxn id="42" idx="4"/>
                <a:endCxn id="38" idx="0"/>
              </p:cNvCxnSpPr>
              <p:nvPr/>
            </p:nvCxnSpPr>
            <p:spPr bwMode="auto">
              <a:xfrm flipH="1">
                <a:off x="7557413" y="4171749"/>
                <a:ext cx="340399" cy="46290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AA04E529-83AD-44C9-86FC-9D8CF127BDD3}"/>
                  </a:ext>
                </a:extLst>
              </p:cNvPr>
              <p:cNvSpPr/>
              <p:nvPr/>
            </p:nvSpPr>
            <p:spPr bwMode="auto">
              <a:xfrm>
                <a:off x="7631112" y="3714549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583E872-2B22-4CAE-BF88-72BE69E8F634}"/>
                  </a:ext>
                </a:extLst>
              </p:cNvPr>
              <p:cNvCxnSpPr>
                <a:cxnSpLocks/>
                <a:stCxn id="45" idx="4"/>
                <a:endCxn id="44" idx="0"/>
              </p:cNvCxnSpPr>
              <p:nvPr/>
            </p:nvCxnSpPr>
            <p:spPr bwMode="auto">
              <a:xfrm>
                <a:off x="7545730" y="5083627"/>
                <a:ext cx="499577" cy="52501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DF19E54-B4A5-4B77-96F8-78AB54F3C813}"/>
                  </a:ext>
                </a:extLst>
              </p:cNvPr>
              <p:cNvSpPr/>
              <p:nvPr/>
            </p:nvSpPr>
            <p:spPr bwMode="auto">
              <a:xfrm>
                <a:off x="7778607" y="560863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7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57E7D265-64E5-49A8-8AB0-BDDB66810EBE}"/>
                  </a:ext>
                </a:extLst>
              </p:cNvPr>
              <p:cNvSpPr/>
              <p:nvPr/>
            </p:nvSpPr>
            <p:spPr bwMode="auto">
              <a:xfrm>
                <a:off x="7279030" y="4626427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6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6EDF98FF-41F6-424B-9045-11FB563F7A2A}"/>
                </a:ext>
              </a:extLst>
            </p:cNvPr>
            <p:cNvSpPr/>
            <p:nvPr/>
          </p:nvSpPr>
          <p:spPr bwMode="auto">
            <a:xfrm>
              <a:off x="1966543" y="542489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5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346C3A8A-DBDD-43CA-968A-9D5DC87E4B82}"/>
                </a:ext>
              </a:extLst>
            </p:cNvPr>
            <p:cNvCxnSpPr>
              <a:cxnSpLocks/>
              <a:stCxn id="45" idx="4"/>
              <a:endCxn id="88" idx="0"/>
            </p:cNvCxnSpPr>
            <p:nvPr/>
          </p:nvCxnSpPr>
          <p:spPr bwMode="auto">
            <a:xfrm flipH="1">
              <a:off x="2233243" y="4901973"/>
              <a:ext cx="539849" cy="52292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396D778-0E31-4C99-B93D-D41E7AA07F10}"/>
              </a:ext>
            </a:extLst>
          </p:cNvPr>
          <p:cNvGrpSpPr/>
          <p:nvPr/>
        </p:nvGrpSpPr>
        <p:grpSpPr>
          <a:xfrm>
            <a:off x="1078077" y="2896469"/>
            <a:ext cx="3399990" cy="2659335"/>
            <a:chOff x="1078077" y="2896469"/>
            <a:chExt cx="3399990" cy="265933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336067-3359-4DCA-B94A-87DAFE3E9B9C}"/>
                </a:ext>
              </a:extLst>
            </p:cNvPr>
            <p:cNvGrpSpPr/>
            <p:nvPr/>
          </p:nvGrpSpPr>
          <p:grpSpPr>
            <a:xfrm>
              <a:off x="1078077" y="2896469"/>
              <a:ext cx="3399990" cy="2659335"/>
              <a:chOff x="1078077" y="4115669"/>
              <a:chExt cx="3399990" cy="2659335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970845-A474-47B3-9D91-B597DDF52154}"/>
                  </a:ext>
                </a:extLst>
              </p:cNvPr>
              <p:cNvSpPr txBox="1"/>
              <p:nvPr/>
            </p:nvSpPr>
            <p:spPr>
              <a:xfrm>
                <a:off x="3355806" y="464696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F6B17C-F596-437C-8BA2-0A965D1A0E4B}"/>
                  </a:ext>
                </a:extLst>
              </p:cNvPr>
              <p:cNvSpPr txBox="1"/>
              <p:nvPr/>
            </p:nvSpPr>
            <p:spPr>
              <a:xfrm>
                <a:off x="2678112" y="411566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C9F274FE-8E80-4219-B773-1E192A94068A}"/>
                  </a:ext>
                </a:extLst>
              </p:cNvPr>
              <p:cNvSpPr txBox="1"/>
              <p:nvPr/>
            </p:nvSpPr>
            <p:spPr>
              <a:xfrm>
                <a:off x="1078077" y="469635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6E26364-16CC-4ED0-BAAD-D522632EB5A1}"/>
                  </a:ext>
                </a:extLst>
              </p:cNvPr>
              <p:cNvSpPr txBox="1"/>
              <p:nvPr/>
            </p:nvSpPr>
            <p:spPr>
              <a:xfrm>
                <a:off x="3793376" y="549721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2841BCB8-469B-49B7-8C98-DB7F195B350A}"/>
                  </a:ext>
                </a:extLst>
              </p:cNvPr>
              <p:cNvSpPr txBox="1"/>
              <p:nvPr/>
            </p:nvSpPr>
            <p:spPr>
              <a:xfrm>
                <a:off x="4165161" y="6294128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25F2953-4927-4EDC-A4A6-124061431ADA}"/>
                  </a:ext>
                </a:extLst>
              </p:cNvPr>
              <p:cNvSpPr txBox="1"/>
              <p:nvPr/>
            </p:nvSpPr>
            <p:spPr>
              <a:xfrm>
                <a:off x="2715749" y="6425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D35FDF7E-EBE0-4537-AB9B-C1380F83A024}"/>
                  </a:ext>
                </a:extLst>
              </p:cNvPr>
              <p:cNvSpPr txBox="1"/>
              <p:nvPr/>
            </p:nvSpPr>
            <p:spPr>
              <a:xfrm>
                <a:off x="3008461" y="5505917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9BB43750-3519-4468-A781-9E4513C3B96C}"/>
                </a:ext>
              </a:extLst>
            </p:cNvPr>
            <p:cNvSpPr txBox="1"/>
            <p:nvPr/>
          </p:nvSpPr>
          <p:spPr>
            <a:xfrm>
              <a:off x="1854103" y="509959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559178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InOrder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r>
              <a:rPr lang="en-US" sz="2200" b="1" dirty="0"/>
              <a:t>_left_ </a:t>
            </a:r>
            <a:r>
              <a:rPr lang="en-US" sz="2200" dirty="0"/>
              <a:t>, 10, __right__</a:t>
            </a:r>
          </a:p>
          <a:p>
            <a:pPr>
              <a:defRPr/>
            </a:pPr>
            <a:r>
              <a:rPr lang="en-US" sz="2200" dirty="0"/>
              <a:t>_, 5, _, 10,  _, 21, _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1, 5, 7</a:t>
            </a:r>
            <a:r>
              <a:rPr lang="en-US" sz="2200" dirty="0"/>
              <a:t>,  10, </a:t>
            </a:r>
            <a:r>
              <a:rPr lang="en-US" sz="2200" dirty="0">
                <a:solidFill>
                  <a:srgbClr val="0070C0"/>
                </a:solidFill>
              </a:rPr>
              <a:t>16, 21, 25</a:t>
            </a:r>
          </a:p>
          <a:p>
            <a:pPr>
              <a:defRPr/>
            </a:pPr>
            <a:r>
              <a:rPr lang="en-US" sz="2200" dirty="0">
                <a:solidFill>
                  <a:schemeClr val="tx1"/>
                </a:solidFill>
              </a:rPr>
              <a:t>A: [1,5,7,10, 16, 21, 25]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570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549;p25">
            <a:extLst>
              <a:ext uri="{FF2B5EF4-FFF2-40B4-BE49-F238E27FC236}">
                <a16:creationId xmlns:a16="http://schemas.microsoft.com/office/drawing/2014/main" id="{B1F08CAE-BA59-4747-B458-ECC1597E7DF0}"/>
              </a:ext>
            </a:extLst>
          </p:cNvPr>
          <p:cNvSpPr/>
          <p:nvPr/>
        </p:nvSpPr>
        <p:spPr>
          <a:xfrm rot="1814408">
            <a:off x="5179248" y="3949357"/>
            <a:ext cx="948028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5" name="Google Shape;549;p25">
            <a:extLst>
              <a:ext uri="{FF2B5EF4-FFF2-40B4-BE49-F238E27FC236}">
                <a16:creationId xmlns:a16="http://schemas.microsoft.com/office/drawing/2014/main" id="{A063ED85-B80E-4E99-9D9F-CA0A679FDC78}"/>
              </a:ext>
            </a:extLst>
          </p:cNvPr>
          <p:cNvSpPr/>
          <p:nvPr/>
        </p:nvSpPr>
        <p:spPr>
          <a:xfrm rot="12787363">
            <a:off x="6215056" y="3783604"/>
            <a:ext cx="1652046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4" name="Google Shape;549;p25">
            <a:extLst>
              <a:ext uri="{FF2B5EF4-FFF2-40B4-BE49-F238E27FC236}">
                <a16:creationId xmlns:a16="http://schemas.microsoft.com/office/drawing/2014/main" id="{6DCE4FCF-C922-4668-921E-336CB3375894}"/>
              </a:ext>
            </a:extLst>
          </p:cNvPr>
          <p:cNvSpPr/>
          <p:nvPr/>
        </p:nvSpPr>
        <p:spPr>
          <a:xfrm rot="2322765">
            <a:off x="1597672" y="3168155"/>
            <a:ext cx="1397229" cy="1689106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122" name="Google Shape;549;p25">
            <a:extLst>
              <a:ext uri="{FF2B5EF4-FFF2-40B4-BE49-F238E27FC236}">
                <a16:creationId xmlns:a16="http://schemas.microsoft.com/office/drawing/2014/main" id="{2455CAFC-98AB-4103-B5F0-35F9E6AC7116}"/>
              </a:ext>
            </a:extLst>
          </p:cNvPr>
          <p:cNvSpPr/>
          <p:nvPr/>
        </p:nvSpPr>
        <p:spPr>
          <a:xfrm rot="13187520">
            <a:off x="3030851" y="3094231"/>
            <a:ext cx="1809147" cy="2695428"/>
          </a:xfrm>
          <a:custGeom>
            <a:avLst/>
            <a:gdLst/>
            <a:ahLst/>
            <a:cxnLst/>
            <a:rect l="l" t="t" r="r" b="b"/>
            <a:pathLst>
              <a:path w="64477" h="75762" extrusionOk="0">
                <a:moveTo>
                  <a:pt x="51948" y="71895"/>
                </a:moveTo>
                <a:cubicBezTo>
                  <a:pt x="59066" y="64473"/>
                  <a:pt x="67584" y="36731"/>
                  <a:pt x="63264" y="24807"/>
                </a:cubicBezTo>
                <a:cubicBezTo>
                  <a:pt x="58945" y="12883"/>
                  <a:pt x="36556" y="-2144"/>
                  <a:pt x="26031" y="350"/>
                </a:cubicBezTo>
                <a:cubicBezTo>
                  <a:pt x="15506" y="2844"/>
                  <a:pt x="1027" y="28275"/>
                  <a:pt x="114" y="39773"/>
                </a:cubicBezTo>
                <a:cubicBezTo>
                  <a:pt x="-798" y="51271"/>
                  <a:pt x="11917" y="63986"/>
                  <a:pt x="20556" y="69340"/>
                </a:cubicBezTo>
                <a:cubicBezTo>
                  <a:pt x="29195" y="74694"/>
                  <a:pt x="44830" y="79317"/>
                  <a:pt x="51948" y="71895"/>
                </a:cubicBezTo>
                <a:close/>
              </a:path>
            </a:pathLst>
          </a:cu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Smallest AVL Trees</a:t>
            </a:r>
            <a:endParaRPr lang="de-DE" altLang="en-US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5EB6370D-B693-4BD9-A0F1-3528FF448481}"/>
              </a:ext>
            </a:extLst>
          </p:cNvPr>
          <p:cNvSpPr/>
          <p:nvPr/>
        </p:nvSpPr>
        <p:spPr bwMode="auto">
          <a:xfrm>
            <a:off x="1004632" y="3568303"/>
            <a:ext cx="533400" cy="423068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A659CD-208F-42BF-8202-F1A1C52880C7}"/>
              </a:ext>
            </a:extLst>
          </p:cNvPr>
          <p:cNvGrpSpPr/>
          <p:nvPr/>
        </p:nvGrpSpPr>
        <p:grpSpPr>
          <a:xfrm>
            <a:off x="1848864" y="3337910"/>
            <a:ext cx="974591" cy="1332635"/>
            <a:chOff x="1848864" y="3337910"/>
            <a:chExt cx="974591" cy="1332635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51349BA-7CA1-4494-8D85-90A99DBBEB3D}"/>
                </a:ext>
              </a:extLst>
            </p:cNvPr>
            <p:cNvSpPr/>
            <p:nvPr/>
          </p:nvSpPr>
          <p:spPr bwMode="auto">
            <a:xfrm>
              <a:off x="2290055" y="333791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C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B23E9640-92B7-4D5B-9329-4974A824A1CC}"/>
                </a:ext>
              </a:extLst>
            </p:cNvPr>
            <p:cNvSpPr/>
            <p:nvPr/>
          </p:nvSpPr>
          <p:spPr bwMode="auto">
            <a:xfrm>
              <a:off x="1848864" y="42133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B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E3EED89-E73A-4750-B98C-F136ED28E967}"/>
                </a:ext>
              </a:extLst>
            </p:cNvPr>
            <p:cNvCxnSpPr>
              <a:cxnSpLocks/>
              <a:endCxn id="73" idx="0"/>
            </p:cNvCxnSpPr>
            <p:nvPr/>
          </p:nvCxnSpPr>
          <p:spPr bwMode="auto">
            <a:xfrm flipH="1">
              <a:off x="2115564" y="3795110"/>
              <a:ext cx="362490" cy="41823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F16AA78-96A8-4C2E-9306-06E7E3759F13}"/>
              </a:ext>
            </a:extLst>
          </p:cNvPr>
          <p:cNvSpPr txBox="1"/>
          <p:nvPr/>
        </p:nvSpPr>
        <p:spPr>
          <a:xfrm>
            <a:off x="918952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h=0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13CBAF4-6772-4498-9F60-8E78C742C44E}"/>
              </a:ext>
            </a:extLst>
          </p:cNvPr>
          <p:cNvSpPr txBox="1"/>
          <p:nvPr/>
        </p:nvSpPr>
        <p:spPr>
          <a:xfrm>
            <a:off x="2464928" y="2762422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h=1</a:t>
            </a:r>
            <a:endParaRPr lang="en-CA" sz="2000" dirty="0">
              <a:solidFill>
                <a:schemeClr val="tx1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DB6A120-98BD-44DD-A606-DF15CC2712F6}"/>
              </a:ext>
            </a:extLst>
          </p:cNvPr>
          <p:cNvSpPr txBox="1"/>
          <p:nvPr/>
        </p:nvSpPr>
        <p:spPr>
          <a:xfrm>
            <a:off x="3847523" y="2774709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h=2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B277BB4-9D75-4247-BFED-15DBC08207BA}"/>
              </a:ext>
            </a:extLst>
          </p:cNvPr>
          <p:cNvGrpSpPr/>
          <p:nvPr/>
        </p:nvGrpSpPr>
        <p:grpSpPr>
          <a:xfrm>
            <a:off x="3059112" y="3353885"/>
            <a:ext cx="1658137" cy="2078790"/>
            <a:chOff x="2671527" y="3130545"/>
            <a:chExt cx="1658137" cy="2078790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5795225D-362D-4A14-ABB4-DE49AA04CFF0}"/>
                </a:ext>
              </a:extLst>
            </p:cNvPr>
            <p:cNvSpPr/>
            <p:nvPr/>
          </p:nvSpPr>
          <p:spPr bwMode="auto">
            <a:xfrm>
              <a:off x="3458516" y="313054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CB41FB3-22F6-43D6-AA77-19EC2BB4060E}"/>
                </a:ext>
              </a:extLst>
            </p:cNvPr>
            <p:cNvCxnSpPr>
              <a:cxnSpLocks/>
              <a:stCxn id="106" idx="4"/>
              <a:endCxn id="112" idx="0"/>
            </p:cNvCxnSpPr>
            <p:nvPr/>
          </p:nvCxnSpPr>
          <p:spPr bwMode="auto">
            <a:xfrm>
              <a:off x="3725216" y="3587745"/>
              <a:ext cx="337748" cy="34879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A626079-82C5-406D-99B0-42E172545A59}"/>
                </a:ext>
              </a:extLst>
            </p:cNvPr>
            <p:cNvSpPr/>
            <p:nvPr/>
          </p:nvSpPr>
          <p:spPr bwMode="auto">
            <a:xfrm>
              <a:off x="2925116" y="390109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6F850D6A-7BFB-4EF9-A975-CCA2C57D1E3F}"/>
                </a:ext>
              </a:extLst>
            </p:cNvPr>
            <p:cNvCxnSpPr>
              <a:cxnSpLocks/>
              <a:stCxn id="106" idx="4"/>
              <a:endCxn id="108" idx="0"/>
            </p:cNvCxnSpPr>
            <p:nvPr/>
          </p:nvCxnSpPr>
          <p:spPr bwMode="auto">
            <a:xfrm flipH="1">
              <a:off x="3191816" y="358774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4CCB385E-0154-419F-BE8D-9BCCB731524D}"/>
                </a:ext>
              </a:extLst>
            </p:cNvPr>
            <p:cNvSpPr/>
            <p:nvPr/>
          </p:nvSpPr>
          <p:spPr bwMode="auto">
            <a:xfrm>
              <a:off x="2671527" y="4752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E574827-85BD-4269-90CE-9D1144F11665}"/>
                </a:ext>
              </a:extLst>
            </p:cNvPr>
            <p:cNvCxnSpPr>
              <a:cxnSpLocks/>
              <a:stCxn id="108" idx="4"/>
              <a:endCxn id="110" idx="0"/>
            </p:cNvCxnSpPr>
            <p:nvPr/>
          </p:nvCxnSpPr>
          <p:spPr bwMode="auto">
            <a:xfrm flipH="1">
              <a:off x="2938227" y="435829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E385600-F286-4C81-93CA-6E132860BEC2}"/>
                </a:ext>
              </a:extLst>
            </p:cNvPr>
            <p:cNvSpPr/>
            <p:nvPr/>
          </p:nvSpPr>
          <p:spPr bwMode="auto">
            <a:xfrm>
              <a:off x="3796264" y="3936539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429952E-E3C6-42E1-AAA7-CEC4AE0F45E1}"/>
              </a:ext>
            </a:extLst>
          </p:cNvPr>
          <p:cNvGrpSpPr/>
          <p:nvPr/>
        </p:nvGrpSpPr>
        <p:grpSpPr>
          <a:xfrm>
            <a:off x="5188004" y="3296101"/>
            <a:ext cx="2680071" cy="2748888"/>
            <a:chOff x="6139007" y="2713037"/>
            <a:chExt cx="2680071" cy="2748888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DE729D1F-12DA-45B8-86CD-977856B40A8A}"/>
                </a:ext>
              </a:extLst>
            </p:cNvPr>
            <p:cNvSpPr/>
            <p:nvPr/>
          </p:nvSpPr>
          <p:spPr bwMode="auto">
            <a:xfrm>
              <a:off x="7224688" y="271303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J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E45256F-6445-481C-881D-0ADF36141221}"/>
                </a:ext>
              </a:extLst>
            </p:cNvPr>
            <p:cNvCxnSpPr>
              <a:cxnSpLocks/>
              <a:stCxn id="61" idx="4"/>
              <a:endCxn id="114" idx="0"/>
            </p:cNvCxnSpPr>
            <p:nvPr/>
          </p:nvCxnSpPr>
          <p:spPr bwMode="auto">
            <a:xfrm>
              <a:off x="7491388" y="3170237"/>
              <a:ext cx="764907" cy="21289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3A7D0A52-F758-45E1-A13C-099D1B0B64EC}"/>
                </a:ext>
              </a:extLst>
            </p:cNvPr>
            <p:cNvSpPr/>
            <p:nvPr/>
          </p:nvSpPr>
          <p:spPr bwMode="auto">
            <a:xfrm>
              <a:off x="6566499" y="3539807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I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46CDB5E-6598-4335-BFA0-57FBDB01A5EA}"/>
                </a:ext>
              </a:extLst>
            </p:cNvPr>
            <p:cNvCxnSpPr>
              <a:cxnSpLocks/>
              <a:stCxn id="61" idx="4"/>
              <a:endCxn id="65" idx="0"/>
            </p:cNvCxnSpPr>
            <p:nvPr/>
          </p:nvCxnSpPr>
          <p:spPr bwMode="auto">
            <a:xfrm flipH="1">
              <a:off x="6833199" y="3170237"/>
              <a:ext cx="658189" cy="36957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B61518E-7A9D-47C6-ADEC-14222E0D0C4B}"/>
                </a:ext>
              </a:extLst>
            </p:cNvPr>
            <p:cNvSpPr/>
            <p:nvPr/>
          </p:nvSpPr>
          <p:spPr bwMode="auto">
            <a:xfrm>
              <a:off x="6139007" y="44077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H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430F6741-E705-4F3C-9C1B-03C1E77970F8}"/>
                </a:ext>
              </a:extLst>
            </p:cNvPr>
            <p:cNvCxnSpPr>
              <a:cxnSpLocks/>
              <a:stCxn id="65" idx="4"/>
              <a:endCxn id="67" idx="0"/>
            </p:cNvCxnSpPr>
            <p:nvPr/>
          </p:nvCxnSpPr>
          <p:spPr bwMode="auto">
            <a:xfrm flipH="1">
              <a:off x="6405707" y="3997007"/>
              <a:ext cx="427492" cy="41077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87CD43FE-B366-4B58-967A-02B16CA27C37}"/>
                </a:ext>
              </a:extLst>
            </p:cNvPr>
            <p:cNvSpPr/>
            <p:nvPr/>
          </p:nvSpPr>
          <p:spPr bwMode="auto">
            <a:xfrm>
              <a:off x="7989595" y="338313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F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86AA747E-28FF-4DB1-A887-53C4F802A44B}"/>
                </a:ext>
              </a:extLst>
            </p:cNvPr>
            <p:cNvCxnSpPr>
              <a:cxnSpLocks/>
              <a:stCxn id="114" idx="4"/>
              <a:endCxn id="120" idx="0"/>
            </p:cNvCxnSpPr>
            <p:nvPr/>
          </p:nvCxnSpPr>
          <p:spPr bwMode="auto">
            <a:xfrm>
              <a:off x="8256295" y="3840335"/>
              <a:ext cx="296083" cy="338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23E325A-4209-4C2F-BC39-DF12018CCBAD}"/>
                </a:ext>
              </a:extLst>
            </p:cNvPr>
            <p:cNvSpPr/>
            <p:nvPr/>
          </p:nvSpPr>
          <p:spPr bwMode="auto">
            <a:xfrm>
              <a:off x="7456195" y="41536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E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BE8102DC-2BDE-4F25-A31B-B12232D53E79}"/>
                </a:ext>
              </a:extLst>
            </p:cNvPr>
            <p:cNvCxnSpPr>
              <a:cxnSpLocks/>
              <a:stCxn id="114" idx="4"/>
              <a:endCxn id="116" idx="0"/>
            </p:cNvCxnSpPr>
            <p:nvPr/>
          </p:nvCxnSpPr>
          <p:spPr bwMode="auto">
            <a:xfrm flipH="1">
              <a:off x="7722895" y="3840335"/>
              <a:ext cx="533400" cy="313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5B45121-2B6B-4229-87D4-D7BC54ABEF52}"/>
                </a:ext>
              </a:extLst>
            </p:cNvPr>
            <p:cNvSpPr/>
            <p:nvPr/>
          </p:nvSpPr>
          <p:spPr bwMode="auto">
            <a:xfrm>
              <a:off x="7202606" y="500472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D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C8C87A1E-18AD-4BD3-A8F8-FA62A441EC07}"/>
                </a:ext>
              </a:extLst>
            </p:cNvPr>
            <p:cNvCxnSpPr>
              <a:cxnSpLocks/>
              <a:stCxn id="116" idx="4"/>
              <a:endCxn id="118" idx="0"/>
            </p:cNvCxnSpPr>
            <p:nvPr/>
          </p:nvCxnSpPr>
          <p:spPr bwMode="auto">
            <a:xfrm flipH="1">
              <a:off x="7469306" y="4610880"/>
              <a:ext cx="253589" cy="3938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6D8ACA4A-F1DB-4A00-B281-7B3F0522858E}"/>
                </a:ext>
              </a:extLst>
            </p:cNvPr>
            <p:cNvSpPr/>
            <p:nvPr/>
          </p:nvSpPr>
          <p:spPr bwMode="auto">
            <a:xfrm>
              <a:off x="8285678" y="417918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G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121" name="TextBox 120">
            <a:extLst>
              <a:ext uri="{FF2B5EF4-FFF2-40B4-BE49-F238E27FC236}">
                <a16:creationId xmlns:a16="http://schemas.microsoft.com/office/drawing/2014/main" id="{58CD0D23-C669-4AFB-871B-1E85A35E5B9D}"/>
              </a:ext>
            </a:extLst>
          </p:cNvPr>
          <p:cNvSpPr txBox="1"/>
          <p:nvPr/>
        </p:nvSpPr>
        <p:spPr>
          <a:xfrm>
            <a:off x="6029409" y="2758327"/>
            <a:ext cx="619080" cy="378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h=3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66027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" grpId="0"/>
      <p:bldP spid="64" grpId="0"/>
      <p:bldP spid="99" grpId="0"/>
      <p:bldP spid="121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height ≤ 2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(size). Equivalently size ≥ 2</a:t>
            </a:r>
            <a:r>
              <a:rPr lang="en-US" altLang="he-IL" sz="2200" baseline="30000" dirty="0"/>
              <a:t>height/2</a:t>
            </a:r>
          </a:p>
          <a:p>
            <a:pPr marL="57150" indent="0">
              <a:buFont typeface="Arial" panose="020B0604020202020204" pitchFamily="34" charset="0"/>
              <a:buNone/>
            </a:pPr>
            <a:br>
              <a:rPr lang="en-US" altLang="he-IL" sz="2200" u="sng" dirty="0"/>
            </a:b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742950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Base case: 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size=1 </a:t>
            </a:r>
          </a:p>
          <a:p>
            <a:pPr marL="742950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Base case: 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size≥2.</a:t>
            </a:r>
          </a:p>
          <a:p>
            <a:pPr marL="57150" indent="0"/>
            <a:r>
              <a:rPr lang="en-US" altLang="he-IL" sz="2200" dirty="0"/>
              <a:t>	Therefore, height = 1 &lt; 2 = 2*log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(2) ≤ 2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</a:t>
            </a:r>
          </a:p>
          <a:p>
            <a:pPr marL="742950" indent="-342900">
              <a:buFont typeface="Arial" panose="020B0604020202020204" pitchFamily="34" charset="0"/>
              <a:buChar char="•"/>
            </a:pPr>
            <a:r>
              <a:rPr lang="en-US" altLang="he-IL" sz="2200" dirty="0"/>
              <a:t>Suppose height = h ≥ 2. Then</a:t>
            </a:r>
          </a:p>
          <a:p>
            <a:pPr marL="57150" indent="0"/>
            <a:r>
              <a:rPr lang="en-US" altLang="he-IL" sz="2200" dirty="0"/>
              <a:t>	size ≥ 1+min-size(h-1)+min-size(h-2) ≥ 1+ 2</a:t>
            </a:r>
            <a:r>
              <a:rPr lang="en-US" altLang="he-IL" sz="2200" baseline="30000" dirty="0"/>
              <a:t>(h-1)/2</a:t>
            </a:r>
            <a:r>
              <a:rPr lang="en-US" altLang="he-IL" sz="2200" dirty="0"/>
              <a:t> + 2</a:t>
            </a:r>
            <a:r>
              <a:rPr lang="en-US" altLang="he-IL" sz="2200" baseline="30000" dirty="0"/>
              <a:t>(h-2)/2</a:t>
            </a:r>
            <a:r>
              <a:rPr lang="en-US" altLang="he-IL" sz="2200" dirty="0"/>
              <a:t> &gt; 2</a:t>
            </a:r>
            <a:r>
              <a:rPr lang="en-US" altLang="he-IL" sz="2200" baseline="30000" dirty="0"/>
              <a:t>h/2</a:t>
            </a:r>
            <a:r>
              <a:rPr lang="en-US" altLang="he-IL" sz="2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33433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Claim</a:t>
            </a:r>
            <a:r>
              <a:rPr lang="en-US" altLang="he-IL" sz="2200" dirty="0"/>
              <a:t>: If for vertex v of the tree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dirty="0"/>
              <a:t>Then </a:t>
            </a:r>
            <a:r>
              <a:rPr lang="en-US" altLang="he-IL" sz="2200" b="1" dirty="0"/>
              <a:t>size ≥ Fib(height+1) &gt; 1.6</a:t>
            </a:r>
            <a:r>
              <a:rPr lang="en-US" altLang="he-IL" sz="2200" b="1" baseline="30000" dirty="0"/>
              <a:t>h</a:t>
            </a:r>
          </a:p>
          <a:p>
            <a:pPr marL="57150" indent="0" algn="ctr">
              <a:buFont typeface="Arial" panose="020B0604020202020204" pitchFamily="34" charset="0"/>
              <a:buNone/>
            </a:pPr>
            <a:r>
              <a:rPr lang="en-US" altLang="he-IL" sz="1600" dirty="0"/>
              <a:t>Fib(0)=1, Fib(1)=1, Fib(2)=2, Fib(3)=3, Fib(h) = Fib(h-1)+Fib(h-2)</a:t>
            </a:r>
            <a:br>
              <a:rPr lang="en-US" altLang="he-IL" sz="1600" dirty="0"/>
            </a:br>
            <a:endParaRPr lang="en-US" altLang="he-IL" sz="16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Proof</a:t>
            </a:r>
            <a:r>
              <a:rPr lang="en-US" altLang="he-IL" sz="2200" dirty="0"/>
              <a:t>: induction on the height of the tree. </a:t>
            </a:r>
          </a:p>
          <a:p>
            <a:pPr marL="400050"/>
            <a:r>
              <a:rPr lang="en-US" altLang="he-IL" sz="2200" dirty="0"/>
              <a:t>height=0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 = 1 = Fib(1) </a:t>
            </a:r>
          </a:p>
          <a:p>
            <a:pPr marL="400050"/>
            <a:r>
              <a:rPr lang="en-US" altLang="he-IL" sz="2200" dirty="0"/>
              <a:t>height=1 </a:t>
            </a:r>
            <a:r>
              <a:rPr lang="en-US" altLang="he-IL" sz="2200" dirty="0">
                <a:sym typeface="Wingdings" panose="05000000000000000000" pitchFamily="2" charset="2"/>
              </a:rPr>
              <a:t></a:t>
            </a:r>
            <a:r>
              <a:rPr lang="en-US" altLang="he-IL" sz="2200" dirty="0"/>
              <a:t> size ≥ 2 = Fib(2).</a:t>
            </a:r>
          </a:p>
          <a:p>
            <a:pPr marL="400050"/>
            <a:r>
              <a:rPr lang="en-US" altLang="he-IL" sz="2200" dirty="0"/>
              <a:t>Suppose height=h for h≥2. Then</a:t>
            </a:r>
          </a:p>
          <a:p>
            <a:pPr marL="57150" indent="0"/>
            <a:r>
              <a:rPr lang="en-US" altLang="he-IL" sz="2200" dirty="0"/>
              <a:t>size ≥ 1+min-size(h-1)+min-size(h-2) &gt; Fib(h)+Fib(h-1) = Fib(h+1).</a:t>
            </a:r>
          </a:p>
        </p:txBody>
      </p:sp>
    </p:spTree>
    <p:extLst>
      <p:ext uri="{BB962C8B-B14F-4D97-AF65-F5344CB8AC3E}">
        <p14:creationId xmlns:p14="http://schemas.microsoft.com/office/powerpoint/2010/main" val="20620908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u="sng" dirty="0"/>
              <a:t>Claim</a:t>
            </a:r>
            <a:r>
              <a:rPr lang="en-US" altLang="he-IL" sz="2200" dirty="0"/>
              <a:t>: If for vertex v of the tree</a:t>
            </a:r>
          </a:p>
          <a:p>
            <a:pPr marL="57150" algn="ctr"/>
            <a:r>
              <a:rPr lang="en-US" altLang="he-IL" sz="2200" dirty="0"/>
              <a:t>|height(</a:t>
            </a:r>
            <a:r>
              <a:rPr lang="en-US" altLang="he-IL" sz="2200" dirty="0" err="1"/>
              <a:t>v.leftSubtree</a:t>
            </a:r>
            <a:r>
              <a:rPr lang="en-US" altLang="he-IL" sz="2200" dirty="0"/>
              <a:t>) -  height(</a:t>
            </a:r>
            <a:r>
              <a:rPr lang="en-US" altLang="he-IL" sz="2200" dirty="0" err="1"/>
              <a:t>v.rightSubtree</a:t>
            </a:r>
            <a:r>
              <a:rPr lang="en-US" altLang="he-IL" sz="2200" dirty="0"/>
              <a:t>)| ≤ 1</a:t>
            </a:r>
          </a:p>
          <a:p>
            <a:pPr marL="57150"/>
            <a:r>
              <a:rPr lang="en-US" altLang="he-IL" sz="2200" dirty="0"/>
              <a:t>Then size ≥ Fib(height+1) &gt; 1.6</a:t>
            </a:r>
            <a:r>
              <a:rPr lang="en-US" altLang="he-IL" sz="2200" baseline="30000" dirty="0"/>
              <a:t>h</a:t>
            </a:r>
          </a:p>
          <a:p>
            <a:pPr marL="57150" indent="0">
              <a:buFont typeface="Arial" panose="020B0604020202020204" pitchFamily="34" charset="0"/>
              <a:buNone/>
            </a:pPr>
            <a:endParaRPr lang="en-US" altLang="he-IL" sz="2200" dirty="0"/>
          </a:p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Conclusion</a:t>
            </a:r>
            <a:r>
              <a:rPr lang="en-US" altLang="he-IL" sz="2200" dirty="0"/>
              <a:t>: if an AVL tree has N nodes, then height(tree) &lt; log</a:t>
            </a:r>
            <a:r>
              <a:rPr lang="en-US" altLang="he-IL" sz="2200" baseline="-25000" dirty="0"/>
              <a:t>1.6</a:t>
            </a:r>
            <a:r>
              <a:rPr lang="en-US" altLang="he-IL" sz="2200" dirty="0"/>
              <a:t>(N)</a:t>
            </a:r>
          </a:p>
          <a:p>
            <a:pPr marL="57150" indent="0"/>
            <a:r>
              <a:rPr lang="en-US" altLang="he-IL" sz="2200" dirty="0"/>
              <a:t>N &gt; 1.6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 </a:t>
            </a:r>
            <a:r>
              <a:rPr lang="en-US" altLang="he-IL" sz="2200" dirty="0">
                <a:sym typeface="Wingdings" panose="05000000000000000000" pitchFamily="2" charset="2"/>
              </a:rPr>
              <a:t> 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&gt; h</a:t>
            </a:r>
          </a:p>
          <a:p>
            <a:pPr marL="57150" indent="0"/>
            <a:r>
              <a:rPr lang="en-US" altLang="he-IL" sz="2200" dirty="0">
                <a:sym typeface="Wingdings" panose="05000000000000000000" pitchFamily="2" charset="2"/>
              </a:rPr>
              <a:t> h &lt;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log</a:t>
            </a:r>
            <a:r>
              <a:rPr lang="en-US" altLang="he-IL" sz="2200" baseline="-250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1.6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(2) *</a:t>
            </a:r>
            <a:r>
              <a:rPr lang="en-US" altLang="he-IL" sz="2200" dirty="0">
                <a:sym typeface="Wingdings" panose="05000000000000000000" pitchFamily="2" charset="2"/>
              </a:rPr>
              <a:t> log</a:t>
            </a:r>
            <a:r>
              <a:rPr lang="en-US" altLang="he-IL" sz="2200" baseline="-25000" dirty="0">
                <a:sym typeface="Wingdings" panose="05000000000000000000" pitchFamily="2" charset="2"/>
              </a:rPr>
              <a:t>2</a:t>
            </a:r>
            <a:r>
              <a:rPr lang="en-US" altLang="he-IL" sz="2200" dirty="0">
                <a:sym typeface="Wingdings" panose="05000000000000000000" pitchFamily="2" charset="2"/>
              </a:rPr>
              <a:t>(N) = </a:t>
            </a:r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O</a:t>
            </a:r>
            <a:r>
              <a:rPr lang="en-US" altLang="he-IL" sz="2200" dirty="0">
                <a:sym typeface="Wingdings" panose="05000000000000000000" pitchFamily="2" charset="2"/>
              </a:rPr>
              <a:t>(log(N))</a:t>
            </a:r>
            <a:br>
              <a:rPr lang="en-US" altLang="he-IL" sz="2200" dirty="0">
                <a:sym typeface="Wingdings" panose="05000000000000000000" pitchFamily="2" charset="2"/>
              </a:rPr>
            </a:br>
            <a:endParaRPr lang="en-US" altLang="he-IL" sz="2200" dirty="0">
              <a:sym typeface="Wingdings" panose="05000000000000000000" pitchFamily="2" charset="2"/>
            </a:endParaRPr>
          </a:p>
          <a:p>
            <a:pPr marL="57150" indent="0"/>
            <a:r>
              <a:rPr lang="en-US" altLang="he-IL" sz="2200" u="sng" dirty="0"/>
              <a:t>Goal for today, next time</a:t>
            </a:r>
            <a:r>
              <a:rPr lang="en-US" altLang="he-IL" sz="2200" dirty="0"/>
              <a:t>:</a:t>
            </a:r>
          </a:p>
          <a:p>
            <a:pPr marL="57150" indent="0"/>
            <a:r>
              <a:rPr lang="en-US" altLang="he-IL" sz="2200" dirty="0"/>
              <a:t>- Insertion/deletion that preserves that AVL property</a:t>
            </a:r>
          </a:p>
        </p:txBody>
      </p:sp>
    </p:spTree>
    <p:extLst>
      <p:ext uri="{BB962C8B-B14F-4D97-AF65-F5344CB8AC3E}">
        <p14:creationId xmlns:p14="http://schemas.microsoft.com/office/powerpoint/2010/main" val="309488718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basic operations</a:t>
            </a:r>
          </a:p>
        </p:txBody>
      </p:sp>
    </p:spTree>
    <p:extLst>
      <p:ext uri="{BB962C8B-B14F-4D97-AF65-F5344CB8AC3E}">
        <p14:creationId xmlns:p14="http://schemas.microsoft.com/office/powerpoint/2010/main" val="35587951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43446DD-62F1-4B28-8F82-03F50C75457E}"/>
              </a:ext>
            </a:extLst>
          </p:cNvPr>
          <p:cNvSpPr/>
          <p:nvPr/>
        </p:nvSpPr>
        <p:spPr bwMode="auto">
          <a:xfrm rot="21061140">
            <a:off x="6407980" y="3739253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 rot="317989">
            <a:off x="2434970" y="3249697"/>
            <a:ext cx="2224342" cy="2739940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3326759" y="448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>
            <a:off x="3125174" y="3990095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3593459" y="4944227"/>
            <a:ext cx="712815" cy="863756"/>
            <a:chOff x="7908897" y="5020374"/>
            <a:chExt cx="712815" cy="8637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908897" y="5020374"/>
              <a:ext cx="446115" cy="4065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3848404" y="436565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4306274" y="52294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3660063" y="4161103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 bwMode="auto">
          <a:xfrm>
            <a:off x="7186783" y="3015746"/>
            <a:ext cx="692844" cy="752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7612927" y="376868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7286139" y="4225883"/>
            <a:ext cx="593488" cy="515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879627" y="4225883"/>
            <a:ext cx="750751" cy="946944"/>
            <a:chOff x="8088312" y="4149630"/>
            <a:chExt cx="750751" cy="946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305663" y="463937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 bwMode="auto">
            <a:xfrm>
              <a:off x="8088312" y="4149630"/>
              <a:ext cx="484051" cy="4897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014437" y="385409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81137" y="3015746"/>
            <a:ext cx="905646" cy="838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019439" y="4741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920083" y="25585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649732" y="391528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134572" y="36473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129686" y="229146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763630" y="447208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592442" y="451107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007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13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358145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675468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2185150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2451850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2451850" y="4793287"/>
            <a:ext cx="1043255" cy="786096"/>
            <a:chOff x="7578457" y="5098034"/>
            <a:chExt cx="1043255" cy="78609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78457" y="5098034"/>
              <a:ext cx="776555" cy="3288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836969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702021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962280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027682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21725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6855288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455025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755890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005671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7773905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04867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083283" y="2645121"/>
            <a:ext cx="2851315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867016" y="2779611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86891" y="2574227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636829" y="374718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903529" y="3401194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804726" y="290961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71426" y="2574227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310153" y="294399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520191" y="211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121727" y="3722240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631440" y="2700376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187939" y="2977318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389664"/>
            <a:ext cx="855112" cy="381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327738" y="38129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90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75640" y="3144628"/>
            <a:ext cx="818798" cy="668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7F6A6-A2FB-4BE6-83D1-9D2A5141CBDD}"/>
              </a:ext>
            </a:extLst>
          </p:cNvPr>
          <p:cNvCxnSpPr>
            <a:cxnSpLocks/>
            <a:stCxn id="102" idx="4"/>
            <a:endCxn id="90" idx="0"/>
          </p:cNvCxnSpPr>
          <p:nvPr/>
        </p:nvCxnSpPr>
        <p:spPr bwMode="auto">
          <a:xfrm flipH="1">
            <a:off x="6835166" y="3144628"/>
            <a:ext cx="940474" cy="57294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287536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389664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508940" y="2771457"/>
            <a:ext cx="533400" cy="37317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193246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2649394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8BBC2-B2B8-4644-81FC-1A13B58573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 bwMode="auto">
          <a:xfrm>
            <a:off x="2576853" y="3401194"/>
            <a:ext cx="1346800" cy="6552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C6CFCCB-286A-40EB-82DB-7668716BC4EA}"/>
              </a:ext>
            </a:extLst>
          </p:cNvPr>
          <p:cNvSpPr/>
          <p:nvPr/>
        </p:nvSpPr>
        <p:spPr bwMode="auto">
          <a:xfrm>
            <a:off x="3350980" y="405647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421311-9E75-4188-BF43-46EB1942667B}"/>
              </a:ext>
            </a:extLst>
          </p:cNvPr>
          <p:cNvCxnSpPr>
            <a:cxnSpLocks/>
            <a:stCxn id="28" idx="4"/>
            <a:endCxn id="72" idx="0"/>
          </p:cNvCxnSpPr>
          <p:nvPr/>
        </p:nvCxnSpPr>
        <p:spPr bwMode="auto">
          <a:xfrm>
            <a:off x="1903529" y="4204386"/>
            <a:ext cx="526407" cy="29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716CC9-E590-4139-A291-8038C15BCD32}"/>
              </a:ext>
            </a:extLst>
          </p:cNvPr>
          <p:cNvSpPr/>
          <p:nvPr/>
        </p:nvSpPr>
        <p:spPr bwMode="auto">
          <a:xfrm>
            <a:off x="1273766" y="539985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9A4C2A-88E7-4CC7-BC51-BDD21F5847E7}"/>
              </a:ext>
            </a:extLst>
          </p:cNvPr>
          <p:cNvCxnSpPr>
            <a:cxnSpLocks/>
            <a:stCxn id="28" idx="4"/>
            <a:endCxn id="56" idx="0"/>
          </p:cNvCxnSpPr>
          <p:nvPr/>
        </p:nvCxnSpPr>
        <p:spPr bwMode="auto">
          <a:xfrm flipH="1">
            <a:off x="772185" y="4204386"/>
            <a:ext cx="1131344" cy="4564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B07D97-DA2A-46F3-ABC9-7A966E149DEB}"/>
              </a:ext>
            </a:extLst>
          </p:cNvPr>
          <p:cNvSpPr/>
          <p:nvPr/>
        </p:nvSpPr>
        <p:spPr bwMode="auto">
          <a:xfrm>
            <a:off x="199512" y="4660807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6AEC32-7E13-442A-9186-8E0AD2B39D08}"/>
              </a:ext>
            </a:extLst>
          </p:cNvPr>
          <p:cNvCxnSpPr>
            <a:cxnSpLocks/>
            <a:stCxn id="95" idx="4"/>
            <a:endCxn id="65" idx="0"/>
          </p:cNvCxnSpPr>
          <p:nvPr/>
        </p:nvCxnSpPr>
        <p:spPr bwMode="auto">
          <a:xfrm>
            <a:off x="8594438" y="4270137"/>
            <a:ext cx="908584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A299800-7B65-41F8-A0CE-03CB2762DDF7}"/>
              </a:ext>
            </a:extLst>
          </p:cNvPr>
          <p:cNvSpPr/>
          <p:nvPr/>
        </p:nvSpPr>
        <p:spPr bwMode="auto">
          <a:xfrm>
            <a:off x="8930349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A22CF-2466-4B19-95E5-E904DCD332FC}"/>
              </a:ext>
            </a:extLst>
          </p:cNvPr>
          <p:cNvCxnSpPr>
            <a:cxnSpLocks/>
            <a:stCxn id="90" idx="4"/>
            <a:endCxn id="68" idx="0"/>
          </p:cNvCxnSpPr>
          <p:nvPr/>
        </p:nvCxnSpPr>
        <p:spPr bwMode="auto">
          <a:xfrm flipH="1">
            <a:off x="5848837" y="4174774"/>
            <a:ext cx="986329" cy="82967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25E1FC6-DDCB-4A41-9631-8A5AC0875917}"/>
              </a:ext>
            </a:extLst>
          </p:cNvPr>
          <p:cNvSpPr/>
          <p:nvPr/>
        </p:nvSpPr>
        <p:spPr bwMode="auto">
          <a:xfrm>
            <a:off x="5276164" y="5004451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D7D0B3-ED56-41E3-A4FB-7F4AF83872B8}"/>
              </a:ext>
            </a:extLst>
          </p:cNvPr>
          <p:cNvSpPr/>
          <p:nvPr/>
        </p:nvSpPr>
        <p:spPr bwMode="auto">
          <a:xfrm>
            <a:off x="2163236" y="449954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AF0DB4F-339D-47FB-B47B-CE6C13E4A59D}"/>
              </a:ext>
            </a:extLst>
          </p:cNvPr>
          <p:cNvSpPr/>
          <p:nvPr/>
        </p:nvSpPr>
        <p:spPr bwMode="auto">
          <a:xfrm>
            <a:off x="2586443" y="5409903"/>
            <a:ext cx="1145346" cy="1492112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B918A-DC39-4C35-892B-EA96A5381CD4}"/>
              </a:ext>
            </a:extLst>
          </p:cNvPr>
          <p:cNvCxnSpPr>
            <a:cxnSpLocks/>
            <a:stCxn id="72" idx="4"/>
            <a:endCxn id="47" idx="0"/>
          </p:cNvCxnSpPr>
          <p:nvPr/>
        </p:nvCxnSpPr>
        <p:spPr bwMode="auto">
          <a:xfrm flipH="1">
            <a:off x="1846439" y="4956747"/>
            <a:ext cx="583497" cy="44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72FDF8-4D60-4FF7-9D4D-2B8D532DD418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 bwMode="auto">
          <a:xfrm>
            <a:off x="2429936" y="4956747"/>
            <a:ext cx="729180" cy="4531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913FAF-6878-4CAA-A5AC-F008B9B9FFA8}"/>
              </a:ext>
            </a:extLst>
          </p:cNvPr>
          <p:cNvSpPr/>
          <p:nvPr/>
        </p:nvSpPr>
        <p:spPr bwMode="auto">
          <a:xfrm rot="601066" flipH="1">
            <a:off x="3382488" y="6391788"/>
            <a:ext cx="2417035" cy="9460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Added a node in 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F5F197-0C0F-487B-85F8-56AAA5F6F009}"/>
              </a:ext>
            </a:extLst>
          </p:cNvPr>
          <p:cNvSpPr/>
          <p:nvPr/>
        </p:nvSpPr>
        <p:spPr bwMode="auto">
          <a:xfrm>
            <a:off x="6568466" y="371757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D87605-C9D2-4441-AD35-1D468CB3DAC7}"/>
              </a:ext>
            </a:extLst>
          </p:cNvPr>
          <p:cNvCxnSpPr>
            <a:cxnSpLocks/>
            <a:stCxn id="90" idx="4"/>
            <a:endCxn id="108" idx="0"/>
          </p:cNvCxnSpPr>
          <p:nvPr/>
        </p:nvCxnSpPr>
        <p:spPr bwMode="auto">
          <a:xfrm>
            <a:off x="6835166" y="4174774"/>
            <a:ext cx="219408" cy="8181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735A0165-F5E0-44DC-8CE1-857067E74D9E}"/>
              </a:ext>
            </a:extLst>
          </p:cNvPr>
          <p:cNvSpPr/>
          <p:nvPr/>
        </p:nvSpPr>
        <p:spPr bwMode="auto">
          <a:xfrm>
            <a:off x="6481901" y="499289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CDF5E1-1555-4857-B4D7-C414C922270B}"/>
              </a:ext>
            </a:extLst>
          </p:cNvPr>
          <p:cNvCxnSpPr>
            <a:cxnSpLocks/>
            <a:stCxn id="95" idx="4"/>
            <a:endCxn id="111" idx="0"/>
          </p:cNvCxnSpPr>
          <p:nvPr/>
        </p:nvCxnSpPr>
        <p:spPr bwMode="auto">
          <a:xfrm flipH="1">
            <a:off x="8308525" y="4270137"/>
            <a:ext cx="285913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AC07F8B-F546-453D-8E31-87761610F8C3}"/>
              </a:ext>
            </a:extLst>
          </p:cNvPr>
          <p:cNvSpPr/>
          <p:nvPr/>
        </p:nvSpPr>
        <p:spPr bwMode="auto">
          <a:xfrm>
            <a:off x="7735852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B98A19-F6AF-40D2-9785-562BAD85CB05}"/>
              </a:ext>
            </a:extLst>
          </p:cNvPr>
          <p:cNvSpPr txBox="1"/>
          <p:nvPr/>
        </p:nvSpPr>
        <p:spPr>
          <a:xfrm>
            <a:off x="2689066" y="4526152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FCB1D6-0095-4C0A-AE46-EAA05612709C}"/>
              </a:ext>
            </a:extLst>
          </p:cNvPr>
          <p:cNvSpPr txBox="1"/>
          <p:nvPr/>
        </p:nvSpPr>
        <p:spPr>
          <a:xfrm>
            <a:off x="3964990" y="386655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79EC4-DE12-4C05-8520-9CFB065C7953}"/>
              </a:ext>
            </a:extLst>
          </p:cNvPr>
          <p:cNvSpPr txBox="1"/>
          <p:nvPr/>
        </p:nvSpPr>
        <p:spPr>
          <a:xfrm>
            <a:off x="9508435" y="4773517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4979E7-244E-42FF-98C5-1C1CBA0F2886}"/>
              </a:ext>
            </a:extLst>
          </p:cNvPr>
          <p:cNvSpPr txBox="1"/>
          <p:nvPr/>
        </p:nvSpPr>
        <p:spPr>
          <a:xfrm>
            <a:off x="8877700" y="3677037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42D720-6E30-47DB-A47E-E3663FD3B84E}"/>
              </a:ext>
            </a:extLst>
          </p:cNvPr>
          <p:cNvSpPr txBox="1"/>
          <p:nvPr/>
        </p:nvSpPr>
        <p:spPr>
          <a:xfrm>
            <a:off x="6085680" y="3999790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83FFE-9C01-4BCA-BB80-4C9D6B9F1809}"/>
              </a:ext>
            </a:extLst>
          </p:cNvPr>
          <p:cNvSpPr txBox="1"/>
          <p:nvPr/>
        </p:nvSpPr>
        <p:spPr>
          <a:xfrm>
            <a:off x="2638704" y="531598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547490-51A0-4874-94CF-1C6D07409EA7}"/>
              </a:ext>
            </a:extLst>
          </p:cNvPr>
          <p:cNvSpPr txBox="1"/>
          <p:nvPr/>
        </p:nvSpPr>
        <p:spPr>
          <a:xfrm>
            <a:off x="1881531" y="529299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852270-711A-42DD-9F4B-D89D50E61281}"/>
              </a:ext>
            </a:extLst>
          </p:cNvPr>
          <p:cNvSpPr txBox="1"/>
          <p:nvPr/>
        </p:nvSpPr>
        <p:spPr>
          <a:xfrm>
            <a:off x="888861" y="455827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0E8AC5-3E77-44A9-BB02-90FC1B97E629}"/>
              </a:ext>
            </a:extLst>
          </p:cNvPr>
          <p:cNvSpPr txBox="1"/>
          <p:nvPr/>
        </p:nvSpPr>
        <p:spPr>
          <a:xfrm>
            <a:off x="8421428" y="480619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69FDB70-36FC-4503-BD36-A4C67F6104B6}"/>
              </a:ext>
            </a:extLst>
          </p:cNvPr>
          <p:cNvSpPr txBox="1"/>
          <p:nvPr/>
        </p:nvSpPr>
        <p:spPr>
          <a:xfrm>
            <a:off x="7247694" y="478768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93F8D-2031-407D-B140-981273CBC711}"/>
              </a:ext>
            </a:extLst>
          </p:cNvPr>
          <p:cNvSpPr txBox="1"/>
          <p:nvPr/>
        </p:nvSpPr>
        <p:spPr>
          <a:xfrm>
            <a:off x="5888141" y="4859610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86E0B64-C117-478A-88FA-AEF7CE2EBA45}"/>
              </a:ext>
            </a:extLst>
          </p:cNvPr>
          <p:cNvCxnSpPr>
            <a:cxnSpLocks/>
            <a:stCxn id="31" idx="4"/>
            <a:endCxn id="138" idx="0"/>
          </p:cNvCxnSpPr>
          <p:nvPr/>
        </p:nvCxnSpPr>
        <p:spPr bwMode="auto">
          <a:xfrm flipH="1">
            <a:off x="355473" y="3366810"/>
            <a:ext cx="715953" cy="125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E7ED0E-5157-43F4-A47C-03799AC447C1}"/>
              </a:ext>
            </a:extLst>
          </p:cNvPr>
          <p:cNvCxnSpPr>
            <a:cxnSpLocks/>
            <a:stCxn id="100" idx="4"/>
            <a:endCxn id="135" idx="0"/>
          </p:cNvCxnSpPr>
          <p:nvPr/>
        </p:nvCxnSpPr>
        <p:spPr bwMode="auto">
          <a:xfrm flipH="1">
            <a:off x="5350575" y="3332560"/>
            <a:ext cx="862298" cy="320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22262ED-5C8A-4939-9ADE-93D64FCEE05D}"/>
              </a:ext>
            </a:extLst>
          </p:cNvPr>
          <p:cNvSpPr/>
          <p:nvPr/>
        </p:nvSpPr>
        <p:spPr bwMode="auto">
          <a:xfrm>
            <a:off x="4875518" y="3652595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EDC3A80-102A-4C38-A45C-1AA19BF827EF}"/>
              </a:ext>
            </a:extLst>
          </p:cNvPr>
          <p:cNvSpPr/>
          <p:nvPr/>
        </p:nvSpPr>
        <p:spPr bwMode="auto">
          <a:xfrm>
            <a:off x="-119584" y="3491998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311754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8" grpId="0"/>
      <p:bldP spid="49" grpId="0"/>
      <p:bldP spid="44" grpId="0" animBg="1"/>
      <p:bldP spid="95" grpId="0" animBg="1"/>
      <p:bldP spid="100" grpId="0" animBg="1"/>
      <p:bldP spid="102" grpId="0" animBg="1"/>
      <p:bldP spid="103" grpId="0" animBg="1"/>
      <p:bldP spid="105" grpId="0"/>
      <p:bldP spid="43" grpId="0" animBg="1"/>
      <p:bldP spid="47" grpId="0" animBg="1"/>
      <p:bldP spid="56" grpId="0" animBg="1"/>
      <p:bldP spid="65" grpId="0" animBg="1"/>
      <p:bldP spid="68" grpId="0" animBg="1"/>
      <p:bldP spid="72" grpId="0" animBg="1"/>
      <p:bldP spid="74" grpId="0" animBg="1"/>
      <p:bldP spid="16" grpId="0" animBg="1"/>
      <p:bldP spid="90" grpId="0" animBg="1"/>
      <p:bldP spid="108" grpId="0" animBg="1"/>
      <p:bldP spid="111" grpId="0" animBg="1"/>
      <p:bldP spid="115" grpId="0"/>
      <p:bldP spid="116" grpId="0"/>
      <p:bldP spid="118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dirty="0"/>
              <a:t>See </a:t>
            </a:r>
            <a:r>
              <a:rPr lang="en-US" altLang="he-IL" sz="2200" dirty="0">
                <a:hlinkClick r:id="rId3"/>
              </a:rPr>
              <a:t>https://www.cs.usfca.edu/~galles/visualization/AVLtree.html</a:t>
            </a:r>
            <a:endParaRPr lang="en-US" altLang="he-IL" sz="2200" dirty="0"/>
          </a:p>
          <a:p>
            <a:pPr marL="5715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1964012787"/>
      </p:ext>
    </p:extLst>
  </p:cSld>
  <p:clrMapOvr>
    <a:masterClrMapping/>
  </p:clrMapOvr>
  <p:transition spd="med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>
              <a:buFont typeface="Arial" panose="020B0604020202020204" pitchFamily="34" charset="0"/>
              <a:buNone/>
            </a:pPr>
            <a:r>
              <a:rPr lang="en-US" altLang="he-IL" sz="2200" u="sng" dirty="0"/>
              <a:t>Implementation</a:t>
            </a:r>
            <a:r>
              <a:rPr lang="en-US" altLang="he-IL" sz="2200" dirty="0"/>
              <a:t>: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 extends Comparable&lt;T&gt;&gt; {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T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data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leftChild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rightChild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 err="1">
                <a:latin typeface="Consolas" panose="020B0609020204030204" pitchFamily="49" charset="0"/>
              </a:rPr>
              <a:t>AVLNode</a:t>
            </a:r>
            <a:r>
              <a:rPr lang="en-CA" sz="2000" b="1" dirty="0">
                <a:latin typeface="Consolas" panose="020B0609020204030204" pitchFamily="49" charset="0"/>
              </a:rPr>
              <a:t>&lt;T&gt;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parent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CA" sz="2000" b="1" dirty="0">
                <a:latin typeface="Consolas" panose="020B0609020204030204" pitchFamily="49" charset="0"/>
              </a:rPr>
              <a:t> </a:t>
            </a:r>
            <a:r>
              <a:rPr lang="en-CA" sz="2000" b="1" dirty="0">
                <a:solidFill>
                  <a:srgbClr val="0000C0"/>
                </a:solidFill>
                <a:latin typeface="Consolas" panose="020B0609020204030204" pitchFamily="49" charset="0"/>
              </a:rPr>
              <a:t>height</a:t>
            </a:r>
            <a:r>
              <a:rPr lang="en-CA" sz="2000" b="1" dirty="0">
                <a:latin typeface="Consolas" panose="020B0609020204030204" pitchFamily="49" charset="0"/>
              </a:rPr>
              <a:t>;</a:t>
            </a:r>
          </a:p>
          <a:p>
            <a:pPr lvl="1">
              <a:lnSpc>
                <a:spcPct val="100000"/>
              </a:lnSpc>
              <a:spcAft>
                <a:spcPts val="600"/>
              </a:spcAft>
            </a:pP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// private byte balance; =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leftChild.height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– </a:t>
            </a:r>
            <a:r>
              <a:rPr lang="en-CA" sz="1600" dirty="0" err="1">
                <a:solidFill>
                  <a:srgbClr val="3F7F5F"/>
                </a:solidFill>
                <a:latin typeface="Consolas" panose="020B0609020204030204" pitchFamily="49" charset="0"/>
              </a:rPr>
              <a:t>rightChild.height</a:t>
            </a:r>
            <a:r>
              <a:rPr lang="en-CA" sz="1600" dirty="0">
                <a:solidFill>
                  <a:srgbClr val="3F7F5F"/>
                </a:solidFill>
                <a:latin typeface="Consolas" panose="020B0609020204030204" pitchFamily="49" charset="0"/>
              </a:rPr>
              <a:t> OPTIONAL</a:t>
            </a:r>
            <a:endParaRPr lang="en-CA" sz="2000" u="sng" dirty="0">
              <a:latin typeface="Consolas" panose="020B0609020204030204" pitchFamily="49" charset="0"/>
            </a:endParaRPr>
          </a:p>
          <a:p>
            <a:pPr marL="57150"/>
            <a:r>
              <a:rPr lang="en-US" altLang="he-IL" sz="2200" dirty="0"/>
              <a:t>}</a:t>
            </a:r>
            <a:endParaRPr lang="en-US" altLang="he-IL" sz="2200" u="sng" dirty="0"/>
          </a:p>
        </p:txBody>
      </p:sp>
    </p:spTree>
    <p:extLst>
      <p:ext uri="{BB962C8B-B14F-4D97-AF65-F5344CB8AC3E}">
        <p14:creationId xmlns:p14="http://schemas.microsoft.com/office/powerpoint/2010/main" val="26814840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PreOrder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root,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r>
              <a:rPr lang="en-US" sz="2200" dirty="0"/>
              <a:t>10, ___left___, ___right___</a:t>
            </a:r>
          </a:p>
          <a:p>
            <a:pPr>
              <a:defRPr/>
            </a:pPr>
            <a:r>
              <a:rPr lang="en-US" sz="2200" dirty="0"/>
              <a:t>10,  </a:t>
            </a:r>
            <a:r>
              <a:rPr lang="en-US" sz="2200" b="1" dirty="0"/>
              <a:t>5, _, _</a:t>
            </a:r>
            <a:r>
              <a:rPr lang="en-US" sz="2200" dirty="0"/>
              <a:t>,   </a:t>
            </a:r>
            <a:r>
              <a:rPr lang="en-US" sz="2200" b="1" dirty="0"/>
              <a:t>21, _, _</a:t>
            </a:r>
          </a:p>
          <a:p>
            <a:pPr>
              <a:defRPr/>
            </a:pPr>
            <a:r>
              <a:rPr lang="en-US" sz="2200" dirty="0"/>
              <a:t>10,   </a:t>
            </a:r>
            <a:r>
              <a:rPr lang="en-US" sz="2200" dirty="0">
                <a:solidFill>
                  <a:srgbClr val="FF0000"/>
                </a:solidFill>
              </a:rPr>
              <a:t>5, 1, 7</a:t>
            </a:r>
            <a:r>
              <a:rPr lang="en-US" sz="2200" dirty="0"/>
              <a:t>   </a:t>
            </a:r>
            <a:r>
              <a:rPr lang="en-US" sz="2200" dirty="0">
                <a:solidFill>
                  <a:srgbClr val="0070C0"/>
                </a:solidFill>
              </a:rPr>
              <a:t>21, 16, 25</a:t>
            </a:r>
          </a:p>
          <a:p>
            <a:pPr>
              <a:defRPr/>
            </a:pPr>
            <a:r>
              <a:rPr lang="en-US" sz="2200" dirty="0"/>
              <a:t>Answer: [10, 5, 1, 7, 21, 16, 25]</a:t>
            </a:r>
          </a:p>
          <a:p>
            <a:pPr>
              <a:defRPr/>
            </a:pPr>
            <a:endParaRPr lang="en-US" sz="2200" dirty="0"/>
          </a:p>
          <a:p>
            <a:pPr marL="457200" indent="-457200">
              <a:buFont typeface="+mj-lt"/>
              <a:buAutoNum type="arabicPeriod"/>
            </a:pPr>
            <a:endParaRPr lang="en-US" altLang="he-IL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18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insertion</a:t>
            </a:r>
          </a:p>
        </p:txBody>
      </p:sp>
    </p:spTree>
    <p:extLst>
      <p:ext uri="{BB962C8B-B14F-4D97-AF65-F5344CB8AC3E}">
        <p14:creationId xmlns:p14="http://schemas.microsoft.com/office/powerpoint/2010/main" val="330940381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6131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B43446DD-62F1-4B28-8F82-03F50C75457E}"/>
              </a:ext>
            </a:extLst>
          </p:cNvPr>
          <p:cNvSpPr/>
          <p:nvPr/>
        </p:nvSpPr>
        <p:spPr bwMode="auto">
          <a:xfrm rot="21061140">
            <a:off x="6407980" y="3739253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 rot="317989">
            <a:off x="2434970" y="3249697"/>
            <a:ext cx="2224342" cy="2739940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2335212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3326759" y="448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>
            <a:off x="3125174" y="3990095"/>
            <a:ext cx="468285" cy="49693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3593459" y="4944227"/>
            <a:ext cx="712815" cy="863756"/>
            <a:chOff x="7908897" y="5020374"/>
            <a:chExt cx="712815" cy="863756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908897" y="5020374"/>
              <a:ext cx="446115" cy="40655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1353047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619747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858474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2068512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1078077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3848404" y="436565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3179761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2289006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2528883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4306274" y="52294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3078968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3660063" y="4161103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004857" y="3606377"/>
            <a:ext cx="1836325" cy="704914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95" idx="0"/>
          </p:cNvCxnSpPr>
          <p:nvPr/>
        </p:nvCxnSpPr>
        <p:spPr bwMode="auto">
          <a:xfrm>
            <a:off x="7186783" y="3015746"/>
            <a:ext cx="692844" cy="75293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7612927" y="376868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9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0"/>
            <a:endCxn id="95" idx="4"/>
          </p:cNvCxnSpPr>
          <p:nvPr/>
        </p:nvCxnSpPr>
        <p:spPr bwMode="auto">
          <a:xfrm flipV="1">
            <a:off x="7286139" y="4225883"/>
            <a:ext cx="593488" cy="51548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879627" y="4225883"/>
            <a:ext cx="750751" cy="946944"/>
            <a:chOff x="8088312" y="4149630"/>
            <a:chExt cx="750751" cy="946944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305663" y="463937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10</a:t>
              </a:r>
              <a:endParaRPr kumimoji="0" lang="en-CA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95" idx="4"/>
              <a:endCxn id="98" idx="0"/>
            </p:cNvCxnSpPr>
            <p:nvPr/>
          </p:nvCxnSpPr>
          <p:spPr bwMode="auto">
            <a:xfrm>
              <a:off x="8088312" y="4149630"/>
              <a:ext cx="484051" cy="48974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014437" y="385409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81137" y="3015746"/>
            <a:ext cx="905646" cy="83834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019439" y="474136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920083" y="255854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5649732" y="391528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134572" y="36473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129686" y="229146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763630" y="4472089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592442" y="451107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1548253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4B4AEB4-2DE2-4568-8B6C-FDF17DA6956B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10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8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6778370" y="568331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842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13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44" grpId="0" animBg="1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5" grpId="0"/>
      <p:bldP spid="4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7277900" y="3212436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1065703" y="3368512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25447" y="3163128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575385" y="433608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842085" y="3990095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CB5491-AE83-4077-9D7E-D9DB918B1B44}"/>
              </a:ext>
            </a:extLst>
          </p:cNvPr>
          <p:cNvGrpSpPr/>
          <p:nvPr/>
        </p:nvGrpSpPr>
        <p:grpSpPr>
          <a:xfrm>
            <a:off x="1842085" y="4793287"/>
            <a:ext cx="1058188" cy="690080"/>
            <a:chOff x="7563524" y="5194050"/>
            <a:chExt cx="1058188" cy="69008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2ECF59C-3820-400A-ADAD-51250EAECBFE}"/>
                </a:ext>
              </a:extLst>
            </p:cNvPr>
            <p:cNvSpPr/>
            <p:nvPr/>
          </p:nvSpPr>
          <p:spPr bwMode="auto">
            <a:xfrm>
              <a:off x="8088312" y="542693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C95EFCA-BB74-4E1D-8F54-5845E049022F}"/>
                </a:ext>
              </a:extLst>
            </p:cNvPr>
            <p:cNvCxnSpPr>
              <a:cxnSpLocks/>
              <a:stCxn id="28" idx="4"/>
              <a:endCxn id="39" idx="0"/>
            </p:cNvCxnSpPr>
            <p:nvPr/>
          </p:nvCxnSpPr>
          <p:spPr bwMode="auto">
            <a:xfrm>
              <a:off x="7563524" y="5194050"/>
              <a:ext cx="791488" cy="2328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743282" y="349851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09982" y="3163128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248709" y="353289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458747" y="2705928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5FED3F5-077F-402A-ABD2-11EBF194E5AB}"/>
              </a:ext>
            </a:extLst>
          </p:cNvPr>
          <p:cNvSpPr txBox="1"/>
          <p:nvPr/>
        </p:nvSpPr>
        <p:spPr>
          <a:xfrm>
            <a:off x="468312" y="347715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227204" y="4455454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569996" y="328927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8FC1A20-FD0D-456E-8F97-978E9A9FDC6A}"/>
              </a:ext>
            </a:extLst>
          </p:cNvPr>
          <p:cNvSpPr txBox="1"/>
          <p:nvPr/>
        </p:nvSpPr>
        <p:spPr>
          <a:xfrm>
            <a:off x="1679241" y="2409576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7E63A1-1FDD-40B9-9D7F-72AFD63FE83D}"/>
              </a:ext>
            </a:extLst>
          </p:cNvPr>
          <p:cNvSpPr txBox="1"/>
          <p:nvPr/>
        </p:nvSpPr>
        <p:spPr>
          <a:xfrm>
            <a:off x="1919118" y="243717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6139BB-5587-47DC-8F27-6814A030D9DC}"/>
              </a:ext>
            </a:extLst>
          </p:cNvPr>
          <p:cNvSpPr txBox="1"/>
          <p:nvPr/>
        </p:nvSpPr>
        <p:spPr>
          <a:xfrm>
            <a:off x="2092256" y="5244422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D60F193-F2DB-4BC9-9257-D4CE269AA1A4}"/>
              </a:ext>
            </a:extLst>
          </p:cNvPr>
          <p:cNvSpPr txBox="1"/>
          <p:nvPr/>
        </p:nvSpPr>
        <p:spPr>
          <a:xfrm>
            <a:off x="2469203" y="3193681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79B9DB-511A-4201-B619-87F5ACB1837E}"/>
              </a:ext>
            </a:extLst>
          </p:cNvPr>
          <p:cNvSpPr txBox="1"/>
          <p:nvPr/>
        </p:nvSpPr>
        <p:spPr>
          <a:xfrm>
            <a:off x="1352515" y="4661240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7840283" y="2978565"/>
            <a:ext cx="801197" cy="29318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947437" y="444118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10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8641480" y="3728951"/>
            <a:ext cx="572657" cy="71223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C052A0DD-0300-48D3-AA68-5FF29705BCF3}"/>
              </a:ext>
            </a:extLst>
          </p:cNvPr>
          <p:cNvGrpSpPr/>
          <p:nvPr/>
        </p:nvGrpSpPr>
        <p:grpSpPr>
          <a:xfrm>
            <a:off x="7775043" y="3728951"/>
            <a:ext cx="866437" cy="1156158"/>
            <a:chOff x="8949928" y="3059202"/>
            <a:chExt cx="866437" cy="1156158"/>
          </a:xfrm>
        </p:grpSpPr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1931CB78-52C2-4C6A-A957-72E752DBB3C5}"/>
                </a:ext>
              </a:extLst>
            </p:cNvPr>
            <p:cNvSpPr/>
            <p:nvPr/>
          </p:nvSpPr>
          <p:spPr bwMode="auto">
            <a:xfrm>
              <a:off x="8949928" y="375816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9</a:t>
              </a:r>
              <a:endParaRPr kumimoji="0" lang="en-CA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6C7F6A6-A2FB-4BE6-83D1-9D2A5141CBDD}"/>
                </a:ext>
              </a:extLst>
            </p:cNvPr>
            <p:cNvCxnSpPr>
              <a:cxnSpLocks/>
              <a:stCxn id="102" idx="4"/>
              <a:endCxn id="98" idx="0"/>
            </p:cNvCxnSpPr>
            <p:nvPr/>
          </p:nvCxnSpPr>
          <p:spPr bwMode="auto">
            <a:xfrm flipH="1">
              <a:off x="9216628" y="3059202"/>
              <a:ext cx="599737" cy="69895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6865928" y="346426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7132628" y="2978565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8374780" y="3271751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8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7573583" y="2521365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5F1CEC4-659D-4477-AEE6-8C388FEA3E87}"/>
              </a:ext>
            </a:extLst>
          </p:cNvPr>
          <p:cNvSpPr txBox="1"/>
          <p:nvPr/>
        </p:nvSpPr>
        <p:spPr>
          <a:xfrm>
            <a:off x="6675645" y="318292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960930" y="323829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1B238F0-D553-4708-950E-F132F79811F7}"/>
              </a:ext>
            </a:extLst>
          </p:cNvPr>
          <p:cNvSpPr txBox="1"/>
          <p:nvPr/>
        </p:nvSpPr>
        <p:spPr>
          <a:xfrm>
            <a:off x="7925426" y="21589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2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7527377" y="4630438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00F777FD-1DCA-4609-BDC4-CCACBF38E4BB}"/>
              </a:ext>
            </a:extLst>
          </p:cNvPr>
          <p:cNvSpPr txBox="1"/>
          <p:nvPr/>
        </p:nvSpPr>
        <p:spPr>
          <a:xfrm>
            <a:off x="8693660" y="4722815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F9ABAC9-BAC9-4AA2-910E-25229E655DC7}"/>
              </a:ext>
            </a:extLst>
          </p:cNvPr>
          <p:cNvSpPr txBox="1"/>
          <p:nvPr/>
        </p:nvSpPr>
        <p:spPr>
          <a:xfrm>
            <a:off x="938488" y="5322057"/>
            <a:ext cx="1331773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Insert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58C6BEB-FBB4-4A26-91AA-9ADB5BBC5F52}"/>
              </a:ext>
            </a:extLst>
          </p:cNvPr>
          <p:cNvSpPr txBox="1"/>
          <p:nvPr/>
        </p:nvSpPr>
        <p:spPr>
          <a:xfrm>
            <a:off x="315912" y="5921828"/>
            <a:ext cx="2795433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Need to update heights for each ancestor of 9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8D55B4E-B0CC-465E-BE50-11FB5D4B54A1}"/>
              </a:ext>
            </a:extLst>
          </p:cNvPr>
          <p:cNvSpPr txBox="1"/>
          <p:nvPr/>
        </p:nvSpPr>
        <p:spPr>
          <a:xfrm>
            <a:off x="6936330" y="547835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80" name="Arrow: Right 79">
            <a:extLst>
              <a:ext uri="{FF2B5EF4-FFF2-40B4-BE49-F238E27FC236}">
                <a16:creationId xmlns:a16="http://schemas.microsoft.com/office/drawing/2014/main" id="{58FD5BDB-EB97-4812-A1B9-1FC6544EF117}"/>
              </a:ext>
            </a:extLst>
          </p:cNvPr>
          <p:cNvSpPr/>
          <p:nvPr/>
        </p:nvSpPr>
        <p:spPr bwMode="auto">
          <a:xfrm>
            <a:off x="3920211" y="3907617"/>
            <a:ext cx="1312850" cy="1073267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7444565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6" grpId="0"/>
      <p:bldP spid="48" grpId="0"/>
      <p:bldP spid="48" grpId="1"/>
      <p:bldP spid="49" grpId="0"/>
      <p:bldP spid="49" grpId="1"/>
      <p:bldP spid="50" grpId="0"/>
      <p:bldP spid="50" grpId="1"/>
      <p:bldP spid="51" grpId="0"/>
      <p:bldP spid="52" grpId="0"/>
      <p:bldP spid="53" grpId="0"/>
      <p:bldP spid="54" grpId="0"/>
      <p:bldP spid="95" grpId="0" animBg="1"/>
      <p:bldP spid="100" grpId="0" animBg="1"/>
      <p:bldP spid="102" grpId="0" animBg="1"/>
      <p:bldP spid="103" grpId="0" animBg="1"/>
      <p:bldP spid="104" grpId="0"/>
      <p:bldP spid="105" grpId="0"/>
      <p:bldP spid="106" grpId="0"/>
      <p:bldP spid="107" grpId="0"/>
      <p:bldP spid="109" grpId="0"/>
      <p:bldP spid="42" grpId="0"/>
      <p:bldP spid="43" grpId="0"/>
      <p:bldP spid="47" grpId="0"/>
      <p:bldP spid="8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1FEAD64-695F-455E-BEC0-C6DA3F83DEDA}"/>
              </a:ext>
            </a:extLst>
          </p:cNvPr>
          <p:cNvSpPr/>
          <p:nvPr/>
        </p:nvSpPr>
        <p:spPr bwMode="auto">
          <a:xfrm rot="21061140">
            <a:off x="6083283" y="2645121"/>
            <a:ext cx="2851315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4754E4-8C08-4C07-821F-D9DD3C804C82}"/>
              </a:ext>
            </a:extLst>
          </p:cNvPr>
          <p:cNvSpPr/>
          <p:nvPr/>
        </p:nvSpPr>
        <p:spPr bwMode="auto">
          <a:xfrm rot="10473457">
            <a:off x="867016" y="2779611"/>
            <a:ext cx="2154349" cy="2397181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 (an idea)</a:t>
            </a:r>
            <a:endParaRPr lang="de-DE" alt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E43B3D3-A6B5-421A-A335-D04555583976}"/>
              </a:ext>
            </a:extLst>
          </p:cNvPr>
          <p:cNvCxnSpPr>
            <a:cxnSpLocks/>
            <a:stCxn id="41" idx="4"/>
            <a:endCxn id="35" idx="0"/>
          </p:cNvCxnSpPr>
          <p:nvPr/>
        </p:nvCxnSpPr>
        <p:spPr bwMode="auto">
          <a:xfrm>
            <a:off x="1786891" y="2574227"/>
            <a:ext cx="789962" cy="369767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C1C41A0-05EA-4C1B-9676-13153A47FAAF}"/>
              </a:ext>
            </a:extLst>
          </p:cNvPr>
          <p:cNvSpPr/>
          <p:nvPr/>
        </p:nvSpPr>
        <p:spPr bwMode="auto">
          <a:xfrm>
            <a:off x="1636829" y="3747186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E505ED7-DDE3-4981-B2C9-1F82AD02AC92}"/>
              </a:ext>
            </a:extLst>
          </p:cNvPr>
          <p:cNvCxnSpPr>
            <a:cxnSpLocks/>
            <a:stCxn id="35" idx="4"/>
            <a:endCxn id="28" idx="0"/>
          </p:cNvCxnSpPr>
          <p:nvPr/>
        </p:nvCxnSpPr>
        <p:spPr bwMode="auto">
          <a:xfrm flipH="1">
            <a:off x="1903529" y="3401194"/>
            <a:ext cx="673324" cy="34599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9AD723D3-515E-4E11-8729-68531971F3CD}"/>
              </a:ext>
            </a:extLst>
          </p:cNvPr>
          <p:cNvSpPr/>
          <p:nvPr/>
        </p:nvSpPr>
        <p:spPr bwMode="auto">
          <a:xfrm>
            <a:off x="804726" y="290961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4B172C4-4C4C-44C1-96DF-AD76E0FF1077}"/>
              </a:ext>
            </a:extLst>
          </p:cNvPr>
          <p:cNvCxnSpPr>
            <a:cxnSpLocks/>
            <a:stCxn id="41" idx="4"/>
            <a:endCxn id="31" idx="0"/>
          </p:cNvCxnSpPr>
          <p:nvPr/>
        </p:nvCxnSpPr>
        <p:spPr bwMode="auto">
          <a:xfrm flipH="1">
            <a:off x="1071426" y="2574227"/>
            <a:ext cx="715465" cy="33538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5E21B895-89BB-47D7-8181-6EADEAF1EDF4}"/>
              </a:ext>
            </a:extLst>
          </p:cNvPr>
          <p:cNvSpPr/>
          <p:nvPr/>
        </p:nvSpPr>
        <p:spPr bwMode="auto">
          <a:xfrm>
            <a:off x="2310153" y="294399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9</a:t>
            </a:r>
            <a:r>
              <a:rPr kumimoji="0" 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780380A-ABFA-43FF-85B2-BE5104600DA7}"/>
              </a:ext>
            </a:extLst>
          </p:cNvPr>
          <p:cNvSpPr/>
          <p:nvPr/>
        </p:nvSpPr>
        <p:spPr bwMode="auto">
          <a:xfrm>
            <a:off x="1520191" y="211702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26AF15-2A07-4578-85BE-2E60B354DCE3}"/>
              </a:ext>
            </a:extLst>
          </p:cNvPr>
          <p:cNvSpPr txBox="1"/>
          <p:nvPr/>
        </p:nvSpPr>
        <p:spPr>
          <a:xfrm>
            <a:off x="1121727" y="3722240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d+1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2932BB9-14AA-469A-921F-66881FB5B810}"/>
              </a:ext>
            </a:extLst>
          </p:cNvPr>
          <p:cNvSpPr txBox="1"/>
          <p:nvPr/>
        </p:nvSpPr>
        <p:spPr>
          <a:xfrm>
            <a:off x="2631440" y="2700376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d+2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FB148552-1D36-4982-A070-0B2A8406E036}"/>
              </a:ext>
            </a:extLst>
          </p:cNvPr>
          <p:cNvSpPr/>
          <p:nvPr/>
        </p:nvSpPr>
        <p:spPr bwMode="auto">
          <a:xfrm>
            <a:off x="4187939" y="2977318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FAB120EE-B6AA-4883-89AC-1FE0BEF18813}"/>
              </a:ext>
            </a:extLst>
          </p:cNvPr>
          <p:cNvCxnSpPr>
            <a:cxnSpLocks/>
            <a:stCxn id="103" idx="4"/>
            <a:endCxn id="102" idx="0"/>
          </p:cNvCxnSpPr>
          <p:nvPr/>
        </p:nvCxnSpPr>
        <p:spPr bwMode="auto">
          <a:xfrm>
            <a:off x="6920528" y="2389664"/>
            <a:ext cx="855112" cy="381793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59DC06A3-23E2-4A46-97C9-C6F6612C1A40}"/>
              </a:ext>
            </a:extLst>
          </p:cNvPr>
          <p:cNvSpPr/>
          <p:nvPr/>
        </p:nvSpPr>
        <p:spPr bwMode="auto">
          <a:xfrm>
            <a:off x="8327738" y="381293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200" dirty="0">
                <a:solidFill>
                  <a:schemeClr val="tx1"/>
                </a:solidFill>
              </a:rPr>
              <a:t>90</a:t>
            </a:r>
            <a:endParaRPr kumimoji="0" lang="en-CA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913D206-FD31-4314-8194-81AF55E29D85}"/>
              </a:ext>
            </a:extLst>
          </p:cNvPr>
          <p:cNvCxnSpPr>
            <a:cxnSpLocks/>
            <a:stCxn id="102" idx="4"/>
            <a:endCxn id="95" idx="0"/>
          </p:cNvCxnSpPr>
          <p:nvPr/>
        </p:nvCxnSpPr>
        <p:spPr bwMode="auto">
          <a:xfrm>
            <a:off x="7775640" y="3144628"/>
            <a:ext cx="818798" cy="6683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F6C7F6A6-A2FB-4BE6-83D1-9D2A5141CBDD}"/>
              </a:ext>
            </a:extLst>
          </p:cNvPr>
          <p:cNvCxnSpPr>
            <a:cxnSpLocks/>
            <a:stCxn id="102" idx="4"/>
            <a:endCxn id="90" idx="0"/>
          </p:cNvCxnSpPr>
          <p:nvPr/>
        </p:nvCxnSpPr>
        <p:spPr bwMode="auto">
          <a:xfrm flipH="1">
            <a:off x="6688210" y="3144628"/>
            <a:ext cx="1087430" cy="69079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F4D1F8B2-3858-4235-85C3-5F07DF00CF46}"/>
              </a:ext>
            </a:extLst>
          </p:cNvPr>
          <p:cNvSpPr/>
          <p:nvPr/>
        </p:nvSpPr>
        <p:spPr bwMode="auto">
          <a:xfrm>
            <a:off x="5946173" y="2875360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6BC15BE9-5F67-4C4E-97EA-6AA4ACC6DF4E}"/>
              </a:ext>
            </a:extLst>
          </p:cNvPr>
          <p:cNvCxnSpPr>
            <a:cxnSpLocks/>
            <a:stCxn id="103" idx="4"/>
            <a:endCxn id="100" idx="0"/>
          </p:cNvCxnSpPr>
          <p:nvPr/>
        </p:nvCxnSpPr>
        <p:spPr bwMode="auto">
          <a:xfrm flipH="1">
            <a:off x="6212873" y="2389664"/>
            <a:ext cx="707655" cy="48569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A251BED4-D1B8-41FA-8FC5-84C480CC7524}"/>
              </a:ext>
            </a:extLst>
          </p:cNvPr>
          <p:cNvSpPr/>
          <p:nvPr/>
        </p:nvSpPr>
        <p:spPr bwMode="auto">
          <a:xfrm>
            <a:off x="7508940" y="2771457"/>
            <a:ext cx="533400" cy="373171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80C1629-0169-4B49-A1C4-AC1B783C9668}"/>
              </a:ext>
            </a:extLst>
          </p:cNvPr>
          <p:cNvSpPr/>
          <p:nvPr/>
        </p:nvSpPr>
        <p:spPr bwMode="auto">
          <a:xfrm>
            <a:off x="6653828" y="1932464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2F00BCF-69C2-4752-8F93-D8B9F07056CD}"/>
              </a:ext>
            </a:extLst>
          </p:cNvPr>
          <p:cNvSpPr txBox="1"/>
          <p:nvPr/>
        </p:nvSpPr>
        <p:spPr>
          <a:xfrm>
            <a:off x="8041175" y="2649394"/>
            <a:ext cx="588623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d+1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232730E-1AD6-4E95-8474-7CDA07B137D9}"/>
              </a:ext>
            </a:extLst>
          </p:cNvPr>
          <p:cNvSpPr txBox="1"/>
          <p:nvPr/>
        </p:nvSpPr>
        <p:spPr>
          <a:xfrm>
            <a:off x="6607622" y="4041537"/>
            <a:ext cx="312906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0</a:t>
            </a:r>
            <a:endParaRPr lang="en-CA" b="1" dirty="0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FA8BBC2-B2B8-4644-81FC-1A13B585730C}"/>
              </a:ext>
            </a:extLst>
          </p:cNvPr>
          <p:cNvCxnSpPr>
            <a:cxnSpLocks/>
            <a:stCxn id="35" idx="4"/>
            <a:endCxn id="43" idx="0"/>
          </p:cNvCxnSpPr>
          <p:nvPr/>
        </p:nvCxnSpPr>
        <p:spPr bwMode="auto">
          <a:xfrm>
            <a:off x="2576853" y="3401194"/>
            <a:ext cx="1346800" cy="65528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C6CFCCB-286A-40EB-82DB-7668716BC4EA}"/>
              </a:ext>
            </a:extLst>
          </p:cNvPr>
          <p:cNvSpPr/>
          <p:nvPr/>
        </p:nvSpPr>
        <p:spPr bwMode="auto">
          <a:xfrm>
            <a:off x="3350980" y="405647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7421311-9E75-4188-BF43-46EB1942667B}"/>
              </a:ext>
            </a:extLst>
          </p:cNvPr>
          <p:cNvCxnSpPr>
            <a:cxnSpLocks/>
            <a:stCxn id="28" idx="4"/>
            <a:endCxn id="72" idx="0"/>
          </p:cNvCxnSpPr>
          <p:nvPr/>
        </p:nvCxnSpPr>
        <p:spPr bwMode="auto">
          <a:xfrm>
            <a:off x="1903529" y="4204386"/>
            <a:ext cx="526407" cy="29516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E2716CC9-E590-4139-A291-8038C15BCD32}"/>
              </a:ext>
            </a:extLst>
          </p:cNvPr>
          <p:cNvSpPr/>
          <p:nvPr/>
        </p:nvSpPr>
        <p:spPr bwMode="auto">
          <a:xfrm>
            <a:off x="1273766" y="539985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A9A4C2A-88E7-4CC7-BC51-BDD21F5847E7}"/>
              </a:ext>
            </a:extLst>
          </p:cNvPr>
          <p:cNvCxnSpPr>
            <a:cxnSpLocks/>
            <a:stCxn id="28" idx="4"/>
            <a:endCxn id="56" idx="0"/>
          </p:cNvCxnSpPr>
          <p:nvPr/>
        </p:nvCxnSpPr>
        <p:spPr bwMode="auto">
          <a:xfrm flipH="1">
            <a:off x="772185" y="4204386"/>
            <a:ext cx="1131344" cy="456421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B07D97-DA2A-46F3-ABC9-7A966E149DEB}"/>
              </a:ext>
            </a:extLst>
          </p:cNvPr>
          <p:cNvSpPr/>
          <p:nvPr/>
        </p:nvSpPr>
        <p:spPr bwMode="auto">
          <a:xfrm>
            <a:off x="199512" y="4660807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36AEC32-7E13-442A-9186-8E0AD2B39D08}"/>
              </a:ext>
            </a:extLst>
          </p:cNvPr>
          <p:cNvCxnSpPr>
            <a:cxnSpLocks/>
            <a:stCxn id="95" idx="4"/>
            <a:endCxn id="65" idx="0"/>
          </p:cNvCxnSpPr>
          <p:nvPr/>
        </p:nvCxnSpPr>
        <p:spPr bwMode="auto">
          <a:xfrm>
            <a:off x="8594438" y="4270137"/>
            <a:ext cx="908584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EA299800-7B65-41F8-A0CE-03CB2762DDF7}"/>
              </a:ext>
            </a:extLst>
          </p:cNvPr>
          <p:cNvSpPr/>
          <p:nvPr/>
        </p:nvSpPr>
        <p:spPr bwMode="auto">
          <a:xfrm>
            <a:off x="8930349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56A22CF-2466-4B19-95E5-E904DCD332FC}"/>
              </a:ext>
            </a:extLst>
          </p:cNvPr>
          <p:cNvCxnSpPr>
            <a:cxnSpLocks/>
            <a:stCxn id="90" idx="4"/>
            <a:endCxn id="68" idx="0"/>
          </p:cNvCxnSpPr>
          <p:nvPr/>
        </p:nvCxnSpPr>
        <p:spPr bwMode="auto">
          <a:xfrm flipH="1">
            <a:off x="5848837" y="4292623"/>
            <a:ext cx="839373" cy="71182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8" name="Isosceles Triangle 67">
            <a:extLst>
              <a:ext uri="{FF2B5EF4-FFF2-40B4-BE49-F238E27FC236}">
                <a16:creationId xmlns:a16="http://schemas.microsoft.com/office/drawing/2014/main" id="{E25E1FC6-DDCB-4A41-9631-8A5AC0875917}"/>
              </a:ext>
            </a:extLst>
          </p:cNvPr>
          <p:cNvSpPr/>
          <p:nvPr/>
        </p:nvSpPr>
        <p:spPr bwMode="auto">
          <a:xfrm>
            <a:off x="5276164" y="5004451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9D7D0B3-ED56-41E3-A4FB-7F4AF83872B8}"/>
              </a:ext>
            </a:extLst>
          </p:cNvPr>
          <p:cNvSpPr/>
          <p:nvPr/>
        </p:nvSpPr>
        <p:spPr bwMode="auto">
          <a:xfrm>
            <a:off x="2163236" y="4499547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80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4" name="Isosceles Triangle 73">
            <a:extLst>
              <a:ext uri="{FF2B5EF4-FFF2-40B4-BE49-F238E27FC236}">
                <a16:creationId xmlns:a16="http://schemas.microsoft.com/office/drawing/2014/main" id="{1AF0DB4F-339D-47FB-B47B-CE6C13E4A59D}"/>
              </a:ext>
            </a:extLst>
          </p:cNvPr>
          <p:cNvSpPr/>
          <p:nvPr/>
        </p:nvSpPr>
        <p:spPr bwMode="auto">
          <a:xfrm>
            <a:off x="2586443" y="5409903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5CB918A-DC39-4C35-892B-EA96A5381CD4}"/>
              </a:ext>
            </a:extLst>
          </p:cNvPr>
          <p:cNvCxnSpPr>
            <a:cxnSpLocks/>
            <a:stCxn id="72" idx="4"/>
            <a:endCxn id="47" idx="0"/>
          </p:cNvCxnSpPr>
          <p:nvPr/>
        </p:nvCxnSpPr>
        <p:spPr bwMode="auto">
          <a:xfrm flipH="1">
            <a:off x="1846439" y="4956747"/>
            <a:ext cx="583497" cy="44310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F72FDF8-4D60-4FF7-9D4D-2B8D532DD418}"/>
              </a:ext>
            </a:extLst>
          </p:cNvPr>
          <p:cNvCxnSpPr>
            <a:cxnSpLocks/>
            <a:stCxn id="72" idx="4"/>
            <a:endCxn id="74" idx="0"/>
          </p:cNvCxnSpPr>
          <p:nvPr/>
        </p:nvCxnSpPr>
        <p:spPr bwMode="auto">
          <a:xfrm>
            <a:off x="2429936" y="4956747"/>
            <a:ext cx="729180" cy="453156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5A913FAF-6878-4CAA-A5AC-F008B9B9FFA8}"/>
              </a:ext>
            </a:extLst>
          </p:cNvPr>
          <p:cNvSpPr/>
          <p:nvPr/>
        </p:nvSpPr>
        <p:spPr bwMode="auto">
          <a:xfrm rot="601066" flipH="1">
            <a:off x="3382488" y="6391788"/>
            <a:ext cx="2417035" cy="946090"/>
          </a:xfrm>
          <a:prstGeom prst="right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Added a node in T</a:t>
            </a:r>
            <a:r>
              <a:rPr kumimoji="0" lang="en-US" sz="18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91F5F197-0C0F-487B-85F8-56AAA5F6F009}"/>
              </a:ext>
            </a:extLst>
          </p:cNvPr>
          <p:cNvSpPr/>
          <p:nvPr/>
        </p:nvSpPr>
        <p:spPr bwMode="auto">
          <a:xfrm>
            <a:off x="6421510" y="3835423"/>
            <a:ext cx="533400" cy="457200"/>
          </a:xfrm>
          <a:prstGeom prst="ellips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sz="1300" dirty="0">
                <a:solidFill>
                  <a:schemeClr val="tx1"/>
                </a:solidFill>
              </a:rPr>
              <a:t>70</a:t>
            </a:r>
            <a:endParaRPr kumimoji="0" lang="en-CA" sz="13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00D87605-C9D2-4441-AD35-1D468CB3DAC7}"/>
              </a:ext>
            </a:extLst>
          </p:cNvPr>
          <p:cNvCxnSpPr>
            <a:cxnSpLocks/>
            <a:stCxn id="90" idx="4"/>
            <a:endCxn id="108" idx="0"/>
          </p:cNvCxnSpPr>
          <p:nvPr/>
        </p:nvCxnSpPr>
        <p:spPr bwMode="auto">
          <a:xfrm>
            <a:off x="6688210" y="4292623"/>
            <a:ext cx="366364" cy="700272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735A0165-F5E0-44DC-8CE1-857067E74D9E}"/>
              </a:ext>
            </a:extLst>
          </p:cNvPr>
          <p:cNvSpPr/>
          <p:nvPr/>
        </p:nvSpPr>
        <p:spPr bwMode="auto">
          <a:xfrm>
            <a:off x="6481901" y="4992895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DDCDF5E1-1555-4857-B4D7-C414C922270B}"/>
              </a:ext>
            </a:extLst>
          </p:cNvPr>
          <p:cNvCxnSpPr>
            <a:cxnSpLocks/>
            <a:stCxn id="95" idx="4"/>
            <a:endCxn id="111" idx="0"/>
          </p:cNvCxnSpPr>
          <p:nvPr/>
        </p:nvCxnSpPr>
        <p:spPr bwMode="auto">
          <a:xfrm flipH="1">
            <a:off x="8308525" y="4270137"/>
            <a:ext cx="285913" cy="725769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1" name="Isosceles Triangle 110">
            <a:extLst>
              <a:ext uri="{FF2B5EF4-FFF2-40B4-BE49-F238E27FC236}">
                <a16:creationId xmlns:a16="http://schemas.microsoft.com/office/drawing/2014/main" id="{0AC07F8B-F546-453D-8E31-87761610F8C3}"/>
              </a:ext>
            </a:extLst>
          </p:cNvPr>
          <p:cNvSpPr/>
          <p:nvPr/>
        </p:nvSpPr>
        <p:spPr bwMode="auto">
          <a:xfrm>
            <a:off x="7735852" y="4995906"/>
            <a:ext cx="1145346" cy="127693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T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2B98A19-F6AF-40D2-9785-562BAD85CB05}"/>
              </a:ext>
            </a:extLst>
          </p:cNvPr>
          <p:cNvSpPr txBox="1"/>
          <p:nvPr/>
        </p:nvSpPr>
        <p:spPr>
          <a:xfrm>
            <a:off x="2689066" y="4526152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8FCB1D6-0095-4C0A-AE46-EAA05612709C}"/>
              </a:ext>
            </a:extLst>
          </p:cNvPr>
          <p:cNvSpPr txBox="1"/>
          <p:nvPr/>
        </p:nvSpPr>
        <p:spPr>
          <a:xfrm>
            <a:off x="3964990" y="386655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d-1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6579EC4-DE12-4C05-8520-9CFB065C7953}"/>
              </a:ext>
            </a:extLst>
          </p:cNvPr>
          <p:cNvSpPr txBox="1"/>
          <p:nvPr/>
        </p:nvSpPr>
        <p:spPr>
          <a:xfrm>
            <a:off x="9508435" y="4773517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34979E7-244E-42FF-98C5-1C1CBA0F2886}"/>
              </a:ext>
            </a:extLst>
          </p:cNvPr>
          <p:cNvSpPr txBox="1"/>
          <p:nvPr/>
        </p:nvSpPr>
        <p:spPr>
          <a:xfrm>
            <a:off x="8877700" y="3677037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9942D720-6E30-47DB-A47E-E3663FD3B84E}"/>
              </a:ext>
            </a:extLst>
          </p:cNvPr>
          <p:cNvSpPr txBox="1"/>
          <p:nvPr/>
        </p:nvSpPr>
        <p:spPr>
          <a:xfrm>
            <a:off x="6085680" y="3999790"/>
            <a:ext cx="325730" cy="3499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</a:t>
            </a:r>
            <a:endParaRPr lang="en-CA" b="1" dirty="0">
              <a:solidFill>
                <a:srgbClr val="C00000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B2183FFE-9C01-4BCA-BB80-4C9D6B9F1809}"/>
              </a:ext>
            </a:extLst>
          </p:cNvPr>
          <p:cNvSpPr txBox="1"/>
          <p:nvPr/>
        </p:nvSpPr>
        <p:spPr>
          <a:xfrm>
            <a:off x="2638704" y="531598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d-1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D7547490-51A0-4874-94CF-1C6D07409EA7}"/>
              </a:ext>
            </a:extLst>
          </p:cNvPr>
          <p:cNvSpPr txBox="1"/>
          <p:nvPr/>
        </p:nvSpPr>
        <p:spPr>
          <a:xfrm>
            <a:off x="1881531" y="529299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FF852270-711A-42DD-9F4B-D89D50E61281}"/>
              </a:ext>
            </a:extLst>
          </p:cNvPr>
          <p:cNvSpPr txBox="1"/>
          <p:nvPr/>
        </p:nvSpPr>
        <p:spPr>
          <a:xfrm>
            <a:off x="888861" y="4558275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B70E8AC5-3E77-44A9-BB02-90FC1B97E629}"/>
              </a:ext>
            </a:extLst>
          </p:cNvPr>
          <p:cNvSpPr txBox="1"/>
          <p:nvPr/>
        </p:nvSpPr>
        <p:spPr>
          <a:xfrm>
            <a:off x="8421428" y="4806192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69FDB70-36FC-4503-BD36-A4C67F6104B6}"/>
              </a:ext>
            </a:extLst>
          </p:cNvPr>
          <p:cNvSpPr txBox="1"/>
          <p:nvPr/>
        </p:nvSpPr>
        <p:spPr>
          <a:xfrm>
            <a:off x="7247694" y="4787683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d-2</a:t>
            </a:r>
            <a:endParaRPr lang="en-CA" dirty="0">
              <a:solidFill>
                <a:srgbClr val="002060"/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32993F8D-2031-407D-B140-981273CBC711}"/>
              </a:ext>
            </a:extLst>
          </p:cNvPr>
          <p:cNvSpPr txBox="1"/>
          <p:nvPr/>
        </p:nvSpPr>
        <p:spPr>
          <a:xfrm>
            <a:off x="5888141" y="4859610"/>
            <a:ext cx="687185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d-1</a:t>
            </a:r>
            <a:endParaRPr lang="en-CA" dirty="0">
              <a:solidFill>
                <a:srgbClr val="002060"/>
              </a:solidFill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E86E0B64-C117-478A-88FA-AEF7CE2EBA45}"/>
              </a:ext>
            </a:extLst>
          </p:cNvPr>
          <p:cNvCxnSpPr>
            <a:cxnSpLocks/>
            <a:stCxn id="31" idx="4"/>
            <a:endCxn id="138" idx="0"/>
          </p:cNvCxnSpPr>
          <p:nvPr/>
        </p:nvCxnSpPr>
        <p:spPr bwMode="auto">
          <a:xfrm flipH="1">
            <a:off x="355473" y="3366810"/>
            <a:ext cx="715953" cy="125188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6E7ED0E-5157-43F4-A47C-03799AC447C1}"/>
              </a:ext>
            </a:extLst>
          </p:cNvPr>
          <p:cNvCxnSpPr>
            <a:cxnSpLocks/>
            <a:stCxn id="100" idx="4"/>
            <a:endCxn id="135" idx="0"/>
          </p:cNvCxnSpPr>
          <p:nvPr/>
        </p:nvCxnSpPr>
        <p:spPr bwMode="auto">
          <a:xfrm flipH="1">
            <a:off x="5350575" y="3332560"/>
            <a:ext cx="862298" cy="320035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5" name="Isosceles Triangle 134">
            <a:extLst>
              <a:ext uri="{FF2B5EF4-FFF2-40B4-BE49-F238E27FC236}">
                <a16:creationId xmlns:a16="http://schemas.microsoft.com/office/drawing/2014/main" id="{D22262ED-5C8A-4939-9ADE-93D64FCEE05D}"/>
              </a:ext>
            </a:extLst>
          </p:cNvPr>
          <p:cNvSpPr/>
          <p:nvPr/>
        </p:nvSpPr>
        <p:spPr bwMode="auto">
          <a:xfrm>
            <a:off x="4875518" y="3652595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3EDC3A80-102A-4C38-A45C-1AA19BF827EF}"/>
              </a:ext>
            </a:extLst>
          </p:cNvPr>
          <p:cNvSpPr/>
          <p:nvPr/>
        </p:nvSpPr>
        <p:spPr bwMode="auto">
          <a:xfrm>
            <a:off x="-119584" y="3491998"/>
            <a:ext cx="950114" cy="967575"/>
          </a:xfrm>
          <a:prstGeom prst="triangle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…</a:t>
            </a:r>
            <a:endParaRPr kumimoji="0" lang="en-CA" sz="18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874868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28" grpId="0" animBg="1"/>
      <p:bldP spid="31" grpId="0" animBg="1"/>
      <p:bldP spid="35" grpId="0" animBg="1"/>
      <p:bldP spid="41" grpId="0" animBg="1"/>
      <p:bldP spid="48" grpId="0"/>
      <p:bldP spid="49" grpId="0"/>
      <p:bldP spid="44" grpId="0" animBg="1"/>
      <p:bldP spid="95" grpId="0" animBg="1"/>
      <p:bldP spid="100" grpId="0" animBg="1"/>
      <p:bldP spid="102" grpId="0" animBg="1"/>
      <p:bldP spid="103" grpId="0" animBg="1"/>
      <p:bldP spid="105" grpId="0"/>
      <p:bldP spid="107" grpId="0"/>
      <p:bldP spid="43" grpId="0" animBg="1"/>
      <p:bldP spid="47" grpId="0" animBg="1"/>
      <p:bldP spid="56" grpId="0" animBg="1"/>
      <p:bldP spid="65" grpId="0" animBg="1"/>
      <p:bldP spid="68" grpId="0" animBg="1"/>
      <p:bldP spid="72" grpId="0" animBg="1"/>
      <p:bldP spid="74" grpId="0" animBg="1"/>
      <p:bldP spid="16" grpId="0" animBg="1"/>
      <p:bldP spid="90" grpId="0" animBg="1"/>
      <p:bldP spid="108" grpId="0" animBg="1"/>
      <p:bldP spid="111" grpId="0" animBg="1"/>
      <p:bldP spid="115" grpId="0"/>
      <p:bldP spid="116" grpId="0"/>
      <p:bldP spid="118" grpId="0"/>
      <p:bldP spid="120" grpId="0"/>
      <p:bldP spid="121" grpId="0"/>
      <p:bldP spid="123" grpId="0"/>
      <p:bldP spid="124" grpId="0"/>
      <p:bldP spid="125" grpId="0"/>
      <p:bldP spid="126" grpId="0"/>
      <p:bldP spid="127" grpId="0"/>
      <p:bldP spid="128" grpId="0"/>
      <p:bldP spid="135" grpId="0" animBg="1"/>
      <p:bldP spid="13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Add(element)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Insert a new node as usual, i.e., add as a leaf in BST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7074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D9DC7-1F34-5337-DC7D-A9E051F84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>
            <a:extLst>
              <a:ext uri="{FF2B5EF4-FFF2-40B4-BE49-F238E27FC236}">
                <a16:creationId xmlns:a16="http://schemas.microsoft.com/office/drawing/2014/main" id="{415E78E9-5FF2-6F6E-9FC4-6ADB76F25A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0A82AE8B-86E9-D1F0-1BF6-F7CDEDDDBA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dirty="0"/>
              <a:t>See </a:t>
            </a:r>
            <a:r>
              <a:rPr lang="en-US" altLang="he-IL" sz="2200" dirty="0">
                <a:hlinkClick r:id="rId3"/>
              </a:rPr>
              <a:t>https://www.cs.usfca.edu/~galles/visualization/AVLtree.html</a:t>
            </a:r>
            <a:endParaRPr lang="en-US" altLang="he-IL" sz="2200" dirty="0"/>
          </a:p>
          <a:p>
            <a:pPr marL="5715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89217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endParaRPr lang="de-DE" altLang="en-US" sz="7000" dirty="0"/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AVL trees - deletion</a:t>
            </a:r>
          </a:p>
        </p:txBody>
      </p:sp>
    </p:spTree>
    <p:extLst>
      <p:ext uri="{BB962C8B-B14F-4D97-AF65-F5344CB8AC3E}">
        <p14:creationId xmlns:p14="http://schemas.microsoft.com/office/powerpoint/2010/main" val="36252468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remove (element)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remove a node as in a BST (depending on the number of children)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Update the heights of all ancestors of the added node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200" dirty="0"/>
              <a:t>If a node becomes unbalanced (balance becomes +2 or -2)</a:t>
            </a:r>
          </a:p>
          <a:p>
            <a:pPr marL="57150" indent="0"/>
            <a:r>
              <a:rPr lang="en-US" altLang="he-IL" sz="2200" dirty="0"/>
              <a:t>		Apply “rotation” to fix the balance in this node.</a:t>
            </a:r>
          </a:p>
          <a:p>
            <a:pPr marL="57150" indent="0"/>
            <a:r>
              <a:rPr lang="en-US" altLang="he-IL" sz="2200" dirty="0"/>
              <a:t>		Rotation is done on the grand child with greatest height</a:t>
            </a:r>
          </a:p>
          <a:p>
            <a:pPr marL="57150" indent="0"/>
            <a:r>
              <a:rPr lang="en-US" altLang="he-IL" sz="2200" dirty="0"/>
              <a:t>		If two grandchildren have the same height, we rotate</a:t>
            </a:r>
            <a:br>
              <a:rPr lang="en-US" altLang="he-IL" sz="2200" dirty="0"/>
            </a:br>
            <a:r>
              <a:rPr lang="en-US" altLang="he-IL" sz="2200" dirty="0"/>
              <a:t>		using the grandchild in the same direction as the child</a:t>
            </a:r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7823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017C7A0C-6D46-4C94-A965-C89D1F1DE0A0}"/>
              </a:ext>
            </a:extLst>
          </p:cNvPr>
          <p:cNvSpPr/>
          <p:nvPr/>
        </p:nvSpPr>
        <p:spPr bwMode="auto">
          <a:xfrm rot="21327791">
            <a:off x="4472965" y="2199835"/>
            <a:ext cx="1954491" cy="2897513"/>
          </a:xfrm>
          <a:custGeom>
            <a:avLst/>
            <a:gdLst>
              <a:gd name="connsiteX0" fmla="*/ 1324608 w 2010791"/>
              <a:gd name="connsiteY0" fmla="*/ 421105 h 2586789"/>
              <a:gd name="connsiteX1" fmla="*/ 1324608 w 2010791"/>
              <a:gd name="connsiteY1" fmla="*/ 421105 h 2586789"/>
              <a:gd name="connsiteX2" fmla="*/ 1878060 w 2010791"/>
              <a:gd name="connsiteY2" fmla="*/ 1143000 h 2586789"/>
              <a:gd name="connsiteX3" fmla="*/ 2010408 w 2010791"/>
              <a:gd name="connsiteY3" fmla="*/ 1395663 h 2586789"/>
              <a:gd name="connsiteX4" fmla="*/ 1625397 w 2010791"/>
              <a:gd name="connsiteY4" fmla="*/ 1816768 h 2586789"/>
              <a:gd name="connsiteX5" fmla="*/ 1420860 w 2010791"/>
              <a:gd name="connsiteY5" fmla="*/ 2009273 h 2586789"/>
              <a:gd name="connsiteX6" fmla="*/ 1264450 w 2010791"/>
              <a:gd name="connsiteY6" fmla="*/ 2141621 h 2586789"/>
              <a:gd name="connsiteX7" fmla="*/ 807250 w 2010791"/>
              <a:gd name="connsiteY7" fmla="*/ 2538663 h 2586789"/>
              <a:gd name="connsiteX8" fmla="*/ 554587 w 2010791"/>
              <a:gd name="connsiteY8" fmla="*/ 2586789 h 2586789"/>
              <a:gd name="connsiteX9" fmla="*/ 97387 w 2010791"/>
              <a:gd name="connsiteY9" fmla="*/ 2454442 h 2586789"/>
              <a:gd name="connsiteX10" fmla="*/ 73323 w 2010791"/>
              <a:gd name="connsiteY10" fmla="*/ 2418347 h 2586789"/>
              <a:gd name="connsiteX11" fmla="*/ 1134 w 2010791"/>
              <a:gd name="connsiteY11" fmla="*/ 2153652 h 2586789"/>
              <a:gd name="connsiteX12" fmla="*/ 13166 w 2010791"/>
              <a:gd name="connsiteY12" fmla="*/ 2069431 h 2586789"/>
              <a:gd name="connsiteX13" fmla="*/ 217702 w 2010791"/>
              <a:gd name="connsiteY13" fmla="*/ 1768642 h 2586789"/>
              <a:gd name="connsiteX14" fmla="*/ 434271 w 2010791"/>
              <a:gd name="connsiteY14" fmla="*/ 1540042 h 2586789"/>
              <a:gd name="connsiteX15" fmla="*/ 578650 w 2010791"/>
              <a:gd name="connsiteY15" fmla="*/ 1359568 h 2586789"/>
              <a:gd name="connsiteX16" fmla="*/ 614744 w 2010791"/>
              <a:gd name="connsiteY16" fmla="*/ 1239252 h 2586789"/>
              <a:gd name="connsiteX17" fmla="*/ 73323 w 2010791"/>
              <a:gd name="connsiteY17" fmla="*/ 577516 h 2586789"/>
              <a:gd name="connsiteX18" fmla="*/ 49260 w 2010791"/>
              <a:gd name="connsiteY18" fmla="*/ 433137 h 2586789"/>
              <a:gd name="connsiteX19" fmla="*/ 145513 w 2010791"/>
              <a:gd name="connsiteY19" fmla="*/ 240631 h 2586789"/>
              <a:gd name="connsiteX20" fmla="*/ 422239 w 2010791"/>
              <a:gd name="connsiteY20" fmla="*/ 24063 h 2586789"/>
              <a:gd name="connsiteX21" fmla="*/ 650839 w 2010791"/>
              <a:gd name="connsiteY21" fmla="*/ 0 h 2586789"/>
              <a:gd name="connsiteX22" fmla="*/ 891471 w 2010791"/>
              <a:gd name="connsiteY22" fmla="*/ 168442 h 2586789"/>
              <a:gd name="connsiteX23" fmla="*/ 1023818 w 2010791"/>
              <a:gd name="connsiteY23" fmla="*/ 276726 h 2586789"/>
              <a:gd name="connsiteX24" fmla="*/ 1108039 w 2010791"/>
              <a:gd name="connsiteY24" fmla="*/ 312821 h 2586789"/>
              <a:gd name="connsiteX25" fmla="*/ 1180229 w 2010791"/>
              <a:gd name="connsiteY25" fmla="*/ 372979 h 2586789"/>
              <a:gd name="connsiteX26" fmla="*/ 1300544 w 2010791"/>
              <a:gd name="connsiteY26" fmla="*/ 469231 h 2586789"/>
              <a:gd name="connsiteX27" fmla="*/ 1300544 w 2010791"/>
              <a:gd name="connsiteY27" fmla="*/ 469231 h 2586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2010791" h="2586789">
                <a:moveTo>
                  <a:pt x="1324608" y="421105"/>
                </a:moveTo>
                <a:lnTo>
                  <a:pt x="1324608" y="421105"/>
                </a:lnTo>
                <a:cubicBezTo>
                  <a:pt x="1509092" y="661737"/>
                  <a:pt x="1703563" y="895031"/>
                  <a:pt x="1878060" y="1143000"/>
                </a:cubicBezTo>
                <a:cubicBezTo>
                  <a:pt x="1932775" y="1220754"/>
                  <a:pt x="2017182" y="1300829"/>
                  <a:pt x="2010408" y="1395663"/>
                </a:cubicBezTo>
                <a:cubicBezTo>
                  <a:pt x="1997706" y="1573489"/>
                  <a:pt x="1735317" y="1722551"/>
                  <a:pt x="1625397" y="1816768"/>
                </a:cubicBezTo>
                <a:cubicBezTo>
                  <a:pt x="1554310" y="1877699"/>
                  <a:pt x="1490452" y="1946640"/>
                  <a:pt x="1420860" y="2009273"/>
                </a:cubicBezTo>
                <a:cubicBezTo>
                  <a:pt x="1370095" y="2054961"/>
                  <a:pt x="1314379" y="2095021"/>
                  <a:pt x="1264450" y="2141621"/>
                </a:cubicBezTo>
                <a:cubicBezTo>
                  <a:pt x="1131753" y="2265472"/>
                  <a:pt x="975503" y="2458542"/>
                  <a:pt x="807250" y="2538663"/>
                </a:cubicBezTo>
                <a:cubicBezTo>
                  <a:pt x="729843" y="2575523"/>
                  <a:pt x="638808" y="2570747"/>
                  <a:pt x="554587" y="2586789"/>
                </a:cubicBezTo>
                <a:cubicBezTo>
                  <a:pt x="290275" y="2572106"/>
                  <a:pt x="350844" y="2604212"/>
                  <a:pt x="97387" y="2454442"/>
                </a:cubicBezTo>
                <a:cubicBezTo>
                  <a:pt x="84938" y="2447086"/>
                  <a:pt x="81344" y="2430379"/>
                  <a:pt x="73323" y="2418347"/>
                </a:cubicBezTo>
                <a:cubicBezTo>
                  <a:pt x="49260" y="2330115"/>
                  <a:pt x="16672" y="2243776"/>
                  <a:pt x="1134" y="2153652"/>
                </a:cubicBezTo>
                <a:cubicBezTo>
                  <a:pt x="-3684" y="2125706"/>
                  <a:pt x="8093" y="2097332"/>
                  <a:pt x="13166" y="2069431"/>
                </a:cubicBezTo>
                <a:cubicBezTo>
                  <a:pt x="36799" y="1939449"/>
                  <a:pt x="105312" y="1900865"/>
                  <a:pt x="217702" y="1768642"/>
                </a:cubicBezTo>
                <a:cubicBezTo>
                  <a:pt x="285683" y="1688665"/>
                  <a:pt x="368700" y="1622006"/>
                  <a:pt x="434271" y="1540042"/>
                </a:cubicBezTo>
                <a:lnTo>
                  <a:pt x="578650" y="1359568"/>
                </a:lnTo>
                <a:cubicBezTo>
                  <a:pt x="590681" y="1319463"/>
                  <a:pt x="630848" y="1277902"/>
                  <a:pt x="614744" y="1239252"/>
                </a:cubicBezTo>
                <a:cubicBezTo>
                  <a:pt x="528983" y="1033425"/>
                  <a:pt x="207359" y="721480"/>
                  <a:pt x="73323" y="577516"/>
                </a:cubicBezTo>
                <a:cubicBezTo>
                  <a:pt x="65302" y="529390"/>
                  <a:pt x="41841" y="481360"/>
                  <a:pt x="49260" y="433137"/>
                </a:cubicBezTo>
                <a:cubicBezTo>
                  <a:pt x="57171" y="381718"/>
                  <a:pt x="91022" y="284224"/>
                  <a:pt x="145513" y="240631"/>
                </a:cubicBezTo>
                <a:cubicBezTo>
                  <a:pt x="236978" y="167459"/>
                  <a:pt x="316485" y="74422"/>
                  <a:pt x="422239" y="24063"/>
                </a:cubicBezTo>
                <a:cubicBezTo>
                  <a:pt x="491417" y="-8879"/>
                  <a:pt x="574639" y="8021"/>
                  <a:pt x="650839" y="0"/>
                </a:cubicBezTo>
                <a:cubicBezTo>
                  <a:pt x="731050" y="56147"/>
                  <a:pt x="812840" y="110103"/>
                  <a:pt x="891471" y="168442"/>
                </a:cubicBezTo>
                <a:cubicBezTo>
                  <a:pt x="937248" y="202405"/>
                  <a:pt x="976391" y="245108"/>
                  <a:pt x="1023818" y="276726"/>
                </a:cubicBezTo>
                <a:cubicBezTo>
                  <a:pt x="1049232" y="293668"/>
                  <a:pt x="1082027" y="296813"/>
                  <a:pt x="1108039" y="312821"/>
                </a:cubicBezTo>
                <a:cubicBezTo>
                  <a:pt x="1134716" y="329238"/>
                  <a:pt x="1155599" y="353627"/>
                  <a:pt x="1180229" y="372979"/>
                </a:cubicBezTo>
                <a:cubicBezTo>
                  <a:pt x="1303109" y="469528"/>
                  <a:pt x="1243158" y="411845"/>
                  <a:pt x="1300544" y="469231"/>
                </a:cubicBezTo>
                <a:lnTo>
                  <a:pt x="1300544" y="469231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843740" y="6738732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1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570840" y="647842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763389" y="5987629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2801037" y="2812409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FEB5D34-87E5-490F-9335-4996240102C4}"/>
              </a:ext>
            </a:extLst>
          </p:cNvPr>
          <p:cNvGrpSpPr/>
          <p:nvPr/>
        </p:nvGrpSpPr>
        <p:grpSpPr>
          <a:xfrm>
            <a:off x="359630" y="2313466"/>
            <a:ext cx="3534438" cy="3946416"/>
            <a:chOff x="359630" y="2313466"/>
            <a:chExt cx="3534438" cy="394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6AB94AF-D164-4234-BBD1-85CD09526F92}"/>
                </a:ext>
              </a:extLst>
            </p:cNvPr>
            <p:cNvGrpSpPr/>
            <p:nvPr/>
          </p:nvGrpSpPr>
          <p:grpSpPr>
            <a:xfrm>
              <a:off x="638452" y="2313466"/>
              <a:ext cx="3255616" cy="2907099"/>
              <a:chOff x="5649732" y="2291464"/>
              <a:chExt cx="3255616" cy="2907099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FAB120EE-B6AA-4883-89AC-1FE0BEF18813}"/>
                  </a:ext>
                </a:extLst>
              </p:cNvPr>
              <p:cNvCxnSpPr>
                <a:cxnSpLocks/>
                <a:stCxn id="103" idx="4"/>
                <a:endCxn id="95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59DC06A3-23E2-4A46-97C9-C6F6612C1A4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4913D206-FD31-4314-8194-81AF55E29D85}"/>
                  </a:ext>
                </a:extLst>
              </p:cNvPr>
              <p:cNvCxnSpPr>
                <a:cxnSpLocks/>
                <a:stCxn id="102" idx="0"/>
                <a:endCxn id="95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052A0DD-0300-48D3-AA68-5FF29705BCF3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98" name="Oval 97">
                  <a:extLst>
                    <a:ext uri="{FF2B5EF4-FFF2-40B4-BE49-F238E27FC236}">
                      <a16:creationId xmlns:a16="http://schemas.microsoft.com/office/drawing/2014/main" id="{1931CB78-52C2-4C6A-A957-72E752DBB3C5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F6C7F6A6-A2FB-4BE6-83D1-9D2A5141CBDD}"/>
                    </a:ext>
                  </a:extLst>
                </p:cNvPr>
                <p:cNvCxnSpPr>
                  <a:cxnSpLocks/>
                  <a:stCxn id="95" idx="4"/>
                  <a:endCxn id="98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F4D1F8B2-3858-4235-85C3-5F07DF00CF46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6BC15BE9-5F67-4C4E-97EA-6AA4ACC6DF4E}"/>
                  </a:ext>
                </a:extLst>
              </p:cNvPr>
              <p:cNvCxnSpPr>
                <a:cxnSpLocks/>
                <a:stCxn id="103" idx="4"/>
                <a:endCxn id="100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A251BED4-D1B8-41FA-8FC5-84C480CC7524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80C1629-0169-4B49-A1C4-AC1B783C9668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75F1CEC4-659D-4477-AEE6-8C388FEA3E87}"/>
                  </a:ext>
                </a:extLst>
              </p:cNvPr>
              <p:cNvSpPr txBox="1"/>
              <p:nvPr/>
            </p:nvSpPr>
            <p:spPr>
              <a:xfrm>
                <a:off x="5649732" y="3915282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2F00BCF-69C2-4752-8F93-D8B9F07056CD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21B238F0-D553-4708-950E-F132F79811F7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232730E-1AD6-4E95-8474-7CDA07B137D9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00F777FD-1DCA-4609-BDC4-CCACBF38E4B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86DD1C-007D-4EEC-A93C-C7945871CBCB}"/>
                </a:ext>
              </a:extLst>
            </p:cNvPr>
            <p:cNvCxnSpPr>
              <a:cxnSpLocks/>
              <a:stCxn id="53" idx="0"/>
              <a:endCxn id="102" idx="3"/>
            </p:cNvCxnSpPr>
            <p:nvPr/>
          </p:nvCxnSpPr>
          <p:spPr bwMode="auto">
            <a:xfrm flipV="1">
              <a:off x="1629275" y="5153610"/>
              <a:ext cx="456999" cy="4639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31225E5-66A4-49B3-A8D0-EC94BF712C9C}"/>
                </a:ext>
              </a:extLst>
            </p:cNvPr>
            <p:cNvSpPr/>
            <p:nvPr/>
          </p:nvSpPr>
          <p:spPr bwMode="auto">
            <a:xfrm>
              <a:off x="1362575" y="5617585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10B1E3EB-351A-4E10-A398-DDB048E18BCF}"/>
                </a:ext>
              </a:extLst>
            </p:cNvPr>
            <p:cNvSpPr/>
            <p:nvPr/>
          </p:nvSpPr>
          <p:spPr bwMode="auto">
            <a:xfrm>
              <a:off x="359630" y="4843604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B1CA8FAF-2739-4096-815E-566A97F2A4D7}"/>
                </a:ext>
              </a:extLst>
            </p:cNvPr>
            <p:cNvCxnSpPr>
              <a:cxnSpLocks/>
              <a:stCxn id="100" idx="4"/>
              <a:endCxn id="55" idx="0"/>
            </p:cNvCxnSpPr>
            <p:nvPr/>
          </p:nvCxnSpPr>
          <p:spPr bwMode="auto">
            <a:xfrm flipH="1">
              <a:off x="626330" y="4333293"/>
              <a:ext cx="643527" cy="5103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57552DA-B279-4D79-B813-CCDDB0B4D858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14865997-74C8-41D8-8359-9E92E92DE76C}"/>
                </a:ext>
              </a:extLst>
            </p:cNvPr>
            <p:cNvSpPr txBox="1"/>
            <p:nvPr/>
          </p:nvSpPr>
          <p:spPr>
            <a:xfrm>
              <a:off x="955393" y="4832318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F514C85-44E2-4622-B6C9-A0D9DB1D90DC}"/>
              </a:ext>
            </a:extLst>
          </p:cNvPr>
          <p:cNvGrpSpPr/>
          <p:nvPr/>
        </p:nvGrpSpPr>
        <p:grpSpPr>
          <a:xfrm>
            <a:off x="3852861" y="2131870"/>
            <a:ext cx="2954734" cy="3946416"/>
            <a:chOff x="1003157" y="2313466"/>
            <a:chExt cx="2890911" cy="3946416"/>
          </a:xfrm>
        </p:grpSpPr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140AA7C9-677E-4A6B-9BD3-1668B2119F48}"/>
                </a:ext>
              </a:extLst>
            </p:cNvPr>
            <p:cNvGrpSpPr/>
            <p:nvPr/>
          </p:nvGrpSpPr>
          <p:grpSpPr>
            <a:xfrm>
              <a:off x="1003157" y="2313466"/>
              <a:ext cx="2890911" cy="2907099"/>
              <a:chOff x="6014437" y="2291464"/>
              <a:chExt cx="2890911" cy="2907099"/>
            </a:xfrm>
          </p:grpSpPr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D0920E2-8F2F-413B-A6AE-63C6B23BC9E0}"/>
                  </a:ext>
                </a:extLst>
              </p:cNvPr>
              <p:cNvCxnSpPr>
                <a:cxnSpLocks/>
                <a:stCxn id="119" idx="4"/>
                <a:endCxn id="112" idx="0"/>
              </p:cNvCxnSpPr>
              <p:nvPr/>
            </p:nvCxnSpPr>
            <p:spPr bwMode="auto">
              <a:xfrm>
                <a:off x="7186783" y="3015746"/>
                <a:ext cx="692844" cy="75293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C89C2D97-C871-488A-80FB-FC09576050D0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8218A273-9BF7-43CB-8AE4-97D09F5F730C}"/>
                  </a:ext>
                </a:extLst>
              </p:cNvPr>
              <p:cNvCxnSpPr>
                <a:cxnSpLocks/>
                <a:stCxn id="118" idx="0"/>
                <a:endCxn id="112" idx="4"/>
              </p:cNvCxnSpPr>
              <p:nvPr/>
            </p:nvCxnSpPr>
            <p:spPr bwMode="auto">
              <a:xfrm flipV="1">
                <a:off x="7286139" y="4225883"/>
                <a:ext cx="593488" cy="515480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15" name="Group 114">
                <a:extLst>
                  <a:ext uri="{FF2B5EF4-FFF2-40B4-BE49-F238E27FC236}">
                    <a16:creationId xmlns:a16="http://schemas.microsoft.com/office/drawing/2014/main" id="{2F3370FE-48E0-4A87-83EB-4C505A0B71F8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25" name="Oval 124">
                  <a:extLst>
                    <a:ext uri="{FF2B5EF4-FFF2-40B4-BE49-F238E27FC236}">
                      <a16:creationId xmlns:a16="http://schemas.microsoft.com/office/drawing/2014/main" id="{1A638173-9F44-4E59-8450-58A87D01F4AB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26" name="Straight Connector 125">
                  <a:extLst>
                    <a:ext uri="{FF2B5EF4-FFF2-40B4-BE49-F238E27FC236}">
                      <a16:creationId xmlns:a16="http://schemas.microsoft.com/office/drawing/2014/main" id="{611153DD-6FB5-47F6-8537-E2E1C50A9E27}"/>
                    </a:ext>
                  </a:extLst>
                </p:cNvPr>
                <p:cNvCxnSpPr>
                  <a:cxnSpLocks/>
                  <a:stCxn id="112" idx="4"/>
                  <a:endCxn id="125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4730F53-5B43-4B71-8054-329070F48F57}"/>
                  </a:ext>
                </a:extLst>
              </p:cNvPr>
              <p:cNvSpPr/>
              <p:nvPr/>
            </p:nvSpPr>
            <p:spPr bwMode="auto">
              <a:xfrm>
                <a:off x="6014437" y="3854091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50846349-ED66-4978-96B4-06945E91435C}"/>
                  </a:ext>
                </a:extLst>
              </p:cNvPr>
              <p:cNvCxnSpPr>
                <a:cxnSpLocks/>
                <a:stCxn id="119" idx="4"/>
                <a:endCxn id="116" idx="0"/>
              </p:cNvCxnSpPr>
              <p:nvPr/>
            </p:nvCxnSpPr>
            <p:spPr bwMode="auto">
              <a:xfrm flipH="1">
                <a:off x="6281137" y="3015746"/>
                <a:ext cx="905646" cy="83834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A951EBF5-DB9D-4009-B392-50B07604AE5B}"/>
                  </a:ext>
                </a:extLst>
              </p:cNvPr>
              <p:cNvSpPr/>
              <p:nvPr/>
            </p:nvSpPr>
            <p:spPr bwMode="auto">
              <a:xfrm>
                <a:off x="7019439" y="474136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7D5CF76-8A90-4D13-B3BA-CFC01DB97760}"/>
                  </a:ext>
                </a:extLst>
              </p:cNvPr>
              <p:cNvSpPr/>
              <p:nvPr/>
            </p:nvSpPr>
            <p:spPr bwMode="auto">
              <a:xfrm>
                <a:off x="6920083" y="255854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79417754-E83B-4C23-BDA3-DC555BAA48C6}"/>
                  </a:ext>
                </a:extLst>
              </p:cNvPr>
              <p:cNvSpPr txBox="1"/>
              <p:nvPr/>
            </p:nvSpPr>
            <p:spPr>
              <a:xfrm>
                <a:off x="6494467" y="3895016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3F70507-8A90-44A9-8BE2-47EE138FD1B2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DF8DA8F5-D26D-4ADF-933A-E71483C13A00}"/>
                  </a:ext>
                </a:extLst>
              </p:cNvPr>
              <p:cNvSpPr txBox="1"/>
              <p:nvPr/>
            </p:nvSpPr>
            <p:spPr>
              <a:xfrm>
                <a:off x="7129686" y="2291464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3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A47F8B8-AA9A-41ED-8514-A5B4DB853006}"/>
                  </a:ext>
                </a:extLst>
              </p:cNvPr>
              <p:cNvSpPr txBox="1"/>
              <p:nvPr/>
            </p:nvSpPr>
            <p:spPr>
              <a:xfrm>
                <a:off x="6763630" y="447208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C3115B87-DA5F-4C74-955E-B755FE14964B}"/>
                  </a:ext>
                </a:extLst>
              </p:cNvPr>
              <p:cNvSpPr txBox="1"/>
              <p:nvPr/>
            </p:nvSpPr>
            <p:spPr>
              <a:xfrm>
                <a:off x="8592442" y="4511071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86549BF7-A54C-492C-8021-CDFA643E2284}"/>
                </a:ext>
              </a:extLst>
            </p:cNvPr>
            <p:cNvCxnSpPr>
              <a:cxnSpLocks/>
              <a:stCxn id="91" idx="0"/>
              <a:endCxn id="118" idx="3"/>
            </p:cNvCxnSpPr>
            <p:nvPr/>
          </p:nvCxnSpPr>
          <p:spPr bwMode="auto">
            <a:xfrm flipV="1">
              <a:off x="1585006" y="5153610"/>
              <a:ext cx="501267" cy="494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4BC0E770-E9FA-483C-BBF6-C88988FD7B67}"/>
                </a:ext>
              </a:extLst>
            </p:cNvPr>
            <p:cNvSpPr/>
            <p:nvPr/>
          </p:nvSpPr>
          <p:spPr bwMode="auto">
            <a:xfrm>
              <a:off x="1318306" y="564830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A992D0E7-4CD1-43DE-9DC2-1D9D38720835}"/>
                </a:ext>
              </a:extLst>
            </p:cNvPr>
            <p:cNvSpPr txBox="1"/>
            <p:nvPr/>
          </p:nvSpPr>
          <p:spPr>
            <a:xfrm>
              <a:off x="1851706" y="590991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90274DD2-EF8F-40FD-A424-D8FE2FB79954}"/>
              </a:ext>
            </a:extLst>
          </p:cNvPr>
          <p:cNvGrpSpPr/>
          <p:nvPr/>
        </p:nvGrpSpPr>
        <p:grpSpPr>
          <a:xfrm>
            <a:off x="7083951" y="2280869"/>
            <a:ext cx="2891733" cy="3377865"/>
            <a:chOff x="789827" y="2560902"/>
            <a:chExt cx="2829271" cy="3078104"/>
          </a:xfrm>
        </p:grpSpPr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0D256ADE-E1BB-4625-BBB5-281CE57916B9}"/>
                </a:ext>
              </a:extLst>
            </p:cNvPr>
            <p:cNvGrpSpPr/>
            <p:nvPr/>
          </p:nvGrpSpPr>
          <p:grpSpPr>
            <a:xfrm>
              <a:off x="789827" y="2560902"/>
              <a:ext cx="2829271" cy="3078104"/>
              <a:chOff x="5801107" y="2538900"/>
              <a:chExt cx="2829271" cy="3078104"/>
            </a:xfrm>
          </p:grpSpPr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7D273BBE-DE2B-4AD0-A030-31DB7C4F468B}"/>
                  </a:ext>
                </a:extLst>
              </p:cNvPr>
              <p:cNvCxnSpPr>
                <a:cxnSpLocks/>
                <a:stCxn id="140" idx="0"/>
                <a:endCxn id="139" idx="4"/>
              </p:cNvCxnSpPr>
              <p:nvPr/>
            </p:nvCxnSpPr>
            <p:spPr bwMode="auto">
              <a:xfrm flipV="1">
                <a:off x="6571206" y="3344716"/>
                <a:ext cx="711553" cy="477582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AF11F1F7-F0C2-421A-B8BF-B13B14A5D589}"/>
                  </a:ext>
                </a:extLst>
              </p:cNvPr>
              <p:cNvSpPr/>
              <p:nvPr/>
            </p:nvSpPr>
            <p:spPr bwMode="auto">
              <a:xfrm>
                <a:off x="7612927" y="3768683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9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BBD1E08B-A9B0-436A-BB71-3E0363176701}"/>
                  </a:ext>
                </a:extLst>
              </p:cNvPr>
              <p:cNvCxnSpPr>
                <a:cxnSpLocks/>
                <a:stCxn id="139" idx="4"/>
                <a:endCxn id="134" idx="0"/>
              </p:cNvCxnSpPr>
              <p:nvPr/>
            </p:nvCxnSpPr>
            <p:spPr bwMode="auto">
              <a:xfrm>
                <a:off x="7282759" y="3344716"/>
                <a:ext cx="596868" cy="423967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05106494-8AB3-46F4-AB7A-7A378775313E}"/>
                  </a:ext>
                </a:extLst>
              </p:cNvPr>
              <p:cNvGrpSpPr/>
              <p:nvPr/>
            </p:nvGrpSpPr>
            <p:grpSpPr>
              <a:xfrm>
                <a:off x="7879627" y="4225883"/>
                <a:ext cx="750751" cy="946944"/>
                <a:chOff x="8088312" y="4149630"/>
                <a:chExt cx="750751" cy="946944"/>
              </a:xfrm>
            </p:grpSpPr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832AAFD4-3EA0-4381-93B8-C3EABD3C7C5C}"/>
                    </a:ext>
                  </a:extLst>
                </p:cNvPr>
                <p:cNvSpPr/>
                <p:nvPr/>
              </p:nvSpPr>
              <p:spPr bwMode="auto">
                <a:xfrm>
                  <a:off x="8305663" y="4639374"/>
                  <a:ext cx="533400" cy="457200"/>
                </a:xfrm>
                <a:prstGeom prst="ellipse">
                  <a:avLst/>
                </a:prstGeom>
                <a:solidFill>
                  <a:srgbClr val="00B8FF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457200" rtl="0" eaLnBrk="1" fontAlgn="base" latinLnBrk="0" hangingPunct="0">
                    <a:lnSpc>
                      <a:spcPct val="930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buNone/>
                    <a:tabLst/>
                  </a:pPr>
                  <a:r>
                    <a:rPr kumimoji="0" lang="en-US" sz="1300" b="0" i="0" u="none" strike="noStrike" cap="none" normalizeH="0" baseline="0" dirty="0">
                      <a:ln>
                        <a:noFill/>
                      </a:ln>
                      <a:solidFill>
                        <a:schemeClr val="tx1"/>
                      </a:solidFill>
                      <a:effectLst/>
                      <a:latin typeface="Arial" panose="020B0604020202020204" pitchFamily="34" charset="0"/>
                      <a:ea typeface="Arial Unicode MS" panose="020B0604020202020204" pitchFamily="34" charset="-128"/>
                      <a:cs typeface="Arial Unicode MS" panose="020B0604020202020204" pitchFamily="34" charset="-128"/>
                    </a:rPr>
                    <a:t>10</a:t>
                  </a:r>
                  <a:endParaRPr kumimoji="0" lang="en-CA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endParaRPr>
                </a:p>
              </p:txBody>
            </p:sp>
            <p:cxnSp>
              <p:nvCxnSpPr>
                <p:cNvPr id="147" name="Straight Connector 146">
                  <a:extLst>
                    <a:ext uri="{FF2B5EF4-FFF2-40B4-BE49-F238E27FC236}">
                      <a16:creationId xmlns:a16="http://schemas.microsoft.com/office/drawing/2014/main" id="{F3D2FB23-11DB-45AD-9740-CF1B0549545F}"/>
                    </a:ext>
                  </a:extLst>
                </p:cNvPr>
                <p:cNvCxnSpPr>
                  <a:cxnSpLocks/>
                  <a:stCxn id="134" idx="4"/>
                  <a:endCxn id="146" idx="0"/>
                </p:cNvCxnSpPr>
                <p:nvPr/>
              </p:nvCxnSpPr>
              <p:spPr bwMode="auto">
                <a:xfrm>
                  <a:off x="8088312" y="4149630"/>
                  <a:ext cx="484051" cy="489744"/>
                </a:xfrm>
                <a:prstGeom prst="line">
                  <a:avLst/>
                </a:prstGeom>
                <a:ln>
                  <a:headEnd type="none" w="med" len="med"/>
                  <a:tailEnd type="non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FE00EB37-083A-42E9-9D00-2FA9613A7ACE}"/>
                  </a:ext>
                </a:extLst>
              </p:cNvPr>
              <p:cNvSpPr/>
              <p:nvPr/>
            </p:nvSpPr>
            <p:spPr bwMode="auto">
              <a:xfrm>
                <a:off x="5801107" y="462532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8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60E4AC-D67A-4E9E-A625-3B1E846245A0}"/>
                  </a:ext>
                </a:extLst>
              </p:cNvPr>
              <p:cNvCxnSpPr>
                <a:cxnSpLocks/>
                <a:stCxn id="140" idx="4"/>
                <a:endCxn id="137" idx="0"/>
              </p:cNvCxnSpPr>
              <p:nvPr/>
            </p:nvCxnSpPr>
            <p:spPr bwMode="auto">
              <a:xfrm flipH="1">
                <a:off x="6067807" y="4279497"/>
                <a:ext cx="503399" cy="345829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4A29B4DA-6A70-49F2-B6D1-B19FA57460FB}"/>
                  </a:ext>
                </a:extLst>
              </p:cNvPr>
              <p:cNvSpPr/>
              <p:nvPr/>
            </p:nvSpPr>
            <p:spPr bwMode="auto">
              <a:xfrm>
                <a:off x="7016059" y="2887516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8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1978B62E-865C-485A-A16D-7B147D54942C}"/>
                  </a:ext>
                </a:extLst>
              </p:cNvPr>
              <p:cNvSpPr/>
              <p:nvPr/>
            </p:nvSpPr>
            <p:spPr bwMode="auto">
              <a:xfrm>
                <a:off x="6304506" y="3822298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kumimoji="0" lang="en-CA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C6ED51F8-67B6-405F-9CA8-9BE0BE2F6BC2}"/>
                  </a:ext>
                </a:extLst>
              </p:cNvPr>
              <p:cNvSpPr txBox="1"/>
              <p:nvPr/>
            </p:nvSpPr>
            <p:spPr>
              <a:xfrm>
                <a:off x="6245710" y="4542648"/>
                <a:ext cx="306147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18989EE5-CEBD-489F-827C-62192A0E69D3}"/>
                  </a:ext>
                </a:extLst>
              </p:cNvPr>
              <p:cNvSpPr txBox="1"/>
              <p:nvPr/>
            </p:nvSpPr>
            <p:spPr>
              <a:xfrm>
                <a:off x="8134572" y="3647315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6D1BE9E1-CFFB-4962-B055-CA656ABADB33}"/>
                  </a:ext>
                </a:extLst>
              </p:cNvPr>
              <p:cNvSpPr txBox="1"/>
              <p:nvPr/>
            </p:nvSpPr>
            <p:spPr>
              <a:xfrm>
                <a:off x="7141995" y="2538900"/>
                <a:ext cx="306147" cy="3189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2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35B72B91-90A4-4B5B-8915-37EFB337CF03}"/>
                  </a:ext>
                </a:extLst>
              </p:cNvPr>
              <p:cNvSpPr txBox="1"/>
              <p:nvPr/>
            </p:nvSpPr>
            <p:spPr>
              <a:xfrm>
                <a:off x="6795114" y="4023829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1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B1019C49-34FC-45BB-8C7F-E7EAD106CF96}"/>
                  </a:ext>
                </a:extLst>
              </p:cNvPr>
              <p:cNvSpPr txBox="1"/>
              <p:nvPr/>
            </p:nvSpPr>
            <p:spPr>
              <a:xfrm>
                <a:off x="7989874" y="5267036"/>
                <a:ext cx="312906" cy="3499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</a:rPr>
                  <a:t>0</a:t>
                </a:r>
                <a:endParaRPr lang="en-CA" b="1" dirty="0">
                  <a:solidFill>
                    <a:srgbClr val="C00000"/>
                  </a:solidFill>
                </a:endParaRPr>
              </a:p>
            </p:txBody>
          </p:sp>
        </p:grp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932B98-829A-420F-9F3E-FFEDCA84F438}"/>
                </a:ext>
              </a:extLst>
            </p:cNvPr>
            <p:cNvCxnSpPr>
              <a:cxnSpLocks/>
              <a:stCxn id="131" idx="0"/>
              <a:endCxn id="134" idx="3"/>
            </p:cNvCxnSpPr>
            <p:nvPr/>
          </p:nvCxnSpPr>
          <p:spPr bwMode="auto">
            <a:xfrm flipV="1">
              <a:off x="2251133" y="4180929"/>
              <a:ext cx="428628" cy="56671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2BC951AD-E426-4F80-A57B-6F8DB8AD8BC9}"/>
                </a:ext>
              </a:extLst>
            </p:cNvPr>
            <p:cNvSpPr/>
            <p:nvPr/>
          </p:nvSpPr>
          <p:spPr bwMode="auto">
            <a:xfrm>
              <a:off x="1984433" y="4747640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6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B61F5C5-C6E7-4D2E-AF2B-A792098C451F}"/>
                </a:ext>
              </a:extLst>
            </p:cNvPr>
            <p:cNvSpPr txBox="1"/>
            <p:nvPr/>
          </p:nvSpPr>
          <p:spPr>
            <a:xfrm>
              <a:off x="2265357" y="5233107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1069026E-C6B2-4EAC-AFA7-1BA051B780B4}"/>
              </a:ext>
            </a:extLst>
          </p:cNvPr>
          <p:cNvSpPr txBox="1"/>
          <p:nvPr/>
        </p:nvSpPr>
        <p:spPr>
          <a:xfrm>
            <a:off x="5168133" y="1699749"/>
            <a:ext cx="3093766" cy="615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1921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89" grpId="0" animBg="1"/>
      <p:bldP spid="42" grpId="0"/>
      <p:bldP spid="45" grpId="0"/>
      <p:bldP spid="47" grpId="0"/>
      <p:bldP spid="72" grpId="0" animBg="1"/>
      <p:bldP spid="86" grpId="0" animBg="1"/>
      <p:bldP spid="7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u="sng" dirty="0" err="1"/>
              <a:t>PostOrder</a:t>
            </a:r>
            <a:r>
              <a:rPr lang="en-US" sz="2200" u="sng" dirty="0"/>
              <a:t> traversal: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First visit the left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right subtree,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Then the root.</a:t>
            </a:r>
          </a:p>
          <a:p>
            <a:pPr>
              <a:defRPr/>
            </a:pPr>
            <a:endParaRPr lang="en-US" sz="2200" dirty="0"/>
          </a:p>
          <a:p>
            <a:pPr>
              <a:defRPr/>
            </a:pPr>
            <a:r>
              <a:rPr lang="en-US" sz="2200" dirty="0"/>
              <a:t>Example:</a:t>
            </a:r>
          </a:p>
          <a:p>
            <a:pPr>
              <a:defRPr/>
            </a:pPr>
            <a:r>
              <a:rPr lang="en-US" sz="2200" dirty="0"/>
              <a:t>__left__, __right__, 10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_, _, 5</a:t>
            </a:r>
            <a:r>
              <a:rPr lang="en-US" sz="2200" dirty="0"/>
              <a:t>,  </a:t>
            </a:r>
            <a:r>
              <a:rPr lang="en-US" sz="2200" dirty="0">
                <a:solidFill>
                  <a:srgbClr val="0070C0"/>
                </a:solidFill>
              </a:rPr>
              <a:t>_, _, 21</a:t>
            </a:r>
            <a:r>
              <a:rPr lang="en-US" sz="2200" dirty="0"/>
              <a:t>,   10</a:t>
            </a:r>
          </a:p>
          <a:p>
            <a:pPr>
              <a:defRPr/>
            </a:pPr>
            <a:r>
              <a:rPr lang="en-US" sz="2200" dirty="0">
                <a:solidFill>
                  <a:srgbClr val="FF0000"/>
                </a:solidFill>
              </a:rPr>
              <a:t>1,7,5</a:t>
            </a:r>
            <a:r>
              <a:rPr lang="en-US" sz="2200" dirty="0"/>
              <a:t>,   </a:t>
            </a:r>
            <a:r>
              <a:rPr lang="en-US" sz="2200" dirty="0">
                <a:solidFill>
                  <a:srgbClr val="0070C0"/>
                </a:solidFill>
              </a:rPr>
              <a:t>16, 25, 21</a:t>
            </a:r>
            <a:r>
              <a:rPr lang="en-US" sz="2200" dirty="0"/>
              <a:t>,   10</a:t>
            </a:r>
          </a:p>
          <a:p>
            <a:pPr>
              <a:defRPr/>
            </a:pPr>
            <a:r>
              <a:rPr lang="en-US" sz="2200" dirty="0"/>
              <a:t>Answer: [1,7,5,16, 25, 21,10]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796576-8E1D-4E20-A308-98A42F0F1A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7112" y="3805522"/>
            <a:ext cx="3721100" cy="2492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4924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264B67B6-4299-444F-AD8F-51CD4AF6BEFD}"/>
              </a:ext>
            </a:extLst>
          </p:cNvPr>
          <p:cNvSpPr/>
          <p:nvPr/>
        </p:nvSpPr>
        <p:spPr bwMode="auto">
          <a:xfrm rot="21302329">
            <a:off x="7343091" y="2658638"/>
            <a:ext cx="2574758" cy="2004219"/>
          </a:xfrm>
          <a:custGeom>
            <a:avLst/>
            <a:gdLst>
              <a:gd name="connsiteX0" fmla="*/ 372979 w 2574758"/>
              <a:gd name="connsiteY0" fmla="*/ 404019 h 2004219"/>
              <a:gd name="connsiteX1" fmla="*/ 372979 w 2574758"/>
              <a:gd name="connsiteY1" fmla="*/ 404019 h 2004219"/>
              <a:gd name="connsiteX2" fmla="*/ 1395664 w 2574758"/>
              <a:gd name="connsiteY2" fmla="*/ 6977 h 2004219"/>
              <a:gd name="connsiteX3" fmla="*/ 1684421 w 2574758"/>
              <a:gd name="connsiteY3" fmla="*/ 19009 h 2004219"/>
              <a:gd name="connsiteX4" fmla="*/ 1780674 w 2574758"/>
              <a:gd name="connsiteY4" fmla="*/ 31041 h 2004219"/>
              <a:gd name="connsiteX5" fmla="*/ 1864895 w 2574758"/>
              <a:gd name="connsiteY5" fmla="*/ 127293 h 2004219"/>
              <a:gd name="connsiteX6" fmla="*/ 1900990 w 2574758"/>
              <a:gd name="connsiteY6" fmla="*/ 151356 h 2004219"/>
              <a:gd name="connsiteX7" fmla="*/ 1973179 w 2574758"/>
              <a:gd name="connsiteY7" fmla="*/ 235577 h 2004219"/>
              <a:gd name="connsiteX8" fmla="*/ 1997243 w 2574758"/>
              <a:gd name="connsiteY8" fmla="*/ 271672 h 2004219"/>
              <a:gd name="connsiteX9" fmla="*/ 2081464 w 2574758"/>
              <a:gd name="connsiteY9" fmla="*/ 355893 h 2004219"/>
              <a:gd name="connsiteX10" fmla="*/ 2117558 w 2574758"/>
              <a:gd name="connsiteY10" fmla="*/ 391988 h 2004219"/>
              <a:gd name="connsiteX11" fmla="*/ 2165685 w 2574758"/>
              <a:gd name="connsiteY11" fmla="*/ 452146 h 2004219"/>
              <a:gd name="connsiteX12" fmla="*/ 2237874 w 2574758"/>
              <a:gd name="connsiteY12" fmla="*/ 548398 h 2004219"/>
              <a:gd name="connsiteX13" fmla="*/ 2286000 w 2574758"/>
              <a:gd name="connsiteY13" fmla="*/ 656683 h 2004219"/>
              <a:gd name="connsiteX14" fmla="*/ 2310064 w 2574758"/>
              <a:gd name="connsiteY14" fmla="*/ 716841 h 2004219"/>
              <a:gd name="connsiteX15" fmla="*/ 2346158 w 2574758"/>
              <a:gd name="connsiteY15" fmla="*/ 740904 h 2004219"/>
              <a:gd name="connsiteX16" fmla="*/ 2382253 w 2574758"/>
              <a:gd name="connsiteY16" fmla="*/ 861219 h 2004219"/>
              <a:gd name="connsiteX17" fmla="*/ 2406316 w 2574758"/>
              <a:gd name="connsiteY17" fmla="*/ 885283 h 2004219"/>
              <a:gd name="connsiteX18" fmla="*/ 2454443 w 2574758"/>
              <a:gd name="connsiteY18" fmla="*/ 957472 h 2004219"/>
              <a:gd name="connsiteX19" fmla="*/ 2526632 w 2574758"/>
              <a:gd name="connsiteY19" fmla="*/ 1053725 h 2004219"/>
              <a:gd name="connsiteX20" fmla="*/ 2562727 w 2574758"/>
              <a:gd name="connsiteY20" fmla="*/ 1137946 h 2004219"/>
              <a:gd name="connsiteX21" fmla="*/ 2574758 w 2574758"/>
              <a:gd name="connsiteY21" fmla="*/ 1186072 h 2004219"/>
              <a:gd name="connsiteX22" fmla="*/ 2562727 w 2574758"/>
              <a:gd name="connsiteY22" fmla="*/ 1715462 h 2004219"/>
              <a:gd name="connsiteX23" fmla="*/ 2526632 w 2574758"/>
              <a:gd name="connsiteY23" fmla="*/ 1811714 h 2004219"/>
              <a:gd name="connsiteX24" fmla="*/ 2442411 w 2574758"/>
              <a:gd name="connsiteY24" fmla="*/ 1871872 h 2004219"/>
              <a:gd name="connsiteX25" fmla="*/ 2406316 w 2574758"/>
              <a:gd name="connsiteY25" fmla="*/ 1895935 h 2004219"/>
              <a:gd name="connsiteX26" fmla="*/ 2370221 w 2574758"/>
              <a:gd name="connsiteY26" fmla="*/ 1932030 h 2004219"/>
              <a:gd name="connsiteX27" fmla="*/ 2322095 w 2574758"/>
              <a:gd name="connsiteY27" fmla="*/ 1944062 h 2004219"/>
              <a:gd name="connsiteX28" fmla="*/ 2249906 w 2574758"/>
              <a:gd name="connsiteY28" fmla="*/ 1968125 h 2004219"/>
              <a:gd name="connsiteX29" fmla="*/ 2177716 w 2574758"/>
              <a:gd name="connsiteY29" fmla="*/ 1992188 h 2004219"/>
              <a:gd name="connsiteX30" fmla="*/ 2141621 w 2574758"/>
              <a:gd name="connsiteY30" fmla="*/ 2004219 h 2004219"/>
              <a:gd name="connsiteX31" fmla="*/ 2057400 w 2574758"/>
              <a:gd name="connsiteY31" fmla="*/ 1992188 h 2004219"/>
              <a:gd name="connsiteX32" fmla="*/ 1997243 w 2574758"/>
              <a:gd name="connsiteY32" fmla="*/ 1980156 h 2004219"/>
              <a:gd name="connsiteX33" fmla="*/ 1876927 w 2574758"/>
              <a:gd name="connsiteY33" fmla="*/ 1968125 h 2004219"/>
              <a:gd name="connsiteX34" fmla="*/ 1684421 w 2574758"/>
              <a:gd name="connsiteY34" fmla="*/ 1944062 h 2004219"/>
              <a:gd name="connsiteX35" fmla="*/ 1636295 w 2574758"/>
              <a:gd name="connsiteY35" fmla="*/ 1932030 h 2004219"/>
              <a:gd name="connsiteX36" fmla="*/ 1431758 w 2574758"/>
              <a:gd name="connsiteY36" fmla="*/ 1907967 h 2004219"/>
              <a:gd name="connsiteX37" fmla="*/ 1143000 w 2574758"/>
              <a:gd name="connsiteY37" fmla="*/ 1883904 h 2004219"/>
              <a:gd name="connsiteX38" fmla="*/ 1058779 w 2574758"/>
              <a:gd name="connsiteY38" fmla="*/ 1859841 h 2004219"/>
              <a:gd name="connsiteX39" fmla="*/ 890337 w 2574758"/>
              <a:gd name="connsiteY39" fmla="*/ 1847809 h 2004219"/>
              <a:gd name="connsiteX40" fmla="*/ 818148 w 2574758"/>
              <a:gd name="connsiteY40" fmla="*/ 1835777 h 2004219"/>
              <a:gd name="connsiteX41" fmla="*/ 709864 w 2574758"/>
              <a:gd name="connsiteY41" fmla="*/ 1823746 h 2004219"/>
              <a:gd name="connsiteX42" fmla="*/ 637674 w 2574758"/>
              <a:gd name="connsiteY42" fmla="*/ 1799683 h 2004219"/>
              <a:gd name="connsiteX43" fmla="*/ 565485 w 2574758"/>
              <a:gd name="connsiteY43" fmla="*/ 1787651 h 2004219"/>
              <a:gd name="connsiteX44" fmla="*/ 409074 w 2574758"/>
              <a:gd name="connsiteY44" fmla="*/ 1763588 h 2004219"/>
              <a:gd name="connsiteX45" fmla="*/ 372979 w 2574758"/>
              <a:gd name="connsiteY45" fmla="*/ 1751556 h 2004219"/>
              <a:gd name="connsiteX46" fmla="*/ 288758 w 2574758"/>
              <a:gd name="connsiteY46" fmla="*/ 1727493 h 2004219"/>
              <a:gd name="connsiteX47" fmla="*/ 192506 w 2574758"/>
              <a:gd name="connsiteY47" fmla="*/ 1679367 h 2004219"/>
              <a:gd name="connsiteX48" fmla="*/ 120316 w 2574758"/>
              <a:gd name="connsiteY48" fmla="*/ 1631241 h 2004219"/>
              <a:gd name="connsiteX49" fmla="*/ 96253 w 2574758"/>
              <a:gd name="connsiteY49" fmla="*/ 1607177 h 2004219"/>
              <a:gd name="connsiteX50" fmla="*/ 84221 w 2574758"/>
              <a:gd name="connsiteY50" fmla="*/ 1571083 h 2004219"/>
              <a:gd name="connsiteX51" fmla="*/ 48127 w 2574758"/>
              <a:gd name="connsiteY51" fmla="*/ 1547019 h 2004219"/>
              <a:gd name="connsiteX52" fmla="*/ 24064 w 2574758"/>
              <a:gd name="connsiteY52" fmla="*/ 1510925 h 2004219"/>
              <a:gd name="connsiteX53" fmla="*/ 0 w 2574758"/>
              <a:gd name="connsiteY53" fmla="*/ 1426704 h 2004219"/>
              <a:gd name="connsiteX54" fmla="*/ 36095 w 2574758"/>
              <a:gd name="connsiteY54" fmla="*/ 1174041 h 2004219"/>
              <a:gd name="connsiteX55" fmla="*/ 48127 w 2574758"/>
              <a:gd name="connsiteY55" fmla="*/ 1113883 h 2004219"/>
              <a:gd name="connsiteX56" fmla="*/ 84221 w 2574758"/>
              <a:gd name="connsiteY56" fmla="*/ 1065756 h 2004219"/>
              <a:gd name="connsiteX57" fmla="*/ 120316 w 2574758"/>
              <a:gd name="connsiteY57" fmla="*/ 981535 h 2004219"/>
              <a:gd name="connsiteX58" fmla="*/ 168443 w 2574758"/>
              <a:gd name="connsiteY58" fmla="*/ 921377 h 2004219"/>
              <a:gd name="connsiteX59" fmla="*/ 180474 w 2574758"/>
              <a:gd name="connsiteY59" fmla="*/ 873251 h 2004219"/>
              <a:gd name="connsiteX60" fmla="*/ 192506 w 2574758"/>
              <a:gd name="connsiteY60" fmla="*/ 837156 h 2004219"/>
              <a:gd name="connsiteX61" fmla="*/ 216569 w 2574758"/>
              <a:gd name="connsiteY61" fmla="*/ 728872 h 2004219"/>
              <a:gd name="connsiteX62" fmla="*/ 228600 w 2574758"/>
              <a:gd name="connsiteY62" fmla="*/ 692777 h 2004219"/>
              <a:gd name="connsiteX63" fmla="*/ 252664 w 2574758"/>
              <a:gd name="connsiteY63" fmla="*/ 668714 h 2004219"/>
              <a:gd name="connsiteX64" fmla="*/ 288758 w 2574758"/>
              <a:gd name="connsiteY64" fmla="*/ 548398 h 2004219"/>
              <a:gd name="connsiteX65" fmla="*/ 336885 w 2574758"/>
              <a:gd name="connsiteY65" fmla="*/ 488241 h 2004219"/>
              <a:gd name="connsiteX66" fmla="*/ 385011 w 2574758"/>
              <a:gd name="connsiteY66" fmla="*/ 416051 h 2004219"/>
              <a:gd name="connsiteX67" fmla="*/ 372979 w 2574758"/>
              <a:gd name="connsiteY67" fmla="*/ 404019 h 20042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</a:cxnLst>
            <a:rect l="l" t="t" r="r" b="b"/>
            <a:pathLst>
              <a:path w="2574758" h="2004219">
                <a:moveTo>
                  <a:pt x="372979" y="404019"/>
                </a:moveTo>
                <a:lnTo>
                  <a:pt x="372979" y="404019"/>
                </a:lnTo>
                <a:cubicBezTo>
                  <a:pt x="709130" y="249572"/>
                  <a:pt x="1027809" y="83614"/>
                  <a:pt x="1395664" y="6977"/>
                </a:cubicBezTo>
                <a:cubicBezTo>
                  <a:pt x="1489975" y="-12671"/>
                  <a:pt x="1588169" y="14998"/>
                  <a:pt x="1684421" y="19009"/>
                </a:cubicBezTo>
                <a:cubicBezTo>
                  <a:pt x="1716505" y="23020"/>
                  <a:pt x="1749479" y="22533"/>
                  <a:pt x="1780674" y="31041"/>
                </a:cubicBezTo>
                <a:cubicBezTo>
                  <a:pt x="1825120" y="43163"/>
                  <a:pt x="1840172" y="99038"/>
                  <a:pt x="1864895" y="127293"/>
                </a:cubicBezTo>
                <a:cubicBezTo>
                  <a:pt x="1874417" y="138175"/>
                  <a:pt x="1888958" y="143335"/>
                  <a:pt x="1900990" y="151356"/>
                </a:cubicBezTo>
                <a:cubicBezTo>
                  <a:pt x="1956231" y="234218"/>
                  <a:pt x="1885657" y="133469"/>
                  <a:pt x="1973179" y="235577"/>
                </a:cubicBezTo>
                <a:cubicBezTo>
                  <a:pt x="1982590" y="246556"/>
                  <a:pt x="1987569" y="260924"/>
                  <a:pt x="1997243" y="271672"/>
                </a:cubicBezTo>
                <a:cubicBezTo>
                  <a:pt x="2023802" y="301182"/>
                  <a:pt x="2053390" y="327819"/>
                  <a:pt x="2081464" y="355893"/>
                </a:cubicBezTo>
                <a:cubicBezTo>
                  <a:pt x="2093495" y="367925"/>
                  <a:pt x="2108120" y="377831"/>
                  <a:pt x="2117558" y="391988"/>
                </a:cubicBezTo>
                <a:cubicBezTo>
                  <a:pt x="2191622" y="503086"/>
                  <a:pt x="2097107" y="366425"/>
                  <a:pt x="2165685" y="452146"/>
                </a:cubicBezTo>
                <a:cubicBezTo>
                  <a:pt x="2190739" y="483463"/>
                  <a:pt x="2237874" y="548398"/>
                  <a:pt x="2237874" y="548398"/>
                </a:cubicBezTo>
                <a:cubicBezTo>
                  <a:pt x="2263335" y="624780"/>
                  <a:pt x="2233794" y="541830"/>
                  <a:pt x="2286000" y="656683"/>
                </a:cubicBezTo>
                <a:cubicBezTo>
                  <a:pt x="2294937" y="676345"/>
                  <a:pt x="2297511" y="699266"/>
                  <a:pt x="2310064" y="716841"/>
                </a:cubicBezTo>
                <a:cubicBezTo>
                  <a:pt x="2318469" y="728608"/>
                  <a:pt x="2334127" y="732883"/>
                  <a:pt x="2346158" y="740904"/>
                </a:cubicBezTo>
                <a:cubicBezTo>
                  <a:pt x="2351611" y="762714"/>
                  <a:pt x="2372490" y="851456"/>
                  <a:pt x="2382253" y="861219"/>
                </a:cubicBezTo>
                <a:cubicBezTo>
                  <a:pt x="2390274" y="869240"/>
                  <a:pt x="2399510" y="876208"/>
                  <a:pt x="2406316" y="885283"/>
                </a:cubicBezTo>
                <a:cubicBezTo>
                  <a:pt x="2423668" y="908419"/>
                  <a:pt x="2433994" y="937022"/>
                  <a:pt x="2454443" y="957472"/>
                </a:cubicBezTo>
                <a:cubicBezTo>
                  <a:pt x="2507073" y="1010103"/>
                  <a:pt x="2481783" y="978977"/>
                  <a:pt x="2526632" y="1053725"/>
                </a:cubicBezTo>
                <a:cubicBezTo>
                  <a:pt x="2561177" y="1191900"/>
                  <a:pt x="2512871" y="1021614"/>
                  <a:pt x="2562727" y="1137946"/>
                </a:cubicBezTo>
                <a:cubicBezTo>
                  <a:pt x="2569241" y="1153145"/>
                  <a:pt x="2570748" y="1170030"/>
                  <a:pt x="2574758" y="1186072"/>
                </a:cubicBezTo>
                <a:cubicBezTo>
                  <a:pt x="2570748" y="1362535"/>
                  <a:pt x="2569925" y="1539100"/>
                  <a:pt x="2562727" y="1715462"/>
                </a:cubicBezTo>
                <a:cubicBezTo>
                  <a:pt x="2560947" y="1759071"/>
                  <a:pt x="2552783" y="1780332"/>
                  <a:pt x="2526632" y="1811714"/>
                </a:cubicBezTo>
                <a:cubicBezTo>
                  <a:pt x="2486546" y="1859817"/>
                  <a:pt x="2496594" y="1840910"/>
                  <a:pt x="2442411" y="1871872"/>
                </a:cubicBezTo>
                <a:cubicBezTo>
                  <a:pt x="2429856" y="1879046"/>
                  <a:pt x="2417425" y="1886678"/>
                  <a:pt x="2406316" y="1895935"/>
                </a:cubicBezTo>
                <a:cubicBezTo>
                  <a:pt x="2393244" y="1906828"/>
                  <a:pt x="2384994" y="1923588"/>
                  <a:pt x="2370221" y="1932030"/>
                </a:cubicBezTo>
                <a:cubicBezTo>
                  <a:pt x="2355864" y="1940234"/>
                  <a:pt x="2337933" y="1939310"/>
                  <a:pt x="2322095" y="1944062"/>
                </a:cubicBezTo>
                <a:cubicBezTo>
                  <a:pt x="2297800" y="1951351"/>
                  <a:pt x="2273969" y="1960104"/>
                  <a:pt x="2249906" y="1968125"/>
                </a:cubicBezTo>
                <a:lnTo>
                  <a:pt x="2177716" y="1992188"/>
                </a:lnTo>
                <a:lnTo>
                  <a:pt x="2141621" y="2004219"/>
                </a:lnTo>
                <a:cubicBezTo>
                  <a:pt x="2113547" y="2000209"/>
                  <a:pt x="2085373" y="1996850"/>
                  <a:pt x="2057400" y="1992188"/>
                </a:cubicBezTo>
                <a:cubicBezTo>
                  <a:pt x="2037229" y="1988826"/>
                  <a:pt x="2017513" y="1982859"/>
                  <a:pt x="1997243" y="1980156"/>
                </a:cubicBezTo>
                <a:cubicBezTo>
                  <a:pt x="1957291" y="1974829"/>
                  <a:pt x="1917032" y="1972135"/>
                  <a:pt x="1876927" y="1968125"/>
                </a:cubicBezTo>
                <a:cubicBezTo>
                  <a:pt x="1763588" y="1939790"/>
                  <a:pt x="1898900" y="1970872"/>
                  <a:pt x="1684421" y="1944062"/>
                </a:cubicBezTo>
                <a:cubicBezTo>
                  <a:pt x="1668013" y="1942011"/>
                  <a:pt x="1652564" y="1934988"/>
                  <a:pt x="1636295" y="1932030"/>
                </a:cubicBezTo>
                <a:cubicBezTo>
                  <a:pt x="1571273" y="1920207"/>
                  <a:pt x="1496296" y="1914420"/>
                  <a:pt x="1431758" y="1907967"/>
                </a:cubicBezTo>
                <a:cubicBezTo>
                  <a:pt x="1282425" y="1870632"/>
                  <a:pt x="1513282" y="1925046"/>
                  <a:pt x="1143000" y="1883904"/>
                </a:cubicBezTo>
                <a:cubicBezTo>
                  <a:pt x="1113982" y="1880680"/>
                  <a:pt x="1087683" y="1863970"/>
                  <a:pt x="1058779" y="1859841"/>
                </a:cubicBezTo>
                <a:cubicBezTo>
                  <a:pt x="1003054" y="1851880"/>
                  <a:pt x="946484" y="1851820"/>
                  <a:pt x="890337" y="1847809"/>
                </a:cubicBezTo>
                <a:cubicBezTo>
                  <a:pt x="866274" y="1843798"/>
                  <a:pt x="842329" y="1839001"/>
                  <a:pt x="818148" y="1835777"/>
                </a:cubicBezTo>
                <a:cubicBezTo>
                  <a:pt x="782150" y="1830977"/>
                  <a:pt x="745476" y="1830868"/>
                  <a:pt x="709864" y="1823746"/>
                </a:cubicBezTo>
                <a:cubicBezTo>
                  <a:pt x="684992" y="1818772"/>
                  <a:pt x="662694" y="1803853"/>
                  <a:pt x="637674" y="1799683"/>
                </a:cubicBezTo>
                <a:lnTo>
                  <a:pt x="565485" y="1787651"/>
                </a:lnTo>
                <a:cubicBezTo>
                  <a:pt x="364108" y="1756669"/>
                  <a:pt x="589244" y="1793615"/>
                  <a:pt x="409074" y="1763588"/>
                </a:cubicBezTo>
                <a:cubicBezTo>
                  <a:pt x="397042" y="1759577"/>
                  <a:pt x="385174" y="1755040"/>
                  <a:pt x="372979" y="1751556"/>
                </a:cubicBezTo>
                <a:cubicBezTo>
                  <a:pt x="348231" y="1744485"/>
                  <a:pt x="313173" y="1738591"/>
                  <a:pt x="288758" y="1727493"/>
                </a:cubicBezTo>
                <a:cubicBezTo>
                  <a:pt x="256102" y="1712649"/>
                  <a:pt x="217871" y="1704732"/>
                  <a:pt x="192506" y="1679367"/>
                </a:cubicBezTo>
                <a:cubicBezTo>
                  <a:pt x="147443" y="1634304"/>
                  <a:pt x="172553" y="1648652"/>
                  <a:pt x="120316" y="1631241"/>
                </a:cubicBezTo>
                <a:cubicBezTo>
                  <a:pt x="112295" y="1623220"/>
                  <a:pt x="102089" y="1616904"/>
                  <a:pt x="96253" y="1607177"/>
                </a:cubicBezTo>
                <a:cubicBezTo>
                  <a:pt x="89728" y="1596302"/>
                  <a:pt x="92143" y="1580986"/>
                  <a:pt x="84221" y="1571083"/>
                </a:cubicBezTo>
                <a:cubicBezTo>
                  <a:pt x="75188" y="1559792"/>
                  <a:pt x="60158" y="1555040"/>
                  <a:pt x="48127" y="1547019"/>
                </a:cubicBezTo>
                <a:cubicBezTo>
                  <a:pt x="40106" y="1534988"/>
                  <a:pt x="30531" y="1523858"/>
                  <a:pt x="24064" y="1510925"/>
                </a:cubicBezTo>
                <a:cubicBezTo>
                  <a:pt x="15434" y="1493664"/>
                  <a:pt x="3855" y="1442124"/>
                  <a:pt x="0" y="1426704"/>
                </a:cubicBezTo>
                <a:cubicBezTo>
                  <a:pt x="21830" y="1142922"/>
                  <a:pt x="-5243" y="1380724"/>
                  <a:pt x="36095" y="1174041"/>
                </a:cubicBezTo>
                <a:cubicBezTo>
                  <a:pt x="40106" y="1153988"/>
                  <a:pt x="39822" y="1132570"/>
                  <a:pt x="48127" y="1113883"/>
                </a:cubicBezTo>
                <a:cubicBezTo>
                  <a:pt x="56271" y="1095559"/>
                  <a:pt x="73593" y="1082761"/>
                  <a:pt x="84221" y="1065756"/>
                </a:cubicBezTo>
                <a:cubicBezTo>
                  <a:pt x="146822" y="965595"/>
                  <a:pt x="79375" y="1063419"/>
                  <a:pt x="120316" y="981535"/>
                </a:cubicBezTo>
                <a:cubicBezTo>
                  <a:pt x="135493" y="951181"/>
                  <a:pt x="146062" y="943758"/>
                  <a:pt x="168443" y="921377"/>
                </a:cubicBezTo>
                <a:cubicBezTo>
                  <a:pt x="172453" y="905335"/>
                  <a:pt x="175931" y="889150"/>
                  <a:pt x="180474" y="873251"/>
                </a:cubicBezTo>
                <a:cubicBezTo>
                  <a:pt x="183958" y="861056"/>
                  <a:pt x="189430" y="849460"/>
                  <a:pt x="192506" y="837156"/>
                </a:cubicBezTo>
                <a:cubicBezTo>
                  <a:pt x="217327" y="737870"/>
                  <a:pt x="191857" y="815365"/>
                  <a:pt x="216569" y="728872"/>
                </a:cubicBezTo>
                <a:cubicBezTo>
                  <a:pt x="220053" y="716678"/>
                  <a:pt x="222075" y="703652"/>
                  <a:pt x="228600" y="692777"/>
                </a:cubicBezTo>
                <a:cubicBezTo>
                  <a:pt x="234436" y="683050"/>
                  <a:pt x="244643" y="676735"/>
                  <a:pt x="252664" y="668714"/>
                </a:cubicBezTo>
                <a:cubicBezTo>
                  <a:pt x="259390" y="641811"/>
                  <a:pt x="277041" y="565974"/>
                  <a:pt x="288758" y="548398"/>
                </a:cubicBezTo>
                <a:cubicBezTo>
                  <a:pt x="319113" y="502866"/>
                  <a:pt x="302596" y="522528"/>
                  <a:pt x="336885" y="488241"/>
                </a:cubicBezTo>
                <a:cubicBezTo>
                  <a:pt x="350565" y="447200"/>
                  <a:pt x="344955" y="446093"/>
                  <a:pt x="385011" y="416051"/>
                </a:cubicBezTo>
                <a:cubicBezTo>
                  <a:pt x="388220" y="413645"/>
                  <a:pt x="374984" y="406024"/>
                  <a:pt x="372979" y="404019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13" name="Freeform: Shape 112">
            <a:extLst>
              <a:ext uri="{FF2B5EF4-FFF2-40B4-BE49-F238E27FC236}">
                <a16:creationId xmlns:a16="http://schemas.microsoft.com/office/drawing/2014/main" id="{815E2081-096A-491A-B231-C75D921096E8}"/>
              </a:ext>
            </a:extLst>
          </p:cNvPr>
          <p:cNvSpPr/>
          <p:nvPr/>
        </p:nvSpPr>
        <p:spPr bwMode="auto">
          <a:xfrm>
            <a:off x="4007223" y="2479536"/>
            <a:ext cx="2426581" cy="3112039"/>
          </a:xfrm>
          <a:custGeom>
            <a:avLst/>
            <a:gdLst>
              <a:gd name="connsiteX0" fmla="*/ 0 w 2334127"/>
              <a:gd name="connsiteY0" fmla="*/ 168442 h 2803358"/>
              <a:gd name="connsiteX1" fmla="*/ 0 w 2334127"/>
              <a:gd name="connsiteY1" fmla="*/ 168442 h 2803358"/>
              <a:gd name="connsiteX2" fmla="*/ 312822 w 2334127"/>
              <a:gd name="connsiteY2" fmla="*/ 96253 h 2803358"/>
              <a:gd name="connsiteX3" fmla="*/ 709864 w 2334127"/>
              <a:gd name="connsiteY3" fmla="*/ 24063 h 2803358"/>
              <a:gd name="connsiteX4" fmla="*/ 974558 w 2334127"/>
              <a:gd name="connsiteY4" fmla="*/ 84221 h 2803358"/>
              <a:gd name="connsiteX5" fmla="*/ 1624264 w 2334127"/>
              <a:gd name="connsiteY5" fmla="*/ 854242 h 2803358"/>
              <a:gd name="connsiteX6" fmla="*/ 1852864 w 2334127"/>
              <a:gd name="connsiteY6" fmla="*/ 1058779 h 2803358"/>
              <a:gd name="connsiteX7" fmla="*/ 1925053 w 2334127"/>
              <a:gd name="connsiteY7" fmla="*/ 1143000 h 2803358"/>
              <a:gd name="connsiteX8" fmla="*/ 2045369 w 2334127"/>
              <a:gd name="connsiteY8" fmla="*/ 1431758 h 2803358"/>
              <a:gd name="connsiteX9" fmla="*/ 2261937 w 2334127"/>
              <a:gd name="connsiteY9" fmla="*/ 1840831 h 2803358"/>
              <a:gd name="connsiteX10" fmla="*/ 2298032 w 2334127"/>
              <a:gd name="connsiteY10" fmla="*/ 2093495 h 2803358"/>
              <a:gd name="connsiteX11" fmla="*/ 2334127 w 2334127"/>
              <a:gd name="connsiteY11" fmla="*/ 2165684 h 2803358"/>
              <a:gd name="connsiteX12" fmla="*/ 2322095 w 2334127"/>
              <a:gd name="connsiteY12" fmla="*/ 2454442 h 2803358"/>
              <a:gd name="connsiteX13" fmla="*/ 2153653 w 2334127"/>
              <a:gd name="connsiteY13" fmla="*/ 2743200 h 2803358"/>
              <a:gd name="connsiteX14" fmla="*/ 2033337 w 2334127"/>
              <a:gd name="connsiteY14" fmla="*/ 2803358 h 2803358"/>
              <a:gd name="connsiteX15" fmla="*/ 1804737 w 2334127"/>
              <a:gd name="connsiteY15" fmla="*/ 2791326 h 2803358"/>
              <a:gd name="connsiteX16" fmla="*/ 1768643 w 2334127"/>
              <a:gd name="connsiteY16" fmla="*/ 2779295 h 2803358"/>
              <a:gd name="connsiteX17" fmla="*/ 1491916 w 2334127"/>
              <a:gd name="connsiteY17" fmla="*/ 2418347 h 2803358"/>
              <a:gd name="connsiteX18" fmla="*/ 1347537 w 2334127"/>
              <a:gd name="connsiteY18" fmla="*/ 2225842 h 2803358"/>
              <a:gd name="connsiteX19" fmla="*/ 1167064 w 2334127"/>
              <a:gd name="connsiteY19" fmla="*/ 1949116 h 2803358"/>
              <a:gd name="connsiteX20" fmla="*/ 830179 w 2334127"/>
              <a:gd name="connsiteY20" fmla="*/ 1756610 h 2803358"/>
              <a:gd name="connsiteX21" fmla="*/ 685800 w 2334127"/>
              <a:gd name="connsiteY21" fmla="*/ 1612231 h 2803358"/>
              <a:gd name="connsiteX22" fmla="*/ 553453 w 2334127"/>
              <a:gd name="connsiteY22" fmla="*/ 1383631 h 2803358"/>
              <a:gd name="connsiteX23" fmla="*/ 529390 w 2334127"/>
              <a:gd name="connsiteY23" fmla="*/ 1347537 h 2803358"/>
              <a:gd name="connsiteX24" fmla="*/ 204537 w 2334127"/>
              <a:gd name="connsiteY24" fmla="*/ 818147 h 2803358"/>
              <a:gd name="connsiteX25" fmla="*/ 144379 w 2334127"/>
              <a:gd name="connsiteY25" fmla="*/ 565484 h 2803358"/>
              <a:gd name="connsiteX26" fmla="*/ 216569 w 2334127"/>
              <a:gd name="connsiteY26" fmla="*/ 192505 h 2803358"/>
              <a:gd name="connsiteX27" fmla="*/ 324853 w 2334127"/>
              <a:gd name="connsiteY27" fmla="*/ 36095 h 2803358"/>
              <a:gd name="connsiteX28" fmla="*/ 336885 w 2334127"/>
              <a:gd name="connsiteY28" fmla="*/ 0 h 2803358"/>
              <a:gd name="connsiteX29" fmla="*/ 336885 w 2334127"/>
              <a:gd name="connsiteY29" fmla="*/ 144379 h 2803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2334127" h="2803358">
                <a:moveTo>
                  <a:pt x="0" y="168442"/>
                </a:moveTo>
                <a:lnTo>
                  <a:pt x="0" y="168442"/>
                </a:lnTo>
                <a:cubicBezTo>
                  <a:pt x="104274" y="144379"/>
                  <a:pt x="207814" y="116879"/>
                  <a:pt x="312822" y="96253"/>
                </a:cubicBezTo>
                <a:cubicBezTo>
                  <a:pt x="767456" y="6950"/>
                  <a:pt x="549613" y="77482"/>
                  <a:pt x="709864" y="24063"/>
                </a:cubicBezTo>
                <a:cubicBezTo>
                  <a:pt x="798095" y="44116"/>
                  <a:pt x="891509" y="48308"/>
                  <a:pt x="974558" y="84221"/>
                </a:cubicBezTo>
                <a:cubicBezTo>
                  <a:pt x="1243545" y="200539"/>
                  <a:pt x="1550543" y="765268"/>
                  <a:pt x="1624264" y="854242"/>
                </a:cubicBezTo>
                <a:cubicBezTo>
                  <a:pt x="1689501" y="932976"/>
                  <a:pt x="1779103" y="987968"/>
                  <a:pt x="1852864" y="1058779"/>
                </a:cubicBezTo>
                <a:cubicBezTo>
                  <a:pt x="1879537" y="1084385"/>
                  <a:pt x="1900990" y="1114926"/>
                  <a:pt x="1925053" y="1143000"/>
                </a:cubicBezTo>
                <a:cubicBezTo>
                  <a:pt x="1931749" y="1160217"/>
                  <a:pt x="2004949" y="1368241"/>
                  <a:pt x="2045369" y="1431758"/>
                </a:cubicBezTo>
                <a:cubicBezTo>
                  <a:pt x="2242195" y="1741057"/>
                  <a:pt x="2129003" y="1499002"/>
                  <a:pt x="2261937" y="1840831"/>
                </a:cubicBezTo>
                <a:cubicBezTo>
                  <a:pt x="2269521" y="1931831"/>
                  <a:pt x="2269250" y="2007149"/>
                  <a:pt x="2298032" y="2093495"/>
                </a:cubicBezTo>
                <a:cubicBezTo>
                  <a:pt x="2306540" y="2119018"/>
                  <a:pt x="2322095" y="2141621"/>
                  <a:pt x="2334127" y="2165684"/>
                </a:cubicBezTo>
                <a:cubicBezTo>
                  <a:pt x="2330116" y="2261937"/>
                  <a:pt x="2340483" y="2359877"/>
                  <a:pt x="2322095" y="2454442"/>
                </a:cubicBezTo>
                <a:cubicBezTo>
                  <a:pt x="2312964" y="2501402"/>
                  <a:pt x="2184161" y="2714387"/>
                  <a:pt x="2153653" y="2743200"/>
                </a:cubicBezTo>
                <a:cubicBezTo>
                  <a:pt x="2121054" y="2773988"/>
                  <a:pt x="2073442" y="2783305"/>
                  <a:pt x="2033337" y="2803358"/>
                </a:cubicBezTo>
                <a:cubicBezTo>
                  <a:pt x="1957137" y="2799347"/>
                  <a:pt x="1880729" y="2798234"/>
                  <a:pt x="1804737" y="2791326"/>
                </a:cubicBezTo>
                <a:cubicBezTo>
                  <a:pt x="1792107" y="2790178"/>
                  <a:pt x="1778187" y="2787646"/>
                  <a:pt x="1768643" y="2779295"/>
                </a:cubicBezTo>
                <a:cubicBezTo>
                  <a:pt x="1551728" y="2589494"/>
                  <a:pt x="1654520" y="2662253"/>
                  <a:pt x="1491916" y="2418347"/>
                </a:cubicBezTo>
                <a:cubicBezTo>
                  <a:pt x="1447423" y="2351608"/>
                  <a:pt x="1393194" y="2291790"/>
                  <a:pt x="1347537" y="2225842"/>
                </a:cubicBezTo>
                <a:cubicBezTo>
                  <a:pt x="1284853" y="2135298"/>
                  <a:pt x="1261495" y="2005775"/>
                  <a:pt x="1167064" y="1949116"/>
                </a:cubicBezTo>
                <a:cubicBezTo>
                  <a:pt x="855399" y="1762117"/>
                  <a:pt x="977200" y="1805618"/>
                  <a:pt x="830179" y="1756610"/>
                </a:cubicBezTo>
                <a:cubicBezTo>
                  <a:pt x="782053" y="1708484"/>
                  <a:pt x="726354" y="1666891"/>
                  <a:pt x="685800" y="1612231"/>
                </a:cubicBezTo>
                <a:cubicBezTo>
                  <a:pt x="633336" y="1541519"/>
                  <a:pt x="598246" y="1459435"/>
                  <a:pt x="553453" y="1383631"/>
                </a:cubicBezTo>
                <a:cubicBezTo>
                  <a:pt x="546097" y="1371182"/>
                  <a:pt x="536983" y="1359843"/>
                  <a:pt x="529390" y="1347537"/>
                </a:cubicBezTo>
                <a:lnTo>
                  <a:pt x="204537" y="818147"/>
                </a:lnTo>
                <a:cubicBezTo>
                  <a:pt x="184484" y="733926"/>
                  <a:pt x="142714" y="652043"/>
                  <a:pt x="144379" y="565484"/>
                </a:cubicBezTo>
                <a:cubicBezTo>
                  <a:pt x="146814" y="438874"/>
                  <a:pt x="180181" y="313798"/>
                  <a:pt x="216569" y="192505"/>
                </a:cubicBezTo>
                <a:cubicBezTo>
                  <a:pt x="223513" y="169359"/>
                  <a:pt x="298031" y="71857"/>
                  <a:pt x="324853" y="36095"/>
                </a:cubicBezTo>
                <a:lnTo>
                  <a:pt x="336885" y="0"/>
                </a:lnTo>
                <a:lnTo>
                  <a:pt x="336885" y="144379"/>
                </a:ln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deletion (an idea)</a:t>
            </a:r>
            <a:endParaRPr lang="de-DE" alt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AB94AF-D164-4234-BBD1-85CD09526F92}"/>
              </a:ext>
            </a:extLst>
          </p:cNvPr>
          <p:cNvGrpSpPr/>
          <p:nvPr/>
        </p:nvGrpSpPr>
        <p:grpSpPr>
          <a:xfrm>
            <a:off x="418675" y="2485112"/>
            <a:ext cx="3255616" cy="2907099"/>
            <a:chOff x="5649732" y="2291464"/>
            <a:chExt cx="3255616" cy="2907099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AB120EE-B6AA-4883-89AC-1FE0BEF18813}"/>
                </a:ext>
              </a:extLst>
            </p:cNvPr>
            <p:cNvCxnSpPr>
              <a:cxnSpLocks/>
              <a:stCxn id="103" idx="4"/>
              <a:endCxn id="95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5" name="Oval 94">
              <a:extLst>
                <a:ext uri="{FF2B5EF4-FFF2-40B4-BE49-F238E27FC236}">
                  <a16:creationId xmlns:a16="http://schemas.microsoft.com/office/drawing/2014/main" id="{59DC06A3-23E2-4A46-97C9-C6F6612C1A40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913D206-FD31-4314-8194-81AF55E29D85}"/>
                </a:ext>
              </a:extLst>
            </p:cNvPr>
            <p:cNvCxnSpPr>
              <a:cxnSpLocks/>
              <a:stCxn id="102" idx="0"/>
              <a:endCxn id="95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C052A0DD-0300-48D3-AA68-5FF29705BCF3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1931CB78-52C2-4C6A-A957-72E752DBB3C5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F6C7F6A6-A2FB-4BE6-83D1-9D2A5141CBDD}"/>
                  </a:ext>
                </a:extLst>
              </p:cNvPr>
              <p:cNvCxnSpPr>
                <a:cxnSpLocks/>
                <a:stCxn id="95" idx="4"/>
                <a:endCxn id="98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F4D1F8B2-3858-4235-85C3-5F07DF00CF46}"/>
                </a:ext>
              </a:extLst>
            </p:cNvPr>
            <p:cNvSpPr/>
            <p:nvPr/>
          </p:nvSpPr>
          <p:spPr bwMode="auto">
            <a:xfrm>
              <a:off x="6014437" y="3854091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BC15BE9-5F67-4C4E-97EA-6AA4ACC6DF4E}"/>
                </a:ext>
              </a:extLst>
            </p:cNvPr>
            <p:cNvCxnSpPr>
              <a:cxnSpLocks/>
              <a:stCxn id="103" idx="4"/>
              <a:endCxn id="100" idx="0"/>
            </p:cNvCxnSpPr>
            <p:nvPr/>
          </p:nvCxnSpPr>
          <p:spPr bwMode="auto">
            <a:xfrm flipH="1">
              <a:off x="6281137" y="3015746"/>
              <a:ext cx="905646" cy="83834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A251BED4-D1B8-41FA-8FC5-84C480CC7524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D80C1629-0169-4B49-A1C4-AC1B783C966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5F1CEC4-659D-4477-AEE6-8C388FEA3E87}"/>
                </a:ext>
              </a:extLst>
            </p:cNvPr>
            <p:cNvSpPr txBox="1"/>
            <p:nvPr/>
          </p:nvSpPr>
          <p:spPr>
            <a:xfrm>
              <a:off x="5649732" y="3915282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2F00BCF-69C2-4752-8F93-D8B9F07056CD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21B238F0-D553-4708-950E-F132F79811F7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6232730E-1AD6-4E95-8474-7CDA07B137D9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00F777FD-1DCA-4609-BDC4-CCACBF38E4BB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D7737ADC-BEB1-4518-B52D-DF300F575063}"/>
              </a:ext>
            </a:extLst>
          </p:cNvPr>
          <p:cNvSpPr txBox="1"/>
          <p:nvPr/>
        </p:nvSpPr>
        <p:spPr>
          <a:xfrm>
            <a:off x="327558" y="5347024"/>
            <a:ext cx="1571071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Remove 2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9CEE86A-7622-4305-BC60-A99B39CDB024}"/>
              </a:ext>
            </a:extLst>
          </p:cNvPr>
          <p:cNvSpPr txBox="1"/>
          <p:nvPr/>
        </p:nvSpPr>
        <p:spPr>
          <a:xfrm>
            <a:off x="3444562" y="6036271"/>
            <a:ext cx="3115302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Oh, no!</a:t>
            </a:r>
          </a:p>
          <a:p>
            <a:r>
              <a:rPr lang="en-US" b="1" dirty="0">
                <a:solidFill>
                  <a:schemeClr val="tx1"/>
                </a:solidFill>
              </a:rPr>
              <a:t>4 violates the AVL property</a:t>
            </a:r>
            <a:endParaRPr lang="en-CA" b="1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5226405-8C89-4650-943B-85FA4E61D753}"/>
              </a:ext>
            </a:extLst>
          </p:cNvPr>
          <p:cNvSpPr txBox="1"/>
          <p:nvPr/>
        </p:nvSpPr>
        <p:spPr>
          <a:xfrm>
            <a:off x="7326312" y="5990104"/>
            <a:ext cx="3115302" cy="34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That’s better!</a:t>
            </a:r>
            <a:endParaRPr lang="en-CA" b="1" dirty="0">
              <a:solidFill>
                <a:schemeClr val="tx1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1F6498E-75D5-4517-915C-9952FA205F24}"/>
              </a:ext>
            </a:extLst>
          </p:cNvPr>
          <p:cNvGrpSpPr/>
          <p:nvPr/>
        </p:nvGrpSpPr>
        <p:grpSpPr>
          <a:xfrm>
            <a:off x="4418146" y="2475017"/>
            <a:ext cx="2141718" cy="2907099"/>
            <a:chOff x="6763630" y="2291464"/>
            <a:chExt cx="2141718" cy="2907099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97F9744A-3C80-41F7-A09D-F17E0C5D0805}"/>
                </a:ext>
              </a:extLst>
            </p:cNvPr>
            <p:cNvCxnSpPr>
              <a:cxnSpLocks/>
              <a:stCxn id="64" idx="4"/>
              <a:endCxn id="58" idx="0"/>
            </p:cNvCxnSpPr>
            <p:nvPr/>
          </p:nvCxnSpPr>
          <p:spPr bwMode="auto">
            <a:xfrm>
              <a:off x="7186783" y="3015746"/>
              <a:ext cx="692844" cy="75293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A5C6C471-0D58-43A0-A5C2-89182945F559}"/>
                </a:ext>
              </a:extLst>
            </p:cNvPr>
            <p:cNvSpPr/>
            <p:nvPr/>
          </p:nvSpPr>
          <p:spPr bwMode="auto">
            <a:xfrm>
              <a:off x="7612927" y="376868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008F60A-B228-4EBE-8E69-D1DCD81BCCCC}"/>
                </a:ext>
              </a:extLst>
            </p:cNvPr>
            <p:cNvCxnSpPr>
              <a:cxnSpLocks/>
              <a:stCxn id="63" idx="0"/>
              <a:endCxn id="58" idx="4"/>
            </p:cNvCxnSpPr>
            <p:nvPr/>
          </p:nvCxnSpPr>
          <p:spPr bwMode="auto">
            <a:xfrm flipV="1">
              <a:off x="7286139" y="4225883"/>
              <a:ext cx="593488" cy="5154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1DA30FD-2B35-41F6-89C8-B37492D2F7FF}"/>
                </a:ext>
              </a:extLst>
            </p:cNvPr>
            <p:cNvGrpSpPr/>
            <p:nvPr/>
          </p:nvGrpSpPr>
          <p:grpSpPr>
            <a:xfrm>
              <a:off x="7879627" y="4225883"/>
              <a:ext cx="750751" cy="946944"/>
              <a:chOff x="8088312" y="4149630"/>
              <a:chExt cx="750751" cy="946944"/>
            </a:xfrm>
          </p:grpSpPr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438D653B-6B23-498A-8E9A-0DEABD993EC7}"/>
                  </a:ext>
                </a:extLst>
              </p:cNvPr>
              <p:cNvSpPr/>
              <p:nvPr/>
            </p:nvSpPr>
            <p:spPr bwMode="auto">
              <a:xfrm>
                <a:off x="8305663" y="4639374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F6D4F08-0247-43ED-B9FD-3C7ECC97765E}"/>
                  </a:ext>
                </a:extLst>
              </p:cNvPr>
              <p:cNvCxnSpPr>
                <a:cxnSpLocks/>
                <a:stCxn id="58" idx="4"/>
                <a:endCxn id="70" idx="0"/>
              </p:cNvCxnSpPr>
              <p:nvPr/>
            </p:nvCxnSpPr>
            <p:spPr bwMode="auto">
              <a:xfrm>
                <a:off x="8088312" y="4149630"/>
                <a:ext cx="484051" cy="489744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6E66F6B-32FF-4906-9A41-FBC1B992486A}"/>
                </a:ext>
              </a:extLst>
            </p:cNvPr>
            <p:cNvSpPr/>
            <p:nvPr/>
          </p:nvSpPr>
          <p:spPr bwMode="auto">
            <a:xfrm>
              <a:off x="7019439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51145F44-6439-4567-86E5-4100AD74FBD8}"/>
                </a:ext>
              </a:extLst>
            </p:cNvPr>
            <p:cNvSpPr/>
            <p:nvPr/>
          </p:nvSpPr>
          <p:spPr bwMode="auto">
            <a:xfrm>
              <a:off x="6920083" y="2558546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76484CB-C6AA-4149-AD5E-D9A8A3C10D17}"/>
                </a:ext>
              </a:extLst>
            </p:cNvPr>
            <p:cNvSpPr txBox="1"/>
            <p:nvPr/>
          </p:nvSpPr>
          <p:spPr>
            <a:xfrm>
              <a:off x="8134572" y="3647315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C3F9B6-CC6F-48ED-BF50-24C09051390E}"/>
                </a:ext>
              </a:extLst>
            </p:cNvPr>
            <p:cNvSpPr txBox="1"/>
            <p:nvPr/>
          </p:nvSpPr>
          <p:spPr>
            <a:xfrm>
              <a:off x="7129686" y="229146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1C35D5D-6347-42EE-B45E-E1BA3EA289FD}"/>
                </a:ext>
              </a:extLst>
            </p:cNvPr>
            <p:cNvSpPr txBox="1"/>
            <p:nvPr/>
          </p:nvSpPr>
          <p:spPr>
            <a:xfrm>
              <a:off x="6763630" y="4472089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89CD50B-6EFD-4703-A66E-AF335D3019F2}"/>
                </a:ext>
              </a:extLst>
            </p:cNvPr>
            <p:cNvSpPr txBox="1"/>
            <p:nvPr/>
          </p:nvSpPr>
          <p:spPr>
            <a:xfrm>
              <a:off x="8592442" y="451107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9C70ED1-3951-449B-BD9F-36B4B21158EA}"/>
              </a:ext>
            </a:extLst>
          </p:cNvPr>
          <p:cNvSpPr/>
          <p:nvPr/>
        </p:nvSpPr>
        <p:spPr bwMode="auto">
          <a:xfrm>
            <a:off x="3092033" y="3148753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73A84766-7EF5-4B24-8125-819AD8277C44}"/>
              </a:ext>
            </a:extLst>
          </p:cNvPr>
          <p:cNvGrpSpPr/>
          <p:nvPr/>
        </p:nvGrpSpPr>
        <p:grpSpPr>
          <a:xfrm>
            <a:off x="7699180" y="2427226"/>
            <a:ext cx="1993466" cy="2755060"/>
            <a:chOff x="6916115" y="2443503"/>
            <a:chExt cx="1993466" cy="2755060"/>
          </a:xfrm>
        </p:grpSpPr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F0F688A-8E3F-498D-8229-86C6A6E92E16}"/>
                </a:ext>
              </a:extLst>
            </p:cNvPr>
            <p:cNvCxnSpPr>
              <a:cxnSpLocks/>
              <a:stCxn id="79" idx="0"/>
              <a:endCxn id="75" idx="4"/>
            </p:cNvCxnSpPr>
            <p:nvPr/>
          </p:nvCxnSpPr>
          <p:spPr bwMode="auto">
            <a:xfrm flipV="1">
              <a:off x="7213100" y="3208443"/>
              <a:ext cx="883878" cy="60393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BA88B7F-7EB0-4B3D-AD71-62B8D7C9E8C3}"/>
                </a:ext>
              </a:extLst>
            </p:cNvPr>
            <p:cNvSpPr/>
            <p:nvPr/>
          </p:nvSpPr>
          <p:spPr bwMode="auto">
            <a:xfrm>
              <a:off x="7830278" y="275124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9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CE81F23-E0ED-4E76-874E-262FDF7BFF5A}"/>
                </a:ext>
              </a:extLst>
            </p:cNvPr>
            <p:cNvCxnSpPr>
              <a:cxnSpLocks/>
              <a:stCxn id="78" idx="0"/>
              <a:endCxn id="79" idx="4"/>
            </p:cNvCxnSpPr>
            <p:nvPr/>
          </p:nvCxnSpPr>
          <p:spPr bwMode="auto">
            <a:xfrm flipH="1" flipV="1">
              <a:off x="7213100" y="4269573"/>
              <a:ext cx="244685" cy="47179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5CC1E89E-8D7D-413A-A403-40410B2430CD}"/>
                </a:ext>
              </a:extLst>
            </p:cNvPr>
            <p:cNvGrpSpPr/>
            <p:nvPr/>
          </p:nvGrpSpPr>
          <p:grpSpPr>
            <a:xfrm>
              <a:off x="8096978" y="3208443"/>
              <a:ext cx="691519" cy="953815"/>
              <a:chOff x="8305663" y="3132190"/>
              <a:chExt cx="691519" cy="953815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49F5928-A3A8-49B8-A37C-5681F5DB6CF3}"/>
                  </a:ext>
                </a:extLst>
              </p:cNvPr>
              <p:cNvSpPr/>
              <p:nvPr/>
            </p:nvSpPr>
            <p:spPr bwMode="auto">
              <a:xfrm>
                <a:off x="8463782" y="3628805"/>
                <a:ext cx="533400" cy="457200"/>
              </a:xfrm>
              <a:prstGeom prst="ellipse">
                <a:avLst/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kumimoji="0" lang="en-US" sz="13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10</a:t>
                </a:r>
                <a:endParaRPr kumimoji="0" lang="en-CA" sz="13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cxnSp>
            <p:nvCxnSpPr>
              <p:cNvPr id="85" name="Straight Connector 84">
                <a:extLst>
                  <a:ext uri="{FF2B5EF4-FFF2-40B4-BE49-F238E27FC236}">
                    <a16:creationId xmlns:a16="http://schemas.microsoft.com/office/drawing/2014/main" id="{8FF32140-4F65-4A75-8F43-C3CFBBCFEF17}"/>
                  </a:ext>
                </a:extLst>
              </p:cNvPr>
              <p:cNvCxnSpPr>
                <a:cxnSpLocks/>
                <a:stCxn id="75" idx="4"/>
                <a:endCxn id="84" idx="0"/>
              </p:cNvCxnSpPr>
              <p:nvPr/>
            </p:nvCxnSpPr>
            <p:spPr bwMode="auto">
              <a:xfrm>
                <a:off x="8305663" y="3132190"/>
                <a:ext cx="424819" cy="496615"/>
              </a:xfrm>
              <a:prstGeom prst="lin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5D38C49E-3F58-4B56-9FD6-B8EAC5E48A82}"/>
                </a:ext>
              </a:extLst>
            </p:cNvPr>
            <p:cNvSpPr/>
            <p:nvPr/>
          </p:nvSpPr>
          <p:spPr bwMode="auto">
            <a:xfrm>
              <a:off x="7191085" y="474136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8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876E692-8A3A-4956-8176-1CA8CD422148}"/>
                </a:ext>
              </a:extLst>
            </p:cNvPr>
            <p:cNvSpPr/>
            <p:nvPr/>
          </p:nvSpPr>
          <p:spPr bwMode="auto">
            <a:xfrm>
              <a:off x="6946400" y="3812373"/>
              <a:ext cx="533400" cy="457200"/>
            </a:xfrm>
            <a:prstGeom prst="ellipse">
              <a:avLst/>
            </a:prstGeom>
            <a:solidFill>
              <a:srgbClr val="00B8FF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dirty="0">
                  <a:solidFill>
                    <a:schemeClr val="tx1"/>
                  </a:solidFill>
                </a:rPr>
                <a:t>4</a:t>
              </a:r>
              <a:endParaRPr kumimoji="0" lang="en-CA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44F6A8B-ED8D-4B92-8945-44E4235A24DA}"/>
                </a:ext>
              </a:extLst>
            </p:cNvPr>
            <p:cNvSpPr txBox="1"/>
            <p:nvPr/>
          </p:nvSpPr>
          <p:spPr>
            <a:xfrm>
              <a:off x="7425477" y="378329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1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97DB582-23FE-4C02-8C82-346940F9F929}"/>
                </a:ext>
              </a:extLst>
            </p:cNvPr>
            <p:cNvSpPr txBox="1"/>
            <p:nvPr/>
          </p:nvSpPr>
          <p:spPr>
            <a:xfrm>
              <a:off x="7738383" y="2443503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2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E66FBBE-31F0-4C07-8B32-148B2A62817D}"/>
                </a:ext>
              </a:extLst>
            </p:cNvPr>
            <p:cNvSpPr txBox="1"/>
            <p:nvPr/>
          </p:nvSpPr>
          <p:spPr>
            <a:xfrm>
              <a:off x="6916115" y="4661731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38B48E67-F110-492F-886B-04A035FEC3E1}"/>
                </a:ext>
              </a:extLst>
            </p:cNvPr>
            <p:cNvSpPr txBox="1"/>
            <p:nvPr/>
          </p:nvSpPr>
          <p:spPr>
            <a:xfrm>
              <a:off x="8596675" y="4165974"/>
              <a:ext cx="312906" cy="3499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C00000"/>
                  </a:solidFill>
                </a:rPr>
                <a:t>0</a:t>
              </a:r>
              <a:endParaRPr lang="en-CA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9E3ED4E5-B9D9-43CC-8023-DA98AB695001}"/>
              </a:ext>
            </a:extLst>
          </p:cNvPr>
          <p:cNvSpPr/>
          <p:nvPr/>
        </p:nvSpPr>
        <p:spPr bwMode="auto">
          <a:xfrm>
            <a:off x="6030376" y="2899704"/>
            <a:ext cx="1340255" cy="496932"/>
          </a:xfrm>
          <a:prstGeom prst="rightArrow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131DF6-43A5-4F67-8B86-06227B19E89E}"/>
              </a:ext>
            </a:extLst>
          </p:cNvPr>
          <p:cNvSpPr txBox="1"/>
          <p:nvPr/>
        </p:nvSpPr>
        <p:spPr>
          <a:xfrm>
            <a:off x="4868453" y="1735970"/>
            <a:ext cx="4264550" cy="607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Rotate on the deepest grandchild,</a:t>
            </a:r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prefer going in the same direction</a:t>
            </a:r>
            <a:endParaRPr lang="en-CA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15019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 animBg="1"/>
      <p:bldP spid="113" grpId="0" animBg="1"/>
      <p:bldP spid="42" grpId="0"/>
      <p:bldP spid="45" grpId="0"/>
      <p:bldP spid="47" grpId="0"/>
      <p:bldP spid="72" grpId="0" animBg="1"/>
      <p:bldP spid="86" grpId="0" animBg="1"/>
      <p:bldP spid="5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More examples: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/>
            <a:r>
              <a:rPr lang="en-US" altLang="he-IL" sz="2200" dirty="0"/>
              <a:t>See </a:t>
            </a:r>
            <a:r>
              <a:rPr lang="en-US" altLang="he-IL" sz="2200" dirty="0">
                <a:hlinkClick r:id="rId3"/>
              </a:rPr>
              <a:t>https://www.cs.usfca.edu/~galles/visualization/AVLtree.html</a:t>
            </a:r>
            <a:endParaRPr lang="en-US" altLang="he-IL" sz="2200" dirty="0"/>
          </a:p>
          <a:p>
            <a:pPr marL="57150"/>
            <a:endParaRPr lang="en-US" altLang="he-IL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8751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 compared to plain BST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000" u="sng" dirty="0"/>
              <a:t>AVL Trees Pros</a:t>
            </a:r>
            <a:r>
              <a:rPr lang="en-US" altLang="he-IL" sz="2000" dirty="0"/>
              <a:t>:</a:t>
            </a:r>
          </a:p>
          <a:p>
            <a:pPr marL="400050"/>
            <a:r>
              <a:rPr lang="en-US" altLang="he-IL" sz="2000" dirty="0"/>
              <a:t>The tree is always balanced – all operations run in O(log(n)) time</a:t>
            </a:r>
          </a:p>
          <a:p>
            <a:pPr marL="400050"/>
            <a:r>
              <a:rPr lang="en-US" altLang="he-IL" sz="2000" dirty="0"/>
              <a:t>Rebalancing costs a constant factor of each operation</a:t>
            </a:r>
          </a:p>
          <a:p>
            <a:pPr marL="57150" indent="0"/>
            <a:r>
              <a:rPr lang="en-US" altLang="he-IL" sz="2000" u="sng" dirty="0"/>
              <a:t>AVL Trees Cons</a:t>
            </a:r>
            <a:r>
              <a:rPr lang="en-US" altLang="he-IL" sz="2000" dirty="0"/>
              <a:t>:</a:t>
            </a:r>
          </a:p>
          <a:p>
            <a:pPr marL="400050"/>
            <a:r>
              <a:rPr lang="en-US" altLang="he-IL" sz="2000" dirty="0"/>
              <a:t>Rebalancing is not free</a:t>
            </a:r>
          </a:p>
          <a:p>
            <a:pPr marL="400050"/>
            <a:r>
              <a:rPr lang="en-US" altLang="he-IL" sz="2000" dirty="0"/>
              <a:t>Maybe having O(n) time operations sometimes is no big deal, as long as it’s O(log(n)) on average</a:t>
            </a:r>
          </a:p>
          <a:p>
            <a:pPr marL="400050"/>
            <a:r>
              <a:rPr lang="en-US" sz="2000" dirty="0"/>
              <a:t>Inefficient when done in database systems on disk – writing on disk is costly, especially when the writing is in different blocks.</a:t>
            </a:r>
            <a:endParaRPr lang="en-US" altLang="he-IL" sz="2000" dirty="0"/>
          </a:p>
          <a:p>
            <a:pPr marL="400050"/>
            <a:r>
              <a:rPr lang="en-US" altLang="he-IL" sz="2000" dirty="0"/>
              <a:t>Difficult to program (you’d be surprised, but this is a real consideration in the industry.)  </a:t>
            </a:r>
            <a:r>
              <a:rPr lang="en-US" altLang="he-IL" sz="2000" dirty="0">
                <a:solidFill>
                  <a:srgbClr val="FF0000"/>
                </a:solidFill>
              </a:rPr>
              <a:t>GOOD CODERS ARE APPRECIATED</a:t>
            </a:r>
          </a:p>
        </p:txBody>
      </p:sp>
    </p:spTree>
    <p:extLst>
      <p:ext uri="{BB962C8B-B14F-4D97-AF65-F5344CB8AC3E}">
        <p14:creationId xmlns:p14="http://schemas.microsoft.com/office/powerpoint/2010/main" val="2739843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000" u="sng" dirty="0"/>
              <a:t>Practice problems:</a:t>
            </a:r>
          </a:p>
          <a:p>
            <a:pPr marL="57150" indent="0"/>
            <a:r>
              <a:rPr lang="en-US" altLang="he-IL" sz="20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Every AVL tree of height 3 has at least 7 vertices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Every AVL tree of height 4 has less than 30 vertices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an AVL tree has n vertices, then its height is at most log</a:t>
            </a:r>
            <a:r>
              <a:rPr lang="en-US" altLang="he-IL" sz="2000" baseline="-25000" dirty="0"/>
              <a:t>2</a:t>
            </a:r>
            <a:r>
              <a:rPr lang="en-US" altLang="he-IL" sz="2000" dirty="0"/>
              <a:t>(n).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Removal from an AVL tree always removes a leaf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Insertion into an AVL tree always increases the number of leaves</a:t>
            </a:r>
          </a:p>
        </p:txBody>
      </p:sp>
    </p:spTree>
    <p:extLst>
      <p:ext uri="{BB962C8B-B14F-4D97-AF65-F5344CB8AC3E}">
        <p14:creationId xmlns:p14="http://schemas.microsoft.com/office/powerpoint/2010/main" val="38229946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AVL Trees – practice problems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000" u="sng" dirty="0"/>
              <a:t>Practice problems:</a:t>
            </a:r>
          </a:p>
          <a:p>
            <a:pPr marL="57150" indent="0"/>
            <a:r>
              <a:rPr lang="en-US" altLang="he-IL" sz="2000" dirty="0"/>
              <a:t>For each question answer T/F. Prove your answer: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new element is added as a leaf using the normal BST insertion,</a:t>
            </a:r>
            <a:br>
              <a:rPr lang="en-US" altLang="he-IL" sz="2000" dirty="0"/>
            </a:br>
            <a:r>
              <a:rPr lang="en-US" altLang="he-IL" sz="2000" dirty="0"/>
              <a:t>it is possible that more than one node becomes unbalanced.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Adding a new element to an AVL tree, we may require rebalancing at most one vertex.</a:t>
            </a: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If adding a vertex to an AVL tree requires a rebalancing of some node, then the height of the tree does not change.</a:t>
            </a:r>
            <a:endParaRPr lang="en-US" altLang="he-IL" sz="2000" dirty="0">
              <a:solidFill>
                <a:schemeClr val="accent2"/>
              </a:solidFill>
            </a:endParaRPr>
          </a:p>
          <a:p>
            <a:pPr marL="514350" indent="-457200">
              <a:buFont typeface="Arial" panose="020B0604020202020204" pitchFamily="34" charset="0"/>
              <a:buAutoNum type="arabicParenR"/>
            </a:pPr>
            <a:r>
              <a:rPr lang="en-US" altLang="he-IL" sz="2000" dirty="0"/>
              <a:t>When a removing a node from an AVL tree, we may require rebalancing at most one vertex.</a:t>
            </a:r>
          </a:p>
          <a:p>
            <a:pPr marL="57150" indent="0"/>
            <a:endParaRPr lang="en-US" altLang="he-IL" sz="2000" dirty="0"/>
          </a:p>
          <a:p>
            <a:pPr marL="514350" indent="-457200">
              <a:buFont typeface="Arial" panose="020B0604020202020204" pitchFamily="34" charset="0"/>
              <a:buAutoNum type="arabicParenR"/>
            </a:pPr>
            <a:endParaRPr lang="en-US" altLang="he-IL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44723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684213"/>
            <a:ext cx="8459788" cy="1023937"/>
          </a:xfrm>
          <a:ln/>
        </p:spPr>
        <p:txBody>
          <a:bodyPr/>
          <a:lstStyle/>
          <a:p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14040"/>
          <a:lstStyle/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B-trees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and</a:t>
            </a:r>
          </a:p>
          <a:p>
            <a:pPr marL="642938" indent="-528638" algn="ctr">
              <a:lnSpc>
                <a:spcPct val="95000"/>
              </a:lnSpc>
              <a:buClrTx/>
              <a:buSzPct val="45000"/>
              <a:buFontTx/>
              <a:buNone/>
              <a:tabLst>
                <a:tab pos="642938" algn="l"/>
                <a:tab pos="755650" algn="l"/>
                <a:tab pos="1212850" algn="l"/>
                <a:tab pos="1670050" algn="l"/>
                <a:tab pos="2127250" algn="l"/>
                <a:tab pos="2584450" algn="l"/>
                <a:tab pos="3041650" algn="l"/>
                <a:tab pos="3498850" algn="l"/>
                <a:tab pos="3956050" algn="l"/>
                <a:tab pos="4413250" algn="l"/>
                <a:tab pos="4870450" algn="l"/>
                <a:tab pos="5327650" algn="l"/>
                <a:tab pos="5784850" algn="l"/>
                <a:tab pos="6242050" algn="l"/>
                <a:tab pos="6699250" algn="l"/>
                <a:tab pos="7156450" algn="l"/>
                <a:tab pos="7613650" algn="l"/>
                <a:tab pos="8070850" algn="l"/>
                <a:tab pos="8528050" algn="l"/>
                <a:tab pos="8985250" algn="l"/>
                <a:tab pos="9442450" algn="l"/>
              </a:tabLst>
            </a:pPr>
            <a:r>
              <a:rPr lang="de-DE" altLang="en-US" sz="7000" dirty="0"/>
              <a:t>2-3 trees</a:t>
            </a:r>
          </a:p>
        </p:txBody>
      </p:sp>
    </p:spTree>
    <p:extLst>
      <p:ext uri="{BB962C8B-B14F-4D97-AF65-F5344CB8AC3E}">
        <p14:creationId xmlns:p14="http://schemas.microsoft.com/office/powerpoint/2010/main" val="24171756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2-3 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2-3 tree properties</a:t>
            </a:r>
          </a:p>
          <a:p>
            <a:pPr marL="400050"/>
            <a:r>
              <a:rPr lang="en-US" altLang="he-IL" sz="2200" dirty="0"/>
              <a:t>Every non-leaf vertex has 2 or 3 children</a:t>
            </a:r>
          </a:p>
          <a:p>
            <a:pPr marL="400050"/>
            <a:r>
              <a:rPr lang="en-US" altLang="he-IL" sz="2200" dirty="0"/>
              <a:t>Every vertex stores 1 or 2 values (as opposed to standard BSTs)</a:t>
            </a:r>
          </a:p>
          <a:p>
            <a:pPr marL="400050"/>
            <a:r>
              <a:rPr lang="en-US" altLang="he-IL" sz="2200" dirty="0"/>
              <a:t>The values in a node are more than everything on the right, and less than everything on the left</a:t>
            </a:r>
          </a:p>
          <a:p>
            <a:pPr marL="400050"/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 err="1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CAEB36-348E-4F6B-B1FD-C7DFDAA7D19B}"/>
              </a:ext>
            </a:extLst>
          </p:cNvPr>
          <p:cNvGrpSpPr/>
          <p:nvPr/>
        </p:nvGrpSpPr>
        <p:grpSpPr>
          <a:xfrm>
            <a:off x="5540373" y="4972874"/>
            <a:ext cx="2974973" cy="1524000"/>
            <a:chOff x="6716712" y="4237037"/>
            <a:chExt cx="2974973" cy="1524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26E30F9-35B8-4425-AD4C-1B3F0EBE9A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47001" y="4237037"/>
              <a:ext cx="914400" cy="3048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b="1" dirty="0"/>
                <a:t>A   B</a:t>
              </a:r>
            </a:p>
          </p:txBody>
        </p:sp>
        <p:sp>
          <p:nvSpPr>
            <p:cNvPr id="8" name="Line 35">
              <a:extLst>
                <a:ext uri="{FF2B5EF4-FFF2-40B4-BE49-F238E27FC236}">
                  <a16:creationId xmlns:a16="http://schemas.microsoft.com/office/drawing/2014/main" id="{71EAE945-7E7C-486C-85AA-792F4D938D8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88201" y="4541837"/>
              <a:ext cx="635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9" name="Line 36">
              <a:extLst>
                <a:ext uri="{FF2B5EF4-FFF2-40B4-BE49-F238E27FC236}">
                  <a16:creationId xmlns:a16="http://schemas.microsoft.com/office/drawing/2014/main" id="{5816AAAB-D1E7-479C-A63F-3B9DA8F317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04201" y="4541837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10" name="Line 37">
              <a:extLst>
                <a:ext uri="{FF2B5EF4-FFF2-40B4-BE49-F238E27FC236}">
                  <a16:creationId xmlns:a16="http://schemas.microsoft.com/office/drawing/2014/main" id="{F8B90D28-FB75-447B-B882-3D79F0E72B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5200" y="4541837"/>
              <a:ext cx="6564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0F3425CB-3B1A-4014-9BBD-F0D8CDD8B32A}"/>
                </a:ext>
              </a:extLst>
            </p:cNvPr>
            <p:cNvSpPr/>
            <p:nvPr/>
          </p:nvSpPr>
          <p:spPr bwMode="auto">
            <a:xfrm>
              <a:off x="6716712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4" name="Isosceles Triangle 13">
              <a:extLst>
                <a:ext uri="{FF2B5EF4-FFF2-40B4-BE49-F238E27FC236}">
                  <a16:creationId xmlns:a16="http://schemas.microsoft.com/office/drawing/2014/main" id="{15DDD1B1-5D15-49FB-A856-684AA873E42C}"/>
                </a:ext>
              </a:extLst>
            </p:cNvPr>
            <p:cNvSpPr/>
            <p:nvPr/>
          </p:nvSpPr>
          <p:spPr bwMode="auto">
            <a:xfrm>
              <a:off x="7725568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BCF30E26-63AE-4EAF-A12A-2B5AC23D20E1}"/>
                </a:ext>
              </a:extLst>
            </p:cNvPr>
            <p:cNvSpPr/>
            <p:nvPr/>
          </p:nvSpPr>
          <p:spPr bwMode="auto">
            <a:xfrm>
              <a:off x="8734424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3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DDDE34D-3E0F-4008-96D9-91AF220C9ACE}"/>
              </a:ext>
            </a:extLst>
          </p:cNvPr>
          <p:cNvSpPr txBox="1"/>
          <p:nvPr/>
        </p:nvSpPr>
        <p:spPr>
          <a:xfrm>
            <a:off x="5882752" y="6509936"/>
            <a:ext cx="2600777" cy="40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T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≤ B ≤ T</a:t>
            </a:r>
            <a:r>
              <a:rPr lang="en-CA" sz="2200" baseline="-25000" dirty="0">
                <a:solidFill>
                  <a:schemeClr val="tx1"/>
                </a:solidFill>
              </a:rPr>
              <a:t>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AF75836-A5B9-4423-9A99-18FA15723F0C}"/>
              </a:ext>
            </a:extLst>
          </p:cNvPr>
          <p:cNvGrpSpPr/>
          <p:nvPr/>
        </p:nvGrpSpPr>
        <p:grpSpPr>
          <a:xfrm>
            <a:off x="1839912" y="4972874"/>
            <a:ext cx="2295522" cy="1524000"/>
            <a:chOff x="7072310" y="4237037"/>
            <a:chExt cx="2295522" cy="152400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682EEC0-ABBF-447D-8008-86602BEE23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77171" y="4237037"/>
              <a:ext cx="634997" cy="304800"/>
            </a:xfrm>
            <a:prstGeom prst="rect">
              <a:avLst/>
            </a:prstGeom>
            <a:solidFill>
              <a:srgbClr val="FFC000"/>
            </a:solidFill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en-US" sz="1600" b="1" dirty="0"/>
                <a:t>A  </a:t>
              </a:r>
            </a:p>
          </p:txBody>
        </p:sp>
        <p:sp>
          <p:nvSpPr>
            <p:cNvPr id="28" name="Line 35">
              <a:extLst>
                <a:ext uri="{FF2B5EF4-FFF2-40B4-BE49-F238E27FC236}">
                  <a16:creationId xmlns:a16="http://schemas.microsoft.com/office/drawing/2014/main" id="{816F7ABE-8244-4729-91C9-67F8DC9BBD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546971" y="4541837"/>
              <a:ext cx="635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C03F2064-6339-400C-9873-C643207B00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58171" y="4541837"/>
              <a:ext cx="656427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9A8F264A-6854-400C-BB6B-EB896FF67A16}"/>
                </a:ext>
              </a:extLst>
            </p:cNvPr>
            <p:cNvSpPr/>
            <p:nvPr/>
          </p:nvSpPr>
          <p:spPr bwMode="auto">
            <a:xfrm>
              <a:off x="7072310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1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F9E77A9F-E435-4989-83E4-1A3672AC54B9}"/>
                </a:ext>
              </a:extLst>
            </p:cNvPr>
            <p:cNvSpPr/>
            <p:nvPr/>
          </p:nvSpPr>
          <p:spPr bwMode="auto">
            <a:xfrm>
              <a:off x="8410571" y="48466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R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2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3F6CBA67-F30C-4882-A3CF-D323403033F0}"/>
              </a:ext>
            </a:extLst>
          </p:cNvPr>
          <p:cNvSpPr txBox="1"/>
          <p:nvPr/>
        </p:nvSpPr>
        <p:spPr>
          <a:xfrm>
            <a:off x="2184809" y="6509936"/>
            <a:ext cx="1581780" cy="40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R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R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526886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4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2-3 trees - depth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Every non-leaf vertex has 2 or 3 children </a:t>
            </a:r>
          </a:p>
          <a:p>
            <a:pPr marL="400050"/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57150" indent="0"/>
            <a:r>
              <a:rPr lang="en-US" altLang="he-IL" sz="2200" dirty="0"/>
              <a:t>Therefore, in a tree of height h and N nodes we have</a:t>
            </a:r>
          </a:p>
          <a:p>
            <a:pPr marL="400050"/>
            <a:r>
              <a:rPr lang="en-US" altLang="he-IL" sz="2200" dirty="0"/>
              <a:t>N ≥ 1 + 2 + 2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… + 2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≥ 2</a:t>
            </a:r>
            <a:r>
              <a:rPr lang="en-US" altLang="he-IL" sz="2200" baseline="30000" dirty="0"/>
              <a:t>h</a:t>
            </a:r>
            <a:endParaRPr lang="en-US" altLang="he-IL" sz="2200" dirty="0"/>
          </a:p>
          <a:p>
            <a:pPr marL="400050"/>
            <a:r>
              <a:rPr lang="en-US" altLang="he-IL" sz="2200" dirty="0"/>
              <a:t>N ≤ 1 + 3 + 3</a:t>
            </a:r>
            <a:r>
              <a:rPr lang="en-US" altLang="he-IL" sz="2200" baseline="30000" dirty="0"/>
              <a:t>2</a:t>
            </a:r>
            <a:r>
              <a:rPr lang="en-US" altLang="he-IL" sz="2200" dirty="0"/>
              <a:t> + … + 3</a:t>
            </a:r>
            <a:r>
              <a:rPr lang="en-US" altLang="he-IL" sz="2200" baseline="30000" dirty="0"/>
              <a:t>h</a:t>
            </a:r>
            <a:r>
              <a:rPr lang="en-US" altLang="he-IL" sz="2200" dirty="0"/>
              <a:t> ≤ 3</a:t>
            </a:r>
            <a:r>
              <a:rPr lang="en-US" altLang="he-IL" sz="2200" baseline="30000" dirty="0"/>
              <a:t>h+1</a:t>
            </a:r>
          </a:p>
          <a:p>
            <a:pPr marL="57150" indent="0"/>
            <a:r>
              <a:rPr lang="en-US" altLang="he-IL" sz="2200" dirty="0"/>
              <a:t>In other words, the height of the tree is </a:t>
            </a:r>
          </a:p>
          <a:p>
            <a:pPr marL="57150" indent="0" algn="ctr"/>
            <a:r>
              <a:rPr lang="en-US" altLang="he-IL" sz="2200" dirty="0"/>
              <a:t>log</a:t>
            </a:r>
            <a:r>
              <a:rPr lang="en-US" altLang="he-IL" sz="2200" baseline="-25000" dirty="0"/>
              <a:t>3</a:t>
            </a:r>
            <a:r>
              <a:rPr lang="en-US" altLang="he-IL" sz="2200" dirty="0"/>
              <a:t>(size)-1 ≤ h ≤ log</a:t>
            </a:r>
            <a:r>
              <a:rPr lang="en-US" altLang="he-IL" sz="2200" baseline="-25000" dirty="0"/>
              <a:t>2</a:t>
            </a:r>
            <a:r>
              <a:rPr lang="en-US" altLang="he-IL" sz="2200" dirty="0"/>
              <a:t>(size)</a:t>
            </a:r>
          </a:p>
          <a:p>
            <a:pPr marL="57150" indent="0"/>
            <a:r>
              <a:rPr lang="en-US" altLang="he-IL" sz="2200" dirty="0"/>
              <a:t>In other words, we ha	</a:t>
            </a:r>
            <a:r>
              <a:rPr lang="en-US" altLang="he-IL" sz="2200" dirty="0" err="1"/>
              <a:t>ve</a:t>
            </a:r>
            <a:r>
              <a:rPr lang="en-US" altLang="he-IL" sz="2200" dirty="0"/>
              <a:t> height =</a:t>
            </a:r>
            <a:r>
              <a:rPr lang="el-GR" altLang="he-IL" sz="2200" dirty="0"/>
              <a:t> Θ</a:t>
            </a:r>
            <a:r>
              <a:rPr lang="en-US" altLang="he-IL" sz="2200" dirty="0"/>
              <a:t>(log(size))</a:t>
            </a:r>
          </a:p>
        </p:txBody>
      </p:sp>
    </p:spTree>
    <p:extLst>
      <p:ext uri="{BB962C8B-B14F-4D97-AF65-F5344CB8AC3E}">
        <p14:creationId xmlns:p14="http://schemas.microsoft.com/office/powerpoint/2010/main" val="1157831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u="sng" dirty="0"/>
              <a:t>B-tree or order m</a:t>
            </a:r>
          </a:p>
          <a:p>
            <a:pPr marL="400050"/>
            <a:r>
              <a:rPr lang="en-US" altLang="he-IL" sz="2200" dirty="0"/>
              <a:t>Root has between 2 and m children</a:t>
            </a:r>
          </a:p>
          <a:p>
            <a:pPr marL="400050"/>
            <a:r>
              <a:rPr lang="en-US" altLang="he-IL" sz="2200" dirty="0"/>
              <a:t>Every non-leaf non-root has between m/2 and m children</a:t>
            </a:r>
          </a:p>
          <a:p>
            <a:pPr marL="400050"/>
            <a:r>
              <a:rPr lang="en-US" altLang="he-IL" sz="2200" dirty="0"/>
              <a:t>Every vertex stores a value between every two children</a:t>
            </a:r>
          </a:p>
          <a:p>
            <a:pPr marL="400050"/>
            <a:r>
              <a:rPr lang="en-US" altLang="he-IL" sz="2200" dirty="0"/>
              <a:t>The values in a node are more than everything on the right, and less than everything on the left</a:t>
            </a:r>
          </a:p>
          <a:p>
            <a:pPr marL="400050"/>
            <a:r>
              <a:rPr lang="en-US" altLang="he-IL" sz="2200" dirty="0"/>
              <a:t>All leaves has the same depth</a:t>
            </a:r>
          </a:p>
          <a:p>
            <a:pPr marL="57150" indent="0"/>
            <a:endParaRPr lang="en-US" altLang="he-IL" sz="2200" dirty="0"/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200" dirty="0"/>
          </a:p>
          <a:p>
            <a:pPr marL="57150" indent="0"/>
            <a:endParaRPr lang="en-US" altLang="he-IL" sz="2200" dirty="0"/>
          </a:p>
          <a:p>
            <a:pPr marL="57150" indent="0"/>
            <a:endParaRPr lang="en-US" altLang="he-IL" sz="2200" dirty="0" err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DDE34D-3E0F-4008-96D9-91AF220C9ACE}"/>
              </a:ext>
            </a:extLst>
          </p:cNvPr>
          <p:cNvSpPr txBox="1"/>
          <p:nvPr/>
        </p:nvSpPr>
        <p:spPr>
          <a:xfrm>
            <a:off x="4528299" y="6664332"/>
            <a:ext cx="3701783" cy="617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tx1"/>
                </a:solidFill>
              </a:rPr>
              <a:t>T</a:t>
            </a:r>
            <a:r>
              <a:rPr lang="en-US" sz="2200" baseline="-25000" dirty="0">
                <a:solidFill>
                  <a:schemeClr val="tx1"/>
                </a:solidFill>
              </a:rPr>
              <a:t>1</a:t>
            </a:r>
            <a:r>
              <a:rPr lang="en-CA" sz="2200" dirty="0">
                <a:solidFill>
                  <a:schemeClr val="tx1"/>
                </a:solidFill>
              </a:rPr>
              <a:t> ≤ A ≤ T</a:t>
            </a:r>
            <a:r>
              <a:rPr lang="en-CA" sz="2200" baseline="-25000" dirty="0">
                <a:solidFill>
                  <a:schemeClr val="tx1"/>
                </a:solidFill>
              </a:rPr>
              <a:t>2</a:t>
            </a:r>
            <a:r>
              <a:rPr lang="en-CA" sz="2200" dirty="0">
                <a:solidFill>
                  <a:schemeClr val="tx1"/>
                </a:solidFill>
              </a:rPr>
              <a:t> ≤ B ≤ T</a:t>
            </a:r>
            <a:r>
              <a:rPr lang="en-CA" sz="2200" baseline="-25000" dirty="0">
                <a:solidFill>
                  <a:schemeClr val="tx1"/>
                </a:solidFill>
              </a:rPr>
              <a:t>3</a:t>
            </a:r>
            <a:r>
              <a:rPr lang="en-CA" sz="2200" dirty="0">
                <a:solidFill>
                  <a:schemeClr val="tx1"/>
                </a:solidFill>
              </a:rPr>
              <a:t> ≤ C ≤ T</a:t>
            </a:r>
            <a:r>
              <a:rPr lang="en-CA" sz="2200" baseline="-25000" dirty="0">
                <a:solidFill>
                  <a:schemeClr val="tx1"/>
                </a:solidFill>
              </a:rPr>
              <a:t>4</a:t>
            </a:r>
          </a:p>
          <a:p>
            <a:endParaRPr lang="en-CA" sz="2200" baseline="-25000" dirty="0">
              <a:solidFill>
                <a:schemeClr val="tx1"/>
              </a:solidFill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247B22-BDF8-4BB7-8CAD-02E3E0328C4B}"/>
              </a:ext>
            </a:extLst>
          </p:cNvPr>
          <p:cNvGrpSpPr/>
          <p:nvPr/>
        </p:nvGrpSpPr>
        <p:grpSpPr>
          <a:xfrm>
            <a:off x="3982222" y="4922838"/>
            <a:ext cx="4081461" cy="1523999"/>
            <a:chOff x="2754312" y="4922838"/>
            <a:chExt cx="4081461" cy="15239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ACAEB36-348E-4F6B-B1FD-C7DFDAA7D19B}"/>
                </a:ext>
              </a:extLst>
            </p:cNvPr>
            <p:cNvGrpSpPr/>
            <p:nvPr/>
          </p:nvGrpSpPr>
          <p:grpSpPr>
            <a:xfrm>
              <a:off x="2754312" y="4922838"/>
              <a:ext cx="2974973" cy="1523999"/>
              <a:chOff x="6716712" y="4237038"/>
              <a:chExt cx="2974973" cy="1523999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26E30F9-35B8-4425-AD4C-1B3F0EBE9A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3201" y="4237038"/>
                <a:ext cx="1636704" cy="292100"/>
              </a:xfrm>
              <a:prstGeom prst="rect">
                <a:avLst/>
              </a:prstGeom>
              <a:solidFill>
                <a:srgbClr val="FFC000"/>
              </a:solidFill>
              <a:ln>
                <a:headEnd/>
                <a:tailEnd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en-US" sz="1600" b="1" dirty="0"/>
                  <a:t>A     B      C</a:t>
                </a:r>
              </a:p>
            </p:txBody>
          </p:sp>
          <p:sp>
            <p:nvSpPr>
              <p:cNvPr id="8" name="Line 35">
                <a:extLst>
                  <a:ext uri="{FF2B5EF4-FFF2-40B4-BE49-F238E27FC236}">
                    <a16:creationId xmlns:a16="http://schemas.microsoft.com/office/drawing/2014/main" id="{71EAE945-7E7C-486C-85AA-792F4D938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188201" y="4541837"/>
                <a:ext cx="63500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9" name="Line 36">
                <a:extLst>
                  <a:ext uri="{FF2B5EF4-FFF2-40B4-BE49-F238E27FC236}">
                    <a16:creationId xmlns:a16="http://schemas.microsoft.com/office/drawing/2014/main" id="{5816AAAB-D1E7-479C-A63F-3B9DA8F317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204201" y="4529138"/>
                <a:ext cx="311939" cy="317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/>
              </a:p>
            </p:txBody>
          </p:sp>
          <p:sp>
            <p:nvSpPr>
              <p:cNvPr id="10" name="Line 37">
                <a:extLst>
                  <a:ext uri="{FF2B5EF4-FFF2-40B4-BE49-F238E27FC236}">
                    <a16:creationId xmlns:a16="http://schemas.microsoft.com/office/drawing/2014/main" id="{F8B90D28-FB75-447B-B882-3D79F0E72B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29688" y="4529138"/>
                <a:ext cx="311939" cy="31749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CA" dirty="0"/>
              </a:p>
            </p:txBody>
          </p:sp>
          <p:sp>
            <p:nvSpPr>
              <p:cNvPr id="2" name="Isosceles Triangle 1">
                <a:extLst>
                  <a:ext uri="{FF2B5EF4-FFF2-40B4-BE49-F238E27FC236}">
                    <a16:creationId xmlns:a16="http://schemas.microsoft.com/office/drawing/2014/main" id="{0F3425CB-3B1A-4014-9BBD-F0D8CDD8B32A}"/>
                  </a:ext>
                </a:extLst>
              </p:cNvPr>
              <p:cNvSpPr/>
              <p:nvPr/>
            </p:nvSpPr>
            <p:spPr bwMode="auto">
              <a:xfrm>
                <a:off x="6716712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1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4" name="Isosceles Triangle 13">
                <a:extLst>
                  <a:ext uri="{FF2B5EF4-FFF2-40B4-BE49-F238E27FC236}">
                    <a16:creationId xmlns:a16="http://schemas.microsoft.com/office/drawing/2014/main" id="{15DDD1B1-5D15-49FB-A856-684AA873E42C}"/>
                  </a:ext>
                </a:extLst>
              </p:cNvPr>
              <p:cNvSpPr/>
              <p:nvPr/>
            </p:nvSpPr>
            <p:spPr bwMode="auto">
              <a:xfrm>
                <a:off x="7725568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2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  <p:sp>
            <p:nvSpPr>
              <p:cNvPr id="15" name="Isosceles Triangle 14">
                <a:extLst>
                  <a:ext uri="{FF2B5EF4-FFF2-40B4-BE49-F238E27FC236}">
                    <a16:creationId xmlns:a16="http://schemas.microsoft.com/office/drawing/2014/main" id="{BCF30E26-63AE-4EAF-A12A-2B5AC23D20E1}"/>
                  </a:ext>
                </a:extLst>
              </p:cNvPr>
              <p:cNvSpPr/>
              <p:nvPr/>
            </p:nvSpPr>
            <p:spPr bwMode="auto">
              <a:xfrm>
                <a:off x="8734424" y="4846637"/>
                <a:ext cx="957261" cy="914400"/>
              </a:xfrm>
              <a:prstGeom prst="triangle">
                <a:avLst/>
              </a:prstGeom>
              <a:ln>
                <a:headEnd type="none" w="med" len="med"/>
                <a:tailEnd type="none" w="med" len="med"/>
              </a:ln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57200" rtl="0" eaLnBrk="1" fontAlgn="base" latinLnBrk="0" hangingPunct="0">
                  <a:lnSpc>
                    <a:spcPct val="93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buNone/>
                  <a:tabLst/>
                </a:pPr>
                <a:r>
                  <a:rPr lang="en-US" sz="1600" dirty="0">
                    <a:solidFill>
                      <a:schemeClr val="tx1"/>
                    </a:solidFill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T</a:t>
                </a:r>
                <a:r>
                  <a:rPr kumimoji="0" lang="en-US" sz="1600" b="0" i="0" u="none" strike="noStrike" cap="none" normalizeH="0" baseline="-2500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Arial Unicode MS" panose="020B0604020202020204" pitchFamily="34" charset="-128"/>
                    <a:cs typeface="Arial Unicode MS" panose="020B0604020202020204" pitchFamily="34" charset="-128"/>
                  </a:rPr>
                  <a:t>3</a:t>
                </a:r>
                <a:endParaRPr kumimoji="0" lang="en-CA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endParaRPr>
              </a:p>
            </p:txBody>
          </p:sp>
        </p:grp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3E83B607-7361-43F3-991A-211D5A3B6AF0}"/>
                </a:ext>
              </a:extLst>
            </p:cNvPr>
            <p:cNvSpPr/>
            <p:nvPr/>
          </p:nvSpPr>
          <p:spPr bwMode="auto">
            <a:xfrm>
              <a:off x="5878512" y="5532437"/>
              <a:ext cx="957261" cy="914400"/>
            </a:xfrm>
            <a:prstGeom prst="triangl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457200" rtl="0" eaLnBrk="1" fontAlgn="base" latinLnBrk="0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</a:pP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T</a:t>
              </a:r>
              <a:r>
                <a: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Arial Unicode MS" panose="020B0604020202020204" pitchFamily="34" charset="-128"/>
                  <a:cs typeface="Arial Unicode MS" panose="020B0604020202020204" pitchFamily="34" charset="-128"/>
                </a:rPr>
                <a:t>4</a:t>
              </a:r>
              <a:endParaRPr kumimoji="0" lang="en-CA" sz="16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899C5EB8-21B5-4B34-A30E-75E61AE9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97511" y="5221287"/>
              <a:ext cx="868365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CA" dirty="0"/>
            </a:p>
          </p:txBody>
        </p:sp>
      </p:grpSp>
    </p:spTree>
    <p:extLst>
      <p:ext uri="{BB962C8B-B14F-4D97-AF65-F5344CB8AC3E}">
        <p14:creationId xmlns:p14="http://schemas.microsoft.com/office/powerpoint/2010/main" val="106673752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some history (from wiki)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000" dirty="0"/>
              <a:t>Invented by Bayer and M. McCreight while working at Boeing Research Labs.</a:t>
            </a:r>
          </a:p>
          <a:p>
            <a:pPr marL="400050"/>
            <a:r>
              <a:rPr lang="en-US" altLang="he-IL" sz="2000" dirty="0"/>
              <a:t>The goal was to efficiently manage index pages for large random access files.</a:t>
            </a:r>
          </a:p>
          <a:p>
            <a:pPr marL="400050"/>
            <a:r>
              <a:rPr lang="en-US" altLang="he-IL" sz="2000" dirty="0"/>
              <a:t>The basic assumption was that the trees are huge so that only small chunks of the tree could fit in main memory. </a:t>
            </a:r>
          </a:p>
          <a:p>
            <a:pPr marL="400050">
              <a:buFont typeface="Arial" panose="020B0604020202020204" pitchFamily="34" charset="0"/>
              <a:buChar char="•"/>
            </a:pPr>
            <a:endParaRPr lang="en-US" altLang="he-IL" sz="2000" dirty="0"/>
          </a:p>
          <a:p>
            <a:pPr marL="400050"/>
            <a:r>
              <a:rPr lang="en-US" altLang="he-IL" sz="2000" dirty="0"/>
              <a:t>Bayer and McCreight never explained what, if anything, the B stands for: Boeing, balanced, broad, bushy, and Bayer have been suggested.</a:t>
            </a:r>
          </a:p>
          <a:p>
            <a:pPr marL="400050"/>
            <a:r>
              <a:rPr lang="en-US" altLang="he-IL" sz="2000" dirty="0"/>
              <a:t>McCreight has said "the more you think about what the B in B-trees means, the better you understand B-trees.</a:t>
            </a:r>
          </a:p>
        </p:txBody>
      </p:sp>
    </p:spTree>
    <p:extLst>
      <p:ext uri="{BB962C8B-B14F-4D97-AF65-F5344CB8AC3E}">
        <p14:creationId xmlns:p14="http://schemas.microsoft.com/office/powerpoint/2010/main" val="149027638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altLang="en-US" dirty="0"/>
              <a:t>Traversing </a:t>
            </a:r>
            <a:r>
              <a:rPr lang="en-US" altLang="he-IL" dirty="0"/>
              <a:t>Binary Trees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// prints the tree in </a:t>
            </a:r>
            <a:r>
              <a:rPr lang="en-US" sz="2200" dirty="0" err="1"/>
              <a:t>PreOrder</a:t>
            </a:r>
            <a:endParaRPr lang="en-US" sz="2200" dirty="0"/>
          </a:p>
          <a:p>
            <a:pPr>
              <a:defRPr/>
            </a:pPr>
            <a:r>
              <a:rPr lang="en-US" sz="2200" dirty="0" err="1"/>
              <a:t>PreOrderTraversal</a:t>
            </a:r>
            <a:r>
              <a:rPr lang="en-US" sz="2200" dirty="0"/>
              <a:t> (</a:t>
            </a:r>
            <a:r>
              <a:rPr lang="en-US" sz="2200" dirty="0" err="1"/>
              <a:t>BTnode</a:t>
            </a:r>
            <a:r>
              <a:rPr lang="en-US" sz="2200" dirty="0"/>
              <a:t> root):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If root==null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	1.1 do nothing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200" dirty="0"/>
              <a:t>Else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2.1 print( </a:t>
            </a:r>
            <a:r>
              <a:rPr lang="en-US" sz="2200" dirty="0" err="1"/>
              <a:t>root.data</a:t>
            </a:r>
            <a:r>
              <a:rPr lang="en-US" sz="2200" dirty="0"/>
              <a:t> 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2.2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root.left</a:t>
            </a:r>
            <a:r>
              <a:rPr lang="en-US" sz="2200" dirty="0"/>
              <a:t>)</a:t>
            </a:r>
          </a:p>
          <a:p>
            <a:pPr marL="400050" lvl="1" indent="0">
              <a:buFont typeface="Arial" panose="020B0604020202020204" pitchFamily="34" charset="0"/>
              <a:buNone/>
              <a:defRPr/>
            </a:pPr>
            <a:r>
              <a:rPr lang="en-US" sz="2200" dirty="0"/>
              <a:t>2.3 </a:t>
            </a:r>
            <a:r>
              <a:rPr lang="en-US" sz="2200" dirty="0" err="1"/>
              <a:t>PreOrderTraversal</a:t>
            </a:r>
            <a:r>
              <a:rPr lang="en-US" sz="2200" dirty="0"/>
              <a:t>(</a:t>
            </a:r>
            <a:r>
              <a:rPr lang="en-US" sz="2200" dirty="0" err="1"/>
              <a:t>root.right</a:t>
            </a:r>
            <a:r>
              <a:rPr lang="en-US" sz="2200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A63B62-3FA5-434E-846E-D630D5D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1553" y="3181468"/>
            <a:ext cx="4764088" cy="779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Q:Change the algorithm to get the 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InOrder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/</a:t>
            </a:r>
            <a:r>
              <a:rPr lang="en-US" altLang="he-IL" sz="2400" i="1" dirty="0" err="1">
                <a:solidFill>
                  <a:srgbClr val="0000CC"/>
                </a:solidFill>
                <a:latin typeface="Arial" panose="020B0604020202020204" pitchFamily="34" charset="0"/>
              </a:rPr>
              <a:t>PostOrder</a:t>
            </a: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 traversal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63B62-3FA5-434E-846E-D630D5DD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0233" y="4048347"/>
            <a:ext cx="551266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algn="l" rtl="0" eaLnBrk="0" hangingPunct="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he-IL" sz="2400" i="1" dirty="0">
                <a:solidFill>
                  <a:srgbClr val="0000CC"/>
                </a:solidFill>
                <a:latin typeface="Arial" panose="020B0604020202020204" pitchFamily="34" charset="0"/>
              </a:rPr>
              <a:t>A: change the order of 2.1 2.2 and 2.3</a:t>
            </a:r>
          </a:p>
        </p:txBody>
      </p:sp>
    </p:spTree>
    <p:extLst>
      <p:ext uri="{BB962C8B-B14F-4D97-AF65-F5344CB8AC3E}">
        <p14:creationId xmlns:p14="http://schemas.microsoft.com/office/powerpoint/2010/main" val="386602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Add the new value in a leaf</a:t>
            </a:r>
          </a:p>
          <a:p>
            <a:pPr marL="400050"/>
            <a:r>
              <a:rPr lang="en-US" altLang="he-IL" sz="2200" dirty="0"/>
              <a:t>If after the addition the leaf has 2 values</a:t>
            </a:r>
          </a:p>
          <a:p>
            <a:pPr marL="57150" indent="0"/>
            <a:r>
              <a:rPr lang="en-US" altLang="he-IL" sz="2200" dirty="0"/>
              <a:t>		STOP</a:t>
            </a:r>
          </a:p>
          <a:p>
            <a:pPr marL="400050"/>
            <a:r>
              <a:rPr lang="en-US" altLang="he-IL" sz="2200" dirty="0"/>
              <a:t>If the leaf has 3 values (the leaf is “overfilled”)</a:t>
            </a:r>
          </a:p>
          <a:p>
            <a:pPr marL="57150" indent="0"/>
            <a:r>
              <a:rPr lang="en-US" altLang="he-IL" sz="2200" dirty="0"/>
              <a:t>		We split it into two nodes:</a:t>
            </a:r>
          </a:p>
          <a:p>
            <a:pPr marL="57150" indent="0"/>
            <a:r>
              <a:rPr lang="en-US" altLang="he-IL" sz="2200" dirty="0"/>
              <a:t>		Take the median to be the parent</a:t>
            </a:r>
          </a:p>
          <a:p>
            <a:pPr marL="57150" indent="0"/>
            <a:r>
              <a:rPr lang="en-US" altLang="he-IL" sz="2200" dirty="0"/>
              <a:t>		Values &lt; than the median are put in the new left node</a:t>
            </a:r>
          </a:p>
          <a:p>
            <a:pPr marL="57150" indent="0"/>
            <a:r>
              <a:rPr lang="en-US" altLang="he-IL" sz="2200" dirty="0"/>
              <a:t>		Values &gt; than the median are put in the new right node</a:t>
            </a:r>
          </a:p>
          <a:p>
            <a:pPr marL="57150" indent="0"/>
            <a:r>
              <a:rPr lang="en-US" altLang="he-IL" sz="2200" dirty="0"/>
              <a:t>	</a:t>
            </a:r>
            <a:r>
              <a:rPr lang="en-US" altLang="he-IL" sz="2200"/>
              <a:t>	Push the median up to </a:t>
            </a:r>
            <a:r>
              <a:rPr lang="en-US" altLang="he-IL" sz="2200" dirty="0"/>
              <a:t>the parent</a:t>
            </a:r>
          </a:p>
          <a:p>
            <a:pPr marL="57150" indent="0"/>
            <a:r>
              <a:rPr lang="en-US" altLang="he-IL" sz="2200" dirty="0"/>
              <a:t>		</a:t>
            </a:r>
            <a:r>
              <a:rPr lang="en-US" altLang="he-IL" sz="2200" i="1" dirty="0"/>
              <a:t>** Fix the parent if needed (e.g. using recursion)</a:t>
            </a:r>
          </a:p>
        </p:txBody>
      </p:sp>
    </p:spTree>
    <p:extLst>
      <p:ext uri="{BB962C8B-B14F-4D97-AF65-F5344CB8AC3E}">
        <p14:creationId xmlns:p14="http://schemas.microsoft.com/office/powerpoint/2010/main" val="39450863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Examples:</a:t>
            </a:r>
          </a:p>
          <a:p>
            <a:pPr marL="57150" indent="0"/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US" altLang="he-IL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307954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deletion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Find the value in the tree</a:t>
            </a:r>
          </a:p>
          <a:p>
            <a:pPr marL="400050"/>
            <a:r>
              <a:rPr lang="en-US" altLang="he-IL" sz="2200" dirty="0"/>
              <a:t>If the value is not in the leaf</a:t>
            </a:r>
          </a:p>
          <a:p>
            <a:pPr marL="57150" indent="0"/>
            <a:r>
              <a:rPr lang="en-US" altLang="he-IL" sz="2200" dirty="0"/>
              <a:t>		Find it’s predecessor (in a leaf) </a:t>
            </a:r>
          </a:p>
          <a:p>
            <a:pPr marL="57150" indent="0"/>
            <a:r>
              <a:rPr lang="en-US" altLang="he-IL" sz="2200" dirty="0"/>
              <a:t>		move the predecessor to the deleted value</a:t>
            </a:r>
          </a:p>
          <a:p>
            <a:pPr marL="57150" indent="0"/>
            <a:endParaRPr lang="en-US" altLang="he-IL" sz="2200" dirty="0"/>
          </a:p>
          <a:p>
            <a:pPr marL="400050"/>
            <a:r>
              <a:rPr lang="en-US" altLang="he-IL" sz="2200" dirty="0"/>
              <a:t>So we need to handle only deletions from leaves</a:t>
            </a:r>
          </a:p>
          <a:p>
            <a:pPr marL="400050"/>
            <a:r>
              <a:rPr lang="en-US" altLang="he-IL" sz="2200" dirty="0"/>
              <a:t>When deleting a node from a leaf, the leaf can become empty</a:t>
            </a:r>
          </a:p>
          <a:p>
            <a:pPr marL="57150" indent="0"/>
            <a:r>
              <a:rPr lang="en-US" altLang="he-IL" sz="2200" dirty="0"/>
              <a:t>		This sometimes called “underflow”</a:t>
            </a:r>
          </a:p>
          <a:p>
            <a:pPr marL="400050"/>
            <a:r>
              <a:rPr lang="en-US" altLang="he-IL" sz="2200" dirty="0"/>
              <a:t>In this case we need to rebalance the node</a:t>
            </a:r>
          </a:p>
        </p:txBody>
      </p:sp>
    </p:spTree>
    <p:extLst>
      <p:ext uri="{BB962C8B-B14F-4D97-AF65-F5344CB8AC3E}">
        <p14:creationId xmlns:p14="http://schemas.microsoft.com/office/powerpoint/2010/main" val="270120070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deletion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400050"/>
            <a:r>
              <a:rPr lang="en-US" altLang="he-IL" sz="2200" dirty="0"/>
              <a:t>When deleting a node from a leaf, the leaf can become empty</a:t>
            </a:r>
          </a:p>
          <a:p>
            <a:pPr marL="57150" indent="0"/>
            <a:r>
              <a:rPr lang="en-US" altLang="he-IL" sz="2200" dirty="0"/>
              <a:t>		This sometimes called “underflow”</a:t>
            </a:r>
          </a:p>
          <a:p>
            <a:pPr marL="400050"/>
            <a:r>
              <a:rPr lang="en-US" altLang="he-IL" sz="2200" dirty="0"/>
              <a:t>In this case we need to rebalance the node</a:t>
            </a:r>
          </a:p>
          <a:p>
            <a:pPr marL="57150" indent="0"/>
            <a:r>
              <a:rPr lang="en-US" altLang="he-IL" sz="2200" u="sng" dirty="0"/>
              <a:t>Rebalancing</a:t>
            </a:r>
            <a:r>
              <a:rPr lang="en-US" altLang="he-IL" sz="2200" dirty="0"/>
              <a:t>: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If possible, borrow from the right sibling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Otherwise, if possible, borrow from the left sibling</a:t>
            </a:r>
          </a:p>
          <a:p>
            <a:pPr marL="514350" indent="-457200">
              <a:buFont typeface="+mj-lt"/>
              <a:buAutoNum type="arabicPeriod"/>
            </a:pPr>
            <a:r>
              <a:rPr lang="en-US" altLang="he-IL" sz="2200" dirty="0"/>
              <a:t>Else, all siblings have only one value</a:t>
            </a:r>
          </a:p>
          <a:p>
            <a:pPr marL="57150" indent="0"/>
            <a:r>
              <a:rPr lang="en-US" altLang="he-IL" sz="2200" dirty="0"/>
              <a:t>		Merge the parent with the right sibling, if possible</a:t>
            </a:r>
          </a:p>
          <a:p>
            <a:pPr marL="57150" indent="0"/>
            <a:r>
              <a:rPr lang="en-US" altLang="he-IL" sz="2200" dirty="0"/>
              <a:t>		Otherwise merge the parent with the left sibling</a:t>
            </a:r>
          </a:p>
          <a:p>
            <a:pPr marL="57150" indent="0"/>
            <a:r>
              <a:rPr lang="en-US" altLang="he-IL" sz="2200" dirty="0"/>
              <a:t>		</a:t>
            </a:r>
            <a:r>
              <a:rPr lang="en-US" altLang="he-IL" sz="2200" i="1" dirty="0"/>
              <a:t>** Fix the parent if needed (e.g. using recursion)</a:t>
            </a: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56698060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insertion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Examples:</a:t>
            </a:r>
          </a:p>
          <a:p>
            <a:pPr marL="57150" indent="0"/>
            <a:r>
              <a:rPr lang="en-US" altLang="he-IL" sz="2200" dirty="0">
                <a:solidFill>
                  <a:schemeClr val="accent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https://www.cs.usfca.edu/~galles/visualization/BTree.html</a:t>
            </a:r>
            <a:endParaRPr lang="en-US" altLang="he-IL" sz="2200" dirty="0">
              <a:solidFill>
                <a:schemeClr val="accent2">
                  <a:lumMod val="75000"/>
                </a:schemeClr>
              </a:solidFill>
            </a:endParaRPr>
          </a:p>
          <a:p>
            <a:pPr marL="57150" indent="0"/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32451870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720725" y="569913"/>
            <a:ext cx="8459788" cy="1250950"/>
          </a:xfrm>
          <a:ln/>
        </p:spPr>
        <p:txBody>
          <a:bodyPr tIns="38880"/>
          <a:lstStyle/>
          <a:p>
            <a:pPr algn="l">
              <a:buClrTx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he-IL" dirty="0"/>
              <a:t>B-trees – conclusion</a:t>
            </a:r>
            <a:endParaRPr lang="de-DE" altLang="en-US" dirty="0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20725" y="1949450"/>
            <a:ext cx="8855075" cy="4808538"/>
          </a:xfrm>
          <a:ln/>
        </p:spPr>
        <p:txBody>
          <a:bodyPr tIns="21240"/>
          <a:lstStyle/>
          <a:p>
            <a:pPr marL="57150" indent="0"/>
            <a:r>
              <a:rPr lang="en-US" altLang="he-IL" sz="2200" dirty="0"/>
              <a:t>B-trees are often used in databases</a:t>
            </a:r>
          </a:p>
          <a:p>
            <a:pPr marL="57150" indent="0"/>
            <a:r>
              <a:rPr lang="en-US" altLang="he-IL" sz="2200" dirty="0"/>
              <a:t>B-trees are commonly used in file systems</a:t>
            </a:r>
          </a:p>
          <a:p>
            <a:pPr marL="57150" indent="0"/>
            <a:r>
              <a:rPr lang="en-US" altLang="he-IL" sz="2200" dirty="0"/>
              <a:t>	Apple's filesystem HFS+</a:t>
            </a:r>
          </a:p>
          <a:p>
            <a:pPr marL="57150" indent="0"/>
            <a:r>
              <a:rPr lang="en-US" altLang="he-IL" sz="2200" dirty="0"/>
              <a:t>	Microsoft's NTFS</a:t>
            </a:r>
          </a:p>
          <a:p>
            <a:pPr marL="57150" indent="0"/>
            <a:r>
              <a:rPr lang="en-US" altLang="he-IL" sz="2200" dirty="0"/>
              <a:t>	Some Linux file systems</a:t>
            </a:r>
          </a:p>
          <a:p>
            <a:pPr marL="57150" indent="0"/>
            <a:r>
              <a:rPr lang="en-US" altLang="he-IL" sz="2200" dirty="0"/>
              <a:t>B-trees are useful for filesystems because records (nodes) are grouped in the same block on disk.</a:t>
            </a:r>
          </a:p>
          <a:p>
            <a:pPr marL="57150" indent="0"/>
            <a:r>
              <a:rPr lang="en-US" altLang="he-IL" sz="2200" dirty="0"/>
              <a:t>On average the rebalancing time is O(1).</a:t>
            </a:r>
          </a:p>
          <a:p>
            <a:pPr marL="57150" indent="0"/>
            <a:r>
              <a:rPr lang="en-US" altLang="he-IL" sz="2200" dirty="0"/>
              <a:t>This is much better than AVL trees where we need to update the entire path from the modified node to </a:t>
            </a:r>
            <a:r>
              <a:rPr lang="en-US" altLang="he-IL" sz="2200"/>
              <a:t>the root.</a:t>
            </a:r>
            <a:endParaRPr lang="en-US" altLang="he-IL" sz="2200" dirty="0"/>
          </a:p>
        </p:txBody>
      </p:sp>
    </p:spTree>
    <p:extLst>
      <p:ext uri="{BB962C8B-B14F-4D97-AF65-F5344CB8AC3E}">
        <p14:creationId xmlns:p14="http://schemas.microsoft.com/office/powerpoint/2010/main" val="237500891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3106</TotalTime>
  <Words>5569</Words>
  <Application>Microsoft Office PowerPoint</Application>
  <PresentationFormat>Custom</PresentationFormat>
  <Paragraphs>1133</Paragraphs>
  <Slides>96</Slides>
  <Notes>95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96</vt:i4>
      </vt:variant>
    </vt:vector>
  </HeadingPairs>
  <TitlesOfParts>
    <vt:vector size="104" baseType="lpstr">
      <vt:lpstr>Albany</vt:lpstr>
      <vt:lpstr>Arial</vt:lpstr>
      <vt:lpstr>Calibri</vt:lpstr>
      <vt:lpstr>Consolas</vt:lpstr>
      <vt:lpstr>Times New Roman</vt:lpstr>
      <vt:lpstr>Wingdings</vt:lpstr>
      <vt:lpstr>water</vt:lpstr>
      <vt:lpstr>lyt blackandwhite</vt:lpstr>
      <vt:lpstr>PowerPoint Presentation</vt:lpstr>
      <vt:lpstr>PowerPoint Presentation</vt:lpstr>
      <vt:lpstr>Binary Trees</vt:lpstr>
      <vt:lpstr>Binary Trees</vt:lpstr>
      <vt:lpstr>PowerPoint Presentation</vt:lpstr>
      <vt:lpstr>Traversing Binary Trees</vt:lpstr>
      <vt:lpstr>Traversing Binary Trees</vt:lpstr>
      <vt:lpstr>Traversing Binary Trees</vt:lpstr>
      <vt:lpstr>Traversing Binary Trees</vt:lpstr>
      <vt:lpstr>PowerPoint Presentation</vt:lpstr>
      <vt:lpstr>Traversing Binary Trees</vt:lpstr>
      <vt:lpstr>PreOrder Traversal - Iterative</vt:lpstr>
      <vt:lpstr>PreOrder Traversal - Iterative</vt:lpstr>
      <vt:lpstr>PreOrder Traversal - Iterative</vt:lpstr>
      <vt:lpstr>Breadth First Search</vt:lpstr>
      <vt:lpstr>Running time</vt:lpstr>
      <vt:lpstr>PowerPoint Presentation</vt:lpstr>
      <vt:lpstr>Binary Search Trees</vt:lpstr>
      <vt:lpstr>Binary Search Trees</vt:lpstr>
      <vt:lpstr>Binary Search Trees</vt:lpstr>
      <vt:lpstr>Not a Binary Search Tree</vt:lpstr>
      <vt:lpstr>Not a Binary Search Tree</vt:lpstr>
      <vt:lpstr>Not a Binary Search Tree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Binary Search Trees</vt:lpstr>
      <vt:lpstr>Removing an element from Binary Search Trees</vt:lpstr>
      <vt:lpstr>Removing an element from Binary Search Trees</vt:lpstr>
      <vt:lpstr>Remove node with no children</vt:lpstr>
      <vt:lpstr>Remove node with one child</vt:lpstr>
      <vt:lpstr>Remove node with two children</vt:lpstr>
      <vt:lpstr>Remove node with two children</vt:lpstr>
      <vt:lpstr>Running time of the operations</vt:lpstr>
      <vt:lpstr>PowerPoint Presentation</vt:lpstr>
      <vt:lpstr>Balancing the tree</vt:lpstr>
      <vt:lpstr>Creating a balanced tree from a sorted array</vt:lpstr>
      <vt:lpstr>Creating a balanced tree from a sorted array</vt:lpstr>
      <vt:lpstr>Balancing the tree</vt:lpstr>
      <vt:lpstr>PowerPoint Presentation</vt:lpstr>
      <vt:lpstr>Practice problem 1</vt:lpstr>
      <vt:lpstr>Practice problem 2</vt:lpstr>
      <vt:lpstr>Practice problem 3</vt:lpstr>
      <vt:lpstr>PowerPoint Presentation</vt:lpstr>
      <vt:lpstr>PowerPoint Presentation</vt:lpstr>
      <vt:lpstr>Balanced Binary Search Trees</vt:lpstr>
      <vt:lpstr>Balanced Binary Search Trees</vt:lpstr>
      <vt:lpstr>AVL Trees</vt:lpstr>
      <vt:lpstr>AVL Trees</vt:lpstr>
      <vt:lpstr>Smallest AVL Trees</vt:lpstr>
      <vt:lpstr>AVL Trees</vt:lpstr>
      <vt:lpstr>AVL Trees</vt:lpstr>
      <vt:lpstr>AVL Trees</vt:lpstr>
      <vt:lpstr>PowerPoint Presentation</vt:lpstr>
      <vt:lpstr>AVL Trees –insertion (an idea)</vt:lpstr>
      <vt:lpstr>AVL Trees –insertion (an idea)</vt:lpstr>
      <vt:lpstr>AVL Trees –insertion (an idea)</vt:lpstr>
      <vt:lpstr>AVL Trees</vt:lpstr>
      <vt:lpstr>AVL Trees</vt:lpstr>
      <vt:lpstr>PowerPoint Presentation</vt:lpstr>
      <vt:lpstr>AVL Trees – insertion (an idea)</vt:lpstr>
      <vt:lpstr>AVL Trees – insertion (an idea)</vt:lpstr>
      <vt:lpstr>AVL Trees – insertion (an idea)</vt:lpstr>
      <vt:lpstr>AVL Trees – insertion (an idea)</vt:lpstr>
      <vt:lpstr>AVL Trees – insertion</vt:lpstr>
      <vt:lpstr>More examples:</vt:lpstr>
      <vt:lpstr>PowerPoint Presentation</vt:lpstr>
      <vt:lpstr>AVL Trees – deletion (an idea)</vt:lpstr>
      <vt:lpstr>AVL Trees – deletion (an idea)</vt:lpstr>
      <vt:lpstr>AVL Trees – deletion (an idea)</vt:lpstr>
      <vt:lpstr>More examples:</vt:lpstr>
      <vt:lpstr>AVL Tree compared to plain BST</vt:lpstr>
      <vt:lpstr>AVL Trees – practice problems</vt:lpstr>
      <vt:lpstr>AVL Trees – practice problems</vt:lpstr>
      <vt:lpstr>PowerPoint Presentation</vt:lpstr>
      <vt:lpstr>2-3 trees</vt:lpstr>
      <vt:lpstr>2-3 trees - depth</vt:lpstr>
      <vt:lpstr>B-trees</vt:lpstr>
      <vt:lpstr>B-trees – some history (from wiki)</vt:lpstr>
      <vt:lpstr>B-trees – insertion</vt:lpstr>
      <vt:lpstr>B-trees – insertion</vt:lpstr>
      <vt:lpstr>B-trees – deletion</vt:lpstr>
      <vt:lpstr>B-trees – deletion</vt:lpstr>
      <vt:lpstr>B-trees – insertion</vt:lpstr>
      <vt:lpstr>B-trees – 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2025-10-05T18:29:19Z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