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6"/>
  </p:notesMasterIdLst>
  <p:handoutMasterIdLst>
    <p:handoutMasterId r:id="rId77"/>
  </p:handoutMasterIdLst>
  <p:sldIdLst>
    <p:sldId id="256" r:id="rId3"/>
    <p:sldId id="533" r:id="rId4"/>
    <p:sldId id="687" r:id="rId5"/>
    <p:sldId id="688" r:id="rId6"/>
    <p:sldId id="689" r:id="rId7"/>
    <p:sldId id="690" r:id="rId8"/>
    <p:sldId id="691" r:id="rId9"/>
    <p:sldId id="692" r:id="rId10"/>
    <p:sldId id="693" r:id="rId11"/>
    <p:sldId id="703" r:id="rId12"/>
    <p:sldId id="704" r:id="rId13"/>
    <p:sldId id="727" r:id="rId14"/>
    <p:sldId id="695" r:id="rId15"/>
    <p:sldId id="696" r:id="rId16"/>
    <p:sldId id="697" r:id="rId17"/>
    <p:sldId id="698" r:id="rId18"/>
    <p:sldId id="728" r:id="rId19"/>
    <p:sldId id="705" r:id="rId20"/>
    <p:sldId id="729" r:id="rId21"/>
    <p:sldId id="677" r:id="rId22"/>
    <p:sldId id="706" r:id="rId23"/>
    <p:sldId id="680" r:id="rId24"/>
    <p:sldId id="700" r:id="rId25"/>
    <p:sldId id="731" r:id="rId26"/>
    <p:sldId id="708" r:id="rId27"/>
    <p:sldId id="709" r:id="rId28"/>
    <p:sldId id="710" r:id="rId29"/>
    <p:sldId id="711" r:id="rId30"/>
    <p:sldId id="734" r:id="rId31"/>
    <p:sldId id="712" r:id="rId32"/>
    <p:sldId id="730" r:id="rId33"/>
    <p:sldId id="701" r:id="rId34"/>
    <p:sldId id="714" r:id="rId35"/>
    <p:sldId id="716" r:id="rId36"/>
    <p:sldId id="717" r:id="rId37"/>
    <p:sldId id="718" r:id="rId38"/>
    <p:sldId id="719" r:id="rId39"/>
    <p:sldId id="720" r:id="rId40"/>
    <p:sldId id="721" r:id="rId41"/>
    <p:sldId id="722" r:id="rId42"/>
    <p:sldId id="723" r:id="rId43"/>
    <p:sldId id="724" r:id="rId44"/>
    <p:sldId id="725" r:id="rId45"/>
    <p:sldId id="643" r:id="rId46"/>
    <p:sldId id="667" r:id="rId47"/>
    <p:sldId id="568" r:id="rId48"/>
    <p:sldId id="668" r:id="rId49"/>
    <p:sldId id="669" r:id="rId50"/>
    <p:sldId id="673" r:id="rId51"/>
    <p:sldId id="670" r:id="rId52"/>
    <p:sldId id="672" r:id="rId53"/>
    <p:sldId id="674" r:id="rId54"/>
    <p:sldId id="678" r:id="rId55"/>
    <p:sldId id="676" r:id="rId56"/>
    <p:sldId id="735" r:id="rId57"/>
    <p:sldId id="675" r:id="rId58"/>
    <p:sldId id="681" r:id="rId59"/>
    <p:sldId id="736" r:id="rId60"/>
    <p:sldId id="682" r:id="rId61"/>
    <p:sldId id="683" r:id="rId62"/>
    <p:sldId id="737" r:id="rId63"/>
    <p:sldId id="694" r:id="rId64"/>
    <p:sldId id="738" r:id="rId65"/>
    <p:sldId id="739" r:id="rId66"/>
    <p:sldId id="740" r:id="rId67"/>
    <p:sldId id="741" r:id="rId68"/>
    <p:sldId id="742" r:id="rId69"/>
    <p:sldId id="743" r:id="rId70"/>
    <p:sldId id="744" r:id="rId71"/>
    <p:sldId id="745" r:id="rId72"/>
    <p:sldId id="684" r:id="rId73"/>
    <p:sldId id="685" r:id="rId74"/>
    <p:sldId id="334" r:id="rId75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A9B2F1-A800-41D6-BE2E-91816DCD210B}" v="10" dt="2025-10-11T04:04:36.5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2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microsoft.com/office/2016/11/relationships/changesInfo" Target="changesInfos/changesInfo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gor Shinkar" userId="db6eb1b41a9778dd" providerId="LiveId" clId="{97F42D41-B360-476F-893F-689E1ADF1BB5}"/>
    <pc:docChg chg="undo custSel addSld delSld modSld sldOrd">
      <pc:chgData name="Igor Shinkar" userId="db6eb1b41a9778dd" providerId="LiveId" clId="{97F42D41-B360-476F-893F-689E1ADF1BB5}" dt="2023-01-27T20:13:15.635" v="304" actId="20577"/>
      <pc:docMkLst>
        <pc:docMk/>
      </pc:docMkLst>
      <pc:sldChg chg="modSp mod">
        <pc:chgData name="Igor Shinkar" userId="db6eb1b41a9778dd" providerId="LiveId" clId="{97F42D41-B360-476F-893F-689E1ADF1BB5}" dt="2023-01-24T20:16:19.017" v="1" actId="6549"/>
        <pc:sldMkLst>
          <pc:docMk/>
          <pc:sldMk cId="0" sldId="256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3089987187" sldId="513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1020262035" sldId="526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3109080155" sldId="527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1289898078" sldId="528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3316670015" sldId="529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2023471458" sldId="530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2139736064" sldId="531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3630402197" sldId="532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305654693" sldId="533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1155676573" sldId="534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3248506378" sldId="535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1980821399" sldId="536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1402092979" sldId="537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2124676722" sldId="546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3700303885" sldId="548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3834059942" sldId="550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4195139888" sldId="551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2934124412" sldId="552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267005102" sldId="553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1017942213" sldId="557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363656258" sldId="558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275649901" sldId="559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1359584165" sldId="560"/>
        </pc:sldMkLst>
      </pc:sldChg>
      <pc:sldChg chg="add">
        <pc:chgData name="Igor Shinkar" userId="db6eb1b41a9778dd" providerId="LiveId" clId="{97F42D41-B360-476F-893F-689E1ADF1BB5}" dt="2023-01-24T20:16:41.838" v="19"/>
        <pc:sldMkLst>
          <pc:docMk/>
          <pc:sldMk cId="1667495081" sldId="560"/>
        </pc:sldMkLst>
      </pc:sldChg>
      <pc:sldChg chg="addSp delSp modSp add mod addAnim delAnim modAnim">
        <pc:chgData name="Igor Shinkar" userId="db6eb1b41a9778dd" providerId="LiveId" clId="{97F42D41-B360-476F-893F-689E1ADF1BB5}" dt="2023-01-25T20:45:32.167" v="143" actId="1076"/>
        <pc:sldMkLst>
          <pc:docMk/>
          <pc:sldMk cId="1710853579" sldId="561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2745596428" sldId="561"/>
        </pc:sldMkLst>
      </pc:sldChg>
      <pc:sldChg chg="add">
        <pc:chgData name="Igor Shinkar" userId="db6eb1b41a9778dd" providerId="LiveId" clId="{97F42D41-B360-476F-893F-689E1ADF1BB5}" dt="2023-01-24T20:16:41.838" v="19"/>
        <pc:sldMkLst>
          <pc:docMk/>
          <pc:sldMk cId="1229805691" sldId="562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3933598193" sldId="562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1813894368" sldId="563"/>
        </pc:sldMkLst>
      </pc:sldChg>
      <pc:sldChg chg="add">
        <pc:chgData name="Igor Shinkar" userId="db6eb1b41a9778dd" providerId="LiveId" clId="{97F42D41-B360-476F-893F-689E1ADF1BB5}" dt="2023-01-24T20:16:41.838" v="19"/>
        <pc:sldMkLst>
          <pc:docMk/>
          <pc:sldMk cId="1287207092" sldId="564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1362630688" sldId="564"/>
        </pc:sldMkLst>
      </pc:sldChg>
      <pc:sldChg chg="add">
        <pc:chgData name="Igor Shinkar" userId="db6eb1b41a9778dd" providerId="LiveId" clId="{97F42D41-B360-476F-893F-689E1ADF1BB5}" dt="2023-01-24T20:16:41.838" v="19"/>
        <pc:sldMkLst>
          <pc:docMk/>
          <pc:sldMk cId="375258245" sldId="565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2233187104" sldId="565"/>
        </pc:sldMkLst>
      </pc:sldChg>
      <pc:sldChg chg="add">
        <pc:chgData name="Igor Shinkar" userId="db6eb1b41a9778dd" providerId="LiveId" clId="{97F42D41-B360-476F-893F-689E1ADF1BB5}" dt="2023-01-24T20:16:41.838" v="19"/>
        <pc:sldMkLst>
          <pc:docMk/>
          <pc:sldMk cId="256535506" sldId="566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1177342316" sldId="566"/>
        </pc:sldMkLst>
      </pc:sldChg>
      <pc:sldChg chg="add">
        <pc:chgData name="Igor Shinkar" userId="db6eb1b41a9778dd" providerId="LiveId" clId="{97F42D41-B360-476F-893F-689E1ADF1BB5}" dt="2023-01-24T20:20:45.412" v="92"/>
        <pc:sldMkLst>
          <pc:docMk/>
          <pc:sldMk cId="1391923767" sldId="567"/>
        </pc:sldMkLst>
      </pc:sldChg>
      <pc:sldChg chg="modSp add del mod">
        <pc:chgData name="Igor Shinkar" userId="db6eb1b41a9778dd" providerId="LiveId" clId="{97F42D41-B360-476F-893F-689E1ADF1BB5}" dt="2023-01-24T20:16:47.766" v="21" actId="47"/>
        <pc:sldMkLst>
          <pc:docMk/>
          <pc:sldMk cId="3566282011" sldId="567"/>
        </pc:sldMkLst>
      </pc:sldChg>
      <pc:sldChg chg="add">
        <pc:chgData name="Igor Shinkar" userId="db6eb1b41a9778dd" providerId="LiveId" clId="{97F42D41-B360-476F-893F-689E1ADF1BB5}" dt="2023-01-24T20:16:41.838" v="19"/>
        <pc:sldMkLst>
          <pc:docMk/>
          <pc:sldMk cId="617867744" sldId="568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4281939165" sldId="568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1393668340" sldId="569"/>
        </pc:sldMkLst>
      </pc:sldChg>
      <pc:sldChg chg="modSp add">
        <pc:chgData name="Igor Shinkar" userId="db6eb1b41a9778dd" providerId="LiveId" clId="{97F42D41-B360-476F-893F-689E1ADF1BB5}" dt="2023-01-25T19:54:01.914" v="137" actId="20577"/>
        <pc:sldMkLst>
          <pc:docMk/>
          <pc:sldMk cId="1879977593" sldId="569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2390362977" sldId="570"/>
        </pc:sldMkLst>
      </pc:sldChg>
      <pc:sldChg chg="add">
        <pc:chgData name="Igor Shinkar" userId="db6eb1b41a9778dd" providerId="LiveId" clId="{97F42D41-B360-476F-893F-689E1ADF1BB5}" dt="2023-01-24T20:16:41.838" v="19"/>
        <pc:sldMkLst>
          <pc:docMk/>
          <pc:sldMk cId="2728954846" sldId="570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2208400286" sldId="571"/>
        </pc:sldMkLst>
      </pc:sldChg>
      <pc:sldChg chg="modSp add">
        <pc:chgData name="Igor Shinkar" userId="db6eb1b41a9778dd" providerId="LiveId" clId="{97F42D41-B360-476F-893F-689E1ADF1BB5}" dt="2023-01-25T20:45:58.999" v="145" actId="20577"/>
        <pc:sldMkLst>
          <pc:docMk/>
          <pc:sldMk cId="3202144536" sldId="571"/>
        </pc:sldMkLst>
      </pc:sldChg>
      <pc:sldChg chg="modSp add">
        <pc:chgData name="Igor Shinkar" userId="db6eb1b41a9778dd" providerId="LiveId" clId="{97F42D41-B360-476F-893F-689E1ADF1BB5}" dt="2023-01-25T20:01:01.284" v="138" actId="20577"/>
        <pc:sldMkLst>
          <pc:docMk/>
          <pc:sldMk cId="2014384322" sldId="572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4037376122" sldId="572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153985266" sldId="573"/>
        </pc:sldMkLst>
      </pc:sldChg>
      <pc:sldChg chg="add">
        <pc:chgData name="Igor Shinkar" userId="db6eb1b41a9778dd" providerId="LiveId" clId="{97F42D41-B360-476F-893F-689E1ADF1BB5}" dt="2023-01-24T20:16:41.838" v="19"/>
        <pc:sldMkLst>
          <pc:docMk/>
          <pc:sldMk cId="1712170368" sldId="573"/>
        </pc:sldMkLst>
      </pc:sldChg>
      <pc:sldChg chg="modSp add">
        <pc:chgData name="Igor Shinkar" userId="db6eb1b41a9778dd" providerId="LiveId" clId="{97F42D41-B360-476F-893F-689E1ADF1BB5}" dt="2023-01-27T19:48:54.309" v="279" actId="6549"/>
        <pc:sldMkLst>
          <pc:docMk/>
          <pc:sldMk cId="1551843150" sldId="574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1667495081" sldId="574"/>
        </pc:sldMkLst>
      </pc:sldChg>
      <pc:sldChg chg="add">
        <pc:chgData name="Igor Shinkar" userId="db6eb1b41a9778dd" providerId="LiveId" clId="{97F42D41-B360-476F-893F-689E1ADF1BB5}" dt="2023-01-24T20:16:41.838" v="19"/>
        <pc:sldMkLst>
          <pc:docMk/>
          <pc:sldMk cId="1469815799" sldId="575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1710853579" sldId="575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1548663475" sldId="576"/>
        </pc:sldMkLst>
      </pc:sldChg>
      <pc:sldChg chg="add">
        <pc:chgData name="Igor Shinkar" userId="db6eb1b41a9778dd" providerId="LiveId" clId="{97F42D41-B360-476F-893F-689E1ADF1BB5}" dt="2023-01-24T20:16:41.838" v="19"/>
        <pc:sldMkLst>
          <pc:docMk/>
          <pc:sldMk cId="2344727108" sldId="576"/>
        </pc:sldMkLst>
      </pc:sldChg>
      <pc:sldChg chg="add">
        <pc:chgData name="Igor Shinkar" userId="db6eb1b41a9778dd" providerId="LiveId" clId="{97F42D41-B360-476F-893F-689E1ADF1BB5}" dt="2023-01-24T20:16:41.838" v="19"/>
        <pc:sldMkLst>
          <pc:docMk/>
          <pc:sldMk cId="651002525" sldId="577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3214446553" sldId="577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663702974" sldId="578"/>
        </pc:sldMkLst>
      </pc:sldChg>
      <pc:sldChg chg="add">
        <pc:chgData name="Igor Shinkar" userId="db6eb1b41a9778dd" providerId="LiveId" clId="{97F42D41-B360-476F-893F-689E1ADF1BB5}" dt="2023-01-24T20:16:41.838" v="19"/>
        <pc:sldMkLst>
          <pc:docMk/>
          <pc:sldMk cId="127136918" sldId="579"/>
        </pc:sldMkLst>
      </pc:sldChg>
      <pc:sldChg chg="del">
        <pc:chgData name="Igor Shinkar" userId="db6eb1b41a9778dd" providerId="LiveId" clId="{97F42D41-B360-476F-893F-689E1ADF1BB5}" dt="2023-01-24T20:16:30.206" v="16" actId="47"/>
        <pc:sldMkLst>
          <pc:docMk/>
          <pc:sldMk cId="3996024091" sldId="579"/>
        </pc:sldMkLst>
      </pc:sldChg>
      <pc:sldChg chg="add">
        <pc:chgData name="Igor Shinkar" userId="db6eb1b41a9778dd" providerId="LiveId" clId="{97F42D41-B360-476F-893F-689E1ADF1BB5}" dt="2023-01-24T20:16:41.838" v="19"/>
        <pc:sldMkLst>
          <pc:docMk/>
          <pc:sldMk cId="1140472711" sldId="581"/>
        </pc:sldMkLst>
      </pc:sldChg>
      <pc:sldChg chg="add">
        <pc:chgData name="Igor Shinkar" userId="db6eb1b41a9778dd" providerId="LiveId" clId="{97F42D41-B360-476F-893F-689E1ADF1BB5}" dt="2023-01-24T20:16:41.838" v="19"/>
        <pc:sldMkLst>
          <pc:docMk/>
          <pc:sldMk cId="1628368335" sldId="582"/>
        </pc:sldMkLst>
      </pc:sldChg>
      <pc:sldChg chg="modSp add mod modAnim">
        <pc:chgData name="Igor Shinkar" userId="db6eb1b41a9778dd" providerId="LiveId" clId="{97F42D41-B360-476F-893F-689E1ADF1BB5}" dt="2023-01-27T18:49:20.498" v="236" actId="20577"/>
        <pc:sldMkLst>
          <pc:docMk/>
          <pc:sldMk cId="2316357560" sldId="583"/>
        </pc:sldMkLst>
      </pc:sldChg>
      <pc:sldChg chg="add">
        <pc:chgData name="Igor Shinkar" userId="db6eb1b41a9778dd" providerId="LiveId" clId="{97F42D41-B360-476F-893F-689E1ADF1BB5}" dt="2023-01-24T20:16:41.838" v="19"/>
        <pc:sldMkLst>
          <pc:docMk/>
          <pc:sldMk cId="169317603" sldId="585"/>
        </pc:sldMkLst>
      </pc:sldChg>
      <pc:sldChg chg="delSp modSp add mod delAnim modAnim">
        <pc:chgData name="Igor Shinkar" userId="db6eb1b41a9778dd" providerId="LiveId" clId="{97F42D41-B360-476F-893F-689E1ADF1BB5}" dt="2023-01-25T19:31:32.997" v="126" actId="20577"/>
        <pc:sldMkLst>
          <pc:docMk/>
          <pc:sldMk cId="2769109538" sldId="586"/>
        </pc:sldMkLst>
      </pc:sldChg>
      <pc:sldChg chg="add">
        <pc:chgData name="Igor Shinkar" userId="db6eb1b41a9778dd" providerId="LiveId" clId="{97F42D41-B360-476F-893F-689E1ADF1BB5}" dt="2023-01-24T20:19:56.562" v="90"/>
        <pc:sldMkLst>
          <pc:docMk/>
          <pc:sldMk cId="2667398122" sldId="587"/>
        </pc:sldMkLst>
      </pc:sldChg>
      <pc:sldChg chg="add">
        <pc:chgData name="Igor Shinkar" userId="db6eb1b41a9778dd" providerId="LiveId" clId="{97F42D41-B360-476F-893F-689E1ADF1BB5}" dt="2023-01-24T20:19:56.562" v="90"/>
        <pc:sldMkLst>
          <pc:docMk/>
          <pc:sldMk cId="2643801225" sldId="588"/>
        </pc:sldMkLst>
      </pc:sldChg>
      <pc:sldChg chg="add">
        <pc:chgData name="Igor Shinkar" userId="db6eb1b41a9778dd" providerId="LiveId" clId="{97F42D41-B360-476F-893F-689E1ADF1BB5}" dt="2023-01-24T20:19:56.562" v="90"/>
        <pc:sldMkLst>
          <pc:docMk/>
          <pc:sldMk cId="730542486" sldId="589"/>
        </pc:sldMkLst>
      </pc:sldChg>
      <pc:sldChg chg="add">
        <pc:chgData name="Igor Shinkar" userId="db6eb1b41a9778dd" providerId="LiveId" clId="{97F42D41-B360-476F-893F-689E1ADF1BB5}" dt="2023-01-24T20:19:56.562" v="90"/>
        <pc:sldMkLst>
          <pc:docMk/>
          <pc:sldMk cId="606739445" sldId="590"/>
        </pc:sldMkLst>
      </pc:sldChg>
      <pc:sldChg chg="modSp add">
        <pc:chgData name="Igor Shinkar" userId="db6eb1b41a9778dd" providerId="LiveId" clId="{97F42D41-B360-476F-893F-689E1ADF1BB5}" dt="2023-01-24T20:20:10.221" v="91" actId="20577"/>
        <pc:sldMkLst>
          <pc:docMk/>
          <pc:sldMk cId="3849270130" sldId="591"/>
        </pc:sldMkLst>
      </pc:sldChg>
      <pc:sldChg chg="modSp add">
        <pc:chgData name="Igor Shinkar" userId="db6eb1b41a9778dd" providerId="LiveId" clId="{97F42D41-B360-476F-893F-689E1ADF1BB5}" dt="2023-01-27T19:36:17.983" v="238" actId="20577"/>
        <pc:sldMkLst>
          <pc:docMk/>
          <pc:sldMk cId="4231735009" sldId="592"/>
        </pc:sldMkLst>
      </pc:sldChg>
      <pc:sldChg chg="modSp add modAnim">
        <pc:chgData name="Igor Shinkar" userId="db6eb1b41a9778dd" providerId="LiveId" clId="{97F42D41-B360-476F-893F-689E1ADF1BB5}" dt="2023-01-27T19:40:57.103" v="271" actId="20577"/>
        <pc:sldMkLst>
          <pc:docMk/>
          <pc:sldMk cId="2765398174" sldId="593"/>
        </pc:sldMkLst>
      </pc:sldChg>
      <pc:sldChg chg="add ord">
        <pc:chgData name="Igor Shinkar" userId="db6eb1b41a9778dd" providerId="LiveId" clId="{97F42D41-B360-476F-893F-689E1ADF1BB5}" dt="2023-01-27T19:38:13.573" v="242"/>
        <pc:sldMkLst>
          <pc:docMk/>
          <pc:sldMk cId="1580112016" sldId="594"/>
        </pc:sldMkLst>
      </pc:sldChg>
      <pc:sldChg chg="modSp add">
        <pc:chgData name="Igor Shinkar" userId="db6eb1b41a9778dd" providerId="LiveId" clId="{97F42D41-B360-476F-893F-689E1ADF1BB5}" dt="2023-01-27T19:45:13.288" v="273" actId="20577"/>
        <pc:sldMkLst>
          <pc:docMk/>
          <pc:sldMk cId="2535000178" sldId="595"/>
        </pc:sldMkLst>
      </pc:sldChg>
      <pc:sldChg chg="add">
        <pc:chgData name="Igor Shinkar" userId="db6eb1b41a9778dd" providerId="LiveId" clId="{97F42D41-B360-476F-893F-689E1ADF1BB5}" dt="2023-01-24T20:20:45.412" v="92"/>
        <pc:sldMkLst>
          <pc:docMk/>
          <pc:sldMk cId="3947012579" sldId="596"/>
        </pc:sldMkLst>
      </pc:sldChg>
      <pc:sldChg chg="add">
        <pc:chgData name="Igor Shinkar" userId="db6eb1b41a9778dd" providerId="LiveId" clId="{97F42D41-B360-476F-893F-689E1ADF1BB5}" dt="2023-01-24T20:20:45.412" v="92"/>
        <pc:sldMkLst>
          <pc:docMk/>
          <pc:sldMk cId="1344936347" sldId="597"/>
        </pc:sldMkLst>
      </pc:sldChg>
      <pc:sldChg chg="modSp add modAnim">
        <pc:chgData name="Igor Shinkar" userId="db6eb1b41a9778dd" providerId="LiveId" clId="{97F42D41-B360-476F-893F-689E1ADF1BB5}" dt="2023-01-27T19:56:05.432" v="292" actId="20577"/>
        <pc:sldMkLst>
          <pc:docMk/>
          <pc:sldMk cId="967022420" sldId="598"/>
        </pc:sldMkLst>
      </pc:sldChg>
      <pc:sldChg chg="add">
        <pc:chgData name="Igor Shinkar" userId="db6eb1b41a9778dd" providerId="LiveId" clId="{97F42D41-B360-476F-893F-689E1ADF1BB5}" dt="2023-01-24T20:20:45.412" v="92"/>
        <pc:sldMkLst>
          <pc:docMk/>
          <pc:sldMk cId="2587760925" sldId="599"/>
        </pc:sldMkLst>
      </pc:sldChg>
      <pc:sldChg chg="modSp add modAnim">
        <pc:chgData name="Igor Shinkar" userId="db6eb1b41a9778dd" providerId="LiveId" clId="{97F42D41-B360-476F-893F-689E1ADF1BB5}" dt="2023-01-27T20:13:15.635" v="304" actId="20577"/>
        <pc:sldMkLst>
          <pc:docMk/>
          <pc:sldMk cId="1594605252" sldId="600"/>
        </pc:sldMkLst>
      </pc:sldChg>
      <pc:sldChg chg="new">
        <pc:chgData name="Igor Shinkar" userId="db6eb1b41a9778dd" providerId="LiveId" clId="{97F42D41-B360-476F-893F-689E1ADF1BB5}" dt="2023-01-27T19:44:00.853" v="272" actId="680"/>
        <pc:sldMkLst>
          <pc:docMk/>
          <pc:sldMk cId="2678839453" sldId="601"/>
        </pc:sldMkLst>
      </pc:sldChg>
    </pc:docChg>
  </pc:docChgLst>
  <pc:docChgLst>
    <pc:chgData name="Igor Shinkar" userId="db6eb1b41a9778dd" providerId="LiveId" clId="{98A7C62E-FE1D-411E-886D-3B94EEA7656A}"/>
    <pc:docChg chg="undo redo custSel addSld delSld modSld sldOrd">
      <pc:chgData name="Igor Shinkar" userId="db6eb1b41a9778dd" providerId="LiveId" clId="{98A7C62E-FE1D-411E-886D-3B94EEA7656A}" dt="2023-02-10T20:18:46.272" v="1849" actId="1076"/>
      <pc:docMkLst>
        <pc:docMk/>
      </pc:docMkLst>
      <pc:sldChg chg="modSp mod">
        <pc:chgData name="Igor Shinkar" userId="db6eb1b41a9778dd" providerId="LiveId" clId="{98A7C62E-FE1D-411E-886D-3B94EEA7656A}" dt="2023-02-05T06:52:42.852" v="1" actId="6549"/>
        <pc:sldMkLst>
          <pc:docMk/>
          <pc:sldMk cId="0" sldId="256"/>
        </pc:sldMkLst>
      </pc:sldChg>
      <pc:sldChg chg="modSp mod">
        <pc:chgData name="Igor Shinkar" userId="db6eb1b41a9778dd" providerId="LiveId" clId="{98A7C62E-FE1D-411E-886D-3B94EEA7656A}" dt="2023-02-05T06:53:03.336" v="22" actId="20577"/>
        <pc:sldMkLst>
          <pc:docMk/>
          <pc:sldMk cId="1271753842" sldId="578"/>
        </pc:sldMkLst>
      </pc:sldChg>
      <pc:sldChg chg="del">
        <pc:chgData name="Igor Shinkar" userId="db6eb1b41a9778dd" providerId="LiveId" clId="{98A7C62E-FE1D-411E-886D-3B94EEA7656A}" dt="2023-02-05T06:52:52.043" v="3" actId="47"/>
        <pc:sldMkLst>
          <pc:docMk/>
          <pc:sldMk cId="468888369" sldId="579"/>
        </pc:sldMkLst>
      </pc:sldChg>
      <pc:sldChg chg="del">
        <pc:chgData name="Igor Shinkar" userId="db6eb1b41a9778dd" providerId="LiveId" clId="{98A7C62E-FE1D-411E-886D-3B94EEA7656A}" dt="2023-02-05T06:52:52.371" v="4" actId="47"/>
        <pc:sldMkLst>
          <pc:docMk/>
          <pc:sldMk cId="3133888122" sldId="580"/>
        </pc:sldMkLst>
      </pc:sldChg>
      <pc:sldChg chg="del">
        <pc:chgData name="Igor Shinkar" userId="db6eb1b41a9778dd" providerId="LiveId" clId="{98A7C62E-FE1D-411E-886D-3B94EEA7656A}" dt="2023-02-05T06:52:49.835" v="2" actId="47"/>
        <pc:sldMkLst>
          <pc:docMk/>
          <pc:sldMk cId="1630659328" sldId="581"/>
        </pc:sldMkLst>
      </pc:sldChg>
      <pc:sldChg chg="del">
        <pc:chgData name="Igor Shinkar" userId="db6eb1b41a9778dd" providerId="LiveId" clId="{98A7C62E-FE1D-411E-886D-3B94EEA7656A}" dt="2023-02-05T06:52:49.835" v="2" actId="47"/>
        <pc:sldMkLst>
          <pc:docMk/>
          <pc:sldMk cId="28862730" sldId="582"/>
        </pc:sldMkLst>
      </pc:sldChg>
      <pc:sldChg chg="del">
        <pc:chgData name="Igor Shinkar" userId="db6eb1b41a9778dd" providerId="LiveId" clId="{98A7C62E-FE1D-411E-886D-3B94EEA7656A}" dt="2023-02-05T06:52:49.835" v="2" actId="47"/>
        <pc:sldMkLst>
          <pc:docMk/>
          <pc:sldMk cId="1236743063" sldId="583"/>
        </pc:sldMkLst>
      </pc:sldChg>
      <pc:sldChg chg="del">
        <pc:chgData name="Igor Shinkar" userId="db6eb1b41a9778dd" providerId="LiveId" clId="{98A7C62E-FE1D-411E-886D-3B94EEA7656A}" dt="2023-02-05T06:52:52.896" v="6" actId="47"/>
        <pc:sldMkLst>
          <pc:docMk/>
          <pc:sldMk cId="1939311881" sldId="584"/>
        </pc:sldMkLst>
      </pc:sldChg>
      <pc:sldChg chg="del">
        <pc:chgData name="Igor Shinkar" userId="db6eb1b41a9778dd" providerId="LiveId" clId="{98A7C62E-FE1D-411E-886D-3B94EEA7656A}" dt="2023-02-05T06:52:53.675" v="7" actId="47"/>
        <pc:sldMkLst>
          <pc:docMk/>
          <pc:sldMk cId="3826814530" sldId="585"/>
        </pc:sldMkLst>
      </pc:sldChg>
      <pc:sldChg chg="del">
        <pc:chgData name="Igor Shinkar" userId="db6eb1b41a9778dd" providerId="LiveId" clId="{98A7C62E-FE1D-411E-886D-3B94EEA7656A}" dt="2023-02-05T06:52:49.835" v="2" actId="47"/>
        <pc:sldMkLst>
          <pc:docMk/>
          <pc:sldMk cId="1468268239" sldId="587"/>
        </pc:sldMkLst>
      </pc:sldChg>
      <pc:sldChg chg="del">
        <pc:chgData name="Igor Shinkar" userId="db6eb1b41a9778dd" providerId="LiveId" clId="{98A7C62E-FE1D-411E-886D-3B94EEA7656A}" dt="2023-02-05T06:52:52.703" v="5" actId="47"/>
        <pc:sldMkLst>
          <pc:docMk/>
          <pc:sldMk cId="2259584352" sldId="588"/>
        </pc:sldMkLst>
      </pc:sldChg>
      <pc:sldChg chg="modSp modAnim">
        <pc:chgData name="Igor Shinkar" userId="db6eb1b41a9778dd" providerId="LiveId" clId="{98A7C62E-FE1D-411E-886D-3B94EEA7656A}" dt="2023-02-08T19:35:17.490" v="503" actId="20577"/>
        <pc:sldMkLst>
          <pc:docMk/>
          <pc:sldMk cId="2838808098" sldId="589"/>
        </pc:sldMkLst>
      </pc:sldChg>
      <pc:sldChg chg="modSp modAnim">
        <pc:chgData name="Igor Shinkar" userId="db6eb1b41a9778dd" providerId="LiveId" clId="{98A7C62E-FE1D-411E-886D-3B94EEA7656A}" dt="2023-02-05T06:53:54.897" v="44" actId="6549"/>
        <pc:sldMkLst>
          <pc:docMk/>
          <pc:sldMk cId="3468626042" sldId="590"/>
        </pc:sldMkLst>
      </pc:sldChg>
      <pc:sldChg chg="del">
        <pc:chgData name="Igor Shinkar" userId="db6eb1b41a9778dd" providerId="LiveId" clId="{98A7C62E-FE1D-411E-886D-3B94EEA7656A}" dt="2023-02-05T06:53:13.309" v="25" actId="47"/>
        <pc:sldMkLst>
          <pc:docMk/>
          <pc:sldMk cId="911407901" sldId="593"/>
        </pc:sldMkLst>
      </pc:sldChg>
      <pc:sldChg chg="del">
        <pc:chgData name="Igor Shinkar" userId="db6eb1b41a9778dd" providerId="LiveId" clId="{98A7C62E-FE1D-411E-886D-3B94EEA7656A}" dt="2023-02-05T06:53:14.748" v="26" actId="47"/>
        <pc:sldMkLst>
          <pc:docMk/>
          <pc:sldMk cId="1369325209" sldId="594"/>
        </pc:sldMkLst>
      </pc:sldChg>
      <pc:sldChg chg="modSp">
        <pc:chgData name="Igor Shinkar" userId="db6eb1b41a9778dd" providerId="LiveId" clId="{98A7C62E-FE1D-411E-886D-3B94EEA7656A}" dt="2023-02-08T20:29:31.888" v="1207" actId="20577"/>
        <pc:sldMkLst>
          <pc:docMk/>
          <pc:sldMk cId="2842196757" sldId="595"/>
        </pc:sldMkLst>
      </pc:sldChg>
      <pc:sldChg chg="modSp modAnim">
        <pc:chgData name="Igor Shinkar" userId="db6eb1b41a9778dd" providerId="LiveId" clId="{98A7C62E-FE1D-411E-886D-3B94EEA7656A}" dt="2023-02-08T20:04:24.701" v="1034" actId="20577"/>
        <pc:sldMkLst>
          <pc:docMk/>
          <pc:sldMk cId="1415560332" sldId="596"/>
        </pc:sldMkLst>
      </pc:sldChg>
      <pc:sldChg chg="modSp">
        <pc:chgData name="Igor Shinkar" userId="db6eb1b41a9778dd" providerId="LiveId" clId="{98A7C62E-FE1D-411E-886D-3B94EEA7656A}" dt="2023-02-08T19:58:16.006" v="1025" actId="20577"/>
        <pc:sldMkLst>
          <pc:docMk/>
          <pc:sldMk cId="4108379219" sldId="597"/>
        </pc:sldMkLst>
      </pc:sldChg>
      <pc:sldChg chg="modSp modAnim">
        <pc:chgData name="Igor Shinkar" userId="db6eb1b41a9778dd" providerId="LiveId" clId="{98A7C62E-FE1D-411E-886D-3B94EEA7656A}" dt="2023-02-10T18:48:52.167" v="1466" actId="20577"/>
        <pc:sldMkLst>
          <pc:docMk/>
          <pc:sldMk cId="165609547" sldId="598"/>
        </pc:sldMkLst>
      </pc:sldChg>
      <pc:sldChg chg="del">
        <pc:chgData name="Igor Shinkar" userId="db6eb1b41a9778dd" providerId="LiveId" clId="{98A7C62E-FE1D-411E-886D-3B94EEA7656A}" dt="2023-02-05T06:52:58.522" v="11" actId="47"/>
        <pc:sldMkLst>
          <pc:docMk/>
          <pc:sldMk cId="1600717032" sldId="599"/>
        </pc:sldMkLst>
      </pc:sldChg>
      <pc:sldChg chg="modSp modAnim">
        <pc:chgData name="Igor Shinkar" userId="db6eb1b41a9778dd" providerId="LiveId" clId="{98A7C62E-FE1D-411E-886D-3B94EEA7656A}" dt="2023-02-10T18:55:45.641" v="1495" actId="20577"/>
        <pc:sldMkLst>
          <pc:docMk/>
          <pc:sldMk cId="1601699745" sldId="602"/>
        </pc:sldMkLst>
      </pc:sldChg>
      <pc:sldChg chg="modSp ord modAnim">
        <pc:chgData name="Igor Shinkar" userId="db6eb1b41a9778dd" providerId="LiveId" clId="{98A7C62E-FE1D-411E-886D-3B94EEA7656A}" dt="2023-02-08T19:44:21.378" v="885" actId="58"/>
        <pc:sldMkLst>
          <pc:docMk/>
          <pc:sldMk cId="111485094" sldId="603"/>
        </pc:sldMkLst>
      </pc:sldChg>
      <pc:sldChg chg="add">
        <pc:chgData name="Igor Shinkar" userId="db6eb1b41a9778dd" providerId="LiveId" clId="{98A7C62E-FE1D-411E-886D-3B94EEA7656A}" dt="2023-02-05T06:56:17.339" v="47"/>
        <pc:sldMkLst>
          <pc:docMk/>
          <pc:sldMk cId="1423871900" sldId="604"/>
        </pc:sldMkLst>
      </pc:sldChg>
      <pc:sldChg chg="del">
        <pc:chgData name="Igor Shinkar" userId="db6eb1b41a9778dd" providerId="LiveId" clId="{98A7C62E-FE1D-411E-886D-3B94EEA7656A}" dt="2023-02-05T06:52:54.514" v="8" actId="47"/>
        <pc:sldMkLst>
          <pc:docMk/>
          <pc:sldMk cId="3670899113" sldId="604"/>
        </pc:sldMkLst>
      </pc:sldChg>
      <pc:sldChg chg="del">
        <pc:chgData name="Igor Shinkar" userId="db6eb1b41a9778dd" providerId="LiveId" clId="{98A7C62E-FE1D-411E-886D-3B94EEA7656A}" dt="2023-02-05T06:52:56.859" v="9" actId="47"/>
        <pc:sldMkLst>
          <pc:docMk/>
          <pc:sldMk cId="3524552584" sldId="605"/>
        </pc:sldMkLst>
      </pc:sldChg>
      <pc:sldChg chg="del">
        <pc:chgData name="Igor Shinkar" userId="db6eb1b41a9778dd" providerId="LiveId" clId="{98A7C62E-FE1D-411E-886D-3B94EEA7656A}" dt="2023-02-05T06:52:57.534" v="10" actId="47"/>
        <pc:sldMkLst>
          <pc:docMk/>
          <pc:sldMk cId="1355648787" sldId="606"/>
        </pc:sldMkLst>
      </pc:sldChg>
      <pc:sldChg chg="del">
        <pc:chgData name="Igor Shinkar" userId="db6eb1b41a9778dd" providerId="LiveId" clId="{98A7C62E-FE1D-411E-886D-3B94EEA7656A}" dt="2023-02-05T06:53:11.899" v="24" actId="47"/>
        <pc:sldMkLst>
          <pc:docMk/>
          <pc:sldMk cId="3354664721" sldId="607"/>
        </pc:sldMkLst>
      </pc:sldChg>
      <pc:sldChg chg="del">
        <pc:chgData name="Igor Shinkar" userId="db6eb1b41a9778dd" providerId="LiveId" clId="{98A7C62E-FE1D-411E-886D-3B94EEA7656A}" dt="2023-02-05T06:53:06.149" v="23" actId="47"/>
        <pc:sldMkLst>
          <pc:docMk/>
          <pc:sldMk cId="3577366269" sldId="608"/>
        </pc:sldMkLst>
      </pc:sldChg>
      <pc:sldChg chg="modSp modAnim">
        <pc:chgData name="Igor Shinkar" userId="db6eb1b41a9778dd" providerId="LiveId" clId="{98A7C62E-FE1D-411E-886D-3B94EEA7656A}" dt="2023-02-10T19:23:05.329" v="1498" actId="58"/>
        <pc:sldMkLst>
          <pc:docMk/>
          <pc:sldMk cId="4143580289" sldId="613"/>
        </pc:sldMkLst>
      </pc:sldChg>
      <pc:sldChg chg="modSp modAnim">
        <pc:chgData name="Igor Shinkar" userId="db6eb1b41a9778dd" providerId="LiveId" clId="{98A7C62E-FE1D-411E-886D-3B94EEA7656A}" dt="2023-02-08T20:20:22.919" v="1206" actId="58"/>
        <pc:sldMkLst>
          <pc:docMk/>
          <pc:sldMk cId="497691683" sldId="614"/>
        </pc:sldMkLst>
      </pc:sldChg>
      <pc:sldChg chg="modSp modAnim">
        <pc:chgData name="Igor Shinkar" userId="db6eb1b41a9778dd" providerId="LiveId" clId="{98A7C62E-FE1D-411E-886D-3B94EEA7656A}" dt="2023-02-10T19:30:43.628" v="1646" actId="400"/>
        <pc:sldMkLst>
          <pc:docMk/>
          <pc:sldMk cId="2822106215" sldId="615"/>
        </pc:sldMkLst>
      </pc:sldChg>
      <pc:sldChg chg="addSp modSp modAnim">
        <pc:chgData name="Igor Shinkar" userId="db6eb1b41a9778dd" providerId="LiveId" clId="{98A7C62E-FE1D-411E-886D-3B94EEA7656A}" dt="2023-02-10T19:35:30.461" v="1737" actId="14100"/>
        <pc:sldMkLst>
          <pc:docMk/>
          <pc:sldMk cId="793487114" sldId="616"/>
        </pc:sldMkLst>
      </pc:sldChg>
      <pc:sldChg chg="modSp modAnim">
        <pc:chgData name="Igor Shinkar" userId="db6eb1b41a9778dd" providerId="LiveId" clId="{98A7C62E-FE1D-411E-886D-3B94EEA7656A}" dt="2023-02-10T18:50:49.151" v="1478" actId="20577"/>
        <pc:sldMkLst>
          <pc:docMk/>
          <pc:sldMk cId="2472823721" sldId="619"/>
        </pc:sldMkLst>
      </pc:sldChg>
      <pc:sldChg chg="add">
        <pc:chgData name="Igor Shinkar" userId="db6eb1b41a9778dd" providerId="LiveId" clId="{98A7C62E-FE1D-411E-886D-3B94EEA7656A}" dt="2023-02-05T06:56:17.339" v="47"/>
        <pc:sldMkLst>
          <pc:docMk/>
          <pc:sldMk cId="848904301" sldId="623"/>
        </pc:sldMkLst>
      </pc:sldChg>
      <pc:sldChg chg="del">
        <pc:chgData name="Igor Shinkar" userId="db6eb1b41a9778dd" providerId="LiveId" clId="{98A7C62E-FE1D-411E-886D-3B94EEA7656A}" dt="2023-02-05T06:52:56.859" v="9" actId="47"/>
        <pc:sldMkLst>
          <pc:docMk/>
          <pc:sldMk cId="1440960658" sldId="623"/>
        </pc:sldMkLst>
      </pc:sldChg>
      <pc:sldChg chg="add modAnim">
        <pc:chgData name="Igor Shinkar" userId="db6eb1b41a9778dd" providerId="LiveId" clId="{98A7C62E-FE1D-411E-886D-3B94EEA7656A}" dt="2023-02-05T06:56:46.661" v="53"/>
        <pc:sldMkLst>
          <pc:docMk/>
          <pc:sldMk cId="1366986653" sldId="624"/>
        </pc:sldMkLst>
      </pc:sldChg>
      <pc:sldChg chg="add modAnim">
        <pc:chgData name="Igor Shinkar" userId="db6eb1b41a9778dd" providerId="LiveId" clId="{98A7C62E-FE1D-411E-886D-3B94EEA7656A}" dt="2023-02-05T06:56:43.771" v="52"/>
        <pc:sldMkLst>
          <pc:docMk/>
          <pc:sldMk cId="1618453376" sldId="625"/>
        </pc:sldMkLst>
      </pc:sldChg>
      <pc:sldChg chg="modSp add modAnim">
        <pc:chgData name="Igor Shinkar" userId="db6eb1b41a9778dd" providerId="LiveId" clId="{98A7C62E-FE1D-411E-886D-3B94EEA7656A}" dt="2023-02-05T06:56:39.170" v="51"/>
        <pc:sldMkLst>
          <pc:docMk/>
          <pc:sldMk cId="39705054" sldId="626"/>
        </pc:sldMkLst>
      </pc:sldChg>
      <pc:sldChg chg="modSp add modAnim">
        <pc:chgData name="Igor Shinkar" userId="db6eb1b41a9778dd" providerId="LiveId" clId="{98A7C62E-FE1D-411E-886D-3B94EEA7656A}" dt="2023-02-10T20:05:47.273" v="1782" actId="20577"/>
        <pc:sldMkLst>
          <pc:docMk/>
          <pc:sldMk cId="3032853624" sldId="627"/>
        </pc:sldMkLst>
      </pc:sldChg>
      <pc:sldChg chg="add">
        <pc:chgData name="Igor Shinkar" userId="db6eb1b41a9778dd" providerId="LiveId" clId="{98A7C62E-FE1D-411E-886D-3B94EEA7656A}" dt="2023-02-05T06:56:17.339" v="47"/>
        <pc:sldMkLst>
          <pc:docMk/>
          <pc:sldMk cId="2722410053" sldId="628"/>
        </pc:sldMkLst>
      </pc:sldChg>
      <pc:sldChg chg="add">
        <pc:chgData name="Igor Shinkar" userId="db6eb1b41a9778dd" providerId="LiveId" clId="{98A7C62E-FE1D-411E-886D-3B94EEA7656A}" dt="2023-02-05T06:56:17.339" v="47"/>
        <pc:sldMkLst>
          <pc:docMk/>
          <pc:sldMk cId="361905150" sldId="629"/>
        </pc:sldMkLst>
      </pc:sldChg>
      <pc:sldChg chg="add">
        <pc:chgData name="Igor Shinkar" userId="db6eb1b41a9778dd" providerId="LiveId" clId="{98A7C62E-FE1D-411E-886D-3B94EEA7656A}" dt="2023-02-05T06:56:17.339" v="47"/>
        <pc:sldMkLst>
          <pc:docMk/>
          <pc:sldMk cId="1277361573" sldId="630"/>
        </pc:sldMkLst>
      </pc:sldChg>
      <pc:sldChg chg="modSp add modAnim">
        <pc:chgData name="Igor Shinkar" userId="db6eb1b41a9778dd" providerId="LiveId" clId="{98A7C62E-FE1D-411E-886D-3B94EEA7656A}" dt="2023-02-05T07:08:55.262" v="219" actId="6549"/>
        <pc:sldMkLst>
          <pc:docMk/>
          <pc:sldMk cId="265099276" sldId="631"/>
        </pc:sldMkLst>
      </pc:sldChg>
      <pc:sldChg chg="modSp add modAnim">
        <pc:chgData name="Igor Shinkar" userId="db6eb1b41a9778dd" providerId="LiveId" clId="{98A7C62E-FE1D-411E-886D-3B94EEA7656A}" dt="2023-02-10T20:09:42.228" v="1847" actId="20577"/>
        <pc:sldMkLst>
          <pc:docMk/>
          <pc:sldMk cId="2636934939" sldId="632"/>
        </pc:sldMkLst>
      </pc:sldChg>
      <pc:sldChg chg="add">
        <pc:chgData name="Igor Shinkar" userId="db6eb1b41a9778dd" providerId="LiveId" clId="{98A7C62E-FE1D-411E-886D-3B94EEA7656A}" dt="2023-02-05T06:56:17.339" v="47"/>
        <pc:sldMkLst>
          <pc:docMk/>
          <pc:sldMk cId="1528553612" sldId="634"/>
        </pc:sldMkLst>
      </pc:sldChg>
      <pc:sldChg chg="add">
        <pc:chgData name="Igor Shinkar" userId="db6eb1b41a9778dd" providerId="LiveId" clId="{98A7C62E-FE1D-411E-886D-3B94EEA7656A}" dt="2023-02-05T06:56:17.339" v="47"/>
        <pc:sldMkLst>
          <pc:docMk/>
          <pc:sldMk cId="3346332844" sldId="635"/>
        </pc:sldMkLst>
      </pc:sldChg>
      <pc:sldChg chg="add">
        <pc:chgData name="Igor Shinkar" userId="db6eb1b41a9778dd" providerId="LiveId" clId="{98A7C62E-FE1D-411E-886D-3B94EEA7656A}" dt="2023-02-05T06:56:17.339" v="47"/>
        <pc:sldMkLst>
          <pc:docMk/>
          <pc:sldMk cId="2069395580" sldId="636"/>
        </pc:sldMkLst>
      </pc:sldChg>
      <pc:sldChg chg="add">
        <pc:chgData name="Igor Shinkar" userId="db6eb1b41a9778dd" providerId="LiveId" clId="{98A7C62E-FE1D-411E-886D-3B94EEA7656A}" dt="2023-02-05T06:56:17.339" v="47"/>
        <pc:sldMkLst>
          <pc:docMk/>
          <pc:sldMk cId="4018701217" sldId="637"/>
        </pc:sldMkLst>
      </pc:sldChg>
      <pc:sldChg chg="add">
        <pc:chgData name="Igor Shinkar" userId="db6eb1b41a9778dd" providerId="LiveId" clId="{98A7C62E-FE1D-411E-886D-3B94EEA7656A}" dt="2023-02-05T06:56:17.339" v="47"/>
        <pc:sldMkLst>
          <pc:docMk/>
          <pc:sldMk cId="3214070520" sldId="638"/>
        </pc:sldMkLst>
      </pc:sldChg>
      <pc:sldChg chg="add">
        <pc:chgData name="Igor Shinkar" userId="db6eb1b41a9778dd" providerId="LiveId" clId="{98A7C62E-FE1D-411E-886D-3B94EEA7656A}" dt="2023-02-05T06:56:17.339" v="47"/>
        <pc:sldMkLst>
          <pc:docMk/>
          <pc:sldMk cId="3631187044" sldId="639"/>
        </pc:sldMkLst>
      </pc:sldChg>
      <pc:sldChg chg="add">
        <pc:chgData name="Igor Shinkar" userId="db6eb1b41a9778dd" providerId="LiveId" clId="{98A7C62E-FE1D-411E-886D-3B94EEA7656A}" dt="2023-02-05T06:56:17.339" v="47"/>
        <pc:sldMkLst>
          <pc:docMk/>
          <pc:sldMk cId="1052022616" sldId="640"/>
        </pc:sldMkLst>
      </pc:sldChg>
      <pc:sldChg chg="modSp add modAnim">
        <pc:chgData name="Igor Shinkar" userId="db6eb1b41a9778dd" providerId="LiveId" clId="{98A7C62E-FE1D-411E-886D-3B94EEA7656A}" dt="2023-02-05T07:09:39.330" v="223"/>
        <pc:sldMkLst>
          <pc:docMk/>
          <pc:sldMk cId="3130412448" sldId="641"/>
        </pc:sldMkLst>
      </pc:sldChg>
      <pc:sldChg chg="add">
        <pc:chgData name="Igor Shinkar" userId="db6eb1b41a9778dd" providerId="LiveId" clId="{98A7C62E-FE1D-411E-886D-3B94EEA7656A}" dt="2023-02-05T07:12:26.035" v="224"/>
        <pc:sldMkLst>
          <pc:docMk/>
          <pc:sldMk cId="1278562696" sldId="642"/>
        </pc:sldMkLst>
      </pc:sldChg>
      <pc:sldChg chg="modSp add">
        <pc:chgData name="Igor Shinkar" userId="db6eb1b41a9778dd" providerId="LiveId" clId="{98A7C62E-FE1D-411E-886D-3B94EEA7656A}" dt="2023-02-10T20:18:46.272" v="1849" actId="1076"/>
        <pc:sldMkLst>
          <pc:docMk/>
          <pc:sldMk cId="3947764632" sldId="643"/>
        </pc:sldMkLst>
      </pc:sldChg>
      <pc:sldChg chg="add">
        <pc:chgData name="Igor Shinkar" userId="db6eb1b41a9778dd" providerId="LiveId" clId="{98A7C62E-FE1D-411E-886D-3B94EEA7656A}" dt="2023-02-05T06:56:17.339" v="47"/>
        <pc:sldMkLst>
          <pc:docMk/>
          <pc:sldMk cId="3657223135" sldId="644"/>
        </pc:sldMkLst>
      </pc:sldChg>
      <pc:sldChg chg="add">
        <pc:chgData name="Igor Shinkar" userId="db6eb1b41a9778dd" providerId="LiveId" clId="{98A7C62E-FE1D-411E-886D-3B94EEA7656A}" dt="2023-02-05T07:00:01.790" v="60"/>
        <pc:sldMkLst>
          <pc:docMk/>
          <pc:sldMk cId="2208283709" sldId="645"/>
        </pc:sldMkLst>
      </pc:sldChg>
      <pc:sldChg chg="add del">
        <pc:chgData name="Igor Shinkar" userId="db6eb1b41a9778dd" providerId="LiveId" clId="{98A7C62E-FE1D-411E-886D-3B94EEA7656A}" dt="2023-02-05T06:59:16.369" v="54" actId="47"/>
        <pc:sldMkLst>
          <pc:docMk/>
          <pc:sldMk cId="3855705565" sldId="645"/>
        </pc:sldMkLst>
      </pc:sldChg>
      <pc:sldChg chg="add del">
        <pc:chgData name="Igor Shinkar" userId="db6eb1b41a9778dd" providerId="LiveId" clId="{98A7C62E-FE1D-411E-886D-3B94EEA7656A}" dt="2023-02-05T06:59:17.205" v="55" actId="47"/>
        <pc:sldMkLst>
          <pc:docMk/>
          <pc:sldMk cId="1512184760" sldId="646"/>
        </pc:sldMkLst>
      </pc:sldChg>
      <pc:sldChg chg="add">
        <pc:chgData name="Igor Shinkar" userId="db6eb1b41a9778dd" providerId="LiveId" clId="{98A7C62E-FE1D-411E-886D-3B94EEA7656A}" dt="2023-02-05T07:00:01.790" v="60"/>
        <pc:sldMkLst>
          <pc:docMk/>
          <pc:sldMk cId="1954705857" sldId="646"/>
        </pc:sldMkLst>
      </pc:sldChg>
      <pc:sldChg chg="add del">
        <pc:chgData name="Igor Shinkar" userId="db6eb1b41a9778dd" providerId="LiveId" clId="{98A7C62E-FE1D-411E-886D-3B94EEA7656A}" dt="2023-02-05T06:59:17.820" v="56" actId="47"/>
        <pc:sldMkLst>
          <pc:docMk/>
          <pc:sldMk cId="1914924692" sldId="647"/>
        </pc:sldMkLst>
      </pc:sldChg>
      <pc:sldChg chg="add">
        <pc:chgData name="Igor Shinkar" userId="db6eb1b41a9778dd" providerId="LiveId" clId="{98A7C62E-FE1D-411E-886D-3B94EEA7656A}" dt="2023-02-05T07:00:01.790" v="60"/>
        <pc:sldMkLst>
          <pc:docMk/>
          <pc:sldMk cId="4098207820" sldId="647"/>
        </pc:sldMkLst>
      </pc:sldChg>
      <pc:sldChg chg="add">
        <pc:chgData name="Igor Shinkar" userId="db6eb1b41a9778dd" providerId="LiveId" clId="{98A7C62E-FE1D-411E-886D-3B94EEA7656A}" dt="2023-02-05T07:12:26.035" v="224"/>
        <pc:sldMkLst>
          <pc:docMk/>
          <pc:sldMk cId="1085228407" sldId="648"/>
        </pc:sldMkLst>
      </pc:sldChg>
      <pc:sldChg chg="add del">
        <pc:chgData name="Igor Shinkar" userId="db6eb1b41a9778dd" providerId="LiveId" clId="{98A7C62E-FE1D-411E-886D-3B94EEA7656A}" dt="2023-02-05T06:59:35.604" v="58" actId="47"/>
        <pc:sldMkLst>
          <pc:docMk/>
          <pc:sldMk cId="3866021040" sldId="648"/>
        </pc:sldMkLst>
      </pc:sldChg>
      <pc:sldChg chg="add">
        <pc:chgData name="Igor Shinkar" userId="db6eb1b41a9778dd" providerId="LiveId" clId="{98A7C62E-FE1D-411E-886D-3B94EEA7656A}" dt="2023-02-05T06:59:18.914" v="57"/>
        <pc:sldMkLst>
          <pc:docMk/>
          <pc:sldMk cId="3855705565" sldId="649"/>
        </pc:sldMkLst>
      </pc:sldChg>
      <pc:sldChg chg="add">
        <pc:chgData name="Igor Shinkar" userId="db6eb1b41a9778dd" providerId="LiveId" clId="{98A7C62E-FE1D-411E-886D-3B94EEA7656A}" dt="2023-02-05T06:59:18.914" v="57"/>
        <pc:sldMkLst>
          <pc:docMk/>
          <pc:sldMk cId="1512184760" sldId="650"/>
        </pc:sldMkLst>
      </pc:sldChg>
      <pc:sldChg chg="add">
        <pc:chgData name="Igor Shinkar" userId="db6eb1b41a9778dd" providerId="LiveId" clId="{98A7C62E-FE1D-411E-886D-3B94EEA7656A}" dt="2023-02-05T06:59:18.914" v="57"/>
        <pc:sldMkLst>
          <pc:docMk/>
          <pc:sldMk cId="1914924692" sldId="651"/>
        </pc:sldMkLst>
      </pc:sldChg>
      <pc:sldChg chg="add">
        <pc:chgData name="Igor Shinkar" userId="db6eb1b41a9778dd" providerId="LiveId" clId="{98A7C62E-FE1D-411E-886D-3B94EEA7656A}" dt="2023-02-05T06:59:36.951" v="59"/>
        <pc:sldMkLst>
          <pc:docMk/>
          <pc:sldMk cId="3866021040" sldId="652"/>
        </pc:sldMkLst>
      </pc:sldChg>
      <pc:sldChg chg="add">
        <pc:chgData name="Igor Shinkar" userId="db6eb1b41a9778dd" providerId="LiveId" clId="{98A7C62E-FE1D-411E-886D-3B94EEA7656A}" dt="2023-02-05T07:00:01.790" v="60"/>
        <pc:sldMkLst>
          <pc:docMk/>
          <pc:sldMk cId="2347949625" sldId="653"/>
        </pc:sldMkLst>
      </pc:sldChg>
      <pc:sldChg chg="add">
        <pc:chgData name="Igor Shinkar" userId="db6eb1b41a9778dd" providerId="LiveId" clId="{98A7C62E-FE1D-411E-886D-3B94EEA7656A}" dt="2023-02-05T07:00:01.790" v="60"/>
        <pc:sldMkLst>
          <pc:docMk/>
          <pc:sldMk cId="3250422106" sldId="654"/>
        </pc:sldMkLst>
      </pc:sldChg>
      <pc:sldChg chg="add">
        <pc:chgData name="Igor Shinkar" userId="db6eb1b41a9778dd" providerId="LiveId" clId="{98A7C62E-FE1D-411E-886D-3B94EEA7656A}" dt="2023-02-05T07:12:26.035" v="224"/>
        <pc:sldMkLst>
          <pc:docMk/>
          <pc:sldMk cId="1089099782" sldId="656"/>
        </pc:sldMkLst>
      </pc:sldChg>
      <pc:sldChg chg="add">
        <pc:chgData name="Igor Shinkar" userId="db6eb1b41a9778dd" providerId="LiveId" clId="{98A7C62E-FE1D-411E-886D-3B94EEA7656A}" dt="2023-02-05T07:12:26.035" v="224"/>
        <pc:sldMkLst>
          <pc:docMk/>
          <pc:sldMk cId="1514190677" sldId="657"/>
        </pc:sldMkLst>
      </pc:sldChg>
      <pc:sldChg chg="add">
        <pc:chgData name="Igor Shinkar" userId="db6eb1b41a9778dd" providerId="LiveId" clId="{98A7C62E-FE1D-411E-886D-3B94EEA7656A}" dt="2023-02-05T07:12:26.035" v="224"/>
        <pc:sldMkLst>
          <pc:docMk/>
          <pc:sldMk cId="3396863610" sldId="658"/>
        </pc:sldMkLst>
      </pc:sldChg>
      <pc:sldChg chg="add">
        <pc:chgData name="Igor Shinkar" userId="db6eb1b41a9778dd" providerId="LiveId" clId="{98A7C62E-FE1D-411E-886D-3B94EEA7656A}" dt="2023-02-05T07:12:26.035" v="224"/>
        <pc:sldMkLst>
          <pc:docMk/>
          <pc:sldMk cId="112849713" sldId="659"/>
        </pc:sldMkLst>
      </pc:sldChg>
      <pc:sldChg chg="add">
        <pc:chgData name="Igor Shinkar" userId="db6eb1b41a9778dd" providerId="LiveId" clId="{98A7C62E-FE1D-411E-886D-3B94EEA7656A}" dt="2023-02-05T07:12:26.035" v="224"/>
        <pc:sldMkLst>
          <pc:docMk/>
          <pc:sldMk cId="860500502" sldId="660"/>
        </pc:sldMkLst>
      </pc:sldChg>
      <pc:sldChg chg="add">
        <pc:chgData name="Igor Shinkar" userId="db6eb1b41a9778dd" providerId="LiveId" clId="{98A7C62E-FE1D-411E-886D-3B94EEA7656A}" dt="2023-02-05T07:12:26.035" v="224"/>
        <pc:sldMkLst>
          <pc:docMk/>
          <pc:sldMk cId="3526474095" sldId="661"/>
        </pc:sldMkLst>
      </pc:sldChg>
      <pc:sldChg chg="add">
        <pc:chgData name="Igor Shinkar" userId="db6eb1b41a9778dd" providerId="LiveId" clId="{98A7C62E-FE1D-411E-886D-3B94EEA7656A}" dt="2023-02-05T07:12:26.035" v="224"/>
        <pc:sldMkLst>
          <pc:docMk/>
          <pc:sldMk cId="2789370324" sldId="662"/>
        </pc:sldMkLst>
      </pc:sldChg>
      <pc:sldChg chg="add">
        <pc:chgData name="Igor Shinkar" userId="db6eb1b41a9778dd" providerId="LiveId" clId="{98A7C62E-FE1D-411E-886D-3B94EEA7656A}" dt="2023-02-05T07:12:26.035" v="224"/>
        <pc:sldMkLst>
          <pc:docMk/>
          <pc:sldMk cId="1784325114" sldId="663"/>
        </pc:sldMkLst>
      </pc:sldChg>
      <pc:sldChg chg="add">
        <pc:chgData name="Igor Shinkar" userId="db6eb1b41a9778dd" providerId="LiveId" clId="{98A7C62E-FE1D-411E-886D-3B94EEA7656A}" dt="2023-02-05T07:12:26.035" v="224"/>
        <pc:sldMkLst>
          <pc:docMk/>
          <pc:sldMk cId="3719917954" sldId="664"/>
        </pc:sldMkLst>
      </pc:sldChg>
      <pc:sldChg chg="add">
        <pc:chgData name="Igor Shinkar" userId="db6eb1b41a9778dd" providerId="LiveId" clId="{98A7C62E-FE1D-411E-886D-3B94EEA7656A}" dt="2023-02-05T07:12:26.035" v="224"/>
        <pc:sldMkLst>
          <pc:docMk/>
          <pc:sldMk cId="1447298657" sldId="665"/>
        </pc:sldMkLst>
      </pc:sldChg>
      <pc:sldChg chg="add">
        <pc:chgData name="Igor Shinkar" userId="db6eb1b41a9778dd" providerId="LiveId" clId="{98A7C62E-FE1D-411E-886D-3B94EEA7656A}" dt="2023-02-05T07:12:26.035" v="224"/>
        <pc:sldMkLst>
          <pc:docMk/>
          <pc:sldMk cId="2161729863" sldId="666"/>
        </pc:sldMkLst>
      </pc:sldChg>
      <pc:sldChg chg="add">
        <pc:chgData name="Igor Shinkar" userId="db6eb1b41a9778dd" providerId="LiveId" clId="{98A7C62E-FE1D-411E-886D-3B94EEA7656A}" dt="2023-02-05T07:12:26.035" v="224"/>
        <pc:sldMkLst>
          <pc:docMk/>
          <pc:sldMk cId="355799246" sldId="667"/>
        </pc:sldMkLst>
      </pc:sldChg>
      <pc:sldChg chg="add">
        <pc:chgData name="Igor Shinkar" userId="db6eb1b41a9778dd" providerId="LiveId" clId="{98A7C62E-FE1D-411E-886D-3B94EEA7656A}" dt="2023-02-05T07:12:26.035" v="224"/>
        <pc:sldMkLst>
          <pc:docMk/>
          <pc:sldMk cId="900713029" sldId="668"/>
        </pc:sldMkLst>
      </pc:sldChg>
      <pc:sldChg chg="add">
        <pc:chgData name="Igor Shinkar" userId="db6eb1b41a9778dd" providerId="LiveId" clId="{98A7C62E-FE1D-411E-886D-3B94EEA7656A}" dt="2023-02-05T07:12:26.035" v="224"/>
        <pc:sldMkLst>
          <pc:docMk/>
          <pc:sldMk cId="1644176991" sldId="669"/>
        </pc:sldMkLst>
      </pc:sldChg>
      <pc:sldChg chg="add">
        <pc:chgData name="Igor Shinkar" userId="db6eb1b41a9778dd" providerId="LiveId" clId="{98A7C62E-FE1D-411E-886D-3B94EEA7656A}" dt="2023-02-05T07:12:26.035" v="224"/>
        <pc:sldMkLst>
          <pc:docMk/>
          <pc:sldMk cId="3302582612" sldId="670"/>
        </pc:sldMkLst>
      </pc:sldChg>
      <pc:sldChg chg="add">
        <pc:chgData name="Igor Shinkar" userId="db6eb1b41a9778dd" providerId="LiveId" clId="{98A7C62E-FE1D-411E-886D-3B94EEA7656A}" dt="2023-02-05T07:12:26.035" v="224"/>
        <pc:sldMkLst>
          <pc:docMk/>
          <pc:sldMk cId="2373054478" sldId="671"/>
        </pc:sldMkLst>
      </pc:sldChg>
      <pc:sldChg chg="add">
        <pc:chgData name="Igor Shinkar" userId="db6eb1b41a9778dd" providerId="LiveId" clId="{98A7C62E-FE1D-411E-886D-3B94EEA7656A}" dt="2023-02-05T07:16:55.894" v="225"/>
        <pc:sldMkLst>
          <pc:docMk/>
          <pc:sldMk cId="1392854687" sldId="672"/>
        </pc:sldMkLst>
      </pc:sldChg>
      <pc:sldChg chg="add">
        <pc:chgData name="Igor Shinkar" userId="db6eb1b41a9778dd" providerId="LiveId" clId="{98A7C62E-FE1D-411E-886D-3B94EEA7656A}" dt="2023-02-05T07:16:55.894" v="225"/>
        <pc:sldMkLst>
          <pc:docMk/>
          <pc:sldMk cId="17820459" sldId="673"/>
        </pc:sldMkLst>
      </pc:sldChg>
      <pc:sldChg chg="add">
        <pc:chgData name="Igor Shinkar" userId="db6eb1b41a9778dd" providerId="LiveId" clId="{98A7C62E-FE1D-411E-886D-3B94EEA7656A}" dt="2023-02-05T07:16:55.894" v="225"/>
        <pc:sldMkLst>
          <pc:docMk/>
          <pc:sldMk cId="1661881831" sldId="674"/>
        </pc:sldMkLst>
      </pc:sldChg>
      <pc:sldChg chg="add">
        <pc:chgData name="Igor Shinkar" userId="db6eb1b41a9778dd" providerId="LiveId" clId="{98A7C62E-FE1D-411E-886D-3B94EEA7656A}" dt="2023-02-05T07:16:55.894" v="225"/>
        <pc:sldMkLst>
          <pc:docMk/>
          <pc:sldMk cId="2100806070" sldId="675"/>
        </pc:sldMkLst>
      </pc:sldChg>
      <pc:sldChg chg="add">
        <pc:chgData name="Igor Shinkar" userId="db6eb1b41a9778dd" providerId="LiveId" clId="{98A7C62E-FE1D-411E-886D-3B94EEA7656A}" dt="2023-02-05T07:16:55.894" v="225"/>
        <pc:sldMkLst>
          <pc:docMk/>
          <pc:sldMk cId="185767435" sldId="676"/>
        </pc:sldMkLst>
      </pc:sldChg>
      <pc:sldChg chg="modSp add mod">
        <pc:chgData name="Igor Shinkar" userId="db6eb1b41a9778dd" providerId="LiveId" clId="{98A7C62E-FE1D-411E-886D-3B94EEA7656A}" dt="2023-02-05T07:17:07.008" v="228" actId="20577"/>
        <pc:sldMkLst>
          <pc:docMk/>
          <pc:sldMk cId="3957762770" sldId="677"/>
        </pc:sldMkLst>
      </pc:sldChg>
      <pc:sldChg chg="modSp add">
        <pc:chgData name="Igor Shinkar" userId="db6eb1b41a9778dd" providerId="LiveId" clId="{98A7C62E-FE1D-411E-886D-3B94EEA7656A}" dt="2023-02-05T07:18:18.577" v="318" actId="20577"/>
        <pc:sldMkLst>
          <pc:docMk/>
          <pc:sldMk cId="3981990098" sldId="678"/>
        </pc:sldMkLst>
      </pc:sldChg>
      <pc:sldChg chg="add">
        <pc:chgData name="Igor Shinkar" userId="db6eb1b41a9778dd" providerId="LiveId" clId="{98A7C62E-FE1D-411E-886D-3B94EEA7656A}" dt="2023-02-05T07:16:55.894" v="225"/>
        <pc:sldMkLst>
          <pc:docMk/>
          <pc:sldMk cId="540511866" sldId="679"/>
        </pc:sldMkLst>
      </pc:sldChg>
      <pc:sldChg chg="add">
        <pc:chgData name="Igor Shinkar" userId="db6eb1b41a9778dd" providerId="LiveId" clId="{98A7C62E-FE1D-411E-886D-3B94EEA7656A}" dt="2023-02-05T07:16:55.894" v="225"/>
        <pc:sldMkLst>
          <pc:docMk/>
          <pc:sldMk cId="4187005372" sldId="680"/>
        </pc:sldMkLst>
      </pc:sldChg>
      <pc:sldChg chg="modSp add mod">
        <pc:chgData name="Igor Shinkar" userId="db6eb1b41a9778dd" providerId="LiveId" clId="{98A7C62E-FE1D-411E-886D-3B94EEA7656A}" dt="2023-02-05T07:17:51.256" v="252" actId="20577"/>
        <pc:sldMkLst>
          <pc:docMk/>
          <pc:sldMk cId="1281380084" sldId="681"/>
        </pc:sldMkLst>
      </pc:sldChg>
      <pc:sldChg chg="modSp add mod">
        <pc:chgData name="Igor Shinkar" userId="db6eb1b41a9778dd" providerId="LiveId" clId="{98A7C62E-FE1D-411E-886D-3B94EEA7656A}" dt="2023-02-05T07:17:36.613" v="244" actId="20577"/>
        <pc:sldMkLst>
          <pc:docMk/>
          <pc:sldMk cId="1977328051" sldId="682"/>
        </pc:sldMkLst>
      </pc:sldChg>
      <pc:sldChg chg="modSp add mod">
        <pc:chgData name="Igor Shinkar" userId="db6eb1b41a9778dd" providerId="LiveId" clId="{98A7C62E-FE1D-411E-886D-3B94EEA7656A}" dt="2023-02-05T07:17:46.010" v="250" actId="6549"/>
        <pc:sldMkLst>
          <pc:docMk/>
          <pc:sldMk cId="3020189793" sldId="683"/>
        </pc:sldMkLst>
      </pc:sldChg>
      <pc:sldChg chg="modSp add modAnim">
        <pc:chgData name="Igor Shinkar" userId="db6eb1b41a9778dd" providerId="LiveId" clId="{98A7C62E-FE1D-411E-886D-3B94EEA7656A}" dt="2023-02-08T19:38:23.833" v="664" actId="20577"/>
        <pc:sldMkLst>
          <pc:docMk/>
          <pc:sldMk cId="3416283366" sldId="684"/>
        </pc:sldMkLst>
      </pc:sldChg>
      <pc:sldChg chg="modSp add modAnim">
        <pc:chgData name="Igor Shinkar" userId="db6eb1b41a9778dd" providerId="LiveId" clId="{98A7C62E-FE1D-411E-886D-3B94EEA7656A}" dt="2023-02-08T19:43:07.171" v="860" actId="6549"/>
        <pc:sldMkLst>
          <pc:docMk/>
          <pc:sldMk cId="1787342678" sldId="685"/>
        </pc:sldMkLst>
      </pc:sldChg>
      <pc:sldChg chg="modSp add del">
        <pc:chgData name="Igor Shinkar" userId="db6eb1b41a9778dd" providerId="LiveId" clId="{98A7C62E-FE1D-411E-886D-3B94EEA7656A}" dt="2023-02-08T19:43:11.847" v="861" actId="47"/>
        <pc:sldMkLst>
          <pc:docMk/>
          <pc:sldMk cId="2932769564" sldId="686"/>
        </pc:sldMkLst>
      </pc:sldChg>
      <pc:sldChg chg="modSp add modAnim">
        <pc:chgData name="Igor Shinkar" userId="db6eb1b41a9778dd" providerId="LiveId" clId="{98A7C62E-FE1D-411E-886D-3B94EEA7656A}" dt="2023-02-09T01:48:44.871" v="1281" actId="20577"/>
        <pc:sldMkLst>
          <pc:docMk/>
          <pc:sldMk cId="4178172800" sldId="686"/>
        </pc:sldMkLst>
      </pc:sldChg>
      <pc:sldChg chg="delSp modSp add mod modAnim">
        <pc:chgData name="Igor Shinkar" userId="db6eb1b41a9778dd" providerId="LiveId" clId="{98A7C62E-FE1D-411E-886D-3B94EEA7656A}" dt="2023-02-10T18:40:41.311" v="1349" actId="6549"/>
        <pc:sldMkLst>
          <pc:docMk/>
          <pc:sldMk cId="1028638355" sldId="687"/>
        </pc:sldMkLst>
      </pc:sldChg>
    </pc:docChg>
  </pc:docChgLst>
  <pc:docChgLst>
    <pc:chgData name="Igor Shinkar" userId="db6eb1b41a9778dd" providerId="LiveId" clId="{8348EE99-B015-475C-BD64-D275F0DD63AE}"/>
    <pc:docChg chg="undo redo custSel addSld modSld sldOrd">
      <pc:chgData name="Igor Shinkar" userId="db6eb1b41a9778dd" providerId="LiveId" clId="{8348EE99-B015-475C-BD64-D275F0DD63AE}" dt="2023-01-06T20:16:10.403" v="1982"/>
      <pc:docMkLst>
        <pc:docMk/>
      </pc:docMkLst>
      <pc:sldChg chg="modSp mod">
        <pc:chgData name="Igor Shinkar" userId="db6eb1b41a9778dd" providerId="LiveId" clId="{8348EE99-B015-475C-BD64-D275F0DD63AE}" dt="2023-01-02T21:20:56.370" v="6" actId="6549"/>
        <pc:sldMkLst>
          <pc:docMk/>
          <pc:sldMk cId="0" sldId="256"/>
        </pc:sldMkLst>
      </pc:sldChg>
      <pc:sldChg chg="modSp mod">
        <pc:chgData name="Igor Shinkar" userId="db6eb1b41a9778dd" providerId="LiveId" clId="{8348EE99-B015-475C-BD64-D275F0DD63AE}" dt="2023-01-02T21:26:43.817" v="333" actId="6549"/>
        <pc:sldMkLst>
          <pc:docMk/>
          <pc:sldMk cId="0" sldId="265"/>
        </pc:sldMkLst>
      </pc:sldChg>
      <pc:sldChg chg="modSp mod">
        <pc:chgData name="Igor Shinkar" userId="db6eb1b41a9778dd" providerId="LiveId" clId="{8348EE99-B015-475C-BD64-D275F0DD63AE}" dt="2023-01-02T21:33:22.299" v="578" actId="20577"/>
        <pc:sldMkLst>
          <pc:docMk/>
          <pc:sldMk cId="0" sldId="266"/>
        </pc:sldMkLst>
      </pc:sldChg>
      <pc:sldChg chg="modSp modAnim">
        <pc:chgData name="Igor Shinkar" userId="db6eb1b41a9778dd" providerId="LiveId" clId="{8348EE99-B015-475C-BD64-D275F0DD63AE}" dt="2023-01-04T19:42:10.119" v="1963" actId="6549"/>
        <pc:sldMkLst>
          <pc:docMk/>
          <pc:sldMk cId="0" sldId="276"/>
        </pc:sldMkLst>
      </pc:sldChg>
      <pc:sldChg chg="modSp mod modAnim">
        <pc:chgData name="Igor Shinkar" userId="db6eb1b41a9778dd" providerId="LiveId" clId="{8348EE99-B015-475C-BD64-D275F0DD63AE}" dt="2023-01-04T19:33:45.259" v="1953" actId="20577"/>
        <pc:sldMkLst>
          <pc:docMk/>
          <pc:sldMk cId="947332408" sldId="336"/>
        </pc:sldMkLst>
      </pc:sldChg>
      <pc:sldChg chg="modSp mod modAnim">
        <pc:chgData name="Igor Shinkar" userId="db6eb1b41a9778dd" providerId="LiveId" clId="{8348EE99-B015-475C-BD64-D275F0DD63AE}" dt="2023-01-02T21:24:14.173" v="112" actId="12"/>
        <pc:sldMkLst>
          <pc:docMk/>
          <pc:sldMk cId="2237389832" sldId="337"/>
        </pc:sldMkLst>
      </pc:sldChg>
      <pc:sldChg chg="modSp">
        <pc:chgData name="Igor Shinkar" userId="db6eb1b41a9778dd" providerId="LiveId" clId="{8348EE99-B015-475C-BD64-D275F0DD63AE}" dt="2023-01-02T21:25:13.113" v="174" actId="20577"/>
        <pc:sldMkLst>
          <pc:docMk/>
          <pc:sldMk cId="2907227556" sldId="338"/>
        </pc:sldMkLst>
      </pc:sldChg>
      <pc:sldChg chg="modSp modAnim">
        <pc:chgData name="Igor Shinkar" userId="db6eb1b41a9778dd" providerId="LiveId" clId="{8348EE99-B015-475C-BD64-D275F0DD63AE}" dt="2023-01-02T21:49:07.754" v="1461" actId="6549"/>
        <pc:sldMkLst>
          <pc:docMk/>
          <pc:sldMk cId="4071907234" sldId="339"/>
        </pc:sldMkLst>
      </pc:sldChg>
      <pc:sldChg chg="modSp mod modAnim">
        <pc:chgData name="Igor Shinkar" userId="db6eb1b41a9778dd" providerId="LiveId" clId="{8348EE99-B015-475C-BD64-D275F0DD63AE}" dt="2023-01-06T18:27:48.032" v="1978"/>
        <pc:sldMkLst>
          <pc:docMk/>
          <pc:sldMk cId="436824287" sldId="347"/>
        </pc:sldMkLst>
      </pc:sldChg>
      <pc:sldChg chg="modSp modAnim">
        <pc:chgData name="Igor Shinkar" userId="db6eb1b41a9778dd" providerId="LiveId" clId="{8348EE99-B015-475C-BD64-D275F0DD63AE}" dt="2023-01-02T21:27:52.942" v="468" actId="20577"/>
        <pc:sldMkLst>
          <pc:docMk/>
          <pc:sldMk cId="2909664935" sldId="495"/>
        </pc:sldMkLst>
      </pc:sldChg>
      <pc:sldChg chg="add">
        <pc:chgData name="Igor Shinkar" userId="db6eb1b41a9778dd" providerId="LiveId" clId="{8348EE99-B015-475C-BD64-D275F0DD63AE}" dt="2023-01-02T21:50:08.051" v="1462"/>
        <pc:sldMkLst>
          <pc:docMk/>
          <pc:sldMk cId="3169810448" sldId="500"/>
        </pc:sldMkLst>
      </pc:sldChg>
      <pc:sldChg chg="add">
        <pc:chgData name="Igor Shinkar" userId="db6eb1b41a9778dd" providerId="LiveId" clId="{8348EE99-B015-475C-BD64-D275F0DD63AE}" dt="2023-01-02T21:50:08.051" v="1462"/>
        <pc:sldMkLst>
          <pc:docMk/>
          <pc:sldMk cId="4049421656" sldId="501"/>
        </pc:sldMkLst>
      </pc:sldChg>
      <pc:sldChg chg="modSp add mod modAnim">
        <pc:chgData name="Igor Shinkar" userId="db6eb1b41a9778dd" providerId="LiveId" clId="{8348EE99-B015-475C-BD64-D275F0DD63AE}" dt="2023-01-02T21:52:33.197" v="1541" actId="6549"/>
        <pc:sldMkLst>
          <pc:docMk/>
          <pc:sldMk cId="2280857075" sldId="502"/>
        </pc:sldMkLst>
      </pc:sldChg>
      <pc:sldChg chg="add">
        <pc:chgData name="Igor Shinkar" userId="db6eb1b41a9778dd" providerId="LiveId" clId="{8348EE99-B015-475C-BD64-D275F0DD63AE}" dt="2023-01-02T21:50:08.051" v="1462"/>
        <pc:sldMkLst>
          <pc:docMk/>
          <pc:sldMk cId="2689895654" sldId="503"/>
        </pc:sldMkLst>
      </pc:sldChg>
      <pc:sldChg chg="add">
        <pc:chgData name="Igor Shinkar" userId="db6eb1b41a9778dd" providerId="LiveId" clId="{8348EE99-B015-475C-BD64-D275F0DD63AE}" dt="2023-01-02T21:50:08.051" v="1462"/>
        <pc:sldMkLst>
          <pc:docMk/>
          <pc:sldMk cId="2903115787" sldId="504"/>
        </pc:sldMkLst>
      </pc:sldChg>
      <pc:sldChg chg="add">
        <pc:chgData name="Igor Shinkar" userId="db6eb1b41a9778dd" providerId="LiveId" clId="{8348EE99-B015-475C-BD64-D275F0DD63AE}" dt="2023-01-02T21:50:08.051" v="1462"/>
        <pc:sldMkLst>
          <pc:docMk/>
          <pc:sldMk cId="233979628" sldId="505"/>
        </pc:sldMkLst>
      </pc:sldChg>
      <pc:sldChg chg="add">
        <pc:chgData name="Igor Shinkar" userId="db6eb1b41a9778dd" providerId="LiveId" clId="{8348EE99-B015-475C-BD64-D275F0DD63AE}" dt="2023-01-02T21:50:08.051" v="1462"/>
        <pc:sldMkLst>
          <pc:docMk/>
          <pc:sldMk cId="2934363011" sldId="506"/>
        </pc:sldMkLst>
      </pc:sldChg>
      <pc:sldChg chg="add">
        <pc:chgData name="Igor Shinkar" userId="db6eb1b41a9778dd" providerId="LiveId" clId="{8348EE99-B015-475C-BD64-D275F0DD63AE}" dt="2023-01-02T21:50:08.051" v="1462"/>
        <pc:sldMkLst>
          <pc:docMk/>
          <pc:sldMk cId="915010586" sldId="507"/>
        </pc:sldMkLst>
      </pc:sldChg>
      <pc:sldChg chg="add">
        <pc:chgData name="Igor Shinkar" userId="db6eb1b41a9778dd" providerId="LiveId" clId="{8348EE99-B015-475C-BD64-D275F0DD63AE}" dt="2023-01-02T21:50:08.051" v="1462"/>
        <pc:sldMkLst>
          <pc:docMk/>
          <pc:sldMk cId="2812135973" sldId="508"/>
        </pc:sldMkLst>
      </pc:sldChg>
      <pc:sldChg chg="add">
        <pc:chgData name="Igor Shinkar" userId="db6eb1b41a9778dd" providerId="LiveId" clId="{8348EE99-B015-475C-BD64-D275F0DD63AE}" dt="2023-01-02T21:50:08.051" v="1462"/>
        <pc:sldMkLst>
          <pc:docMk/>
          <pc:sldMk cId="3744354784" sldId="509"/>
        </pc:sldMkLst>
      </pc:sldChg>
      <pc:sldChg chg="add">
        <pc:chgData name="Igor Shinkar" userId="db6eb1b41a9778dd" providerId="LiveId" clId="{8348EE99-B015-475C-BD64-D275F0DD63AE}" dt="2023-01-02T21:50:08.051" v="1462"/>
        <pc:sldMkLst>
          <pc:docMk/>
          <pc:sldMk cId="206724508" sldId="510"/>
        </pc:sldMkLst>
      </pc:sldChg>
      <pc:sldChg chg="add">
        <pc:chgData name="Igor Shinkar" userId="db6eb1b41a9778dd" providerId="LiveId" clId="{8348EE99-B015-475C-BD64-D275F0DD63AE}" dt="2023-01-02T21:50:08.051" v="1462"/>
        <pc:sldMkLst>
          <pc:docMk/>
          <pc:sldMk cId="3574181270" sldId="511"/>
        </pc:sldMkLst>
      </pc:sldChg>
      <pc:sldChg chg="add">
        <pc:chgData name="Igor Shinkar" userId="db6eb1b41a9778dd" providerId="LiveId" clId="{8348EE99-B015-475C-BD64-D275F0DD63AE}" dt="2023-01-02T21:50:08.051" v="1462"/>
        <pc:sldMkLst>
          <pc:docMk/>
          <pc:sldMk cId="3089987187" sldId="513"/>
        </pc:sldMkLst>
      </pc:sldChg>
      <pc:sldChg chg="modSp add mod ord modAnim">
        <pc:chgData name="Igor Shinkar" userId="db6eb1b41a9778dd" providerId="LiveId" clId="{8348EE99-B015-475C-BD64-D275F0DD63AE}" dt="2023-01-02T21:39:40.901" v="1447"/>
        <pc:sldMkLst>
          <pc:docMk/>
          <pc:sldMk cId="1570045698" sldId="515"/>
        </pc:sldMkLst>
      </pc:sldChg>
      <pc:sldChg chg="add ord">
        <pc:chgData name="Igor Shinkar" userId="db6eb1b41a9778dd" providerId="LiveId" clId="{8348EE99-B015-475C-BD64-D275F0DD63AE}" dt="2023-01-06T20:16:10.403" v="1982"/>
        <pc:sldMkLst>
          <pc:docMk/>
          <pc:sldMk cId="3983144007" sldId="516"/>
        </pc:sldMkLst>
      </pc:sldChg>
      <pc:sldChg chg="add">
        <pc:chgData name="Igor Shinkar" userId="db6eb1b41a9778dd" providerId="LiveId" clId="{8348EE99-B015-475C-BD64-D275F0DD63AE}" dt="2023-01-02T22:02:04.281" v="1542"/>
        <pc:sldMkLst>
          <pc:docMk/>
          <pc:sldMk cId="77631059" sldId="517"/>
        </pc:sldMkLst>
      </pc:sldChg>
      <pc:sldChg chg="add">
        <pc:chgData name="Igor Shinkar" userId="db6eb1b41a9778dd" providerId="LiveId" clId="{8348EE99-B015-475C-BD64-D275F0DD63AE}" dt="2023-01-02T22:02:04.281" v="1542"/>
        <pc:sldMkLst>
          <pc:docMk/>
          <pc:sldMk cId="2937597572" sldId="518"/>
        </pc:sldMkLst>
      </pc:sldChg>
      <pc:sldChg chg="add">
        <pc:chgData name="Igor Shinkar" userId="db6eb1b41a9778dd" providerId="LiveId" clId="{8348EE99-B015-475C-BD64-D275F0DD63AE}" dt="2023-01-02T22:02:04.281" v="1542"/>
        <pc:sldMkLst>
          <pc:docMk/>
          <pc:sldMk cId="2788669836" sldId="519"/>
        </pc:sldMkLst>
      </pc:sldChg>
      <pc:sldChg chg="add">
        <pc:chgData name="Igor Shinkar" userId="db6eb1b41a9778dd" providerId="LiveId" clId="{8348EE99-B015-475C-BD64-D275F0DD63AE}" dt="2023-01-02T22:02:04.281" v="1542"/>
        <pc:sldMkLst>
          <pc:docMk/>
          <pc:sldMk cId="2319280325" sldId="520"/>
        </pc:sldMkLst>
      </pc:sldChg>
      <pc:sldChg chg="add">
        <pc:chgData name="Igor Shinkar" userId="db6eb1b41a9778dd" providerId="LiveId" clId="{8348EE99-B015-475C-BD64-D275F0DD63AE}" dt="2023-01-02T22:02:04.281" v="1542"/>
        <pc:sldMkLst>
          <pc:docMk/>
          <pc:sldMk cId="284162790" sldId="521"/>
        </pc:sldMkLst>
      </pc:sldChg>
      <pc:sldChg chg="add">
        <pc:chgData name="Igor Shinkar" userId="db6eb1b41a9778dd" providerId="LiveId" clId="{8348EE99-B015-475C-BD64-D275F0DD63AE}" dt="2023-01-02T22:02:04.281" v="1542"/>
        <pc:sldMkLst>
          <pc:docMk/>
          <pc:sldMk cId="2242719841" sldId="522"/>
        </pc:sldMkLst>
      </pc:sldChg>
      <pc:sldChg chg="add">
        <pc:chgData name="Igor Shinkar" userId="db6eb1b41a9778dd" providerId="LiveId" clId="{8348EE99-B015-475C-BD64-D275F0DD63AE}" dt="2023-01-02T22:02:04.281" v="1542"/>
        <pc:sldMkLst>
          <pc:docMk/>
          <pc:sldMk cId="1495137352" sldId="523"/>
        </pc:sldMkLst>
      </pc:sldChg>
      <pc:sldChg chg="add">
        <pc:chgData name="Igor Shinkar" userId="db6eb1b41a9778dd" providerId="LiveId" clId="{8348EE99-B015-475C-BD64-D275F0DD63AE}" dt="2023-01-02T22:02:04.281" v="1542"/>
        <pc:sldMkLst>
          <pc:docMk/>
          <pc:sldMk cId="539327138" sldId="524"/>
        </pc:sldMkLst>
      </pc:sldChg>
      <pc:sldChg chg="add">
        <pc:chgData name="Igor Shinkar" userId="db6eb1b41a9778dd" providerId="LiveId" clId="{8348EE99-B015-475C-BD64-D275F0DD63AE}" dt="2023-01-02T22:02:04.281" v="1542"/>
        <pc:sldMkLst>
          <pc:docMk/>
          <pc:sldMk cId="2451340240" sldId="525"/>
        </pc:sldMkLst>
      </pc:sldChg>
      <pc:sldChg chg="modSp add mod modAnim">
        <pc:chgData name="Igor Shinkar" userId="db6eb1b41a9778dd" providerId="LiveId" clId="{8348EE99-B015-475C-BD64-D275F0DD63AE}" dt="2023-01-02T22:22:38.747" v="1946" actId="20577"/>
        <pc:sldMkLst>
          <pc:docMk/>
          <pc:sldMk cId="869081382" sldId="526"/>
        </pc:sldMkLst>
      </pc:sldChg>
    </pc:docChg>
  </pc:docChgLst>
  <pc:docChgLst>
    <pc:chgData name="Igor Shinkar" userId="db6eb1b41a9778dd" providerId="LiveId" clId="{9C317DF1-E682-43FE-B367-1D717DB7DA17}"/>
    <pc:docChg chg="addSld delSld modSld">
      <pc:chgData name="Igor Shinkar" userId="db6eb1b41a9778dd" providerId="LiveId" clId="{9C317DF1-E682-43FE-B367-1D717DB7DA17}" dt="2023-01-30T06:47:55.179" v="4" actId="47"/>
      <pc:docMkLst>
        <pc:docMk/>
      </pc:docMkLst>
      <pc:sldChg chg="modSp mod">
        <pc:chgData name="Igor Shinkar" userId="db6eb1b41a9778dd" providerId="LiveId" clId="{9C317DF1-E682-43FE-B367-1D717DB7DA17}" dt="2023-01-30T06:47:48.240" v="2" actId="20577"/>
        <pc:sldMkLst>
          <pc:docMk/>
          <pc:sldMk cId="0" sldId="256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1667495081" sldId="560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1710853579" sldId="561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1229805691" sldId="562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1287207092" sldId="564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375258245" sldId="565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256535506" sldId="566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1391923767" sldId="567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617867744" sldId="568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1879977593" sldId="569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2728954846" sldId="570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3202144536" sldId="571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2014384322" sldId="572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1712170368" sldId="573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1551843150" sldId="574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1469815799" sldId="575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2344727108" sldId="576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651002525" sldId="577"/>
        </pc:sldMkLst>
      </pc:sldChg>
      <pc:sldChg chg="add">
        <pc:chgData name="Igor Shinkar" userId="db6eb1b41a9778dd" providerId="LiveId" clId="{9C317DF1-E682-43FE-B367-1D717DB7DA17}" dt="2023-01-30T06:47:50.007" v="3"/>
        <pc:sldMkLst>
          <pc:docMk/>
          <pc:sldMk cId="1271753842" sldId="578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127136918" sldId="579"/>
        </pc:sldMkLst>
      </pc:sldChg>
      <pc:sldChg chg="add">
        <pc:chgData name="Igor Shinkar" userId="db6eb1b41a9778dd" providerId="LiveId" clId="{9C317DF1-E682-43FE-B367-1D717DB7DA17}" dt="2023-01-30T06:47:50.007" v="3"/>
        <pc:sldMkLst>
          <pc:docMk/>
          <pc:sldMk cId="468888369" sldId="579"/>
        </pc:sldMkLst>
      </pc:sldChg>
      <pc:sldChg chg="add">
        <pc:chgData name="Igor Shinkar" userId="db6eb1b41a9778dd" providerId="LiveId" clId="{9C317DF1-E682-43FE-B367-1D717DB7DA17}" dt="2023-01-30T06:47:50.007" v="3"/>
        <pc:sldMkLst>
          <pc:docMk/>
          <pc:sldMk cId="3133888122" sldId="580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1140472711" sldId="581"/>
        </pc:sldMkLst>
      </pc:sldChg>
      <pc:sldChg chg="add">
        <pc:chgData name="Igor Shinkar" userId="db6eb1b41a9778dd" providerId="LiveId" clId="{9C317DF1-E682-43FE-B367-1D717DB7DA17}" dt="2023-01-30T06:47:50.007" v="3"/>
        <pc:sldMkLst>
          <pc:docMk/>
          <pc:sldMk cId="1630659328" sldId="581"/>
        </pc:sldMkLst>
      </pc:sldChg>
      <pc:sldChg chg="add">
        <pc:chgData name="Igor Shinkar" userId="db6eb1b41a9778dd" providerId="LiveId" clId="{9C317DF1-E682-43FE-B367-1D717DB7DA17}" dt="2023-01-30T06:47:50.007" v="3"/>
        <pc:sldMkLst>
          <pc:docMk/>
          <pc:sldMk cId="28862730" sldId="582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1628368335" sldId="582"/>
        </pc:sldMkLst>
      </pc:sldChg>
      <pc:sldChg chg="add">
        <pc:chgData name="Igor Shinkar" userId="db6eb1b41a9778dd" providerId="LiveId" clId="{9C317DF1-E682-43FE-B367-1D717DB7DA17}" dt="2023-01-30T06:47:50.007" v="3"/>
        <pc:sldMkLst>
          <pc:docMk/>
          <pc:sldMk cId="1236743063" sldId="583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2316357560" sldId="583"/>
        </pc:sldMkLst>
      </pc:sldChg>
      <pc:sldChg chg="add">
        <pc:chgData name="Igor Shinkar" userId="db6eb1b41a9778dd" providerId="LiveId" clId="{9C317DF1-E682-43FE-B367-1D717DB7DA17}" dt="2023-01-30T06:47:50.007" v="3"/>
        <pc:sldMkLst>
          <pc:docMk/>
          <pc:sldMk cId="1939311881" sldId="584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169317603" sldId="585"/>
        </pc:sldMkLst>
      </pc:sldChg>
      <pc:sldChg chg="add">
        <pc:chgData name="Igor Shinkar" userId="db6eb1b41a9778dd" providerId="LiveId" clId="{9C317DF1-E682-43FE-B367-1D717DB7DA17}" dt="2023-01-30T06:47:50.007" v="3"/>
        <pc:sldMkLst>
          <pc:docMk/>
          <pc:sldMk cId="3826814530" sldId="585"/>
        </pc:sldMkLst>
      </pc:sldChg>
      <pc:sldChg chg="del">
        <pc:chgData name="Igor Shinkar" userId="db6eb1b41a9778dd" providerId="LiveId" clId="{9C317DF1-E682-43FE-B367-1D717DB7DA17}" dt="2023-01-30T06:47:55.179" v="4" actId="47"/>
        <pc:sldMkLst>
          <pc:docMk/>
          <pc:sldMk cId="2769109538" sldId="586"/>
        </pc:sldMkLst>
      </pc:sldChg>
      <pc:sldChg chg="add">
        <pc:chgData name="Igor Shinkar" userId="db6eb1b41a9778dd" providerId="LiveId" clId="{9C317DF1-E682-43FE-B367-1D717DB7DA17}" dt="2023-01-30T06:47:50.007" v="3"/>
        <pc:sldMkLst>
          <pc:docMk/>
          <pc:sldMk cId="1468268239" sldId="587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2667398122" sldId="587"/>
        </pc:sldMkLst>
      </pc:sldChg>
      <pc:sldChg chg="add">
        <pc:chgData name="Igor Shinkar" userId="db6eb1b41a9778dd" providerId="LiveId" clId="{9C317DF1-E682-43FE-B367-1D717DB7DA17}" dt="2023-01-30T06:47:50.007" v="3"/>
        <pc:sldMkLst>
          <pc:docMk/>
          <pc:sldMk cId="2259584352" sldId="588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2643801225" sldId="588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730542486" sldId="589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606739445" sldId="590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3849270130" sldId="591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4231735009" sldId="592"/>
        </pc:sldMkLst>
      </pc:sldChg>
      <pc:sldChg chg="add">
        <pc:chgData name="Igor Shinkar" userId="db6eb1b41a9778dd" providerId="LiveId" clId="{9C317DF1-E682-43FE-B367-1D717DB7DA17}" dt="2023-01-30T06:47:50.007" v="3"/>
        <pc:sldMkLst>
          <pc:docMk/>
          <pc:sldMk cId="911407901" sldId="593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2765398174" sldId="593"/>
        </pc:sldMkLst>
      </pc:sldChg>
      <pc:sldChg chg="add">
        <pc:chgData name="Igor Shinkar" userId="db6eb1b41a9778dd" providerId="LiveId" clId="{9C317DF1-E682-43FE-B367-1D717DB7DA17}" dt="2023-01-30T06:47:50.007" v="3"/>
        <pc:sldMkLst>
          <pc:docMk/>
          <pc:sldMk cId="1369325209" sldId="594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1580112016" sldId="594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2535000178" sldId="595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3947012579" sldId="596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1344936347" sldId="597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967022420" sldId="598"/>
        </pc:sldMkLst>
      </pc:sldChg>
      <pc:sldChg chg="add">
        <pc:chgData name="Igor Shinkar" userId="db6eb1b41a9778dd" providerId="LiveId" clId="{9C317DF1-E682-43FE-B367-1D717DB7DA17}" dt="2023-01-30T06:47:50.007" v="3"/>
        <pc:sldMkLst>
          <pc:docMk/>
          <pc:sldMk cId="1600717032" sldId="599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2587760925" sldId="599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1594605252" sldId="600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2678839453" sldId="601"/>
        </pc:sldMkLst>
      </pc:sldChg>
      <pc:sldChg chg="add">
        <pc:chgData name="Igor Shinkar" userId="db6eb1b41a9778dd" providerId="LiveId" clId="{9C317DF1-E682-43FE-B367-1D717DB7DA17}" dt="2023-01-30T06:47:50.007" v="3"/>
        <pc:sldMkLst>
          <pc:docMk/>
          <pc:sldMk cId="3670899113" sldId="604"/>
        </pc:sldMkLst>
      </pc:sldChg>
      <pc:sldChg chg="add">
        <pc:chgData name="Igor Shinkar" userId="db6eb1b41a9778dd" providerId="LiveId" clId="{9C317DF1-E682-43FE-B367-1D717DB7DA17}" dt="2023-01-30T06:47:50.007" v="3"/>
        <pc:sldMkLst>
          <pc:docMk/>
          <pc:sldMk cId="3524552584" sldId="605"/>
        </pc:sldMkLst>
      </pc:sldChg>
      <pc:sldChg chg="add">
        <pc:chgData name="Igor Shinkar" userId="db6eb1b41a9778dd" providerId="LiveId" clId="{9C317DF1-E682-43FE-B367-1D717DB7DA17}" dt="2023-01-30T06:47:50.007" v="3"/>
        <pc:sldMkLst>
          <pc:docMk/>
          <pc:sldMk cId="1355648787" sldId="606"/>
        </pc:sldMkLst>
      </pc:sldChg>
      <pc:sldChg chg="add">
        <pc:chgData name="Igor Shinkar" userId="db6eb1b41a9778dd" providerId="LiveId" clId="{9C317DF1-E682-43FE-B367-1D717DB7DA17}" dt="2023-01-30T06:47:50.007" v="3"/>
        <pc:sldMkLst>
          <pc:docMk/>
          <pc:sldMk cId="3354664721" sldId="607"/>
        </pc:sldMkLst>
      </pc:sldChg>
    </pc:docChg>
  </pc:docChgLst>
  <pc:docChgLst>
    <pc:chgData name="Igor Shinkar" userId="db6eb1b41a9778dd" providerId="LiveId" clId="{F82591B2-4E28-4E43-80D4-FB82B5759F71}"/>
    <pc:docChg chg="undo custSel addSld delSld modSld sldOrd">
      <pc:chgData name="Igor Shinkar" userId="db6eb1b41a9778dd" providerId="LiveId" clId="{F82591B2-4E28-4E43-80D4-FB82B5759F71}" dt="2023-02-18T05:32:30.237" v="1216"/>
      <pc:docMkLst>
        <pc:docMk/>
      </pc:docMkLst>
      <pc:sldChg chg="modSp mod">
        <pc:chgData name="Igor Shinkar" userId="db6eb1b41a9778dd" providerId="LiveId" clId="{F82591B2-4E28-4E43-80D4-FB82B5759F71}" dt="2023-02-12T19:47:43.387" v="23" actId="6549"/>
        <pc:sldMkLst>
          <pc:docMk/>
          <pc:sldMk cId="0" sldId="256"/>
        </pc:sldMkLst>
      </pc:sldChg>
      <pc:sldChg chg="add">
        <pc:chgData name="Igor Shinkar" userId="db6eb1b41a9778dd" providerId="LiveId" clId="{F82591B2-4E28-4E43-80D4-FB82B5759F71}" dt="2023-02-12T19:45:54.742" v="17"/>
        <pc:sldMkLst>
          <pc:docMk/>
          <pc:sldMk cId="1253625330" sldId="414"/>
        </pc:sldMkLst>
      </pc:sldChg>
      <pc:sldChg chg="add">
        <pc:chgData name="Igor Shinkar" userId="db6eb1b41a9778dd" providerId="LiveId" clId="{F82591B2-4E28-4E43-80D4-FB82B5759F71}" dt="2023-02-12T19:45:54.742" v="17"/>
        <pc:sldMkLst>
          <pc:docMk/>
          <pc:sldMk cId="1108956526" sldId="415"/>
        </pc:sldMkLst>
      </pc:sldChg>
      <pc:sldChg chg="add">
        <pc:chgData name="Igor Shinkar" userId="db6eb1b41a9778dd" providerId="LiveId" clId="{F82591B2-4E28-4E43-80D4-FB82B5759F71}" dt="2023-02-12T19:45:54.742" v="17"/>
        <pc:sldMkLst>
          <pc:docMk/>
          <pc:sldMk cId="2332952880" sldId="416"/>
        </pc:sldMkLst>
      </pc:sldChg>
      <pc:sldChg chg="add">
        <pc:chgData name="Igor Shinkar" userId="db6eb1b41a9778dd" providerId="LiveId" clId="{F82591B2-4E28-4E43-80D4-FB82B5759F71}" dt="2023-02-12T19:45:54.742" v="17"/>
        <pc:sldMkLst>
          <pc:docMk/>
          <pc:sldMk cId="562715760" sldId="418"/>
        </pc:sldMkLst>
      </pc:sldChg>
      <pc:sldChg chg="add modAnim">
        <pc:chgData name="Igor Shinkar" userId="db6eb1b41a9778dd" providerId="LiveId" clId="{F82591B2-4E28-4E43-80D4-FB82B5759F71}" dt="2023-02-17T18:42:49.336" v="782"/>
        <pc:sldMkLst>
          <pc:docMk/>
          <pc:sldMk cId="1131678399" sldId="420"/>
        </pc:sldMkLst>
      </pc:sldChg>
      <pc:sldChg chg="add">
        <pc:chgData name="Igor Shinkar" userId="db6eb1b41a9778dd" providerId="LiveId" clId="{F82591B2-4E28-4E43-80D4-FB82B5759F71}" dt="2023-02-12T19:45:54.742" v="17"/>
        <pc:sldMkLst>
          <pc:docMk/>
          <pc:sldMk cId="3332344161" sldId="421"/>
        </pc:sldMkLst>
      </pc:sldChg>
      <pc:sldChg chg="add">
        <pc:chgData name="Igor Shinkar" userId="db6eb1b41a9778dd" providerId="LiveId" clId="{F82591B2-4E28-4E43-80D4-FB82B5759F71}" dt="2023-02-12T19:45:54.742" v="17"/>
        <pc:sldMkLst>
          <pc:docMk/>
          <pc:sldMk cId="1414327906" sldId="422"/>
        </pc:sldMkLst>
      </pc:sldChg>
      <pc:sldChg chg="modSp add modAnim">
        <pc:chgData name="Igor Shinkar" userId="db6eb1b41a9778dd" providerId="LiveId" clId="{F82591B2-4E28-4E43-80D4-FB82B5759F71}" dt="2023-02-17T19:02:42.551" v="887" actId="20577"/>
        <pc:sldMkLst>
          <pc:docMk/>
          <pc:sldMk cId="2278450470" sldId="423"/>
        </pc:sldMkLst>
      </pc:sldChg>
      <pc:sldChg chg="add">
        <pc:chgData name="Igor Shinkar" userId="db6eb1b41a9778dd" providerId="LiveId" clId="{F82591B2-4E28-4E43-80D4-FB82B5759F71}" dt="2023-02-12T19:45:54.742" v="17"/>
        <pc:sldMkLst>
          <pc:docMk/>
          <pc:sldMk cId="2564424286" sldId="424"/>
        </pc:sldMkLst>
      </pc:sldChg>
      <pc:sldChg chg="add">
        <pc:chgData name="Igor Shinkar" userId="db6eb1b41a9778dd" providerId="LiveId" clId="{F82591B2-4E28-4E43-80D4-FB82B5759F71}" dt="2023-02-12T19:45:54.742" v="17"/>
        <pc:sldMkLst>
          <pc:docMk/>
          <pc:sldMk cId="3079792" sldId="425"/>
        </pc:sldMkLst>
      </pc:sldChg>
      <pc:sldChg chg="modSp add modAnim">
        <pc:chgData name="Igor Shinkar" userId="db6eb1b41a9778dd" providerId="LiveId" clId="{F82591B2-4E28-4E43-80D4-FB82B5759F71}" dt="2023-02-14T20:17:28.858" v="275" actId="20577"/>
        <pc:sldMkLst>
          <pc:docMk/>
          <pc:sldMk cId="4183276158" sldId="426"/>
        </pc:sldMkLst>
      </pc:sldChg>
      <pc:sldChg chg="modSp add modAnim">
        <pc:chgData name="Igor Shinkar" userId="db6eb1b41a9778dd" providerId="LiveId" clId="{F82591B2-4E28-4E43-80D4-FB82B5759F71}" dt="2023-02-12T19:52:02.047" v="164" actId="2711"/>
        <pc:sldMkLst>
          <pc:docMk/>
          <pc:sldMk cId="2897126104" sldId="427"/>
        </pc:sldMkLst>
      </pc:sldChg>
      <pc:sldChg chg="modSp add mod modAnim">
        <pc:chgData name="Igor Shinkar" userId="db6eb1b41a9778dd" providerId="LiveId" clId="{F82591B2-4E28-4E43-80D4-FB82B5759F71}" dt="2023-02-18T05:32:30.237" v="1216"/>
        <pc:sldMkLst>
          <pc:docMk/>
          <pc:sldMk cId="130673843" sldId="428"/>
        </pc:sldMkLst>
      </pc:sldChg>
      <pc:sldChg chg="modSp add modAnim">
        <pc:chgData name="Igor Shinkar" userId="db6eb1b41a9778dd" providerId="LiveId" clId="{F82591B2-4E28-4E43-80D4-FB82B5759F71}" dt="2023-02-18T05:27:04.724" v="1073" actId="14100"/>
        <pc:sldMkLst>
          <pc:docMk/>
          <pc:sldMk cId="3147794820" sldId="429"/>
        </pc:sldMkLst>
      </pc:sldChg>
      <pc:sldChg chg="add">
        <pc:chgData name="Igor Shinkar" userId="db6eb1b41a9778dd" providerId="LiveId" clId="{F82591B2-4E28-4E43-80D4-FB82B5759F71}" dt="2023-02-12T19:45:54.742" v="17"/>
        <pc:sldMkLst>
          <pc:docMk/>
          <pc:sldMk cId="1024487752" sldId="430"/>
        </pc:sldMkLst>
      </pc:sldChg>
      <pc:sldChg chg="delSp modSp add modAnim">
        <pc:chgData name="Igor Shinkar" userId="db6eb1b41a9778dd" providerId="LiveId" clId="{F82591B2-4E28-4E43-80D4-FB82B5759F71}" dt="2023-02-12T19:59:28.287" v="211"/>
        <pc:sldMkLst>
          <pc:docMk/>
          <pc:sldMk cId="235329113" sldId="431"/>
        </pc:sldMkLst>
      </pc:sldChg>
      <pc:sldChg chg="add">
        <pc:chgData name="Igor Shinkar" userId="db6eb1b41a9778dd" providerId="LiveId" clId="{F82591B2-4E28-4E43-80D4-FB82B5759F71}" dt="2023-02-12T19:46:45.895" v="18"/>
        <pc:sldMkLst>
          <pc:docMk/>
          <pc:sldMk cId="2561905487" sldId="432"/>
        </pc:sldMkLst>
      </pc:sldChg>
      <pc:sldChg chg="modSp add">
        <pc:chgData name="Igor Shinkar" userId="db6eb1b41a9778dd" providerId="LiveId" clId="{F82591B2-4E28-4E43-80D4-FB82B5759F71}" dt="2023-02-18T05:27:14.409" v="1074" actId="20577"/>
        <pc:sldMkLst>
          <pc:docMk/>
          <pc:sldMk cId="4129498774" sldId="433"/>
        </pc:sldMkLst>
      </pc:sldChg>
      <pc:sldChg chg="modSp add modAnim">
        <pc:chgData name="Igor Shinkar" userId="db6eb1b41a9778dd" providerId="LiveId" clId="{F82591B2-4E28-4E43-80D4-FB82B5759F71}" dt="2023-02-18T05:28:52.212" v="1181" actId="20577"/>
        <pc:sldMkLst>
          <pc:docMk/>
          <pc:sldMk cId="2164864577" sldId="434"/>
        </pc:sldMkLst>
      </pc:sldChg>
      <pc:sldChg chg="add">
        <pc:chgData name="Igor Shinkar" userId="db6eb1b41a9778dd" providerId="LiveId" clId="{F82591B2-4E28-4E43-80D4-FB82B5759F71}" dt="2023-02-12T19:46:45.895" v="18"/>
        <pc:sldMkLst>
          <pc:docMk/>
          <pc:sldMk cId="1075294246" sldId="435"/>
        </pc:sldMkLst>
      </pc:sldChg>
      <pc:sldChg chg="add">
        <pc:chgData name="Igor Shinkar" userId="db6eb1b41a9778dd" providerId="LiveId" clId="{F82591B2-4E28-4E43-80D4-FB82B5759F71}" dt="2023-02-12T19:46:45.895" v="18"/>
        <pc:sldMkLst>
          <pc:docMk/>
          <pc:sldMk cId="956800678" sldId="437"/>
        </pc:sldMkLst>
      </pc:sldChg>
      <pc:sldChg chg="add">
        <pc:chgData name="Igor Shinkar" userId="db6eb1b41a9778dd" providerId="LiveId" clId="{F82591B2-4E28-4E43-80D4-FB82B5759F71}" dt="2023-02-12T19:46:45.895" v="18"/>
        <pc:sldMkLst>
          <pc:docMk/>
          <pc:sldMk cId="2041510365" sldId="438"/>
        </pc:sldMkLst>
      </pc:sldChg>
      <pc:sldChg chg="add">
        <pc:chgData name="Igor Shinkar" userId="db6eb1b41a9778dd" providerId="LiveId" clId="{F82591B2-4E28-4E43-80D4-FB82B5759F71}" dt="2023-02-12T19:45:54.742" v="17"/>
        <pc:sldMkLst>
          <pc:docMk/>
          <pc:sldMk cId="2481666366" sldId="444"/>
        </pc:sldMkLst>
      </pc:sldChg>
      <pc:sldChg chg="add">
        <pc:chgData name="Igor Shinkar" userId="db6eb1b41a9778dd" providerId="LiveId" clId="{F82591B2-4E28-4E43-80D4-FB82B5759F71}" dt="2023-02-12T19:45:54.742" v="17"/>
        <pc:sldMkLst>
          <pc:docMk/>
          <pc:sldMk cId="1796752665" sldId="445"/>
        </pc:sldMkLst>
      </pc:sldChg>
      <pc:sldChg chg="add">
        <pc:chgData name="Igor Shinkar" userId="db6eb1b41a9778dd" providerId="LiveId" clId="{F82591B2-4E28-4E43-80D4-FB82B5759F71}" dt="2023-02-12T19:45:54.742" v="17"/>
        <pc:sldMkLst>
          <pc:docMk/>
          <pc:sldMk cId="4212907522" sldId="446"/>
        </pc:sldMkLst>
      </pc:sldChg>
      <pc:sldChg chg="add">
        <pc:chgData name="Igor Shinkar" userId="db6eb1b41a9778dd" providerId="LiveId" clId="{F82591B2-4E28-4E43-80D4-FB82B5759F71}" dt="2023-02-12T19:45:54.742" v="17"/>
        <pc:sldMkLst>
          <pc:docMk/>
          <pc:sldMk cId="3021026192" sldId="447"/>
        </pc:sldMkLst>
      </pc:sldChg>
      <pc:sldChg chg="add modAnim">
        <pc:chgData name="Igor Shinkar" userId="db6eb1b41a9778dd" providerId="LiveId" clId="{F82591B2-4E28-4E43-80D4-FB82B5759F71}" dt="2023-02-18T05:29:49.713" v="1185"/>
        <pc:sldMkLst>
          <pc:docMk/>
          <pc:sldMk cId="1744126115" sldId="448"/>
        </pc:sldMkLst>
      </pc:sldChg>
      <pc:sldChg chg="add">
        <pc:chgData name="Igor Shinkar" userId="db6eb1b41a9778dd" providerId="LiveId" clId="{F82591B2-4E28-4E43-80D4-FB82B5759F71}" dt="2023-02-12T19:46:45.895" v="18"/>
        <pc:sldMkLst>
          <pc:docMk/>
          <pc:sldMk cId="3593045456" sldId="449"/>
        </pc:sldMkLst>
      </pc:sldChg>
      <pc:sldChg chg="add">
        <pc:chgData name="Igor Shinkar" userId="db6eb1b41a9778dd" providerId="LiveId" clId="{F82591B2-4E28-4E43-80D4-FB82B5759F71}" dt="2023-02-12T19:45:54.742" v="17"/>
        <pc:sldMkLst>
          <pc:docMk/>
          <pc:sldMk cId="1117179682" sldId="450"/>
        </pc:sldMkLst>
      </pc:sldChg>
      <pc:sldChg chg="add">
        <pc:chgData name="Igor Shinkar" userId="db6eb1b41a9778dd" providerId="LiveId" clId="{F82591B2-4E28-4E43-80D4-FB82B5759F71}" dt="2023-02-12T19:45:54.742" v="17"/>
        <pc:sldMkLst>
          <pc:docMk/>
          <pc:sldMk cId="4045802601" sldId="451"/>
        </pc:sldMkLst>
      </pc:sldChg>
      <pc:sldChg chg="add">
        <pc:chgData name="Igor Shinkar" userId="db6eb1b41a9778dd" providerId="LiveId" clId="{F82591B2-4E28-4E43-80D4-FB82B5759F71}" dt="2023-02-12T19:45:54.742" v="17"/>
        <pc:sldMkLst>
          <pc:docMk/>
          <pc:sldMk cId="1137009941" sldId="452"/>
        </pc:sldMkLst>
      </pc:sldChg>
      <pc:sldChg chg="add">
        <pc:chgData name="Igor Shinkar" userId="db6eb1b41a9778dd" providerId="LiveId" clId="{F82591B2-4E28-4E43-80D4-FB82B5759F71}" dt="2023-02-12T19:45:54.742" v="17"/>
        <pc:sldMkLst>
          <pc:docMk/>
          <pc:sldMk cId="3436560339" sldId="453"/>
        </pc:sldMkLst>
      </pc:sldChg>
      <pc:sldChg chg="addSp modSp add mod">
        <pc:chgData name="Igor Shinkar" userId="db6eb1b41a9778dd" providerId="LiveId" clId="{F82591B2-4E28-4E43-80D4-FB82B5759F71}" dt="2023-02-17T19:12:16.573" v="970" actId="58"/>
        <pc:sldMkLst>
          <pc:docMk/>
          <pc:sldMk cId="1877785670" sldId="454"/>
        </pc:sldMkLst>
      </pc:sldChg>
      <pc:sldChg chg="add">
        <pc:chgData name="Igor Shinkar" userId="db6eb1b41a9778dd" providerId="LiveId" clId="{F82591B2-4E28-4E43-80D4-FB82B5759F71}" dt="2023-02-14T20:16:44.302" v="241"/>
        <pc:sldMkLst>
          <pc:docMk/>
          <pc:sldMk cId="3786336607" sldId="546"/>
        </pc:sldMkLst>
      </pc:sldChg>
      <pc:sldChg chg="del">
        <pc:chgData name="Igor Shinkar" userId="db6eb1b41a9778dd" providerId="LiveId" clId="{F82591B2-4E28-4E43-80D4-FB82B5759F71}" dt="2023-02-12T19:43:05.431" v="1" actId="47"/>
        <pc:sldMkLst>
          <pc:docMk/>
          <pc:sldMk cId="1271753842" sldId="578"/>
        </pc:sldMkLst>
      </pc:sldChg>
      <pc:sldChg chg="del">
        <pc:chgData name="Igor Shinkar" userId="db6eb1b41a9778dd" providerId="LiveId" clId="{F82591B2-4E28-4E43-80D4-FB82B5759F71}" dt="2023-02-12T19:43:03.866" v="0" actId="47"/>
        <pc:sldMkLst>
          <pc:docMk/>
          <pc:sldMk cId="2838808098" sldId="589"/>
        </pc:sldMkLst>
      </pc:sldChg>
      <pc:sldChg chg="del">
        <pc:chgData name="Igor Shinkar" userId="db6eb1b41a9778dd" providerId="LiveId" clId="{F82591B2-4E28-4E43-80D4-FB82B5759F71}" dt="2023-02-12T19:43:03.866" v="0" actId="47"/>
        <pc:sldMkLst>
          <pc:docMk/>
          <pc:sldMk cId="3468626042" sldId="590"/>
        </pc:sldMkLst>
      </pc:sldChg>
      <pc:sldChg chg="del">
        <pc:chgData name="Igor Shinkar" userId="db6eb1b41a9778dd" providerId="LiveId" clId="{F82591B2-4E28-4E43-80D4-FB82B5759F71}" dt="2023-02-12T19:43:03.866" v="0" actId="47"/>
        <pc:sldMkLst>
          <pc:docMk/>
          <pc:sldMk cId="4204297116" sldId="591"/>
        </pc:sldMkLst>
      </pc:sldChg>
      <pc:sldChg chg="del">
        <pc:chgData name="Igor Shinkar" userId="db6eb1b41a9778dd" providerId="LiveId" clId="{F82591B2-4E28-4E43-80D4-FB82B5759F71}" dt="2023-02-12T19:43:03.866" v="0" actId="47"/>
        <pc:sldMkLst>
          <pc:docMk/>
          <pc:sldMk cId="2842196757" sldId="595"/>
        </pc:sldMkLst>
      </pc:sldChg>
      <pc:sldChg chg="del">
        <pc:chgData name="Igor Shinkar" userId="db6eb1b41a9778dd" providerId="LiveId" clId="{F82591B2-4E28-4E43-80D4-FB82B5759F71}" dt="2023-02-12T19:43:03.866" v="0" actId="47"/>
        <pc:sldMkLst>
          <pc:docMk/>
          <pc:sldMk cId="1415560332" sldId="596"/>
        </pc:sldMkLst>
      </pc:sldChg>
      <pc:sldChg chg="del">
        <pc:chgData name="Igor Shinkar" userId="db6eb1b41a9778dd" providerId="LiveId" clId="{F82591B2-4E28-4E43-80D4-FB82B5759F71}" dt="2023-02-12T19:43:03.866" v="0" actId="47"/>
        <pc:sldMkLst>
          <pc:docMk/>
          <pc:sldMk cId="4108379219" sldId="597"/>
        </pc:sldMkLst>
      </pc:sldChg>
      <pc:sldChg chg="del">
        <pc:chgData name="Igor Shinkar" userId="db6eb1b41a9778dd" providerId="LiveId" clId="{F82591B2-4E28-4E43-80D4-FB82B5759F71}" dt="2023-02-12T19:43:03.866" v="0" actId="47"/>
        <pc:sldMkLst>
          <pc:docMk/>
          <pc:sldMk cId="165609547" sldId="598"/>
        </pc:sldMkLst>
      </pc:sldChg>
      <pc:sldChg chg="del">
        <pc:chgData name="Igor Shinkar" userId="db6eb1b41a9778dd" providerId="LiveId" clId="{F82591B2-4E28-4E43-80D4-FB82B5759F71}" dt="2023-02-12T19:43:03.866" v="0" actId="47"/>
        <pc:sldMkLst>
          <pc:docMk/>
          <pc:sldMk cId="2725769497" sldId="601"/>
        </pc:sldMkLst>
      </pc:sldChg>
      <pc:sldChg chg="del">
        <pc:chgData name="Igor Shinkar" userId="db6eb1b41a9778dd" providerId="LiveId" clId="{F82591B2-4E28-4E43-80D4-FB82B5759F71}" dt="2023-02-12T19:43:03.866" v="0" actId="47"/>
        <pc:sldMkLst>
          <pc:docMk/>
          <pc:sldMk cId="1601699745" sldId="602"/>
        </pc:sldMkLst>
      </pc:sldChg>
      <pc:sldChg chg="del">
        <pc:chgData name="Igor Shinkar" userId="db6eb1b41a9778dd" providerId="LiveId" clId="{F82591B2-4E28-4E43-80D4-FB82B5759F71}" dt="2023-02-12T19:43:03.866" v="0" actId="47"/>
        <pc:sldMkLst>
          <pc:docMk/>
          <pc:sldMk cId="111485094" sldId="603"/>
        </pc:sldMkLst>
      </pc:sldChg>
      <pc:sldChg chg="modSp mod">
        <pc:chgData name="Igor Shinkar" userId="db6eb1b41a9778dd" providerId="LiveId" clId="{F82591B2-4E28-4E43-80D4-FB82B5759F71}" dt="2023-02-12T19:43:26.155" v="10" actId="20577"/>
        <pc:sldMkLst>
          <pc:docMk/>
          <pc:sldMk cId="1423871900" sldId="604"/>
        </pc:sldMkLst>
      </pc:sldChg>
      <pc:sldChg chg="del">
        <pc:chgData name="Igor Shinkar" userId="db6eb1b41a9778dd" providerId="LiveId" clId="{F82591B2-4E28-4E43-80D4-FB82B5759F71}" dt="2023-02-12T19:43:03.866" v="0" actId="47"/>
        <pc:sldMkLst>
          <pc:docMk/>
          <pc:sldMk cId="3297466465" sldId="609"/>
        </pc:sldMkLst>
      </pc:sldChg>
      <pc:sldChg chg="del">
        <pc:chgData name="Igor Shinkar" userId="db6eb1b41a9778dd" providerId="LiveId" clId="{F82591B2-4E28-4E43-80D4-FB82B5759F71}" dt="2023-02-12T19:43:10.991" v="2" actId="47"/>
        <pc:sldMkLst>
          <pc:docMk/>
          <pc:sldMk cId="1326939600" sldId="610"/>
        </pc:sldMkLst>
      </pc:sldChg>
      <pc:sldChg chg="del">
        <pc:chgData name="Igor Shinkar" userId="db6eb1b41a9778dd" providerId="LiveId" clId="{F82591B2-4E28-4E43-80D4-FB82B5759F71}" dt="2023-02-12T19:43:10.991" v="2" actId="47"/>
        <pc:sldMkLst>
          <pc:docMk/>
          <pc:sldMk cId="4140997240" sldId="611"/>
        </pc:sldMkLst>
      </pc:sldChg>
      <pc:sldChg chg="del">
        <pc:chgData name="Igor Shinkar" userId="db6eb1b41a9778dd" providerId="LiveId" clId="{F82591B2-4E28-4E43-80D4-FB82B5759F71}" dt="2023-02-12T19:43:10.991" v="2" actId="47"/>
        <pc:sldMkLst>
          <pc:docMk/>
          <pc:sldMk cId="1324843173" sldId="612"/>
        </pc:sldMkLst>
      </pc:sldChg>
      <pc:sldChg chg="del">
        <pc:chgData name="Igor Shinkar" userId="db6eb1b41a9778dd" providerId="LiveId" clId="{F82591B2-4E28-4E43-80D4-FB82B5759F71}" dt="2023-02-12T19:43:10.991" v="2" actId="47"/>
        <pc:sldMkLst>
          <pc:docMk/>
          <pc:sldMk cId="4143580289" sldId="613"/>
        </pc:sldMkLst>
      </pc:sldChg>
      <pc:sldChg chg="del">
        <pc:chgData name="Igor Shinkar" userId="db6eb1b41a9778dd" providerId="LiveId" clId="{F82591B2-4E28-4E43-80D4-FB82B5759F71}" dt="2023-02-12T19:43:03.866" v="0" actId="47"/>
        <pc:sldMkLst>
          <pc:docMk/>
          <pc:sldMk cId="497691683" sldId="614"/>
        </pc:sldMkLst>
      </pc:sldChg>
      <pc:sldChg chg="del">
        <pc:chgData name="Igor Shinkar" userId="db6eb1b41a9778dd" providerId="LiveId" clId="{F82591B2-4E28-4E43-80D4-FB82B5759F71}" dt="2023-02-12T19:43:10.991" v="2" actId="47"/>
        <pc:sldMkLst>
          <pc:docMk/>
          <pc:sldMk cId="2822106215" sldId="615"/>
        </pc:sldMkLst>
      </pc:sldChg>
      <pc:sldChg chg="del">
        <pc:chgData name="Igor Shinkar" userId="db6eb1b41a9778dd" providerId="LiveId" clId="{F82591B2-4E28-4E43-80D4-FB82B5759F71}" dt="2023-02-12T19:43:10.991" v="2" actId="47"/>
        <pc:sldMkLst>
          <pc:docMk/>
          <pc:sldMk cId="793487114" sldId="616"/>
        </pc:sldMkLst>
      </pc:sldChg>
      <pc:sldChg chg="del">
        <pc:chgData name="Igor Shinkar" userId="db6eb1b41a9778dd" providerId="LiveId" clId="{F82591B2-4E28-4E43-80D4-FB82B5759F71}" dt="2023-02-12T19:43:10.991" v="2" actId="47"/>
        <pc:sldMkLst>
          <pc:docMk/>
          <pc:sldMk cId="2748332287" sldId="617"/>
        </pc:sldMkLst>
      </pc:sldChg>
      <pc:sldChg chg="del">
        <pc:chgData name="Igor Shinkar" userId="db6eb1b41a9778dd" providerId="LiveId" clId="{F82591B2-4E28-4E43-80D4-FB82B5759F71}" dt="2023-02-12T19:43:10.991" v="2" actId="47"/>
        <pc:sldMkLst>
          <pc:docMk/>
          <pc:sldMk cId="2950299750" sldId="618"/>
        </pc:sldMkLst>
      </pc:sldChg>
      <pc:sldChg chg="del">
        <pc:chgData name="Igor Shinkar" userId="db6eb1b41a9778dd" providerId="LiveId" clId="{F82591B2-4E28-4E43-80D4-FB82B5759F71}" dt="2023-02-12T19:43:03.866" v="0" actId="47"/>
        <pc:sldMkLst>
          <pc:docMk/>
          <pc:sldMk cId="2472823721" sldId="619"/>
        </pc:sldMkLst>
      </pc:sldChg>
      <pc:sldChg chg="del">
        <pc:chgData name="Igor Shinkar" userId="db6eb1b41a9778dd" providerId="LiveId" clId="{F82591B2-4E28-4E43-80D4-FB82B5759F71}" dt="2023-02-12T19:43:10.991" v="2" actId="47"/>
        <pc:sldMkLst>
          <pc:docMk/>
          <pc:sldMk cId="3813934433" sldId="620"/>
        </pc:sldMkLst>
      </pc:sldChg>
      <pc:sldChg chg="del">
        <pc:chgData name="Igor Shinkar" userId="db6eb1b41a9778dd" providerId="LiveId" clId="{F82591B2-4E28-4E43-80D4-FB82B5759F71}" dt="2023-02-12T19:43:10.991" v="2" actId="47"/>
        <pc:sldMkLst>
          <pc:docMk/>
          <pc:sldMk cId="2949879897" sldId="621"/>
        </pc:sldMkLst>
      </pc:sldChg>
      <pc:sldChg chg="del">
        <pc:chgData name="Igor Shinkar" userId="db6eb1b41a9778dd" providerId="LiveId" clId="{F82591B2-4E28-4E43-80D4-FB82B5759F71}" dt="2023-02-12T19:43:10.991" v="2" actId="47"/>
        <pc:sldMkLst>
          <pc:docMk/>
          <pc:sldMk cId="3242239518" sldId="622"/>
        </pc:sldMkLst>
      </pc:sldChg>
      <pc:sldChg chg="del">
        <pc:chgData name="Igor Shinkar" userId="db6eb1b41a9778dd" providerId="LiveId" clId="{F82591B2-4E28-4E43-80D4-FB82B5759F71}" dt="2023-02-12T19:43:22.583" v="3" actId="47"/>
        <pc:sldMkLst>
          <pc:docMk/>
          <pc:sldMk cId="848904301" sldId="623"/>
        </pc:sldMkLst>
      </pc:sldChg>
      <pc:sldChg chg="del">
        <pc:chgData name="Igor Shinkar" userId="db6eb1b41a9778dd" providerId="LiveId" clId="{F82591B2-4E28-4E43-80D4-FB82B5759F71}" dt="2023-02-12T19:43:22.583" v="3" actId="47"/>
        <pc:sldMkLst>
          <pc:docMk/>
          <pc:sldMk cId="1366986653" sldId="624"/>
        </pc:sldMkLst>
      </pc:sldChg>
      <pc:sldChg chg="del">
        <pc:chgData name="Igor Shinkar" userId="db6eb1b41a9778dd" providerId="LiveId" clId="{F82591B2-4E28-4E43-80D4-FB82B5759F71}" dt="2023-02-12T19:43:22.583" v="3" actId="47"/>
        <pc:sldMkLst>
          <pc:docMk/>
          <pc:sldMk cId="1618453376" sldId="625"/>
        </pc:sldMkLst>
      </pc:sldChg>
      <pc:sldChg chg="del">
        <pc:chgData name="Igor Shinkar" userId="db6eb1b41a9778dd" providerId="LiveId" clId="{F82591B2-4E28-4E43-80D4-FB82B5759F71}" dt="2023-02-12T19:43:22.583" v="3" actId="47"/>
        <pc:sldMkLst>
          <pc:docMk/>
          <pc:sldMk cId="39705054" sldId="626"/>
        </pc:sldMkLst>
      </pc:sldChg>
      <pc:sldChg chg="del">
        <pc:chgData name="Igor Shinkar" userId="db6eb1b41a9778dd" providerId="LiveId" clId="{F82591B2-4E28-4E43-80D4-FB82B5759F71}" dt="2023-02-12T19:43:22.583" v="3" actId="47"/>
        <pc:sldMkLst>
          <pc:docMk/>
          <pc:sldMk cId="3032853624" sldId="627"/>
        </pc:sldMkLst>
      </pc:sldChg>
      <pc:sldChg chg="del">
        <pc:chgData name="Igor Shinkar" userId="db6eb1b41a9778dd" providerId="LiveId" clId="{F82591B2-4E28-4E43-80D4-FB82B5759F71}" dt="2023-02-12T19:43:22.583" v="3" actId="47"/>
        <pc:sldMkLst>
          <pc:docMk/>
          <pc:sldMk cId="2722410053" sldId="628"/>
        </pc:sldMkLst>
      </pc:sldChg>
      <pc:sldChg chg="del">
        <pc:chgData name="Igor Shinkar" userId="db6eb1b41a9778dd" providerId="LiveId" clId="{F82591B2-4E28-4E43-80D4-FB82B5759F71}" dt="2023-02-12T19:43:29.682" v="11" actId="47"/>
        <pc:sldMkLst>
          <pc:docMk/>
          <pc:sldMk cId="361905150" sldId="629"/>
        </pc:sldMkLst>
      </pc:sldChg>
      <pc:sldChg chg="del">
        <pc:chgData name="Igor Shinkar" userId="db6eb1b41a9778dd" providerId="LiveId" clId="{F82591B2-4E28-4E43-80D4-FB82B5759F71}" dt="2023-02-12T19:43:34.458" v="12" actId="47"/>
        <pc:sldMkLst>
          <pc:docMk/>
          <pc:sldMk cId="2636934939" sldId="632"/>
        </pc:sldMkLst>
      </pc:sldChg>
      <pc:sldChg chg="del">
        <pc:chgData name="Igor Shinkar" userId="db6eb1b41a9778dd" providerId="LiveId" clId="{F82591B2-4E28-4E43-80D4-FB82B5759F71}" dt="2023-02-12T19:43:22.583" v="3" actId="47"/>
        <pc:sldMkLst>
          <pc:docMk/>
          <pc:sldMk cId="3346332844" sldId="635"/>
        </pc:sldMkLst>
      </pc:sldChg>
      <pc:sldChg chg="del">
        <pc:chgData name="Igor Shinkar" userId="db6eb1b41a9778dd" providerId="LiveId" clId="{F82591B2-4E28-4E43-80D4-FB82B5759F71}" dt="2023-02-12T19:43:22.583" v="3" actId="47"/>
        <pc:sldMkLst>
          <pc:docMk/>
          <pc:sldMk cId="2069395580" sldId="636"/>
        </pc:sldMkLst>
      </pc:sldChg>
      <pc:sldChg chg="del">
        <pc:chgData name="Igor Shinkar" userId="db6eb1b41a9778dd" providerId="LiveId" clId="{F82591B2-4E28-4E43-80D4-FB82B5759F71}" dt="2023-02-12T19:43:22.583" v="3" actId="47"/>
        <pc:sldMkLst>
          <pc:docMk/>
          <pc:sldMk cId="4018701217" sldId="637"/>
        </pc:sldMkLst>
      </pc:sldChg>
      <pc:sldChg chg="del">
        <pc:chgData name="Igor Shinkar" userId="db6eb1b41a9778dd" providerId="LiveId" clId="{F82591B2-4E28-4E43-80D4-FB82B5759F71}" dt="2023-02-12T19:43:22.583" v="3" actId="47"/>
        <pc:sldMkLst>
          <pc:docMk/>
          <pc:sldMk cId="3214070520" sldId="638"/>
        </pc:sldMkLst>
      </pc:sldChg>
      <pc:sldChg chg="del">
        <pc:chgData name="Igor Shinkar" userId="db6eb1b41a9778dd" providerId="LiveId" clId="{F82591B2-4E28-4E43-80D4-FB82B5759F71}" dt="2023-02-12T19:43:22.583" v="3" actId="47"/>
        <pc:sldMkLst>
          <pc:docMk/>
          <pc:sldMk cId="3631187044" sldId="639"/>
        </pc:sldMkLst>
      </pc:sldChg>
      <pc:sldChg chg="del">
        <pc:chgData name="Igor Shinkar" userId="db6eb1b41a9778dd" providerId="LiveId" clId="{F82591B2-4E28-4E43-80D4-FB82B5759F71}" dt="2023-02-12T19:43:22.583" v="3" actId="47"/>
        <pc:sldMkLst>
          <pc:docMk/>
          <pc:sldMk cId="1052022616" sldId="640"/>
        </pc:sldMkLst>
      </pc:sldChg>
      <pc:sldChg chg="modSp">
        <pc:chgData name="Igor Shinkar" userId="db6eb1b41a9778dd" providerId="LiveId" clId="{F82591B2-4E28-4E43-80D4-FB82B5759F71}" dt="2023-02-15T19:58:17.488" v="525" actId="5793"/>
        <pc:sldMkLst>
          <pc:docMk/>
          <pc:sldMk cId="3130412448" sldId="641"/>
        </pc:sldMkLst>
      </pc:sldChg>
      <pc:sldChg chg="del">
        <pc:chgData name="Igor Shinkar" userId="db6eb1b41a9778dd" providerId="LiveId" clId="{F82591B2-4E28-4E43-80D4-FB82B5759F71}" dt="2023-02-18T05:16:33.749" v="978" actId="47"/>
        <pc:sldMkLst>
          <pc:docMk/>
          <pc:sldMk cId="1278562696" sldId="642"/>
        </pc:sldMkLst>
      </pc:sldChg>
      <pc:sldChg chg="add del">
        <pc:chgData name="Igor Shinkar" userId="db6eb1b41a9778dd" providerId="LiveId" clId="{F82591B2-4E28-4E43-80D4-FB82B5759F71}" dt="2023-02-12T19:43:39.746" v="14" actId="47"/>
        <pc:sldMkLst>
          <pc:docMk/>
          <pc:sldMk cId="3947764632" sldId="643"/>
        </pc:sldMkLst>
      </pc:sldChg>
      <pc:sldChg chg="modSp mod">
        <pc:chgData name="Igor Shinkar" userId="db6eb1b41a9778dd" providerId="LiveId" clId="{F82591B2-4E28-4E43-80D4-FB82B5759F71}" dt="2023-02-16T07:14:29.061" v="760" actId="20577"/>
        <pc:sldMkLst>
          <pc:docMk/>
          <pc:sldMk cId="2208283709" sldId="645"/>
        </pc:sldMkLst>
      </pc:sldChg>
      <pc:sldChg chg="del">
        <pc:chgData name="Igor Shinkar" userId="db6eb1b41a9778dd" providerId="LiveId" clId="{F82591B2-4E28-4E43-80D4-FB82B5759F71}" dt="2023-02-18T05:16:29.310" v="977" actId="47"/>
        <pc:sldMkLst>
          <pc:docMk/>
          <pc:sldMk cId="1085228407" sldId="648"/>
        </pc:sldMkLst>
      </pc:sldChg>
      <pc:sldChg chg="modAnim">
        <pc:chgData name="Igor Shinkar" userId="db6eb1b41a9778dd" providerId="LiveId" clId="{F82591B2-4E28-4E43-80D4-FB82B5759F71}" dt="2023-02-15T19:40:37.471" v="277"/>
        <pc:sldMkLst>
          <pc:docMk/>
          <pc:sldMk cId="3855705565" sldId="649"/>
        </pc:sldMkLst>
      </pc:sldChg>
      <pc:sldChg chg="modAnim">
        <pc:chgData name="Igor Shinkar" userId="db6eb1b41a9778dd" providerId="LiveId" clId="{F82591B2-4E28-4E43-80D4-FB82B5759F71}" dt="2023-02-15T19:45:58.328" v="278"/>
        <pc:sldMkLst>
          <pc:docMk/>
          <pc:sldMk cId="1512184760" sldId="650"/>
        </pc:sldMkLst>
      </pc:sldChg>
      <pc:sldChg chg="modAnim">
        <pc:chgData name="Igor Shinkar" userId="db6eb1b41a9778dd" providerId="LiveId" clId="{F82591B2-4E28-4E43-80D4-FB82B5759F71}" dt="2023-02-15T19:46:02.921" v="279"/>
        <pc:sldMkLst>
          <pc:docMk/>
          <pc:sldMk cId="1914924692" sldId="651"/>
        </pc:sldMkLst>
      </pc:sldChg>
      <pc:sldChg chg="modSp">
        <pc:chgData name="Igor Shinkar" userId="db6eb1b41a9778dd" providerId="LiveId" clId="{F82591B2-4E28-4E43-80D4-FB82B5759F71}" dt="2023-02-16T07:14:12.103" v="736" actId="20577"/>
        <pc:sldMkLst>
          <pc:docMk/>
          <pc:sldMk cId="2347949625" sldId="653"/>
        </pc:sldMkLst>
      </pc:sldChg>
      <pc:sldChg chg="del">
        <pc:chgData name="Igor Shinkar" userId="db6eb1b41a9778dd" providerId="LiveId" clId="{F82591B2-4E28-4E43-80D4-FB82B5759F71}" dt="2023-02-18T05:16:36.148" v="979" actId="47"/>
        <pc:sldMkLst>
          <pc:docMk/>
          <pc:sldMk cId="1089099782" sldId="656"/>
        </pc:sldMkLst>
      </pc:sldChg>
      <pc:sldChg chg="del">
        <pc:chgData name="Igor Shinkar" userId="db6eb1b41a9778dd" providerId="LiveId" clId="{F82591B2-4E28-4E43-80D4-FB82B5759F71}" dt="2023-02-18T05:16:37.405" v="980" actId="47"/>
        <pc:sldMkLst>
          <pc:docMk/>
          <pc:sldMk cId="1514190677" sldId="657"/>
        </pc:sldMkLst>
      </pc:sldChg>
      <pc:sldChg chg="del">
        <pc:chgData name="Igor Shinkar" userId="db6eb1b41a9778dd" providerId="LiveId" clId="{F82591B2-4E28-4E43-80D4-FB82B5759F71}" dt="2023-02-18T05:16:36.148" v="979" actId="47"/>
        <pc:sldMkLst>
          <pc:docMk/>
          <pc:sldMk cId="3396863610" sldId="658"/>
        </pc:sldMkLst>
      </pc:sldChg>
      <pc:sldChg chg="del">
        <pc:chgData name="Igor Shinkar" userId="db6eb1b41a9778dd" providerId="LiveId" clId="{F82591B2-4E28-4E43-80D4-FB82B5759F71}" dt="2023-02-18T05:16:36.148" v="979" actId="47"/>
        <pc:sldMkLst>
          <pc:docMk/>
          <pc:sldMk cId="112849713" sldId="659"/>
        </pc:sldMkLst>
      </pc:sldChg>
      <pc:sldChg chg="del">
        <pc:chgData name="Igor Shinkar" userId="db6eb1b41a9778dd" providerId="LiveId" clId="{F82591B2-4E28-4E43-80D4-FB82B5759F71}" dt="2023-02-18T05:16:36.148" v="979" actId="47"/>
        <pc:sldMkLst>
          <pc:docMk/>
          <pc:sldMk cId="860500502" sldId="660"/>
        </pc:sldMkLst>
      </pc:sldChg>
      <pc:sldChg chg="del">
        <pc:chgData name="Igor Shinkar" userId="db6eb1b41a9778dd" providerId="LiveId" clId="{F82591B2-4E28-4E43-80D4-FB82B5759F71}" dt="2023-02-18T05:16:33.749" v="978" actId="47"/>
        <pc:sldMkLst>
          <pc:docMk/>
          <pc:sldMk cId="3526474095" sldId="661"/>
        </pc:sldMkLst>
      </pc:sldChg>
      <pc:sldChg chg="del">
        <pc:chgData name="Igor Shinkar" userId="db6eb1b41a9778dd" providerId="LiveId" clId="{F82591B2-4E28-4E43-80D4-FB82B5759F71}" dt="2023-02-18T05:16:33.749" v="978" actId="47"/>
        <pc:sldMkLst>
          <pc:docMk/>
          <pc:sldMk cId="2789370324" sldId="662"/>
        </pc:sldMkLst>
      </pc:sldChg>
      <pc:sldChg chg="del">
        <pc:chgData name="Igor Shinkar" userId="db6eb1b41a9778dd" providerId="LiveId" clId="{F82591B2-4E28-4E43-80D4-FB82B5759F71}" dt="2023-02-18T05:16:33.749" v="978" actId="47"/>
        <pc:sldMkLst>
          <pc:docMk/>
          <pc:sldMk cId="1784325114" sldId="663"/>
        </pc:sldMkLst>
      </pc:sldChg>
      <pc:sldChg chg="del">
        <pc:chgData name="Igor Shinkar" userId="db6eb1b41a9778dd" providerId="LiveId" clId="{F82591B2-4E28-4E43-80D4-FB82B5759F71}" dt="2023-02-18T05:16:33.749" v="978" actId="47"/>
        <pc:sldMkLst>
          <pc:docMk/>
          <pc:sldMk cId="3719917954" sldId="664"/>
        </pc:sldMkLst>
      </pc:sldChg>
      <pc:sldChg chg="del">
        <pc:chgData name="Igor Shinkar" userId="db6eb1b41a9778dd" providerId="LiveId" clId="{F82591B2-4E28-4E43-80D4-FB82B5759F71}" dt="2023-02-18T05:16:33.749" v="978" actId="47"/>
        <pc:sldMkLst>
          <pc:docMk/>
          <pc:sldMk cId="1447298657" sldId="665"/>
        </pc:sldMkLst>
      </pc:sldChg>
      <pc:sldChg chg="del">
        <pc:chgData name="Igor Shinkar" userId="db6eb1b41a9778dd" providerId="LiveId" clId="{F82591B2-4E28-4E43-80D4-FB82B5759F71}" dt="2023-02-18T05:16:33.749" v="978" actId="47"/>
        <pc:sldMkLst>
          <pc:docMk/>
          <pc:sldMk cId="2161729863" sldId="666"/>
        </pc:sldMkLst>
      </pc:sldChg>
      <pc:sldChg chg="del">
        <pc:chgData name="Igor Shinkar" userId="db6eb1b41a9778dd" providerId="LiveId" clId="{F82591B2-4E28-4E43-80D4-FB82B5759F71}" dt="2023-02-18T05:16:33.749" v="978" actId="47"/>
        <pc:sldMkLst>
          <pc:docMk/>
          <pc:sldMk cId="355799246" sldId="667"/>
        </pc:sldMkLst>
      </pc:sldChg>
      <pc:sldChg chg="del">
        <pc:chgData name="Igor Shinkar" userId="db6eb1b41a9778dd" providerId="LiveId" clId="{F82591B2-4E28-4E43-80D4-FB82B5759F71}" dt="2023-02-18T05:16:29.310" v="977" actId="47"/>
        <pc:sldMkLst>
          <pc:docMk/>
          <pc:sldMk cId="900713029" sldId="668"/>
        </pc:sldMkLst>
      </pc:sldChg>
      <pc:sldChg chg="del">
        <pc:chgData name="Igor Shinkar" userId="db6eb1b41a9778dd" providerId="LiveId" clId="{F82591B2-4E28-4E43-80D4-FB82B5759F71}" dt="2023-02-18T05:16:29.310" v="977" actId="47"/>
        <pc:sldMkLst>
          <pc:docMk/>
          <pc:sldMk cId="1644176991" sldId="669"/>
        </pc:sldMkLst>
      </pc:sldChg>
      <pc:sldChg chg="del">
        <pc:chgData name="Igor Shinkar" userId="db6eb1b41a9778dd" providerId="LiveId" clId="{F82591B2-4E28-4E43-80D4-FB82B5759F71}" dt="2023-02-18T05:16:29.310" v="977" actId="47"/>
        <pc:sldMkLst>
          <pc:docMk/>
          <pc:sldMk cId="3302582612" sldId="670"/>
        </pc:sldMkLst>
      </pc:sldChg>
      <pc:sldChg chg="del">
        <pc:chgData name="Igor Shinkar" userId="db6eb1b41a9778dd" providerId="LiveId" clId="{F82591B2-4E28-4E43-80D4-FB82B5759F71}" dt="2023-02-18T05:16:29.310" v="977" actId="47"/>
        <pc:sldMkLst>
          <pc:docMk/>
          <pc:sldMk cId="2373054478" sldId="671"/>
        </pc:sldMkLst>
      </pc:sldChg>
      <pc:sldChg chg="del">
        <pc:chgData name="Igor Shinkar" userId="db6eb1b41a9778dd" providerId="LiveId" clId="{F82591B2-4E28-4E43-80D4-FB82B5759F71}" dt="2023-02-18T05:16:29.310" v="977" actId="47"/>
        <pc:sldMkLst>
          <pc:docMk/>
          <pc:sldMk cId="1392854687" sldId="672"/>
        </pc:sldMkLst>
      </pc:sldChg>
      <pc:sldChg chg="del">
        <pc:chgData name="Igor Shinkar" userId="db6eb1b41a9778dd" providerId="LiveId" clId="{F82591B2-4E28-4E43-80D4-FB82B5759F71}" dt="2023-02-18T05:16:29.310" v="977" actId="47"/>
        <pc:sldMkLst>
          <pc:docMk/>
          <pc:sldMk cId="17820459" sldId="673"/>
        </pc:sldMkLst>
      </pc:sldChg>
      <pc:sldChg chg="del">
        <pc:chgData name="Igor Shinkar" userId="db6eb1b41a9778dd" providerId="LiveId" clId="{F82591B2-4E28-4E43-80D4-FB82B5759F71}" dt="2023-02-18T05:16:29.310" v="977" actId="47"/>
        <pc:sldMkLst>
          <pc:docMk/>
          <pc:sldMk cId="1661881831" sldId="674"/>
        </pc:sldMkLst>
      </pc:sldChg>
      <pc:sldChg chg="del">
        <pc:chgData name="Igor Shinkar" userId="db6eb1b41a9778dd" providerId="LiveId" clId="{F82591B2-4E28-4E43-80D4-FB82B5759F71}" dt="2023-02-18T05:16:29.310" v="977" actId="47"/>
        <pc:sldMkLst>
          <pc:docMk/>
          <pc:sldMk cId="2100806070" sldId="675"/>
        </pc:sldMkLst>
      </pc:sldChg>
      <pc:sldChg chg="del">
        <pc:chgData name="Igor Shinkar" userId="db6eb1b41a9778dd" providerId="LiveId" clId="{F82591B2-4E28-4E43-80D4-FB82B5759F71}" dt="2023-02-18T05:16:29.310" v="977" actId="47"/>
        <pc:sldMkLst>
          <pc:docMk/>
          <pc:sldMk cId="185767435" sldId="676"/>
        </pc:sldMkLst>
      </pc:sldChg>
      <pc:sldChg chg="del">
        <pc:chgData name="Igor Shinkar" userId="db6eb1b41a9778dd" providerId="LiveId" clId="{F82591B2-4E28-4E43-80D4-FB82B5759F71}" dt="2023-02-18T05:16:29.310" v="977" actId="47"/>
        <pc:sldMkLst>
          <pc:docMk/>
          <pc:sldMk cId="3957762770" sldId="677"/>
        </pc:sldMkLst>
      </pc:sldChg>
      <pc:sldChg chg="del">
        <pc:chgData name="Igor Shinkar" userId="db6eb1b41a9778dd" providerId="LiveId" clId="{F82591B2-4E28-4E43-80D4-FB82B5759F71}" dt="2023-02-18T05:16:29.310" v="977" actId="47"/>
        <pc:sldMkLst>
          <pc:docMk/>
          <pc:sldMk cId="3981990098" sldId="678"/>
        </pc:sldMkLst>
      </pc:sldChg>
      <pc:sldChg chg="del">
        <pc:chgData name="Igor Shinkar" userId="db6eb1b41a9778dd" providerId="LiveId" clId="{F82591B2-4E28-4E43-80D4-FB82B5759F71}" dt="2023-02-18T05:16:29.310" v="977" actId="47"/>
        <pc:sldMkLst>
          <pc:docMk/>
          <pc:sldMk cId="540511866" sldId="679"/>
        </pc:sldMkLst>
      </pc:sldChg>
      <pc:sldChg chg="del">
        <pc:chgData name="Igor Shinkar" userId="db6eb1b41a9778dd" providerId="LiveId" clId="{F82591B2-4E28-4E43-80D4-FB82B5759F71}" dt="2023-02-18T05:16:29.310" v="977" actId="47"/>
        <pc:sldMkLst>
          <pc:docMk/>
          <pc:sldMk cId="4187005372" sldId="680"/>
        </pc:sldMkLst>
      </pc:sldChg>
      <pc:sldChg chg="del">
        <pc:chgData name="Igor Shinkar" userId="db6eb1b41a9778dd" providerId="LiveId" clId="{F82591B2-4E28-4E43-80D4-FB82B5759F71}" dt="2023-02-18T05:16:29.310" v="977" actId="47"/>
        <pc:sldMkLst>
          <pc:docMk/>
          <pc:sldMk cId="1281380084" sldId="681"/>
        </pc:sldMkLst>
      </pc:sldChg>
      <pc:sldChg chg="del">
        <pc:chgData name="Igor Shinkar" userId="db6eb1b41a9778dd" providerId="LiveId" clId="{F82591B2-4E28-4E43-80D4-FB82B5759F71}" dt="2023-02-18T05:16:29.310" v="977" actId="47"/>
        <pc:sldMkLst>
          <pc:docMk/>
          <pc:sldMk cId="1977328051" sldId="682"/>
        </pc:sldMkLst>
      </pc:sldChg>
      <pc:sldChg chg="del">
        <pc:chgData name="Igor Shinkar" userId="db6eb1b41a9778dd" providerId="LiveId" clId="{F82591B2-4E28-4E43-80D4-FB82B5759F71}" dt="2023-02-18T05:16:29.310" v="977" actId="47"/>
        <pc:sldMkLst>
          <pc:docMk/>
          <pc:sldMk cId="3020189793" sldId="683"/>
        </pc:sldMkLst>
      </pc:sldChg>
      <pc:sldChg chg="add">
        <pc:chgData name="Igor Shinkar" userId="db6eb1b41a9778dd" providerId="LiveId" clId="{F82591B2-4E28-4E43-80D4-FB82B5759F71}" dt="2023-02-12T19:45:54.742" v="17"/>
        <pc:sldMkLst>
          <pc:docMk/>
          <pc:sldMk cId="3185413349" sldId="684"/>
        </pc:sldMkLst>
      </pc:sldChg>
      <pc:sldChg chg="del">
        <pc:chgData name="Igor Shinkar" userId="db6eb1b41a9778dd" providerId="LiveId" clId="{F82591B2-4E28-4E43-80D4-FB82B5759F71}" dt="2023-02-12T19:43:03.866" v="0" actId="47"/>
        <pc:sldMkLst>
          <pc:docMk/>
          <pc:sldMk cId="3416283366" sldId="684"/>
        </pc:sldMkLst>
      </pc:sldChg>
      <pc:sldChg chg="add">
        <pc:chgData name="Igor Shinkar" userId="db6eb1b41a9778dd" providerId="LiveId" clId="{F82591B2-4E28-4E43-80D4-FB82B5759F71}" dt="2023-02-12T19:45:54.742" v="17"/>
        <pc:sldMkLst>
          <pc:docMk/>
          <pc:sldMk cId="1472130942" sldId="685"/>
        </pc:sldMkLst>
      </pc:sldChg>
      <pc:sldChg chg="del">
        <pc:chgData name="Igor Shinkar" userId="db6eb1b41a9778dd" providerId="LiveId" clId="{F82591B2-4E28-4E43-80D4-FB82B5759F71}" dt="2023-02-12T19:43:03.866" v="0" actId="47"/>
        <pc:sldMkLst>
          <pc:docMk/>
          <pc:sldMk cId="1787342678" sldId="685"/>
        </pc:sldMkLst>
      </pc:sldChg>
      <pc:sldChg chg="modSp add modAnim">
        <pc:chgData name="Igor Shinkar" userId="db6eb1b41a9778dd" providerId="LiveId" clId="{F82591B2-4E28-4E43-80D4-FB82B5759F71}" dt="2023-02-12T19:50:23.136" v="100" actId="5793"/>
        <pc:sldMkLst>
          <pc:docMk/>
          <pc:sldMk cId="994382501" sldId="686"/>
        </pc:sldMkLst>
      </pc:sldChg>
      <pc:sldChg chg="del">
        <pc:chgData name="Igor Shinkar" userId="db6eb1b41a9778dd" providerId="LiveId" clId="{F82591B2-4E28-4E43-80D4-FB82B5759F71}" dt="2023-02-12T19:43:03.866" v="0" actId="47"/>
        <pc:sldMkLst>
          <pc:docMk/>
          <pc:sldMk cId="4178172800" sldId="686"/>
        </pc:sldMkLst>
      </pc:sldChg>
      <pc:sldChg chg="del">
        <pc:chgData name="Igor Shinkar" userId="db6eb1b41a9778dd" providerId="LiveId" clId="{F82591B2-4E28-4E43-80D4-FB82B5759F71}" dt="2023-02-12T19:43:03.866" v="0" actId="47"/>
        <pc:sldMkLst>
          <pc:docMk/>
          <pc:sldMk cId="1028638355" sldId="687"/>
        </pc:sldMkLst>
      </pc:sldChg>
      <pc:sldChg chg="add del ord">
        <pc:chgData name="Igor Shinkar" userId="db6eb1b41a9778dd" providerId="LiveId" clId="{F82591B2-4E28-4E43-80D4-FB82B5759F71}" dt="2023-02-16T01:20:59.829" v="690"/>
        <pc:sldMkLst>
          <pc:docMk/>
          <pc:sldMk cId="2438676819" sldId="687"/>
        </pc:sldMkLst>
      </pc:sldChg>
      <pc:sldChg chg="add del">
        <pc:chgData name="Igor Shinkar" userId="db6eb1b41a9778dd" providerId="LiveId" clId="{F82591B2-4E28-4E43-80D4-FB82B5759F71}" dt="2023-02-12T19:47:34.442" v="21"/>
        <pc:sldMkLst>
          <pc:docMk/>
          <pc:sldMk cId="765562733" sldId="688"/>
        </pc:sldMkLst>
      </pc:sldChg>
      <pc:sldChg chg="add del">
        <pc:chgData name="Igor Shinkar" userId="db6eb1b41a9778dd" providerId="LiveId" clId="{F82591B2-4E28-4E43-80D4-FB82B5759F71}" dt="2023-02-12T19:47:34.442" v="21"/>
        <pc:sldMkLst>
          <pc:docMk/>
          <pc:sldMk cId="2862633238" sldId="689"/>
        </pc:sldMkLst>
      </pc:sldChg>
      <pc:sldChg chg="modSp add del mod">
        <pc:chgData name="Igor Shinkar" userId="db6eb1b41a9778dd" providerId="LiveId" clId="{F82591B2-4E28-4E43-80D4-FB82B5759F71}" dt="2023-02-12T20:00:14.036" v="218" actId="1036"/>
        <pc:sldMkLst>
          <pc:docMk/>
          <pc:sldMk cId="809857313" sldId="690"/>
        </pc:sldMkLst>
      </pc:sldChg>
      <pc:sldChg chg="add del">
        <pc:chgData name="Igor Shinkar" userId="db6eb1b41a9778dd" providerId="LiveId" clId="{F82591B2-4E28-4E43-80D4-FB82B5759F71}" dt="2023-02-12T19:47:34.442" v="21"/>
        <pc:sldMkLst>
          <pc:docMk/>
          <pc:sldMk cId="2585591784" sldId="691"/>
        </pc:sldMkLst>
      </pc:sldChg>
      <pc:sldChg chg="add del">
        <pc:chgData name="Igor Shinkar" userId="db6eb1b41a9778dd" providerId="LiveId" clId="{F82591B2-4E28-4E43-80D4-FB82B5759F71}" dt="2023-02-12T19:47:34.442" v="21"/>
        <pc:sldMkLst>
          <pc:docMk/>
          <pc:sldMk cId="3979660270" sldId="692"/>
        </pc:sldMkLst>
      </pc:sldChg>
      <pc:sldChg chg="modSp add del">
        <pc:chgData name="Igor Shinkar" userId="db6eb1b41a9778dd" providerId="LiveId" clId="{F82591B2-4E28-4E43-80D4-FB82B5759F71}" dt="2023-02-18T05:17:04.184" v="981" actId="47"/>
        <pc:sldMkLst>
          <pc:docMk/>
          <pc:sldMk cId="2543343372" sldId="693"/>
        </pc:sldMkLst>
      </pc:sldChg>
      <pc:sldChg chg="modSp add del mod modAnim">
        <pc:chgData name="Igor Shinkar" userId="db6eb1b41a9778dd" providerId="LiveId" clId="{F82591B2-4E28-4E43-80D4-FB82B5759F71}" dt="2023-02-18T05:18:22.091" v="1067" actId="113"/>
        <pc:sldMkLst>
          <pc:docMk/>
          <pc:sldMk cId="3328129169" sldId="694"/>
        </pc:sldMkLst>
      </pc:sldChg>
      <pc:sldChg chg="add del">
        <pc:chgData name="Igor Shinkar" userId="db6eb1b41a9778dd" providerId="LiveId" clId="{F82591B2-4E28-4E43-80D4-FB82B5759F71}" dt="2023-02-12T19:47:34.442" v="21"/>
        <pc:sldMkLst>
          <pc:docMk/>
          <pc:sldMk cId="3511300778" sldId="695"/>
        </pc:sldMkLst>
      </pc:sldChg>
      <pc:sldChg chg="add del">
        <pc:chgData name="Igor Shinkar" userId="db6eb1b41a9778dd" providerId="LiveId" clId="{F82591B2-4E28-4E43-80D4-FB82B5759F71}" dt="2023-02-12T19:47:34.442" v="21"/>
        <pc:sldMkLst>
          <pc:docMk/>
          <pc:sldMk cId="1308048679" sldId="696"/>
        </pc:sldMkLst>
      </pc:sldChg>
      <pc:sldChg chg="delSp modSp add del mod delAnim">
        <pc:chgData name="Igor Shinkar" userId="db6eb1b41a9778dd" providerId="LiveId" clId="{F82591B2-4E28-4E43-80D4-FB82B5759F71}" dt="2023-02-16T01:34:10.392" v="695" actId="1076"/>
        <pc:sldMkLst>
          <pc:docMk/>
          <pc:sldMk cId="3213117545" sldId="697"/>
        </pc:sldMkLst>
      </pc:sldChg>
      <pc:sldChg chg="add del">
        <pc:chgData name="Igor Shinkar" userId="db6eb1b41a9778dd" providerId="LiveId" clId="{F82591B2-4E28-4E43-80D4-FB82B5759F71}" dt="2023-02-12T19:47:34.442" v="21"/>
        <pc:sldMkLst>
          <pc:docMk/>
          <pc:sldMk cId="1964012787" sldId="698"/>
        </pc:sldMkLst>
      </pc:sldChg>
      <pc:sldChg chg="addSp modSp new mod modAnim">
        <pc:chgData name="Igor Shinkar" userId="db6eb1b41a9778dd" providerId="LiveId" clId="{F82591B2-4E28-4E43-80D4-FB82B5759F71}" dt="2023-02-16T07:13:46.065" v="714" actId="20577"/>
        <pc:sldMkLst>
          <pc:docMk/>
          <pc:sldMk cId="358304742" sldId="699"/>
        </pc:sldMkLst>
      </pc:sldChg>
      <pc:sldChg chg="delSp modSp add del mod">
        <pc:chgData name="Igor Shinkar" userId="db6eb1b41a9778dd" providerId="LiveId" clId="{F82591B2-4E28-4E43-80D4-FB82B5759F71}" dt="2023-02-16T07:13:31.409" v="697" actId="47"/>
        <pc:sldMkLst>
          <pc:docMk/>
          <pc:sldMk cId="583090328" sldId="700"/>
        </pc:sldMkLst>
      </pc:sldChg>
      <pc:sldChg chg="modSp add del mod">
        <pc:chgData name="Igor Shinkar" userId="db6eb1b41a9778dd" providerId="LiveId" clId="{F82591B2-4E28-4E43-80D4-FB82B5759F71}" dt="2023-02-16T07:13:29.105" v="696" actId="47"/>
        <pc:sldMkLst>
          <pc:docMk/>
          <pc:sldMk cId="4236072812" sldId="701"/>
        </pc:sldMkLst>
      </pc:sldChg>
      <pc:sldChg chg="modSp add mod">
        <pc:chgData name="Igor Shinkar" userId="db6eb1b41a9778dd" providerId="LiveId" clId="{F82591B2-4E28-4E43-80D4-FB82B5759F71}" dt="2023-02-16T07:14:58.883" v="777" actId="20577"/>
        <pc:sldMkLst>
          <pc:docMk/>
          <pc:sldMk cId="1569441076" sldId="702"/>
        </pc:sldMkLst>
      </pc:sldChg>
    </pc:docChg>
  </pc:docChgLst>
  <pc:docChgLst>
    <pc:chgData name="Igor Shinkar" userId="db6eb1b41a9778dd" providerId="LiveId" clId="{76B3E91C-0679-4375-A7EE-E585006D98D0}"/>
    <pc:docChg chg="undo custSel addSld delSld modSld sldOrd">
      <pc:chgData name="Igor Shinkar" userId="db6eb1b41a9778dd" providerId="LiveId" clId="{76B3E91C-0679-4375-A7EE-E585006D98D0}" dt="2025-10-11T04:04:36.532" v="1740" actId="6549"/>
      <pc:docMkLst>
        <pc:docMk/>
      </pc:docMkLst>
      <pc:sldChg chg="modSp mod">
        <pc:chgData name="Igor Shinkar" userId="db6eb1b41a9778dd" providerId="LiveId" clId="{76B3E91C-0679-4375-A7EE-E585006D98D0}" dt="2025-10-05T18:12:29.368" v="1" actId="20577"/>
        <pc:sldMkLst>
          <pc:docMk/>
          <pc:sldMk cId="0" sldId="256"/>
        </pc:sldMkLst>
        <pc:spChg chg="mod">
          <ac:chgData name="Igor Shinkar" userId="db6eb1b41a9778dd" providerId="LiveId" clId="{76B3E91C-0679-4375-A7EE-E585006D98D0}" dt="2025-10-05T18:12:29.368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Igor Shinkar" userId="db6eb1b41a9778dd" providerId="LiveId" clId="{76B3E91C-0679-4375-A7EE-E585006D98D0}" dt="2025-10-11T03:59:42.830" v="1726" actId="47"/>
        <pc:sldMkLst>
          <pc:docMk/>
          <pc:sldMk cId="1253625330" sldId="414"/>
        </pc:sldMkLst>
      </pc:sldChg>
      <pc:sldChg chg="del">
        <pc:chgData name="Igor Shinkar" userId="db6eb1b41a9778dd" providerId="LiveId" clId="{76B3E91C-0679-4375-A7EE-E585006D98D0}" dt="2025-10-11T03:59:42.830" v="1726" actId="47"/>
        <pc:sldMkLst>
          <pc:docMk/>
          <pc:sldMk cId="1108956526" sldId="415"/>
        </pc:sldMkLst>
      </pc:sldChg>
      <pc:sldChg chg="del">
        <pc:chgData name="Igor Shinkar" userId="db6eb1b41a9778dd" providerId="LiveId" clId="{76B3E91C-0679-4375-A7EE-E585006D98D0}" dt="2025-10-11T03:59:42.830" v="1726" actId="47"/>
        <pc:sldMkLst>
          <pc:docMk/>
          <pc:sldMk cId="2332952880" sldId="416"/>
        </pc:sldMkLst>
      </pc:sldChg>
      <pc:sldChg chg="del">
        <pc:chgData name="Igor Shinkar" userId="db6eb1b41a9778dd" providerId="LiveId" clId="{76B3E91C-0679-4375-A7EE-E585006D98D0}" dt="2025-10-11T03:59:42.830" v="1726" actId="47"/>
        <pc:sldMkLst>
          <pc:docMk/>
          <pc:sldMk cId="562715760" sldId="418"/>
        </pc:sldMkLst>
      </pc:sldChg>
      <pc:sldChg chg="del">
        <pc:chgData name="Igor Shinkar" userId="db6eb1b41a9778dd" providerId="LiveId" clId="{76B3E91C-0679-4375-A7EE-E585006D98D0}" dt="2025-10-11T03:59:42.830" v="1726" actId="47"/>
        <pc:sldMkLst>
          <pc:docMk/>
          <pc:sldMk cId="1131678399" sldId="420"/>
        </pc:sldMkLst>
      </pc:sldChg>
      <pc:sldChg chg="del">
        <pc:chgData name="Igor Shinkar" userId="db6eb1b41a9778dd" providerId="LiveId" clId="{76B3E91C-0679-4375-A7EE-E585006D98D0}" dt="2025-10-11T03:59:42.830" v="1726" actId="47"/>
        <pc:sldMkLst>
          <pc:docMk/>
          <pc:sldMk cId="3332344161" sldId="421"/>
        </pc:sldMkLst>
      </pc:sldChg>
      <pc:sldChg chg="del">
        <pc:chgData name="Igor Shinkar" userId="db6eb1b41a9778dd" providerId="LiveId" clId="{76B3E91C-0679-4375-A7EE-E585006D98D0}" dt="2025-10-11T03:59:42.830" v="1726" actId="47"/>
        <pc:sldMkLst>
          <pc:docMk/>
          <pc:sldMk cId="1414327906" sldId="422"/>
        </pc:sldMkLst>
      </pc:sldChg>
      <pc:sldChg chg="del">
        <pc:chgData name="Igor Shinkar" userId="db6eb1b41a9778dd" providerId="LiveId" clId="{76B3E91C-0679-4375-A7EE-E585006D98D0}" dt="2025-10-11T03:59:42.830" v="1726" actId="47"/>
        <pc:sldMkLst>
          <pc:docMk/>
          <pc:sldMk cId="2278450470" sldId="423"/>
        </pc:sldMkLst>
      </pc:sldChg>
      <pc:sldChg chg="delSp modSp del mod delAnim modAnim">
        <pc:chgData name="Igor Shinkar" userId="db6eb1b41a9778dd" providerId="LiveId" clId="{76B3E91C-0679-4375-A7EE-E585006D98D0}" dt="2025-10-11T03:59:42.830" v="1726" actId="47"/>
        <pc:sldMkLst>
          <pc:docMk/>
          <pc:sldMk cId="2564424286" sldId="424"/>
        </pc:sldMkLst>
      </pc:sldChg>
      <pc:sldChg chg="del">
        <pc:chgData name="Igor Shinkar" userId="db6eb1b41a9778dd" providerId="LiveId" clId="{76B3E91C-0679-4375-A7EE-E585006D98D0}" dt="2025-10-11T03:59:50.174" v="1728" actId="47"/>
        <pc:sldMkLst>
          <pc:docMk/>
          <pc:sldMk cId="3079792" sldId="425"/>
        </pc:sldMkLst>
      </pc:sldChg>
      <pc:sldChg chg="del">
        <pc:chgData name="Igor Shinkar" userId="db6eb1b41a9778dd" providerId="LiveId" clId="{76B3E91C-0679-4375-A7EE-E585006D98D0}" dt="2025-10-11T03:59:50.174" v="1728" actId="47"/>
        <pc:sldMkLst>
          <pc:docMk/>
          <pc:sldMk cId="4183276158" sldId="426"/>
        </pc:sldMkLst>
      </pc:sldChg>
      <pc:sldChg chg="del">
        <pc:chgData name="Igor Shinkar" userId="db6eb1b41a9778dd" providerId="LiveId" clId="{76B3E91C-0679-4375-A7EE-E585006D98D0}" dt="2025-10-11T03:59:50.174" v="1728" actId="47"/>
        <pc:sldMkLst>
          <pc:docMk/>
          <pc:sldMk cId="2897126104" sldId="427"/>
        </pc:sldMkLst>
      </pc:sldChg>
      <pc:sldChg chg="del">
        <pc:chgData name="Igor Shinkar" userId="db6eb1b41a9778dd" providerId="LiveId" clId="{76B3E91C-0679-4375-A7EE-E585006D98D0}" dt="2025-10-11T03:59:50.174" v="1728" actId="47"/>
        <pc:sldMkLst>
          <pc:docMk/>
          <pc:sldMk cId="130673843" sldId="428"/>
        </pc:sldMkLst>
      </pc:sldChg>
      <pc:sldChg chg="del">
        <pc:chgData name="Igor Shinkar" userId="db6eb1b41a9778dd" providerId="LiveId" clId="{76B3E91C-0679-4375-A7EE-E585006D98D0}" dt="2025-10-11T03:59:50.174" v="1728" actId="47"/>
        <pc:sldMkLst>
          <pc:docMk/>
          <pc:sldMk cId="3147794820" sldId="429"/>
        </pc:sldMkLst>
      </pc:sldChg>
      <pc:sldChg chg="del">
        <pc:chgData name="Igor Shinkar" userId="db6eb1b41a9778dd" providerId="LiveId" clId="{76B3E91C-0679-4375-A7EE-E585006D98D0}" dt="2025-10-11T03:59:50.174" v="1728" actId="47"/>
        <pc:sldMkLst>
          <pc:docMk/>
          <pc:sldMk cId="1024487752" sldId="430"/>
        </pc:sldMkLst>
      </pc:sldChg>
      <pc:sldChg chg="del">
        <pc:chgData name="Igor Shinkar" userId="db6eb1b41a9778dd" providerId="LiveId" clId="{76B3E91C-0679-4375-A7EE-E585006D98D0}" dt="2025-10-11T03:59:55.572" v="1729" actId="47"/>
        <pc:sldMkLst>
          <pc:docMk/>
          <pc:sldMk cId="235329113" sldId="431"/>
        </pc:sldMkLst>
      </pc:sldChg>
      <pc:sldChg chg="del">
        <pc:chgData name="Igor Shinkar" userId="db6eb1b41a9778dd" providerId="LiveId" clId="{76B3E91C-0679-4375-A7EE-E585006D98D0}" dt="2025-10-11T03:59:50.174" v="1728" actId="47"/>
        <pc:sldMkLst>
          <pc:docMk/>
          <pc:sldMk cId="2561905487" sldId="432"/>
        </pc:sldMkLst>
      </pc:sldChg>
      <pc:sldChg chg="del">
        <pc:chgData name="Igor Shinkar" userId="db6eb1b41a9778dd" providerId="LiveId" clId="{76B3E91C-0679-4375-A7EE-E585006D98D0}" dt="2025-10-11T03:59:50.174" v="1728" actId="47"/>
        <pc:sldMkLst>
          <pc:docMk/>
          <pc:sldMk cId="4129498774" sldId="433"/>
        </pc:sldMkLst>
      </pc:sldChg>
      <pc:sldChg chg="del">
        <pc:chgData name="Igor Shinkar" userId="db6eb1b41a9778dd" providerId="LiveId" clId="{76B3E91C-0679-4375-A7EE-E585006D98D0}" dt="2025-10-11T03:59:50.174" v="1728" actId="47"/>
        <pc:sldMkLst>
          <pc:docMk/>
          <pc:sldMk cId="2164864577" sldId="434"/>
        </pc:sldMkLst>
      </pc:sldChg>
      <pc:sldChg chg="del">
        <pc:chgData name="Igor Shinkar" userId="db6eb1b41a9778dd" providerId="LiveId" clId="{76B3E91C-0679-4375-A7EE-E585006D98D0}" dt="2025-10-11T03:59:55.572" v="1729" actId="47"/>
        <pc:sldMkLst>
          <pc:docMk/>
          <pc:sldMk cId="1075294246" sldId="435"/>
        </pc:sldMkLst>
      </pc:sldChg>
      <pc:sldChg chg="del">
        <pc:chgData name="Igor Shinkar" userId="db6eb1b41a9778dd" providerId="LiveId" clId="{76B3E91C-0679-4375-A7EE-E585006D98D0}" dt="2025-10-11T03:59:55.572" v="1729" actId="47"/>
        <pc:sldMkLst>
          <pc:docMk/>
          <pc:sldMk cId="956800678" sldId="437"/>
        </pc:sldMkLst>
      </pc:sldChg>
      <pc:sldChg chg="del">
        <pc:chgData name="Igor Shinkar" userId="db6eb1b41a9778dd" providerId="LiveId" clId="{76B3E91C-0679-4375-A7EE-E585006D98D0}" dt="2025-10-11T03:59:55.572" v="1729" actId="47"/>
        <pc:sldMkLst>
          <pc:docMk/>
          <pc:sldMk cId="2041510365" sldId="438"/>
        </pc:sldMkLst>
      </pc:sldChg>
      <pc:sldChg chg="del">
        <pc:chgData name="Igor Shinkar" userId="db6eb1b41a9778dd" providerId="LiveId" clId="{76B3E91C-0679-4375-A7EE-E585006D98D0}" dt="2025-10-11T03:59:42.830" v="1726" actId="47"/>
        <pc:sldMkLst>
          <pc:docMk/>
          <pc:sldMk cId="2481666366" sldId="444"/>
        </pc:sldMkLst>
      </pc:sldChg>
      <pc:sldChg chg="del">
        <pc:chgData name="Igor Shinkar" userId="db6eb1b41a9778dd" providerId="LiveId" clId="{76B3E91C-0679-4375-A7EE-E585006D98D0}" dt="2025-10-11T03:59:45.936" v="1727" actId="47"/>
        <pc:sldMkLst>
          <pc:docMk/>
          <pc:sldMk cId="1796752665" sldId="445"/>
        </pc:sldMkLst>
      </pc:sldChg>
      <pc:sldChg chg="del">
        <pc:chgData name="Igor Shinkar" userId="db6eb1b41a9778dd" providerId="LiveId" clId="{76B3E91C-0679-4375-A7EE-E585006D98D0}" dt="2025-10-11T03:59:45.936" v="1727" actId="47"/>
        <pc:sldMkLst>
          <pc:docMk/>
          <pc:sldMk cId="4212907522" sldId="446"/>
        </pc:sldMkLst>
      </pc:sldChg>
      <pc:sldChg chg="del">
        <pc:chgData name="Igor Shinkar" userId="db6eb1b41a9778dd" providerId="LiveId" clId="{76B3E91C-0679-4375-A7EE-E585006D98D0}" dt="2025-10-11T03:59:45.936" v="1727" actId="47"/>
        <pc:sldMkLst>
          <pc:docMk/>
          <pc:sldMk cId="3021026192" sldId="447"/>
        </pc:sldMkLst>
      </pc:sldChg>
      <pc:sldChg chg="del">
        <pc:chgData name="Igor Shinkar" userId="db6eb1b41a9778dd" providerId="LiveId" clId="{76B3E91C-0679-4375-A7EE-E585006D98D0}" dt="2025-10-11T03:59:50.174" v="1728" actId="47"/>
        <pc:sldMkLst>
          <pc:docMk/>
          <pc:sldMk cId="1744126115" sldId="448"/>
        </pc:sldMkLst>
      </pc:sldChg>
      <pc:sldChg chg="del">
        <pc:chgData name="Igor Shinkar" userId="db6eb1b41a9778dd" providerId="LiveId" clId="{76B3E91C-0679-4375-A7EE-E585006D98D0}" dt="2025-10-11T03:59:55.572" v="1729" actId="47"/>
        <pc:sldMkLst>
          <pc:docMk/>
          <pc:sldMk cId="3593045456" sldId="449"/>
        </pc:sldMkLst>
      </pc:sldChg>
      <pc:sldChg chg="del">
        <pc:chgData name="Igor Shinkar" userId="db6eb1b41a9778dd" providerId="LiveId" clId="{76B3E91C-0679-4375-A7EE-E585006D98D0}" dt="2025-10-11T03:59:42.830" v="1726" actId="47"/>
        <pc:sldMkLst>
          <pc:docMk/>
          <pc:sldMk cId="1117179682" sldId="450"/>
        </pc:sldMkLst>
      </pc:sldChg>
      <pc:sldChg chg="modSp del modAnim">
        <pc:chgData name="Igor Shinkar" userId="db6eb1b41a9778dd" providerId="LiveId" clId="{76B3E91C-0679-4375-A7EE-E585006D98D0}" dt="2025-10-11T03:59:42.830" v="1726" actId="47"/>
        <pc:sldMkLst>
          <pc:docMk/>
          <pc:sldMk cId="4045802601" sldId="451"/>
        </pc:sldMkLst>
      </pc:sldChg>
      <pc:sldChg chg="del">
        <pc:chgData name="Igor Shinkar" userId="db6eb1b41a9778dd" providerId="LiveId" clId="{76B3E91C-0679-4375-A7EE-E585006D98D0}" dt="2025-10-11T03:59:45.936" v="1727" actId="47"/>
        <pc:sldMkLst>
          <pc:docMk/>
          <pc:sldMk cId="1137009941" sldId="452"/>
        </pc:sldMkLst>
      </pc:sldChg>
      <pc:sldChg chg="del">
        <pc:chgData name="Igor Shinkar" userId="db6eb1b41a9778dd" providerId="LiveId" clId="{76B3E91C-0679-4375-A7EE-E585006D98D0}" dt="2025-10-11T03:59:42.830" v="1726" actId="47"/>
        <pc:sldMkLst>
          <pc:docMk/>
          <pc:sldMk cId="3436560339" sldId="453"/>
        </pc:sldMkLst>
      </pc:sldChg>
      <pc:sldChg chg="addSp modSp del mod modAnim">
        <pc:chgData name="Igor Shinkar" userId="db6eb1b41a9778dd" providerId="LiveId" clId="{76B3E91C-0679-4375-A7EE-E585006D98D0}" dt="2025-10-11T03:59:45.936" v="1727" actId="47"/>
        <pc:sldMkLst>
          <pc:docMk/>
          <pc:sldMk cId="1877785670" sldId="454"/>
        </pc:sldMkLst>
      </pc:sldChg>
      <pc:sldChg chg="modSp add mod modAnim">
        <pc:chgData name="Igor Shinkar" userId="db6eb1b41a9778dd" providerId="LiveId" clId="{76B3E91C-0679-4375-A7EE-E585006D98D0}" dt="2025-10-09T19:32:25.764" v="1712" actId="20577"/>
        <pc:sldMkLst>
          <pc:docMk/>
          <pc:sldMk cId="4077900681" sldId="533"/>
        </pc:sldMkLst>
        <pc:spChg chg="mod">
          <ac:chgData name="Igor Shinkar" userId="db6eb1b41a9778dd" providerId="LiveId" clId="{76B3E91C-0679-4375-A7EE-E585006D98D0}" dt="2025-10-07T18:31:43.093" v="132" actId="6549"/>
          <ac:spMkLst>
            <pc:docMk/>
            <pc:sldMk cId="4077900681" sldId="533"/>
            <ac:spMk id="2" creationId="{00000000-0000-0000-0000-000000000000}"/>
          </ac:spMkLst>
        </pc:spChg>
        <pc:spChg chg="mod">
          <ac:chgData name="Igor Shinkar" userId="db6eb1b41a9778dd" providerId="LiveId" clId="{76B3E91C-0679-4375-A7EE-E585006D98D0}" dt="2025-10-09T19:32:25.764" v="1712" actId="20577"/>
          <ac:spMkLst>
            <pc:docMk/>
            <pc:sldMk cId="4077900681" sldId="533"/>
            <ac:spMk id="3" creationId="{00000000-0000-0000-0000-000000000000}"/>
          </ac:spMkLst>
        </pc:spChg>
      </pc:sldChg>
      <pc:sldChg chg="del">
        <pc:chgData name="Igor Shinkar" userId="db6eb1b41a9778dd" providerId="LiveId" clId="{76B3E91C-0679-4375-A7EE-E585006D98D0}" dt="2025-10-05T18:12:31.528" v="2" actId="47"/>
        <pc:sldMkLst>
          <pc:docMk/>
          <pc:sldMk cId="3786336607" sldId="546"/>
        </pc:sldMkLst>
      </pc:sldChg>
      <pc:sldChg chg="add">
        <pc:chgData name="Igor Shinkar" userId="db6eb1b41a9778dd" providerId="LiveId" clId="{76B3E91C-0679-4375-A7EE-E585006D98D0}" dt="2025-10-11T04:02:15.396" v="1732"/>
        <pc:sldMkLst>
          <pc:docMk/>
          <pc:sldMk cId="4231735009" sldId="568"/>
        </pc:sldMkLst>
      </pc:sldChg>
      <pc:sldChg chg="del">
        <pc:chgData name="Igor Shinkar" userId="db6eb1b41a9778dd" providerId="LiveId" clId="{76B3E91C-0679-4375-A7EE-E585006D98D0}" dt="2025-10-11T03:59:42.830" v="1726" actId="47"/>
        <pc:sldMkLst>
          <pc:docMk/>
          <pc:sldMk cId="1423871900" sldId="604"/>
        </pc:sldMkLst>
      </pc:sldChg>
      <pc:sldChg chg="del">
        <pc:chgData name="Igor Shinkar" userId="db6eb1b41a9778dd" providerId="LiveId" clId="{76B3E91C-0679-4375-A7EE-E585006D98D0}" dt="2025-10-11T03:59:42.830" v="1726" actId="47"/>
        <pc:sldMkLst>
          <pc:docMk/>
          <pc:sldMk cId="1277361573" sldId="630"/>
        </pc:sldMkLst>
      </pc:sldChg>
      <pc:sldChg chg="del">
        <pc:chgData name="Igor Shinkar" userId="db6eb1b41a9778dd" providerId="LiveId" clId="{76B3E91C-0679-4375-A7EE-E585006D98D0}" dt="2025-10-11T03:59:42.830" v="1726" actId="47"/>
        <pc:sldMkLst>
          <pc:docMk/>
          <pc:sldMk cId="265099276" sldId="631"/>
        </pc:sldMkLst>
      </pc:sldChg>
      <pc:sldChg chg="del">
        <pc:chgData name="Igor Shinkar" userId="db6eb1b41a9778dd" providerId="LiveId" clId="{76B3E91C-0679-4375-A7EE-E585006D98D0}" dt="2025-10-05T18:12:41.870" v="4" actId="47"/>
        <pc:sldMkLst>
          <pc:docMk/>
          <pc:sldMk cId="1528553612" sldId="634"/>
        </pc:sldMkLst>
      </pc:sldChg>
      <pc:sldChg chg="modSp del">
        <pc:chgData name="Igor Shinkar" userId="db6eb1b41a9778dd" providerId="LiveId" clId="{76B3E91C-0679-4375-A7EE-E585006D98D0}" dt="2025-10-11T03:59:42.830" v="1726" actId="47"/>
        <pc:sldMkLst>
          <pc:docMk/>
          <pc:sldMk cId="3130412448" sldId="641"/>
        </pc:sldMkLst>
      </pc:sldChg>
      <pc:sldChg chg="add">
        <pc:chgData name="Igor Shinkar" userId="db6eb1b41a9778dd" providerId="LiveId" clId="{76B3E91C-0679-4375-A7EE-E585006D98D0}" dt="2025-10-11T04:02:15.396" v="1732"/>
        <pc:sldMkLst>
          <pc:docMk/>
          <pc:sldMk cId="3719917954" sldId="643"/>
        </pc:sldMkLst>
      </pc:sldChg>
      <pc:sldChg chg="del">
        <pc:chgData name="Igor Shinkar" userId="db6eb1b41a9778dd" providerId="LiveId" clId="{76B3E91C-0679-4375-A7EE-E585006D98D0}" dt="2025-10-05T18:12:40.975" v="3" actId="47"/>
        <pc:sldMkLst>
          <pc:docMk/>
          <pc:sldMk cId="3947764632" sldId="643"/>
        </pc:sldMkLst>
      </pc:sldChg>
      <pc:sldChg chg="del">
        <pc:chgData name="Igor Shinkar" userId="db6eb1b41a9778dd" providerId="LiveId" clId="{76B3E91C-0679-4375-A7EE-E585006D98D0}" dt="2025-10-11T03:59:42.830" v="1726" actId="47"/>
        <pc:sldMkLst>
          <pc:docMk/>
          <pc:sldMk cId="3657223135" sldId="644"/>
        </pc:sldMkLst>
      </pc:sldChg>
      <pc:sldChg chg="addSp modSp del modAnim">
        <pc:chgData name="Igor Shinkar" userId="db6eb1b41a9778dd" providerId="LiveId" clId="{76B3E91C-0679-4375-A7EE-E585006D98D0}" dt="2025-10-11T03:59:42.830" v="1726" actId="47"/>
        <pc:sldMkLst>
          <pc:docMk/>
          <pc:sldMk cId="2208283709" sldId="645"/>
        </pc:sldMkLst>
      </pc:sldChg>
      <pc:sldChg chg="del">
        <pc:chgData name="Igor Shinkar" userId="db6eb1b41a9778dd" providerId="LiveId" clId="{76B3E91C-0679-4375-A7EE-E585006D98D0}" dt="2025-10-07T18:49:03.714" v="150" actId="47"/>
        <pc:sldMkLst>
          <pc:docMk/>
          <pc:sldMk cId="1954705857" sldId="646"/>
        </pc:sldMkLst>
      </pc:sldChg>
      <pc:sldChg chg="del">
        <pc:chgData name="Igor Shinkar" userId="db6eb1b41a9778dd" providerId="LiveId" clId="{76B3E91C-0679-4375-A7EE-E585006D98D0}" dt="2025-10-11T03:59:42.830" v="1726" actId="47"/>
        <pc:sldMkLst>
          <pc:docMk/>
          <pc:sldMk cId="4098207820" sldId="647"/>
        </pc:sldMkLst>
      </pc:sldChg>
      <pc:sldChg chg="del">
        <pc:chgData name="Igor Shinkar" userId="db6eb1b41a9778dd" providerId="LiveId" clId="{76B3E91C-0679-4375-A7EE-E585006D98D0}" dt="2025-10-11T03:59:42.830" v="1726" actId="47"/>
        <pc:sldMkLst>
          <pc:docMk/>
          <pc:sldMk cId="3855705565" sldId="649"/>
        </pc:sldMkLst>
      </pc:sldChg>
      <pc:sldChg chg="del">
        <pc:chgData name="Igor Shinkar" userId="db6eb1b41a9778dd" providerId="LiveId" clId="{76B3E91C-0679-4375-A7EE-E585006D98D0}" dt="2025-10-11T03:59:42.830" v="1726" actId="47"/>
        <pc:sldMkLst>
          <pc:docMk/>
          <pc:sldMk cId="1512184760" sldId="650"/>
        </pc:sldMkLst>
      </pc:sldChg>
      <pc:sldChg chg="del">
        <pc:chgData name="Igor Shinkar" userId="db6eb1b41a9778dd" providerId="LiveId" clId="{76B3E91C-0679-4375-A7EE-E585006D98D0}" dt="2025-10-11T03:59:42.830" v="1726" actId="47"/>
        <pc:sldMkLst>
          <pc:docMk/>
          <pc:sldMk cId="1914924692" sldId="651"/>
        </pc:sldMkLst>
      </pc:sldChg>
      <pc:sldChg chg="del">
        <pc:chgData name="Igor Shinkar" userId="db6eb1b41a9778dd" providerId="LiveId" clId="{76B3E91C-0679-4375-A7EE-E585006D98D0}" dt="2025-10-11T03:59:42.830" v="1726" actId="47"/>
        <pc:sldMkLst>
          <pc:docMk/>
          <pc:sldMk cId="3866021040" sldId="652"/>
        </pc:sldMkLst>
      </pc:sldChg>
      <pc:sldChg chg="del">
        <pc:chgData name="Igor Shinkar" userId="db6eb1b41a9778dd" providerId="LiveId" clId="{76B3E91C-0679-4375-A7EE-E585006D98D0}" dt="2025-10-11T03:59:42.830" v="1726" actId="47"/>
        <pc:sldMkLst>
          <pc:docMk/>
          <pc:sldMk cId="2347949625" sldId="653"/>
        </pc:sldMkLst>
      </pc:sldChg>
      <pc:sldChg chg="addSp delSp del mod">
        <pc:chgData name="Igor Shinkar" userId="db6eb1b41a9778dd" providerId="LiveId" clId="{76B3E91C-0679-4375-A7EE-E585006D98D0}" dt="2025-10-11T03:59:42.830" v="1726" actId="47"/>
        <pc:sldMkLst>
          <pc:docMk/>
          <pc:sldMk cId="3250422106" sldId="654"/>
        </pc:sldMkLst>
      </pc:sldChg>
      <pc:sldChg chg="add">
        <pc:chgData name="Igor Shinkar" userId="db6eb1b41a9778dd" providerId="LiveId" clId="{76B3E91C-0679-4375-A7EE-E585006D98D0}" dt="2025-10-11T04:02:15.396" v="1732"/>
        <pc:sldMkLst>
          <pc:docMk/>
          <pc:sldMk cId="3604136540" sldId="667"/>
        </pc:sldMkLst>
      </pc:sldChg>
      <pc:sldChg chg="add">
        <pc:chgData name="Igor Shinkar" userId="db6eb1b41a9778dd" providerId="LiveId" clId="{76B3E91C-0679-4375-A7EE-E585006D98D0}" dt="2025-10-11T04:02:15.396" v="1732"/>
        <pc:sldMkLst>
          <pc:docMk/>
          <pc:sldMk cId="4174067346" sldId="668"/>
        </pc:sldMkLst>
      </pc:sldChg>
      <pc:sldChg chg="add">
        <pc:chgData name="Igor Shinkar" userId="db6eb1b41a9778dd" providerId="LiveId" clId="{76B3E91C-0679-4375-A7EE-E585006D98D0}" dt="2025-10-11T04:02:15.396" v="1732"/>
        <pc:sldMkLst>
          <pc:docMk/>
          <pc:sldMk cId="1141398484" sldId="669"/>
        </pc:sldMkLst>
      </pc:sldChg>
      <pc:sldChg chg="add">
        <pc:chgData name="Igor Shinkar" userId="db6eb1b41a9778dd" providerId="LiveId" clId="{76B3E91C-0679-4375-A7EE-E585006D98D0}" dt="2025-10-11T04:02:15.396" v="1732"/>
        <pc:sldMkLst>
          <pc:docMk/>
          <pc:sldMk cId="1014937257" sldId="670"/>
        </pc:sldMkLst>
      </pc:sldChg>
      <pc:sldChg chg="add">
        <pc:chgData name="Igor Shinkar" userId="db6eb1b41a9778dd" providerId="LiveId" clId="{76B3E91C-0679-4375-A7EE-E585006D98D0}" dt="2025-10-11T04:02:15.396" v="1732"/>
        <pc:sldMkLst>
          <pc:docMk/>
          <pc:sldMk cId="3633893977" sldId="672"/>
        </pc:sldMkLst>
      </pc:sldChg>
      <pc:sldChg chg="add">
        <pc:chgData name="Igor Shinkar" userId="db6eb1b41a9778dd" providerId="LiveId" clId="{76B3E91C-0679-4375-A7EE-E585006D98D0}" dt="2025-10-11T04:02:15.396" v="1732"/>
        <pc:sldMkLst>
          <pc:docMk/>
          <pc:sldMk cId="2625658279" sldId="673"/>
        </pc:sldMkLst>
      </pc:sldChg>
      <pc:sldChg chg="add">
        <pc:chgData name="Igor Shinkar" userId="db6eb1b41a9778dd" providerId="LiveId" clId="{76B3E91C-0679-4375-A7EE-E585006D98D0}" dt="2025-10-11T04:02:15.396" v="1732"/>
        <pc:sldMkLst>
          <pc:docMk/>
          <pc:sldMk cId="2547347868" sldId="674"/>
        </pc:sldMkLst>
      </pc:sldChg>
      <pc:sldChg chg="add">
        <pc:chgData name="Igor Shinkar" userId="db6eb1b41a9778dd" providerId="LiveId" clId="{76B3E91C-0679-4375-A7EE-E585006D98D0}" dt="2025-10-11T04:02:15.396" v="1732"/>
        <pc:sldMkLst>
          <pc:docMk/>
          <pc:sldMk cId="3581273269" sldId="675"/>
        </pc:sldMkLst>
      </pc:sldChg>
      <pc:sldChg chg="add">
        <pc:chgData name="Igor Shinkar" userId="db6eb1b41a9778dd" providerId="LiveId" clId="{76B3E91C-0679-4375-A7EE-E585006D98D0}" dt="2025-10-11T04:02:15.396" v="1732"/>
        <pc:sldMkLst>
          <pc:docMk/>
          <pc:sldMk cId="135115379" sldId="676"/>
        </pc:sldMkLst>
      </pc:sldChg>
      <pc:sldChg chg="add">
        <pc:chgData name="Igor Shinkar" userId="db6eb1b41a9778dd" providerId="LiveId" clId="{76B3E91C-0679-4375-A7EE-E585006D98D0}" dt="2025-10-05T18:22:57.055" v="68"/>
        <pc:sldMkLst>
          <pc:docMk/>
          <pc:sldMk cId="422884269" sldId="677"/>
        </pc:sldMkLst>
      </pc:sldChg>
      <pc:sldChg chg="add">
        <pc:chgData name="Igor Shinkar" userId="db6eb1b41a9778dd" providerId="LiveId" clId="{76B3E91C-0679-4375-A7EE-E585006D98D0}" dt="2025-10-11T04:02:15.396" v="1732"/>
        <pc:sldMkLst>
          <pc:docMk/>
          <pc:sldMk cId="510078200" sldId="678"/>
        </pc:sldMkLst>
      </pc:sldChg>
      <pc:sldChg chg="delSp modSp add mod delAnim">
        <pc:chgData name="Igor Shinkar" userId="db6eb1b41a9778dd" providerId="LiveId" clId="{76B3E91C-0679-4375-A7EE-E585006D98D0}" dt="2025-10-09T17:41:00.096" v="905" actId="478"/>
        <pc:sldMkLst>
          <pc:docMk/>
          <pc:sldMk cId="2187486876" sldId="680"/>
        </pc:sldMkLst>
        <pc:spChg chg="mod">
          <ac:chgData name="Igor Shinkar" userId="db6eb1b41a9778dd" providerId="LiveId" clId="{76B3E91C-0679-4375-A7EE-E585006D98D0}" dt="2025-10-09T17:40:53.372" v="903" actId="1076"/>
          <ac:spMkLst>
            <pc:docMk/>
            <pc:sldMk cId="2187486876" sldId="680"/>
            <ac:spMk id="3" creationId="{11FEAD64-695F-455E-BEC0-C6DA3F83DEDA}"/>
          </ac:spMkLst>
        </pc:spChg>
        <pc:spChg chg="mod">
          <ac:chgData name="Igor Shinkar" userId="db6eb1b41a9778dd" providerId="LiveId" clId="{76B3E91C-0679-4375-A7EE-E585006D98D0}" dt="2025-10-09T17:40:56.732" v="904" actId="1076"/>
          <ac:spMkLst>
            <pc:docMk/>
            <pc:sldMk cId="2187486876" sldId="680"/>
            <ac:spMk id="90" creationId="{91F5F197-0C0F-487B-85F8-56AAA5F6F009}"/>
          </ac:spMkLst>
        </pc:spChg>
        <pc:cxnChg chg="mod">
          <ac:chgData name="Igor Shinkar" userId="db6eb1b41a9778dd" providerId="LiveId" clId="{76B3E91C-0679-4375-A7EE-E585006D98D0}" dt="2025-10-09T17:40:56.732" v="904" actId="1076"/>
          <ac:cxnSpMkLst>
            <pc:docMk/>
            <pc:sldMk cId="2187486876" sldId="680"/>
            <ac:cxnSpMk id="67" creationId="{556A22CF-2466-4B19-95E5-E904DCD332FC}"/>
          </ac:cxnSpMkLst>
        </pc:cxnChg>
        <pc:cxnChg chg="mod">
          <ac:chgData name="Igor Shinkar" userId="db6eb1b41a9778dd" providerId="LiveId" clId="{76B3E91C-0679-4375-A7EE-E585006D98D0}" dt="2025-10-09T17:40:56.732" v="904" actId="1076"/>
          <ac:cxnSpMkLst>
            <pc:docMk/>
            <pc:sldMk cId="2187486876" sldId="680"/>
            <ac:cxnSpMk id="93" creationId="{00D87605-C9D2-4441-AD35-1D468CB3DAC7}"/>
          </ac:cxnSpMkLst>
        </pc:cxnChg>
        <pc:cxnChg chg="mod">
          <ac:chgData name="Igor Shinkar" userId="db6eb1b41a9778dd" providerId="LiveId" clId="{76B3E91C-0679-4375-A7EE-E585006D98D0}" dt="2025-10-09T17:40:56.732" v="904" actId="1076"/>
          <ac:cxnSpMkLst>
            <pc:docMk/>
            <pc:sldMk cId="2187486876" sldId="680"/>
            <ac:cxnSpMk id="99" creationId="{F6C7F6A6-A2FB-4BE6-83D1-9D2A5141CBDD}"/>
          </ac:cxnSpMkLst>
        </pc:cxnChg>
      </pc:sldChg>
      <pc:sldChg chg="add">
        <pc:chgData name="Igor Shinkar" userId="db6eb1b41a9778dd" providerId="LiveId" clId="{76B3E91C-0679-4375-A7EE-E585006D98D0}" dt="2025-10-11T04:02:15.396" v="1732"/>
        <pc:sldMkLst>
          <pc:docMk/>
          <pc:sldMk cId="3876970096" sldId="681"/>
        </pc:sldMkLst>
      </pc:sldChg>
      <pc:sldChg chg="add">
        <pc:chgData name="Igor Shinkar" userId="db6eb1b41a9778dd" providerId="LiveId" clId="{76B3E91C-0679-4375-A7EE-E585006D98D0}" dt="2025-10-11T04:02:15.396" v="1732"/>
        <pc:sldMkLst>
          <pc:docMk/>
          <pc:sldMk cId="3213484539" sldId="682"/>
        </pc:sldMkLst>
      </pc:sldChg>
      <pc:sldChg chg="add">
        <pc:chgData name="Igor Shinkar" userId="db6eb1b41a9778dd" providerId="LiveId" clId="{76B3E91C-0679-4375-A7EE-E585006D98D0}" dt="2025-10-11T04:02:15.396" v="1732"/>
        <pc:sldMkLst>
          <pc:docMk/>
          <pc:sldMk cId="2265433688" sldId="683"/>
        </pc:sldMkLst>
      </pc:sldChg>
      <pc:sldChg chg="del">
        <pc:chgData name="Igor Shinkar" userId="db6eb1b41a9778dd" providerId="LiveId" clId="{76B3E91C-0679-4375-A7EE-E585006D98D0}" dt="2025-10-11T03:59:45.936" v="1727" actId="47"/>
        <pc:sldMkLst>
          <pc:docMk/>
          <pc:sldMk cId="3185413349" sldId="684"/>
        </pc:sldMkLst>
      </pc:sldChg>
      <pc:sldChg chg="add">
        <pc:chgData name="Igor Shinkar" userId="db6eb1b41a9778dd" providerId="LiveId" clId="{76B3E91C-0679-4375-A7EE-E585006D98D0}" dt="2025-10-11T04:02:15.396" v="1732"/>
        <pc:sldMkLst>
          <pc:docMk/>
          <pc:sldMk cId="3571966560" sldId="684"/>
        </pc:sldMkLst>
      </pc:sldChg>
      <pc:sldChg chg="modSp del modAnim">
        <pc:chgData name="Igor Shinkar" userId="db6eb1b41a9778dd" providerId="LiveId" clId="{76B3E91C-0679-4375-A7EE-E585006D98D0}" dt="2025-10-11T03:59:45.936" v="1727" actId="47"/>
        <pc:sldMkLst>
          <pc:docMk/>
          <pc:sldMk cId="1472130942" sldId="685"/>
        </pc:sldMkLst>
      </pc:sldChg>
      <pc:sldChg chg="add">
        <pc:chgData name="Igor Shinkar" userId="db6eb1b41a9778dd" providerId="LiveId" clId="{76B3E91C-0679-4375-A7EE-E585006D98D0}" dt="2025-10-11T04:02:15.396" v="1732"/>
        <pc:sldMkLst>
          <pc:docMk/>
          <pc:sldMk cId="3545871649" sldId="685"/>
        </pc:sldMkLst>
      </pc:sldChg>
      <pc:sldChg chg="del">
        <pc:chgData name="Igor Shinkar" userId="db6eb1b41a9778dd" providerId="LiveId" clId="{76B3E91C-0679-4375-A7EE-E585006D98D0}" dt="2025-10-11T03:59:55.572" v="1729" actId="47"/>
        <pc:sldMkLst>
          <pc:docMk/>
          <pc:sldMk cId="994382501" sldId="686"/>
        </pc:sldMkLst>
      </pc:sldChg>
      <pc:sldChg chg="modSp">
        <pc:chgData name="Igor Shinkar" userId="db6eb1b41a9778dd" providerId="LiveId" clId="{76B3E91C-0679-4375-A7EE-E585006D98D0}" dt="2025-10-05T18:26:23.937" v="90" actId="6549"/>
        <pc:sldMkLst>
          <pc:docMk/>
          <pc:sldMk cId="765562733" sldId="688"/>
        </pc:sldMkLst>
        <pc:spChg chg="mod">
          <ac:chgData name="Igor Shinkar" userId="db6eb1b41a9778dd" providerId="LiveId" clId="{76B3E91C-0679-4375-A7EE-E585006D98D0}" dt="2025-10-05T18:26:23.937" v="90" actId="6549"/>
          <ac:spMkLst>
            <pc:docMk/>
            <pc:sldMk cId="765562733" sldId="688"/>
            <ac:spMk id="5122" creationId="{00000000-0000-0000-0000-000000000000}"/>
          </ac:spMkLst>
        </pc:spChg>
      </pc:sldChg>
      <pc:sldChg chg="addSp modSp mod modAnim">
        <pc:chgData name="Igor Shinkar" userId="db6eb1b41a9778dd" providerId="LiveId" clId="{76B3E91C-0679-4375-A7EE-E585006D98D0}" dt="2025-10-09T18:43:44.830" v="1591" actId="1076"/>
        <pc:sldMkLst>
          <pc:docMk/>
          <pc:sldMk cId="3979660270" sldId="692"/>
        </pc:sldMkLst>
        <pc:spChg chg="add mod">
          <ac:chgData name="Igor Shinkar" userId="db6eb1b41a9778dd" providerId="LiveId" clId="{76B3E91C-0679-4375-A7EE-E585006D98D0}" dt="2025-10-09T18:43:44.830" v="1591" actId="1076"/>
          <ac:spMkLst>
            <pc:docMk/>
            <pc:sldMk cId="3979660270" sldId="692"/>
            <ac:spMk id="2" creationId="{FB400B06-CE6D-8F93-FA96-FC3641A77F79}"/>
          </ac:spMkLst>
        </pc:spChg>
      </pc:sldChg>
      <pc:sldChg chg="modSp add modAnim">
        <pc:chgData name="Igor Shinkar" userId="db6eb1b41a9778dd" providerId="LiveId" clId="{76B3E91C-0679-4375-A7EE-E585006D98D0}" dt="2025-10-09T19:10:22.536" v="1698" actId="20577"/>
        <pc:sldMkLst>
          <pc:docMk/>
          <pc:sldMk cId="2543343372" sldId="693"/>
        </pc:sldMkLst>
        <pc:spChg chg="mod">
          <ac:chgData name="Igor Shinkar" userId="db6eb1b41a9778dd" providerId="LiveId" clId="{76B3E91C-0679-4375-A7EE-E585006D98D0}" dt="2025-10-09T19:10:22.536" v="1698" actId="20577"/>
          <ac:spMkLst>
            <pc:docMk/>
            <pc:sldMk cId="2543343372" sldId="693"/>
            <ac:spMk id="5122" creationId="{00000000-0000-0000-0000-000000000000}"/>
          </ac:spMkLst>
        </pc:spChg>
      </pc:sldChg>
      <pc:sldChg chg="add">
        <pc:chgData name="Igor Shinkar" userId="db6eb1b41a9778dd" providerId="LiveId" clId="{76B3E91C-0679-4375-A7EE-E585006D98D0}" dt="2025-10-11T04:02:15.396" v="1732"/>
        <pc:sldMkLst>
          <pc:docMk/>
          <pc:sldMk cId="3185837578" sldId="694"/>
        </pc:sldMkLst>
      </pc:sldChg>
      <pc:sldChg chg="del">
        <pc:chgData name="Igor Shinkar" userId="db6eb1b41a9778dd" providerId="LiveId" clId="{76B3E91C-0679-4375-A7EE-E585006D98D0}" dt="2025-10-05T18:21:46.141" v="65" actId="47"/>
        <pc:sldMkLst>
          <pc:docMk/>
          <pc:sldMk cId="3328129169" sldId="694"/>
        </pc:sldMkLst>
      </pc:sldChg>
      <pc:sldChg chg="modSp mod">
        <pc:chgData name="Igor Shinkar" userId="db6eb1b41a9778dd" providerId="LiveId" clId="{76B3E91C-0679-4375-A7EE-E585006D98D0}" dt="2025-10-09T18:57:19.213" v="1686" actId="20577"/>
        <pc:sldMkLst>
          <pc:docMk/>
          <pc:sldMk cId="1308048679" sldId="696"/>
        </pc:sldMkLst>
        <pc:spChg chg="mod">
          <ac:chgData name="Igor Shinkar" userId="db6eb1b41a9778dd" providerId="LiveId" clId="{76B3E91C-0679-4375-A7EE-E585006D98D0}" dt="2025-10-09T18:57:19.213" v="1686" actId="20577"/>
          <ac:spMkLst>
            <pc:docMk/>
            <pc:sldMk cId="1308048679" sldId="696"/>
            <ac:spMk id="98" creationId="{1931CB78-52C2-4C6A-A957-72E752DBB3C5}"/>
          </ac:spMkLst>
        </pc:spChg>
        <pc:spChg chg="mod">
          <ac:chgData name="Igor Shinkar" userId="db6eb1b41a9778dd" providerId="LiveId" clId="{76B3E91C-0679-4375-A7EE-E585006D98D0}" dt="2025-10-09T18:57:16.812" v="1684" actId="20577"/>
          <ac:spMkLst>
            <pc:docMk/>
            <pc:sldMk cId="1308048679" sldId="696"/>
            <ac:spMk id="102" creationId="{A251BED4-D1B8-41FA-8FC5-84C480CC7524}"/>
          </ac:spMkLst>
        </pc:spChg>
      </pc:sldChg>
      <pc:sldChg chg="modSp">
        <pc:chgData name="Igor Shinkar" userId="db6eb1b41a9778dd" providerId="LiveId" clId="{76B3E91C-0679-4375-A7EE-E585006D98D0}" dt="2025-10-09T17:39:25.313" v="899" actId="1076"/>
        <pc:sldMkLst>
          <pc:docMk/>
          <pc:sldMk cId="3213117545" sldId="697"/>
        </pc:sldMkLst>
        <pc:spChg chg="mod">
          <ac:chgData name="Igor Shinkar" userId="db6eb1b41a9778dd" providerId="LiveId" clId="{76B3E91C-0679-4375-A7EE-E585006D98D0}" dt="2025-10-09T17:39:25.313" v="899" actId="1076"/>
          <ac:spMkLst>
            <pc:docMk/>
            <pc:sldMk cId="3213117545" sldId="697"/>
            <ac:spMk id="43" creationId="{FC6CFCCB-286A-40EB-82DB-7668716BC4EA}"/>
          </ac:spMkLst>
        </pc:spChg>
        <pc:cxnChg chg="mod">
          <ac:chgData name="Igor Shinkar" userId="db6eb1b41a9778dd" providerId="LiveId" clId="{76B3E91C-0679-4375-A7EE-E585006D98D0}" dt="2025-10-09T17:39:25.313" v="899" actId="1076"/>
          <ac:cxnSpMkLst>
            <pc:docMk/>
            <pc:sldMk cId="3213117545" sldId="697"/>
            <ac:cxnSpMk id="42" creationId="{FFA8BBC2-B2B8-4644-81FC-1A13B585730C}"/>
          </ac:cxnSpMkLst>
        </pc:cxnChg>
      </pc:sldChg>
      <pc:sldChg chg="modSp add del modAnim">
        <pc:chgData name="Igor Shinkar" userId="db6eb1b41a9778dd" providerId="LiveId" clId="{76B3E91C-0679-4375-A7EE-E585006D98D0}" dt="2025-10-05T18:26:10.850" v="89" actId="20577"/>
        <pc:sldMkLst>
          <pc:docMk/>
          <pc:sldMk cId="1964012787" sldId="698"/>
        </pc:sldMkLst>
        <pc:spChg chg="mod">
          <ac:chgData name="Igor Shinkar" userId="db6eb1b41a9778dd" providerId="LiveId" clId="{76B3E91C-0679-4375-A7EE-E585006D98D0}" dt="2025-10-05T18:26:10.850" v="89" actId="20577"/>
          <ac:spMkLst>
            <pc:docMk/>
            <pc:sldMk cId="1964012787" sldId="698"/>
            <ac:spMk id="5122" creationId="{00000000-0000-0000-0000-000000000000}"/>
          </ac:spMkLst>
        </pc:spChg>
      </pc:sldChg>
      <pc:sldChg chg="del">
        <pc:chgData name="Igor Shinkar" userId="db6eb1b41a9778dd" providerId="LiveId" clId="{76B3E91C-0679-4375-A7EE-E585006D98D0}" dt="2025-10-11T03:59:42.830" v="1726" actId="47"/>
        <pc:sldMkLst>
          <pc:docMk/>
          <pc:sldMk cId="358304742" sldId="699"/>
        </pc:sldMkLst>
      </pc:sldChg>
      <pc:sldChg chg="modSp add modAnim">
        <pc:chgData name="Igor Shinkar" userId="db6eb1b41a9778dd" providerId="LiveId" clId="{76B3E91C-0679-4375-A7EE-E585006D98D0}" dt="2025-10-09T17:44:52.679" v="1051" actId="20577"/>
        <pc:sldMkLst>
          <pc:docMk/>
          <pc:sldMk cId="3956707499" sldId="700"/>
        </pc:sldMkLst>
        <pc:spChg chg="mod">
          <ac:chgData name="Igor Shinkar" userId="db6eb1b41a9778dd" providerId="LiveId" clId="{76B3E91C-0679-4375-A7EE-E585006D98D0}" dt="2025-10-09T17:44:52.679" v="1051" actId="20577"/>
          <ac:spMkLst>
            <pc:docMk/>
            <pc:sldMk cId="3956707499" sldId="700"/>
            <ac:spMk id="5122" creationId="{00000000-0000-0000-0000-000000000000}"/>
          </ac:spMkLst>
        </pc:spChg>
      </pc:sldChg>
      <pc:sldChg chg="add del">
        <pc:chgData name="Igor Shinkar" userId="db6eb1b41a9778dd" providerId="LiveId" clId="{76B3E91C-0679-4375-A7EE-E585006D98D0}" dt="2025-10-11T04:01:37.408" v="1731"/>
        <pc:sldMkLst>
          <pc:docMk/>
          <pc:sldMk cId="2482447234" sldId="701"/>
        </pc:sldMkLst>
      </pc:sldChg>
      <pc:sldChg chg="del">
        <pc:chgData name="Igor Shinkar" userId="db6eb1b41a9778dd" providerId="LiveId" clId="{76B3E91C-0679-4375-A7EE-E585006D98D0}" dt="2025-10-11T03:59:56.532" v="1730" actId="47"/>
        <pc:sldMkLst>
          <pc:docMk/>
          <pc:sldMk cId="1569441076" sldId="702"/>
        </pc:sldMkLst>
      </pc:sldChg>
      <pc:sldChg chg="modSp add modAnim">
        <pc:chgData name="Igor Shinkar" userId="db6eb1b41a9778dd" providerId="LiveId" clId="{76B3E91C-0679-4375-A7EE-E585006D98D0}" dt="2025-10-09T19:10:16.694" v="1694" actId="20577"/>
        <pc:sldMkLst>
          <pc:docMk/>
          <pc:sldMk cId="2062090897" sldId="703"/>
        </pc:sldMkLst>
        <pc:spChg chg="mod">
          <ac:chgData name="Igor Shinkar" userId="db6eb1b41a9778dd" providerId="LiveId" clId="{76B3E91C-0679-4375-A7EE-E585006D98D0}" dt="2025-10-09T19:10:16.694" v="1694" actId="20577"/>
          <ac:spMkLst>
            <pc:docMk/>
            <pc:sldMk cId="2062090897" sldId="703"/>
            <ac:spMk id="5122" creationId="{00000000-0000-0000-0000-000000000000}"/>
          </ac:spMkLst>
        </pc:spChg>
      </pc:sldChg>
      <pc:sldChg chg="modSp add">
        <pc:chgData name="Igor Shinkar" userId="db6eb1b41a9778dd" providerId="LiveId" clId="{76B3E91C-0679-4375-A7EE-E585006D98D0}" dt="2025-10-09T19:10:12.627" v="1690" actId="20577"/>
        <pc:sldMkLst>
          <pc:docMk/>
          <pc:sldMk cId="3094887183" sldId="704"/>
        </pc:sldMkLst>
        <pc:spChg chg="mod">
          <ac:chgData name="Igor Shinkar" userId="db6eb1b41a9778dd" providerId="LiveId" clId="{76B3E91C-0679-4375-A7EE-E585006D98D0}" dt="2025-10-09T19:10:12.627" v="1690" actId="20577"/>
          <ac:spMkLst>
            <pc:docMk/>
            <pc:sldMk cId="3094887183" sldId="704"/>
            <ac:spMk id="5122" creationId="{00000000-0000-0000-0000-000000000000}"/>
          </ac:spMkLst>
        </pc:spChg>
      </pc:sldChg>
      <pc:sldChg chg="add">
        <pc:chgData name="Igor Shinkar" userId="db6eb1b41a9778dd" providerId="LiveId" clId="{76B3E91C-0679-4375-A7EE-E585006D98D0}" dt="2025-10-05T18:22:57.055" v="68"/>
        <pc:sldMkLst>
          <pc:docMk/>
          <pc:sldMk cId="3309403812" sldId="705"/>
        </pc:sldMkLst>
      </pc:sldChg>
      <pc:sldChg chg="modSp add mod">
        <pc:chgData name="Igor Shinkar" userId="db6eb1b41a9778dd" providerId="LiveId" clId="{76B3E91C-0679-4375-A7EE-E585006D98D0}" dt="2025-10-09T19:35:24.517" v="1724" actId="20577"/>
        <pc:sldMkLst>
          <pc:docMk/>
          <pc:sldMk cId="2674445654" sldId="706"/>
        </pc:sldMkLst>
        <pc:spChg chg="mod">
          <ac:chgData name="Igor Shinkar" userId="db6eb1b41a9778dd" providerId="LiveId" clId="{76B3E91C-0679-4375-A7EE-E585006D98D0}" dt="2025-10-09T19:35:24.517" v="1724" actId="20577"/>
          <ac:spMkLst>
            <pc:docMk/>
            <pc:sldMk cId="2674445654" sldId="706"/>
            <ac:spMk id="98" creationId="{1931CB78-52C2-4C6A-A957-72E752DBB3C5}"/>
          </ac:spMkLst>
        </pc:spChg>
        <pc:spChg chg="mod">
          <ac:chgData name="Igor Shinkar" userId="db6eb1b41a9778dd" providerId="LiveId" clId="{76B3E91C-0679-4375-A7EE-E585006D98D0}" dt="2025-10-09T19:35:22.306" v="1722" actId="20577"/>
          <ac:spMkLst>
            <pc:docMk/>
            <pc:sldMk cId="2674445654" sldId="706"/>
            <ac:spMk id="102" creationId="{A251BED4-D1B8-41FA-8FC5-84C480CC7524}"/>
          </ac:spMkLst>
        </pc:spChg>
      </pc:sldChg>
      <pc:sldChg chg="modSp add del">
        <pc:chgData name="Igor Shinkar" userId="db6eb1b41a9778dd" providerId="LiveId" clId="{76B3E91C-0679-4375-A7EE-E585006D98D0}" dt="2025-10-05T18:25:21.032" v="80" actId="47"/>
        <pc:sldMkLst>
          <pc:docMk/>
          <pc:sldMk cId="3402115261" sldId="707"/>
        </pc:sldMkLst>
      </pc:sldChg>
      <pc:sldChg chg="add">
        <pc:chgData name="Igor Shinkar" userId="db6eb1b41a9778dd" providerId="LiveId" clId="{76B3E91C-0679-4375-A7EE-E585006D98D0}" dt="2025-10-05T18:22:57.055" v="68"/>
        <pc:sldMkLst>
          <pc:docMk/>
          <pc:sldMk cId="3625246816" sldId="708"/>
        </pc:sldMkLst>
      </pc:sldChg>
      <pc:sldChg chg="add">
        <pc:chgData name="Igor Shinkar" userId="db6eb1b41a9778dd" providerId="LiveId" clId="{76B3E91C-0679-4375-A7EE-E585006D98D0}" dt="2025-10-05T18:22:57.055" v="68"/>
        <pc:sldMkLst>
          <pc:docMk/>
          <pc:sldMk cId="3305782303" sldId="709"/>
        </pc:sldMkLst>
      </pc:sldChg>
      <pc:sldChg chg="modSp add mod">
        <pc:chgData name="Igor Shinkar" userId="db6eb1b41a9778dd" providerId="LiveId" clId="{76B3E91C-0679-4375-A7EE-E585006D98D0}" dt="2025-10-09T19:34:57.848" v="1720" actId="14100"/>
        <pc:sldMkLst>
          <pc:docMk/>
          <pc:sldMk cId="2346192159" sldId="710"/>
        </pc:sldMkLst>
        <pc:cxnChg chg="mod">
          <ac:chgData name="Igor Shinkar" userId="db6eb1b41a9778dd" providerId="LiveId" clId="{76B3E91C-0679-4375-A7EE-E585006D98D0}" dt="2025-10-09T19:34:57.848" v="1720" actId="14100"/>
          <ac:cxnSpMkLst>
            <pc:docMk/>
            <pc:sldMk cId="2346192159" sldId="710"/>
            <ac:cxnSpMk id="130" creationId="{B4932B98-829A-420F-9F3E-FFEDCA84F438}"/>
          </ac:cxnSpMkLst>
        </pc:cxnChg>
      </pc:sldChg>
      <pc:sldChg chg="add">
        <pc:chgData name="Igor Shinkar" userId="db6eb1b41a9778dd" providerId="LiveId" clId="{76B3E91C-0679-4375-A7EE-E585006D98D0}" dt="2025-10-05T18:22:57.055" v="68"/>
        <pc:sldMkLst>
          <pc:docMk/>
          <pc:sldMk cId="2156150194" sldId="711"/>
        </pc:sldMkLst>
      </pc:sldChg>
      <pc:sldChg chg="modSp add modAnim">
        <pc:chgData name="Igor Shinkar" userId="db6eb1b41a9778dd" providerId="LiveId" clId="{76B3E91C-0679-4375-A7EE-E585006D98D0}" dt="2025-10-05T18:25:12.687" v="78" actId="20577"/>
        <pc:sldMkLst>
          <pc:docMk/>
          <pc:sldMk cId="361187519" sldId="712"/>
        </pc:sldMkLst>
        <pc:spChg chg="mod">
          <ac:chgData name="Igor Shinkar" userId="db6eb1b41a9778dd" providerId="LiveId" clId="{76B3E91C-0679-4375-A7EE-E585006D98D0}" dt="2025-10-05T18:25:12.687" v="78" actId="20577"/>
          <ac:spMkLst>
            <pc:docMk/>
            <pc:sldMk cId="361187519" sldId="712"/>
            <ac:spMk id="5122" creationId="{00000000-0000-0000-0000-000000000000}"/>
          </ac:spMkLst>
        </pc:spChg>
      </pc:sldChg>
      <pc:sldChg chg="add del">
        <pc:chgData name="Igor Shinkar" userId="db6eb1b41a9778dd" providerId="LiveId" clId="{76B3E91C-0679-4375-A7EE-E585006D98D0}" dt="2025-10-09T19:32:40.390" v="1714" actId="47"/>
        <pc:sldMkLst>
          <pc:docMk/>
          <pc:sldMk cId="3822994674" sldId="713"/>
        </pc:sldMkLst>
      </pc:sldChg>
      <pc:sldChg chg="add del">
        <pc:chgData name="Igor Shinkar" userId="db6eb1b41a9778dd" providerId="LiveId" clId="{76B3E91C-0679-4375-A7EE-E585006D98D0}" dt="2025-10-11T04:01:37.408" v="1731"/>
        <pc:sldMkLst>
          <pc:docMk/>
          <pc:sldMk cId="2417175698" sldId="714"/>
        </pc:sldMkLst>
      </pc:sldChg>
      <pc:sldChg chg="modSp add del mod modAnim">
        <pc:chgData name="Igor Shinkar" userId="db6eb1b41a9778dd" providerId="LiveId" clId="{76B3E91C-0679-4375-A7EE-E585006D98D0}" dt="2025-10-11T04:01:37.408" v="1731"/>
        <pc:sldMkLst>
          <pc:docMk/>
          <pc:sldMk cId="1352688662" sldId="716"/>
        </pc:sldMkLst>
      </pc:sldChg>
      <pc:sldChg chg="add del">
        <pc:chgData name="Igor Shinkar" userId="db6eb1b41a9778dd" providerId="LiveId" clId="{76B3E91C-0679-4375-A7EE-E585006D98D0}" dt="2025-10-11T04:01:37.408" v="1731"/>
        <pc:sldMkLst>
          <pc:docMk/>
          <pc:sldMk cId="1157831117" sldId="717"/>
        </pc:sldMkLst>
      </pc:sldChg>
      <pc:sldChg chg="add del">
        <pc:chgData name="Igor Shinkar" userId="db6eb1b41a9778dd" providerId="LiveId" clId="{76B3E91C-0679-4375-A7EE-E585006D98D0}" dt="2025-10-11T04:01:37.408" v="1731"/>
        <pc:sldMkLst>
          <pc:docMk/>
          <pc:sldMk cId="1066737520" sldId="718"/>
        </pc:sldMkLst>
      </pc:sldChg>
      <pc:sldChg chg="add del">
        <pc:chgData name="Igor Shinkar" userId="db6eb1b41a9778dd" providerId="LiveId" clId="{76B3E91C-0679-4375-A7EE-E585006D98D0}" dt="2025-10-11T04:01:37.408" v="1731"/>
        <pc:sldMkLst>
          <pc:docMk/>
          <pc:sldMk cId="1490276385" sldId="719"/>
        </pc:sldMkLst>
      </pc:sldChg>
      <pc:sldChg chg="modSp add del">
        <pc:chgData name="Igor Shinkar" userId="db6eb1b41a9778dd" providerId="LiveId" clId="{76B3E91C-0679-4375-A7EE-E585006D98D0}" dt="2025-10-11T04:01:37.408" v="1731"/>
        <pc:sldMkLst>
          <pc:docMk/>
          <pc:sldMk cId="3945086375" sldId="720"/>
        </pc:sldMkLst>
      </pc:sldChg>
      <pc:sldChg chg="modSp add del ord modAnim">
        <pc:chgData name="Igor Shinkar" userId="db6eb1b41a9778dd" providerId="LiveId" clId="{76B3E91C-0679-4375-A7EE-E585006D98D0}" dt="2025-10-11T04:01:37.408" v="1731"/>
        <pc:sldMkLst>
          <pc:docMk/>
          <pc:sldMk cId="330795401" sldId="721"/>
        </pc:sldMkLst>
      </pc:sldChg>
      <pc:sldChg chg="modSp add del">
        <pc:chgData name="Igor Shinkar" userId="db6eb1b41a9778dd" providerId="LiveId" clId="{76B3E91C-0679-4375-A7EE-E585006D98D0}" dt="2025-10-11T04:01:37.408" v="1731"/>
        <pc:sldMkLst>
          <pc:docMk/>
          <pc:sldMk cId="2701200704" sldId="722"/>
        </pc:sldMkLst>
      </pc:sldChg>
      <pc:sldChg chg="add del">
        <pc:chgData name="Igor Shinkar" userId="db6eb1b41a9778dd" providerId="LiveId" clId="{76B3E91C-0679-4375-A7EE-E585006D98D0}" dt="2025-10-11T04:01:37.408" v="1731"/>
        <pc:sldMkLst>
          <pc:docMk/>
          <pc:sldMk cId="3566980608" sldId="723"/>
        </pc:sldMkLst>
      </pc:sldChg>
      <pc:sldChg chg="add del">
        <pc:chgData name="Igor Shinkar" userId="db6eb1b41a9778dd" providerId="LiveId" clId="{76B3E91C-0679-4375-A7EE-E585006D98D0}" dt="2025-10-11T04:01:37.408" v="1731"/>
        <pc:sldMkLst>
          <pc:docMk/>
          <pc:sldMk cId="3245187080" sldId="724"/>
        </pc:sldMkLst>
      </pc:sldChg>
      <pc:sldChg chg="modSp add del">
        <pc:chgData name="Igor Shinkar" userId="db6eb1b41a9778dd" providerId="LiveId" clId="{76B3E91C-0679-4375-A7EE-E585006D98D0}" dt="2025-10-11T04:01:37.408" v="1731"/>
        <pc:sldMkLst>
          <pc:docMk/>
          <pc:sldMk cId="2375008911" sldId="725"/>
        </pc:sldMkLst>
      </pc:sldChg>
      <pc:sldChg chg="add">
        <pc:chgData name="Igor Shinkar" userId="db6eb1b41a9778dd" providerId="LiveId" clId="{76B3E91C-0679-4375-A7EE-E585006D98D0}" dt="2025-10-05T18:22:05.585" v="67"/>
        <pc:sldMkLst>
          <pc:docMk/>
          <pc:sldMk cId="3558795180" sldId="727"/>
        </pc:sldMkLst>
      </pc:sldChg>
      <pc:sldChg chg="add">
        <pc:chgData name="Igor Shinkar" userId="db6eb1b41a9778dd" providerId="LiveId" clId="{76B3E91C-0679-4375-A7EE-E585006D98D0}" dt="2025-10-05T18:22:57.055" v="68"/>
        <pc:sldMkLst>
          <pc:docMk/>
          <pc:sldMk cId="268148404" sldId="728"/>
        </pc:sldMkLst>
      </pc:sldChg>
      <pc:sldChg chg="add">
        <pc:chgData name="Igor Shinkar" userId="db6eb1b41a9778dd" providerId="LiveId" clId="{76B3E91C-0679-4375-A7EE-E585006D98D0}" dt="2025-10-05T18:22:57.055" v="68"/>
        <pc:sldMkLst>
          <pc:docMk/>
          <pc:sldMk cId="2814613198" sldId="729"/>
        </pc:sldMkLst>
      </pc:sldChg>
      <pc:sldChg chg="modSp add modAnim">
        <pc:chgData name="Igor Shinkar" userId="db6eb1b41a9778dd" providerId="LiveId" clId="{76B3E91C-0679-4375-A7EE-E585006D98D0}" dt="2025-10-09T17:48:46.400" v="1157" actId="20577"/>
        <pc:sldMkLst>
          <pc:docMk/>
          <pc:sldMk cId="273984364" sldId="730"/>
        </pc:sldMkLst>
        <pc:spChg chg="mod">
          <ac:chgData name="Igor Shinkar" userId="db6eb1b41a9778dd" providerId="LiveId" clId="{76B3E91C-0679-4375-A7EE-E585006D98D0}" dt="2025-10-09T17:48:46.400" v="1157" actId="20577"/>
          <ac:spMkLst>
            <pc:docMk/>
            <pc:sldMk cId="273984364" sldId="730"/>
            <ac:spMk id="5122" creationId="{00000000-0000-0000-0000-000000000000}"/>
          </ac:spMkLst>
        </pc:spChg>
      </pc:sldChg>
      <pc:sldChg chg="add">
        <pc:chgData name="Igor Shinkar" userId="db6eb1b41a9778dd" providerId="LiveId" clId="{76B3E91C-0679-4375-A7EE-E585006D98D0}" dt="2025-10-05T18:25:19.357" v="79"/>
        <pc:sldMkLst>
          <pc:docMk/>
          <pc:sldMk cId="740892173" sldId="731"/>
        </pc:sldMkLst>
      </pc:sldChg>
      <pc:sldChg chg="modSp add del modAnim">
        <pc:chgData name="Igor Shinkar" userId="db6eb1b41a9778dd" providerId="LiveId" clId="{76B3E91C-0679-4375-A7EE-E585006D98D0}" dt="2025-10-11T03:59:45.936" v="1727" actId="47"/>
        <pc:sldMkLst>
          <pc:docMk/>
          <pc:sldMk cId="3605326756" sldId="732"/>
        </pc:sldMkLst>
      </pc:sldChg>
      <pc:sldChg chg="modSp add del mod modAnim">
        <pc:chgData name="Igor Shinkar" userId="db6eb1b41a9778dd" providerId="LiveId" clId="{76B3E91C-0679-4375-A7EE-E585006D98D0}" dt="2025-10-11T03:59:42.830" v="1726" actId="47"/>
        <pc:sldMkLst>
          <pc:docMk/>
          <pc:sldMk cId="4251191683" sldId="733"/>
        </pc:sldMkLst>
      </pc:sldChg>
      <pc:sldChg chg="modSp add mod modAnim">
        <pc:chgData name="Igor Shinkar" userId="db6eb1b41a9778dd" providerId="LiveId" clId="{76B3E91C-0679-4375-A7EE-E585006D98D0}" dt="2025-10-09T17:49:34.121" v="1163" actId="20577"/>
        <pc:sldMkLst>
          <pc:docMk/>
          <pc:sldMk cId="1606541038" sldId="734"/>
        </pc:sldMkLst>
        <pc:spChg chg="mod">
          <ac:chgData name="Igor Shinkar" userId="db6eb1b41a9778dd" providerId="LiveId" clId="{76B3E91C-0679-4375-A7EE-E585006D98D0}" dt="2025-10-09T17:49:20.423" v="1159" actId="20577"/>
          <ac:spMkLst>
            <pc:docMk/>
            <pc:sldMk cId="1606541038" sldId="734"/>
            <ac:spMk id="5121" creationId="{969A38E1-39E3-5D9A-B89F-071E68DFB82B}"/>
          </ac:spMkLst>
        </pc:spChg>
        <pc:spChg chg="mod">
          <ac:chgData name="Igor Shinkar" userId="db6eb1b41a9778dd" providerId="LiveId" clId="{76B3E91C-0679-4375-A7EE-E585006D98D0}" dt="2025-10-09T17:49:34.121" v="1163" actId="20577"/>
          <ac:spMkLst>
            <pc:docMk/>
            <pc:sldMk cId="1606541038" sldId="734"/>
            <ac:spMk id="5122" creationId="{39408D20-4FF0-6A7C-47F2-E712437D7B14}"/>
          </ac:spMkLst>
        </pc:spChg>
      </pc:sldChg>
      <pc:sldChg chg="add">
        <pc:chgData name="Igor Shinkar" userId="db6eb1b41a9778dd" providerId="LiveId" clId="{76B3E91C-0679-4375-A7EE-E585006D98D0}" dt="2025-10-11T04:02:15.396" v="1732"/>
        <pc:sldMkLst>
          <pc:docMk/>
          <pc:sldMk cId="225815211" sldId="735"/>
        </pc:sldMkLst>
      </pc:sldChg>
      <pc:sldChg chg="modSp add del mod modAnim">
        <pc:chgData name="Igor Shinkar" userId="db6eb1b41a9778dd" providerId="LiveId" clId="{76B3E91C-0679-4375-A7EE-E585006D98D0}" dt="2025-10-09T19:33:01.145" v="1715" actId="2696"/>
        <pc:sldMkLst>
          <pc:docMk/>
          <pc:sldMk cId="2766120182" sldId="735"/>
        </pc:sldMkLst>
      </pc:sldChg>
      <pc:sldChg chg="add del">
        <pc:chgData name="Igor Shinkar" userId="db6eb1b41a9778dd" providerId="LiveId" clId="{76B3E91C-0679-4375-A7EE-E585006D98D0}" dt="2025-10-09T19:33:06.113" v="1717"/>
        <pc:sldMkLst>
          <pc:docMk/>
          <pc:sldMk cId="3978303043" sldId="735"/>
        </pc:sldMkLst>
      </pc:sldChg>
      <pc:sldChg chg="add del">
        <pc:chgData name="Igor Shinkar" userId="db6eb1b41a9778dd" providerId="LiveId" clId="{76B3E91C-0679-4375-A7EE-E585006D98D0}" dt="2025-10-11T03:59:39.639" v="1725" actId="47"/>
        <pc:sldMkLst>
          <pc:docMk/>
          <pc:sldMk cId="4287594994" sldId="735"/>
        </pc:sldMkLst>
      </pc:sldChg>
      <pc:sldChg chg="add del">
        <pc:chgData name="Igor Shinkar" userId="db6eb1b41a9778dd" providerId="LiveId" clId="{76B3E91C-0679-4375-A7EE-E585006D98D0}" dt="2025-10-09T19:33:13.781" v="1719" actId="47"/>
        <pc:sldMkLst>
          <pc:docMk/>
          <pc:sldMk cId="61161557" sldId="736"/>
        </pc:sldMkLst>
      </pc:sldChg>
      <pc:sldChg chg="add del">
        <pc:chgData name="Igor Shinkar" userId="db6eb1b41a9778dd" providerId="LiveId" clId="{76B3E91C-0679-4375-A7EE-E585006D98D0}" dt="2025-10-09T19:33:01.145" v="1715" actId="2696"/>
        <pc:sldMkLst>
          <pc:docMk/>
          <pc:sldMk cId="2058362229" sldId="736"/>
        </pc:sldMkLst>
      </pc:sldChg>
      <pc:sldChg chg="add">
        <pc:chgData name="Igor Shinkar" userId="db6eb1b41a9778dd" providerId="LiveId" clId="{76B3E91C-0679-4375-A7EE-E585006D98D0}" dt="2025-10-11T04:02:15.396" v="1732"/>
        <pc:sldMkLst>
          <pc:docMk/>
          <pc:sldMk cId="2348798873" sldId="736"/>
        </pc:sldMkLst>
      </pc:sldChg>
      <pc:sldChg chg="add del">
        <pc:chgData name="Igor Shinkar" userId="db6eb1b41a9778dd" providerId="LiveId" clId="{76B3E91C-0679-4375-A7EE-E585006D98D0}" dt="2025-10-09T19:33:06.113" v="1717"/>
        <pc:sldMkLst>
          <pc:docMk/>
          <pc:sldMk cId="2987249673" sldId="736"/>
        </pc:sldMkLst>
      </pc:sldChg>
      <pc:sldChg chg="add">
        <pc:chgData name="Igor Shinkar" userId="db6eb1b41a9778dd" providerId="LiveId" clId="{76B3E91C-0679-4375-A7EE-E585006D98D0}" dt="2025-10-11T04:02:15.396" v="1732"/>
        <pc:sldMkLst>
          <pc:docMk/>
          <pc:sldMk cId="3807343415" sldId="737"/>
        </pc:sldMkLst>
      </pc:sldChg>
      <pc:sldChg chg="add">
        <pc:chgData name="Igor Shinkar" userId="db6eb1b41a9778dd" providerId="LiveId" clId="{76B3E91C-0679-4375-A7EE-E585006D98D0}" dt="2025-10-11T04:02:15.396" v="1732"/>
        <pc:sldMkLst>
          <pc:docMk/>
          <pc:sldMk cId="46086787" sldId="738"/>
        </pc:sldMkLst>
      </pc:sldChg>
      <pc:sldChg chg="add">
        <pc:chgData name="Igor Shinkar" userId="db6eb1b41a9778dd" providerId="LiveId" clId="{76B3E91C-0679-4375-A7EE-E585006D98D0}" dt="2025-10-11T04:02:15.396" v="1732"/>
        <pc:sldMkLst>
          <pc:docMk/>
          <pc:sldMk cId="2215443042" sldId="739"/>
        </pc:sldMkLst>
      </pc:sldChg>
      <pc:sldChg chg="add">
        <pc:chgData name="Igor Shinkar" userId="db6eb1b41a9778dd" providerId="LiveId" clId="{76B3E91C-0679-4375-A7EE-E585006D98D0}" dt="2025-10-11T04:02:15.396" v="1732"/>
        <pc:sldMkLst>
          <pc:docMk/>
          <pc:sldMk cId="1001301479" sldId="740"/>
        </pc:sldMkLst>
      </pc:sldChg>
      <pc:sldChg chg="add">
        <pc:chgData name="Igor Shinkar" userId="db6eb1b41a9778dd" providerId="LiveId" clId="{76B3E91C-0679-4375-A7EE-E585006D98D0}" dt="2025-10-11T04:02:15.396" v="1732"/>
        <pc:sldMkLst>
          <pc:docMk/>
          <pc:sldMk cId="2132417310" sldId="741"/>
        </pc:sldMkLst>
      </pc:sldChg>
      <pc:sldChg chg="add">
        <pc:chgData name="Igor Shinkar" userId="db6eb1b41a9778dd" providerId="LiveId" clId="{76B3E91C-0679-4375-A7EE-E585006D98D0}" dt="2025-10-11T04:02:15.396" v="1732"/>
        <pc:sldMkLst>
          <pc:docMk/>
          <pc:sldMk cId="820959880" sldId="742"/>
        </pc:sldMkLst>
      </pc:sldChg>
      <pc:sldChg chg="modSp add">
        <pc:chgData name="Igor Shinkar" userId="db6eb1b41a9778dd" providerId="LiveId" clId="{76B3E91C-0679-4375-A7EE-E585006D98D0}" dt="2025-10-11T04:04:36.532" v="1740" actId="6549"/>
        <pc:sldMkLst>
          <pc:docMk/>
          <pc:sldMk cId="3699852156" sldId="743"/>
        </pc:sldMkLst>
        <pc:spChg chg="mod">
          <ac:chgData name="Igor Shinkar" userId="db6eb1b41a9778dd" providerId="LiveId" clId="{76B3E91C-0679-4375-A7EE-E585006D98D0}" dt="2025-10-11T04:04:36.532" v="1740" actId="6549"/>
          <ac:spMkLst>
            <pc:docMk/>
            <pc:sldMk cId="3699852156" sldId="743"/>
            <ac:spMk id="3" creationId="{00000000-0000-0000-0000-000000000000}"/>
          </ac:spMkLst>
        </pc:spChg>
      </pc:sldChg>
      <pc:sldChg chg="add">
        <pc:chgData name="Igor Shinkar" userId="db6eb1b41a9778dd" providerId="LiveId" clId="{76B3E91C-0679-4375-A7EE-E585006D98D0}" dt="2025-10-11T04:02:15.396" v="1732"/>
        <pc:sldMkLst>
          <pc:docMk/>
          <pc:sldMk cId="2121503084" sldId="744"/>
        </pc:sldMkLst>
      </pc:sldChg>
      <pc:sldChg chg="add">
        <pc:chgData name="Igor Shinkar" userId="db6eb1b41a9778dd" providerId="LiveId" clId="{76B3E91C-0679-4375-A7EE-E585006D98D0}" dt="2025-10-11T04:02:15.396" v="1732"/>
        <pc:sldMkLst>
          <pc:docMk/>
          <pc:sldMk cId="3823915286" sldId="745"/>
        </pc:sldMkLst>
      </pc:sldChg>
    </pc:docChg>
  </pc:docChgLst>
  <pc:docChgLst>
    <pc:chgData name="Igor Shinkar" userId="db6eb1b41a9778dd" providerId="LiveId" clId="{C4C7B6E7-AA42-46BF-B72A-26C315BF79C1}"/>
    <pc:docChg chg="undo custSel addSld delSld modSld sldOrd">
      <pc:chgData name="Igor Shinkar" userId="db6eb1b41a9778dd" providerId="LiveId" clId="{C4C7B6E7-AA42-46BF-B72A-26C315BF79C1}" dt="2023-01-13T19:31:23.081" v="415" actId="20577"/>
      <pc:docMkLst>
        <pc:docMk/>
      </pc:docMkLst>
      <pc:sldChg chg="modSp mod">
        <pc:chgData name="Igor Shinkar" userId="db6eb1b41a9778dd" providerId="LiveId" clId="{C4C7B6E7-AA42-46BF-B72A-26C315BF79C1}" dt="2023-01-08T22:29:34.461" v="118" actId="6549"/>
        <pc:sldMkLst>
          <pc:docMk/>
          <pc:sldMk cId="0" sldId="256"/>
        </pc:sldMkLst>
      </pc:sldChg>
      <pc:sldChg chg="add del">
        <pc:chgData name="Igor Shinkar" userId="db6eb1b41a9778dd" providerId="LiveId" clId="{C4C7B6E7-AA42-46BF-B72A-26C315BF79C1}" dt="2023-01-08T22:18:36.544" v="2" actId="47"/>
        <pc:sldMkLst>
          <pc:docMk/>
          <pc:sldMk cId="0" sldId="265"/>
        </pc:sldMkLst>
      </pc:sldChg>
      <pc:sldChg chg="add del">
        <pc:chgData name="Igor Shinkar" userId="db6eb1b41a9778dd" providerId="LiveId" clId="{C4C7B6E7-AA42-46BF-B72A-26C315BF79C1}" dt="2023-01-08T22:18:36.544" v="2" actId="47"/>
        <pc:sldMkLst>
          <pc:docMk/>
          <pc:sldMk cId="0" sldId="266"/>
        </pc:sldMkLst>
      </pc:sldChg>
      <pc:sldChg chg="add del">
        <pc:chgData name="Igor Shinkar" userId="db6eb1b41a9778dd" providerId="LiveId" clId="{C4C7B6E7-AA42-46BF-B72A-26C315BF79C1}" dt="2023-01-08T22:18:36.544" v="2" actId="47"/>
        <pc:sldMkLst>
          <pc:docMk/>
          <pc:sldMk cId="0" sldId="276"/>
        </pc:sldMkLst>
      </pc:sldChg>
      <pc:sldChg chg="add del">
        <pc:chgData name="Igor Shinkar" userId="db6eb1b41a9778dd" providerId="LiveId" clId="{C4C7B6E7-AA42-46BF-B72A-26C315BF79C1}" dt="2023-01-08T22:18:36.544" v="2" actId="47"/>
        <pc:sldMkLst>
          <pc:docMk/>
          <pc:sldMk cId="0" sldId="280"/>
        </pc:sldMkLst>
      </pc:sldChg>
      <pc:sldChg chg="add del">
        <pc:chgData name="Igor Shinkar" userId="db6eb1b41a9778dd" providerId="LiveId" clId="{C4C7B6E7-AA42-46BF-B72A-26C315BF79C1}" dt="2023-01-08T22:18:36.544" v="2" actId="47"/>
        <pc:sldMkLst>
          <pc:docMk/>
          <pc:sldMk cId="947332408" sldId="336"/>
        </pc:sldMkLst>
      </pc:sldChg>
      <pc:sldChg chg="add del">
        <pc:chgData name="Igor Shinkar" userId="db6eb1b41a9778dd" providerId="LiveId" clId="{C4C7B6E7-AA42-46BF-B72A-26C315BF79C1}" dt="2023-01-08T22:18:36.544" v="2" actId="47"/>
        <pc:sldMkLst>
          <pc:docMk/>
          <pc:sldMk cId="2237389832" sldId="337"/>
        </pc:sldMkLst>
      </pc:sldChg>
      <pc:sldChg chg="add del">
        <pc:chgData name="Igor Shinkar" userId="db6eb1b41a9778dd" providerId="LiveId" clId="{C4C7B6E7-AA42-46BF-B72A-26C315BF79C1}" dt="2023-01-08T22:18:36.544" v="2" actId="47"/>
        <pc:sldMkLst>
          <pc:docMk/>
          <pc:sldMk cId="2907227556" sldId="338"/>
        </pc:sldMkLst>
      </pc:sldChg>
      <pc:sldChg chg="add del">
        <pc:chgData name="Igor Shinkar" userId="db6eb1b41a9778dd" providerId="LiveId" clId="{C4C7B6E7-AA42-46BF-B72A-26C315BF79C1}" dt="2023-01-08T22:18:36.544" v="2" actId="47"/>
        <pc:sldMkLst>
          <pc:docMk/>
          <pc:sldMk cId="4071907234" sldId="339"/>
        </pc:sldMkLst>
      </pc:sldChg>
      <pc:sldChg chg="add del">
        <pc:chgData name="Igor Shinkar" userId="db6eb1b41a9778dd" providerId="LiveId" clId="{C4C7B6E7-AA42-46BF-B72A-26C315BF79C1}" dt="2023-01-08T22:18:36.544" v="2" actId="47"/>
        <pc:sldMkLst>
          <pc:docMk/>
          <pc:sldMk cId="2804230959" sldId="344"/>
        </pc:sldMkLst>
      </pc:sldChg>
      <pc:sldChg chg="add del">
        <pc:chgData name="Igor Shinkar" userId="db6eb1b41a9778dd" providerId="LiveId" clId="{C4C7B6E7-AA42-46BF-B72A-26C315BF79C1}" dt="2023-01-08T22:18:36.544" v="2" actId="47"/>
        <pc:sldMkLst>
          <pc:docMk/>
          <pc:sldMk cId="436824287" sldId="347"/>
        </pc:sldMkLst>
      </pc:sldChg>
      <pc:sldChg chg="add del">
        <pc:chgData name="Igor Shinkar" userId="db6eb1b41a9778dd" providerId="LiveId" clId="{C4C7B6E7-AA42-46BF-B72A-26C315BF79C1}" dt="2023-01-08T22:18:36.544" v="2" actId="47"/>
        <pc:sldMkLst>
          <pc:docMk/>
          <pc:sldMk cId="1179713663" sldId="348"/>
        </pc:sldMkLst>
      </pc:sldChg>
      <pc:sldChg chg="add del">
        <pc:chgData name="Igor Shinkar" userId="db6eb1b41a9778dd" providerId="LiveId" clId="{C4C7B6E7-AA42-46BF-B72A-26C315BF79C1}" dt="2023-01-08T22:18:36.544" v="2" actId="47"/>
        <pc:sldMkLst>
          <pc:docMk/>
          <pc:sldMk cId="3448285957" sldId="494"/>
        </pc:sldMkLst>
      </pc:sldChg>
      <pc:sldChg chg="add del">
        <pc:chgData name="Igor Shinkar" userId="db6eb1b41a9778dd" providerId="LiveId" clId="{C4C7B6E7-AA42-46BF-B72A-26C315BF79C1}" dt="2023-01-08T22:18:36.544" v="2" actId="47"/>
        <pc:sldMkLst>
          <pc:docMk/>
          <pc:sldMk cId="2909664935" sldId="495"/>
        </pc:sldMkLst>
      </pc:sldChg>
      <pc:sldChg chg="add del">
        <pc:chgData name="Igor Shinkar" userId="db6eb1b41a9778dd" providerId="LiveId" clId="{C4C7B6E7-AA42-46BF-B72A-26C315BF79C1}" dt="2023-01-08T22:18:36.544" v="2" actId="47"/>
        <pc:sldMkLst>
          <pc:docMk/>
          <pc:sldMk cId="1761493880" sldId="496"/>
        </pc:sldMkLst>
      </pc:sldChg>
      <pc:sldChg chg="add del">
        <pc:chgData name="Igor Shinkar" userId="db6eb1b41a9778dd" providerId="LiveId" clId="{C4C7B6E7-AA42-46BF-B72A-26C315BF79C1}" dt="2023-01-08T22:18:36.544" v="2" actId="47"/>
        <pc:sldMkLst>
          <pc:docMk/>
          <pc:sldMk cId="1176808468" sldId="497"/>
        </pc:sldMkLst>
      </pc:sldChg>
      <pc:sldChg chg="add del">
        <pc:chgData name="Igor Shinkar" userId="db6eb1b41a9778dd" providerId="LiveId" clId="{C4C7B6E7-AA42-46BF-B72A-26C315BF79C1}" dt="2023-01-08T22:18:36.544" v="2" actId="47"/>
        <pc:sldMkLst>
          <pc:docMk/>
          <pc:sldMk cId="3133965738" sldId="498"/>
        </pc:sldMkLst>
      </pc:sldChg>
      <pc:sldChg chg="del">
        <pc:chgData name="Igor Shinkar" userId="db6eb1b41a9778dd" providerId="LiveId" clId="{C4C7B6E7-AA42-46BF-B72A-26C315BF79C1}" dt="2023-01-08T22:18:50.081" v="38" actId="47"/>
        <pc:sldMkLst>
          <pc:docMk/>
          <pc:sldMk cId="3169810448" sldId="500"/>
        </pc:sldMkLst>
      </pc:sldChg>
      <pc:sldChg chg="del">
        <pc:chgData name="Igor Shinkar" userId="db6eb1b41a9778dd" providerId="LiveId" clId="{C4C7B6E7-AA42-46BF-B72A-26C315BF79C1}" dt="2023-01-08T22:18:49.290" v="37" actId="47"/>
        <pc:sldMkLst>
          <pc:docMk/>
          <pc:sldMk cId="4049421656" sldId="501"/>
        </pc:sldMkLst>
      </pc:sldChg>
      <pc:sldChg chg="del">
        <pc:chgData name="Igor Shinkar" userId="db6eb1b41a9778dd" providerId="LiveId" clId="{C4C7B6E7-AA42-46BF-B72A-26C315BF79C1}" dt="2023-01-08T22:18:53.071" v="39" actId="47"/>
        <pc:sldMkLst>
          <pc:docMk/>
          <pc:sldMk cId="2280857075" sldId="502"/>
        </pc:sldMkLst>
      </pc:sldChg>
      <pc:sldChg chg="del">
        <pc:chgData name="Igor Shinkar" userId="db6eb1b41a9778dd" providerId="LiveId" clId="{C4C7B6E7-AA42-46BF-B72A-26C315BF79C1}" dt="2023-01-08T22:18:53.071" v="39" actId="47"/>
        <pc:sldMkLst>
          <pc:docMk/>
          <pc:sldMk cId="2689895654" sldId="503"/>
        </pc:sldMkLst>
      </pc:sldChg>
      <pc:sldChg chg="del">
        <pc:chgData name="Igor Shinkar" userId="db6eb1b41a9778dd" providerId="LiveId" clId="{C4C7B6E7-AA42-46BF-B72A-26C315BF79C1}" dt="2023-01-08T22:18:53.071" v="39" actId="47"/>
        <pc:sldMkLst>
          <pc:docMk/>
          <pc:sldMk cId="2903115787" sldId="504"/>
        </pc:sldMkLst>
      </pc:sldChg>
      <pc:sldChg chg="del">
        <pc:chgData name="Igor Shinkar" userId="db6eb1b41a9778dd" providerId="LiveId" clId="{C4C7B6E7-AA42-46BF-B72A-26C315BF79C1}" dt="2023-01-08T22:18:53.071" v="39" actId="47"/>
        <pc:sldMkLst>
          <pc:docMk/>
          <pc:sldMk cId="233979628" sldId="505"/>
        </pc:sldMkLst>
      </pc:sldChg>
      <pc:sldChg chg="del">
        <pc:chgData name="Igor Shinkar" userId="db6eb1b41a9778dd" providerId="LiveId" clId="{C4C7B6E7-AA42-46BF-B72A-26C315BF79C1}" dt="2023-01-08T22:18:54.152" v="40" actId="47"/>
        <pc:sldMkLst>
          <pc:docMk/>
          <pc:sldMk cId="2934363011" sldId="506"/>
        </pc:sldMkLst>
      </pc:sldChg>
      <pc:sldChg chg="modSp modAnim">
        <pc:chgData name="Igor Shinkar" userId="db6eb1b41a9778dd" providerId="LiveId" clId="{C4C7B6E7-AA42-46BF-B72A-26C315BF79C1}" dt="2023-01-08T22:19:54.283" v="108" actId="20577"/>
        <pc:sldMkLst>
          <pc:docMk/>
          <pc:sldMk cId="915010586" sldId="507"/>
        </pc:sldMkLst>
      </pc:sldChg>
      <pc:sldChg chg="modSp modAnim">
        <pc:chgData name="Igor Shinkar" userId="db6eb1b41a9778dd" providerId="LiveId" clId="{C4C7B6E7-AA42-46BF-B72A-26C315BF79C1}" dt="2023-01-11T19:51:15.295" v="245" actId="20577"/>
        <pc:sldMkLst>
          <pc:docMk/>
          <pc:sldMk cId="2812135973" sldId="508"/>
        </pc:sldMkLst>
      </pc:sldChg>
      <pc:sldChg chg="modSp modAnim">
        <pc:chgData name="Igor Shinkar" userId="db6eb1b41a9778dd" providerId="LiveId" clId="{C4C7B6E7-AA42-46BF-B72A-26C315BF79C1}" dt="2023-01-11T20:12:38.943" v="264" actId="20577"/>
        <pc:sldMkLst>
          <pc:docMk/>
          <pc:sldMk cId="3744354784" sldId="509"/>
        </pc:sldMkLst>
      </pc:sldChg>
      <pc:sldChg chg="del">
        <pc:chgData name="Igor Shinkar" userId="db6eb1b41a9778dd" providerId="LiveId" clId="{C4C7B6E7-AA42-46BF-B72A-26C315BF79C1}" dt="2023-01-08T22:41:20.036" v="125" actId="2696"/>
        <pc:sldMkLst>
          <pc:docMk/>
          <pc:sldMk cId="206724508" sldId="510"/>
        </pc:sldMkLst>
      </pc:sldChg>
      <pc:sldChg chg="add ord">
        <pc:chgData name="Igor Shinkar" userId="db6eb1b41a9778dd" providerId="LiveId" clId="{C4C7B6E7-AA42-46BF-B72A-26C315BF79C1}" dt="2023-01-11T20:13:08.986" v="266"/>
        <pc:sldMkLst>
          <pc:docMk/>
          <pc:sldMk cId="1863227473" sldId="510"/>
        </pc:sldMkLst>
      </pc:sldChg>
      <pc:sldChg chg="modSp add del mod">
        <pc:chgData name="Igor Shinkar" userId="db6eb1b41a9778dd" providerId="LiveId" clId="{C4C7B6E7-AA42-46BF-B72A-26C315BF79C1}" dt="2023-01-08T22:18:47.258" v="36" actId="20577"/>
        <pc:sldMkLst>
          <pc:docMk/>
          <pc:sldMk cId="3574181270" sldId="511"/>
        </pc:sldMkLst>
      </pc:sldChg>
      <pc:sldChg chg="add del">
        <pc:chgData name="Igor Shinkar" userId="db6eb1b41a9778dd" providerId="LiveId" clId="{C4C7B6E7-AA42-46BF-B72A-26C315BF79C1}" dt="2023-01-08T22:18:36.544" v="2" actId="47"/>
        <pc:sldMkLst>
          <pc:docMk/>
          <pc:sldMk cId="3473629223" sldId="512"/>
        </pc:sldMkLst>
      </pc:sldChg>
      <pc:sldChg chg="add ord">
        <pc:chgData name="Igor Shinkar" userId="db6eb1b41a9778dd" providerId="LiveId" clId="{C4C7B6E7-AA42-46BF-B72A-26C315BF79C1}" dt="2023-01-11T20:13:08.986" v="266"/>
        <pc:sldMkLst>
          <pc:docMk/>
          <pc:sldMk cId="3050185687" sldId="513"/>
        </pc:sldMkLst>
      </pc:sldChg>
      <pc:sldChg chg="del">
        <pc:chgData name="Igor Shinkar" userId="db6eb1b41a9778dd" providerId="LiveId" clId="{C4C7B6E7-AA42-46BF-B72A-26C315BF79C1}" dt="2023-01-08T22:41:20.036" v="125" actId="2696"/>
        <pc:sldMkLst>
          <pc:docMk/>
          <pc:sldMk cId="3089987187" sldId="513"/>
        </pc:sldMkLst>
      </pc:sldChg>
      <pc:sldChg chg="add del">
        <pc:chgData name="Igor Shinkar" userId="db6eb1b41a9778dd" providerId="LiveId" clId="{C4C7B6E7-AA42-46BF-B72A-26C315BF79C1}" dt="2023-01-08T22:18:36.544" v="2" actId="47"/>
        <pc:sldMkLst>
          <pc:docMk/>
          <pc:sldMk cId="4229445077" sldId="514"/>
        </pc:sldMkLst>
      </pc:sldChg>
      <pc:sldChg chg="add del">
        <pc:chgData name="Igor Shinkar" userId="db6eb1b41a9778dd" providerId="LiveId" clId="{C4C7B6E7-AA42-46BF-B72A-26C315BF79C1}" dt="2023-01-08T22:18:36.544" v="2" actId="47"/>
        <pc:sldMkLst>
          <pc:docMk/>
          <pc:sldMk cId="1570045698" sldId="515"/>
        </pc:sldMkLst>
      </pc:sldChg>
      <pc:sldChg chg="del">
        <pc:chgData name="Igor Shinkar" userId="db6eb1b41a9778dd" providerId="LiveId" clId="{C4C7B6E7-AA42-46BF-B72A-26C315BF79C1}" dt="2023-01-08T22:18:54.923" v="41" actId="47"/>
        <pc:sldMkLst>
          <pc:docMk/>
          <pc:sldMk cId="3983144007" sldId="516"/>
        </pc:sldMkLst>
      </pc:sldChg>
      <pc:sldChg chg="modSp mod">
        <pc:chgData name="Igor Shinkar" userId="db6eb1b41a9778dd" providerId="LiveId" clId="{C4C7B6E7-AA42-46BF-B72A-26C315BF79C1}" dt="2023-01-13T18:54:09.396" v="314" actId="14100"/>
        <pc:sldMkLst>
          <pc:docMk/>
          <pc:sldMk cId="284162790" sldId="521"/>
        </pc:sldMkLst>
      </pc:sldChg>
      <pc:sldChg chg="modSp">
        <pc:chgData name="Igor Shinkar" userId="db6eb1b41a9778dd" providerId="LiveId" clId="{C4C7B6E7-AA42-46BF-B72A-26C315BF79C1}" dt="2023-01-13T19:03:23.131" v="341" actId="20577"/>
        <pc:sldMkLst>
          <pc:docMk/>
          <pc:sldMk cId="1495137352" sldId="523"/>
        </pc:sldMkLst>
      </pc:sldChg>
      <pc:sldChg chg="add del">
        <pc:chgData name="Igor Shinkar" userId="db6eb1b41a9778dd" providerId="LiveId" clId="{C4C7B6E7-AA42-46BF-B72A-26C315BF79C1}" dt="2023-01-08T22:40:21.466" v="123"/>
        <pc:sldMkLst>
          <pc:docMk/>
          <pc:sldMk cId="860126165" sldId="526"/>
        </pc:sldMkLst>
      </pc:sldChg>
      <pc:sldChg chg="add del">
        <pc:chgData name="Igor Shinkar" userId="db6eb1b41a9778dd" providerId="LiveId" clId="{C4C7B6E7-AA42-46BF-B72A-26C315BF79C1}" dt="2023-01-08T22:18:36.544" v="2" actId="47"/>
        <pc:sldMkLst>
          <pc:docMk/>
          <pc:sldMk cId="869081382" sldId="526"/>
        </pc:sldMkLst>
      </pc:sldChg>
      <pc:sldChg chg="add">
        <pc:chgData name="Igor Shinkar" userId="db6eb1b41a9778dd" providerId="LiveId" clId="{C4C7B6E7-AA42-46BF-B72A-26C315BF79C1}" dt="2023-01-08T22:40:24.238" v="124"/>
        <pc:sldMkLst>
          <pc:docMk/>
          <pc:sldMk cId="1020262035" sldId="526"/>
        </pc:sldMkLst>
      </pc:sldChg>
      <pc:sldChg chg="add del">
        <pc:chgData name="Igor Shinkar" userId="db6eb1b41a9778dd" providerId="LiveId" clId="{C4C7B6E7-AA42-46BF-B72A-26C315BF79C1}" dt="2023-01-08T22:40:17.400" v="121" actId="2696"/>
        <pc:sldMkLst>
          <pc:docMk/>
          <pc:sldMk cId="4017014876" sldId="526"/>
        </pc:sldMkLst>
      </pc:sldChg>
      <pc:sldChg chg="add del">
        <pc:chgData name="Igor Shinkar" userId="db6eb1b41a9778dd" providerId="LiveId" clId="{C4C7B6E7-AA42-46BF-B72A-26C315BF79C1}" dt="2023-01-08T22:40:17.400" v="121" actId="2696"/>
        <pc:sldMkLst>
          <pc:docMk/>
          <pc:sldMk cId="1931261912" sldId="527"/>
        </pc:sldMkLst>
      </pc:sldChg>
      <pc:sldChg chg="add del">
        <pc:chgData name="Igor Shinkar" userId="db6eb1b41a9778dd" providerId="LiveId" clId="{C4C7B6E7-AA42-46BF-B72A-26C315BF79C1}" dt="2023-01-08T22:40:21.466" v="123"/>
        <pc:sldMkLst>
          <pc:docMk/>
          <pc:sldMk cId="2440317548" sldId="527"/>
        </pc:sldMkLst>
      </pc:sldChg>
      <pc:sldChg chg="add">
        <pc:chgData name="Igor Shinkar" userId="db6eb1b41a9778dd" providerId="LiveId" clId="{C4C7B6E7-AA42-46BF-B72A-26C315BF79C1}" dt="2023-01-08T22:40:24.238" v="124"/>
        <pc:sldMkLst>
          <pc:docMk/>
          <pc:sldMk cId="3109080155" sldId="527"/>
        </pc:sldMkLst>
      </pc:sldChg>
      <pc:sldChg chg="add">
        <pc:chgData name="Igor Shinkar" userId="db6eb1b41a9778dd" providerId="LiveId" clId="{C4C7B6E7-AA42-46BF-B72A-26C315BF79C1}" dt="2023-01-08T22:40:24.238" v="124"/>
        <pc:sldMkLst>
          <pc:docMk/>
          <pc:sldMk cId="1289898078" sldId="528"/>
        </pc:sldMkLst>
      </pc:sldChg>
      <pc:sldChg chg="add del">
        <pc:chgData name="Igor Shinkar" userId="db6eb1b41a9778dd" providerId="LiveId" clId="{C4C7B6E7-AA42-46BF-B72A-26C315BF79C1}" dt="2023-01-08T22:40:21.466" v="123"/>
        <pc:sldMkLst>
          <pc:docMk/>
          <pc:sldMk cId="2182177540" sldId="528"/>
        </pc:sldMkLst>
      </pc:sldChg>
      <pc:sldChg chg="add del">
        <pc:chgData name="Igor Shinkar" userId="db6eb1b41a9778dd" providerId="LiveId" clId="{C4C7B6E7-AA42-46BF-B72A-26C315BF79C1}" dt="2023-01-08T22:40:17.400" v="121" actId="2696"/>
        <pc:sldMkLst>
          <pc:docMk/>
          <pc:sldMk cId="3189237254" sldId="528"/>
        </pc:sldMkLst>
      </pc:sldChg>
      <pc:sldChg chg="add del">
        <pc:chgData name="Igor Shinkar" userId="db6eb1b41a9778dd" providerId="LiveId" clId="{C4C7B6E7-AA42-46BF-B72A-26C315BF79C1}" dt="2023-01-08T22:40:21.466" v="123"/>
        <pc:sldMkLst>
          <pc:docMk/>
          <pc:sldMk cId="271059800" sldId="529"/>
        </pc:sldMkLst>
      </pc:sldChg>
      <pc:sldChg chg="add del">
        <pc:chgData name="Igor Shinkar" userId="db6eb1b41a9778dd" providerId="LiveId" clId="{C4C7B6E7-AA42-46BF-B72A-26C315BF79C1}" dt="2023-01-08T22:40:17.400" v="121" actId="2696"/>
        <pc:sldMkLst>
          <pc:docMk/>
          <pc:sldMk cId="900448313" sldId="529"/>
        </pc:sldMkLst>
      </pc:sldChg>
      <pc:sldChg chg="add">
        <pc:chgData name="Igor Shinkar" userId="db6eb1b41a9778dd" providerId="LiveId" clId="{C4C7B6E7-AA42-46BF-B72A-26C315BF79C1}" dt="2023-01-08T22:40:24.238" v="124"/>
        <pc:sldMkLst>
          <pc:docMk/>
          <pc:sldMk cId="3316670015" sldId="529"/>
        </pc:sldMkLst>
      </pc:sldChg>
      <pc:sldChg chg="add del">
        <pc:chgData name="Igor Shinkar" userId="db6eb1b41a9778dd" providerId="LiveId" clId="{C4C7B6E7-AA42-46BF-B72A-26C315BF79C1}" dt="2023-01-08T22:40:21.466" v="123"/>
        <pc:sldMkLst>
          <pc:docMk/>
          <pc:sldMk cId="1354073163" sldId="530"/>
        </pc:sldMkLst>
      </pc:sldChg>
      <pc:sldChg chg="add">
        <pc:chgData name="Igor Shinkar" userId="db6eb1b41a9778dd" providerId="LiveId" clId="{C4C7B6E7-AA42-46BF-B72A-26C315BF79C1}" dt="2023-01-08T22:40:24.238" v="124"/>
        <pc:sldMkLst>
          <pc:docMk/>
          <pc:sldMk cId="2023471458" sldId="530"/>
        </pc:sldMkLst>
      </pc:sldChg>
      <pc:sldChg chg="add del">
        <pc:chgData name="Igor Shinkar" userId="db6eb1b41a9778dd" providerId="LiveId" clId="{C4C7B6E7-AA42-46BF-B72A-26C315BF79C1}" dt="2023-01-08T22:40:17.400" v="121" actId="2696"/>
        <pc:sldMkLst>
          <pc:docMk/>
          <pc:sldMk cId="3960703077" sldId="530"/>
        </pc:sldMkLst>
      </pc:sldChg>
      <pc:sldChg chg="add del">
        <pc:chgData name="Igor Shinkar" userId="db6eb1b41a9778dd" providerId="LiveId" clId="{C4C7B6E7-AA42-46BF-B72A-26C315BF79C1}" dt="2023-01-08T22:40:17.400" v="121" actId="2696"/>
        <pc:sldMkLst>
          <pc:docMk/>
          <pc:sldMk cId="1266164813" sldId="531"/>
        </pc:sldMkLst>
      </pc:sldChg>
      <pc:sldChg chg="add">
        <pc:chgData name="Igor Shinkar" userId="db6eb1b41a9778dd" providerId="LiveId" clId="{C4C7B6E7-AA42-46BF-B72A-26C315BF79C1}" dt="2023-01-08T22:40:24.238" v="124"/>
        <pc:sldMkLst>
          <pc:docMk/>
          <pc:sldMk cId="2139736064" sldId="531"/>
        </pc:sldMkLst>
      </pc:sldChg>
      <pc:sldChg chg="add del">
        <pc:chgData name="Igor Shinkar" userId="db6eb1b41a9778dd" providerId="LiveId" clId="{C4C7B6E7-AA42-46BF-B72A-26C315BF79C1}" dt="2023-01-08T22:40:21.466" v="123"/>
        <pc:sldMkLst>
          <pc:docMk/>
          <pc:sldMk cId="3382053974" sldId="531"/>
        </pc:sldMkLst>
      </pc:sldChg>
      <pc:sldChg chg="add del">
        <pc:chgData name="Igor Shinkar" userId="db6eb1b41a9778dd" providerId="LiveId" clId="{C4C7B6E7-AA42-46BF-B72A-26C315BF79C1}" dt="2023-01-08T22:40:21.466" v="123"/>
        <pc:sldMkLst>
          <pc:docMk/>
          <pc:sldMk cId="294963467" sldId="532"/>
        </pc:sldMkLst>
      </pc:sldChg>
      <pc:sldChg chg="add del">
        <pc:chgData name="Igor Shinkar" userId="db6eb1b41a9778dd" providerId="LiveId" clId="{C4C7B6E7-AA42-46BF-B72A-26C315BF79C1}" dt="2023-01-08T22:40:17.400" v="121" actId="2696"/>
        <pc:sldMkLst>
          <pc:docMk/>
          <pc:sldMk cId="557009868" sldId="532"/>
        </pc:sldMkLst>
      </pc:sldChg>
      <pc:sldChg chg="add">
        <pc:chgData name="Igor Shinkar" userId="db6eb1b41a9778dd" providerId="LiveId" clId="{C4C7B6E7-AA42-46BF-B72A-26C315BF79C1}" dt="2023-01-08T22:40:24.238" v="124"/>
        <pc:sldMkLst>
          <pc:docMk/>
          <pc:sldMk cId="3630402197" sldId="532"/>
        </pc:sldMkLst>
      </pc:sldChg>
      <pc:sldChg chg="add">
        <pc:chgData name="Igor Shinkar" userId="db6eb1b41a9778dd" providerId="LiveId" clId="{C4C7B6E7-AA42-46BF-B72A-26C315BF79C1}" dt="2023-01-08T22:40:24.238" v="124"/>
        <pc:sldMkLst>
          <pc:docMk/>
          <pc:sldMk cId="305654693" sldId="533"/>
        </pc:sldMkLst>
      </pc:sldChg>
      <pc:sldChg chg="add del">
        <pc:chgData name="Igor Shinkar" userId="db6eb1b41a9778dd" providerId="LiveId" clId="{C4C7B6E7-AA42-46BF-B72A-26C315BF79C1}" dt="2023-01-08T22:40:17.400" v="121" actId="2696"/>
        <pc:sldMkLst>
          <pc:docMk/>
          <pc:sldMk cId="514532163" sldId="533"/>
        </pc:sldMkLst>
      </pc:sldChg>
      <pc:sldChg chg="add del">
        <pc:chgData name="Igor Shinkar" userId="db6eb1b41a9778dd" providerId="LiveId" clId="{C4C7B6E7-AA42-46BF-B72A-26C315BF79C1}" dt="2023-01-08T22:40:21.466" v="123"/>
        <pc:sldMkLst>
          <pc:docMk/>
          <pc:sldMk cId="782475651" sldId="533"/>
        </pc:sldMkLst>
      </pc:sldChg>
      <pc:sldChg chg="add">
        <pc:chgData name="Igor Shinkar" userId="db6eb1b41a9778dd" providerId="LiveId" clId="{C4C7B6E7-AA42-46BF-B72A-26C315BF79C1}" dt="2023-01-08T22:40:24.238" v="124"/>
        <pc:sldMkLst>
          <pc:docMk/>
          <pc:sldMk cId="1155676573" sldId="534"/>
        </pc:sldMkLst>
      </pc:sldChg>
      <pc:sldChg chg="add del">
        <pc:chgData name="Igor Shinkar" userId="db6eb1b41a9778dd" providerId="LiveId" clId="{C4C7B6E7-AA42-46BF-B72A-26C315BF79C1}" dt="2023-01-08T22:40:17.400" v="121" actId="2696"/>
        <pc:sldMkLst>
          <pc:docMk/>
          <pc:sldMk cId="1590134011" sldId="534"/>
        </pc:sldMkLst>
      </pc:sldChg>
      <pc:sldChg chg="add del">
        <pc:chgData name="Igor Shinkar" userId="db6eb1b41a9778dd" providerId="LiveId" clId="{C4C7B6E7-AA42-46BF-B72A-26C315BF79C1}" dt="2023-01-08T22:40:21.466" v="123"/>
        <pc:sldMkLst>
          <pc:docMk/>
          <pc:sldMk cId="2589317654" sldId="534"/>
        </pc:sldMkLst>
      </pc:sldChg>
      <pc:sldChg chg="add del">
        <pc:chgData name="Igor Shinkar" userId="db6eb1b41a9778dd" providerId="LiveId" clId="{C4C7B6E7-AA42-46BF-B72A-26C315BF79C1}" dt="2023-01-08T22:40:21.466" v="123"/>
        <pc:sldMkLst>
          <pc:docMk/>
          <pc:sldMk cId="1551827567" sldId="535"/>
        </pc:sldMkLst>
      </pc:sldChg>
      <pc:sldChg chg="add">
        <pc:chgData name="Igor Shinkar" userId="db6eb1b41a9778dd" providerId="LiveId" clId="{C4C7B6E7-AA42-46BF-B72A-26C315BF79C1}" dt="2023-01-08T22:40:24.238" v="124"/>
        <pc:sldMkLst>
          <pc:docMk/>
          <pc:sldMk cId="3248506378" sldId="535"/>
        </pc:sldMkLst>
      </pc:sldChg>
      <pc:sldChg chg="add del">
        <pc:chgData name="Igor Shinkar" userId="db6eb1b41a9778dd" providerId="LiveId" clId="{C4C7B6E7-AA42-46BF-B72A-26C315BF79C1}" dt="2023-01-08T22:40:17.400" v="121" actId="2696"/>
        <pc:sldMkLst>
          <pc:docMk/>
          <pc:sldMk cId="3590899397" sldId="535"/>
        </pc:sldMkLst>
      </pc:sldChg>
      <pc:sldChg chg="modSp add mod">
        <pc:chgData name="Igor Shinkar" userId="db6eb1b41a9778dd" providerId="LiveId" clId="{C4C7B6E7-AA42-46BF-B72A-26C315BF79C1}" dt="2023-01-08T22:24:30.413" v="110" actId="20577"/>
        <pc:sldMkLst>
          <pc:docMk/>
          <pc:sldMk cId="1980821399" sldId="536"/>
        </pc:sldMkLst>
      </pc:sldChg>
      <pc:sldChg chg="modSp add mod modAnim">
        <pc:chgData name="Igor Shinkar" userId="db6eb1b41a9778dd" providerId="LiveId" clId="{C4C7B6E7-AA42-46BF-B72A-26C315BF79C1}" dt="2023-01-13T19:26:20.303" v="401" actId="20577"/>
        <pc:sldMkLst>
          <pc:docMk/>
          <pc:sldMk cId="1402092979" sldId="537"/>
        </pc:sldMkLst>
      </pc:sldChg>
      <pc:sldChg chg="add">
        <pc:chgData name="Igor Shinkar" userId="db6eb1b41a9778dd" providerId="LiveId" clId="{C4C7B6E7-AA42-46BF-B72A-26C315BF79C1}" dt="2023-01-08T22:27:03.819" v="114"/>
        <pc:sldMkLst>
          <pc:docMk/>
          <pc:sldMk cId="2557727761" sldId="538"/>
        </pc:sldMkLst>
      </pc:sldChg>
      <pc:sldChg chg="add">
        <pc:chgData name="Igor Shinkar" userId="db6eb1b41a9778dd" providerId="LiveId" clId="{C4C7B6E7-AA42-46BF-B72A-26C315BF79C1}" dt="2023-01-08T22:27:03.819" v="114"/>
        <pc:sldMkLst>
          <pc:docMk/>
          <pc:sldMk cId="3112419667" sldId="539"/>
        </pc:sldMkLst>
      </pc:sldChg>
      <pc:sldChg chg="modSp add modAnim">
        <pc:chgData name="Igor Shinkar" userId="db6eb1b41a9778dd" providerId="LiveId" clId="{C4C7B6E7-AA42-46BF-B72A-26C315BF79C1}" dt="2023-01-13T19:31:23.081" v="415" actId="20577"/>
        <pc:sldMkLst>
          <pc:docMk/>
          <pc:sldMk cId="1985219997" sldId="540"/>
        </pc:sldMkLst>
      </pc:sldChg>
      <pc:sldChg chg="add">
        <pc:chgData name="Igor Shinkar" userId="db6eb1b41a9778dd" providerId="LiveId" clId="{C4C7B6E7-AA42-46BF-B72A-26C315BF79C1}" dt="2023-01-08T22:27:03.819" v="114"/>
        <pc:sldMkLst>
          <pc:docMk/>
          <pc:sldMk cId="2786750932" sldId="541"/>
        </pc:sldMkLst>
      </pc:sldChg>
      <pc:sldChg chg="add">
        <pc:chgData name="Igor Shinkar" userId="db6eb1b41a9778dd" providerId="LiveId" clId="{C4C7B6E7-AA42-46BF-B72A-26C315BF79C1}" dt="2023-01-08T22:27:03.819" v="114"/>
        <pc:sldMkLst>
          <pc:docMk/>
          <pc:sldMk cId="1346430107" sldId="542"/>
        </pc:sldMkLst>
      </pc:sldChg>
      <pc:sldChg chg="add">
        <pc:chgData name="Igor Shinkar" userId="db6eb1b41a9778dd" providerId="LiveId" clId="{C4C7B6E7-AA42-46BF-B72A-26C315BF79C1}" dt="2023-01-08T22:27:03.819" v="114"/>
        <pc:sldMkLst>
          <pc:docMk/>
          <pc:sldMk cId="1145301613" sldId="544"/>
        </pc:sldMkLst>
      </pc:sldChg>
      <pc:sldChg chg="add">
        <pc:chgData name="Igor Shinkar" userId="db6eb1b41a9778dd" providerId="LiveId" clId="{C4C7B6E7-AA42-46BF-B72A-26C315BF79C1}" dt="2023-01-08T22:27:03.819" v="114"/>
        <pc:sldMkLst>
          <pc:docMk/>
          <pc:sldMk cId="2459527958" sldId="545"/>
        </pc:sldMkLst>
      </pc:sldChg>
      <pc:sldChg chg="add del">
        <pc:chgData name="Igor Shinkar" userId="db6eb1b41a9778dd" providerId="LiveId" clId="{C4C7B6E7-AA42-46BF-B72A-26C315BF79C1}" dt="2023-01-08T22:41:20.036" v="125" actId="2696"/>
        <pc:sldMkLst>
          <pc:docMk/>
          <pc:sldMk cId="1066890158" sldId="546"/>
        </pc:sldMkLst>
      </pc:sldChg>
      <pc:sldChg chg="add">
        <pc:chgData name="Igor Shinkar" userId="db6eb1b41a9778dd" providerId="LiveId" clId="{C4C7B6E7-AA42-46BF-B72A-26C315BF79C1}" dt="2023-01-11T20:54:47.744" v="269"/>
        <pc:sldMkLst>
          <pc:docMk/>
          <pc:sldMk cId="2124676722" sldId="546"/>
        </pc:sldMkLst>
      </pc:sldChg>
      <pc:sldChg chg="add del">
        <pc:chgData name="Igor Shinkar" userId="db6eb1b41a9778dd" providerId="LiveId" clId="{C4C7B6E7-AA42-46BF-B72A-26C315BF79C1}" dt="2023-01-11T20:54:37.313" v="268" actId="2696"/>
        <pc:sldMkLst>
          <pc:docMk/>
          <pc:sldMk cId="2315248279" sldId="546"/>
        </pc:sldMkLst>
      </pc:sldChg>
      <pc:sldChg chg="add del">
        <pc:chgData name="Igor Shinkar" userId="db6eb1b41a9778dd" providerId="LiveId" clId="{C4C7B6E7-AA42-46BF-B72A-26C315BF79C1}" dt="2023-01-08T22:38:19.203" v="119" actId="2696"/>
        <pc:sldMkLst>
          <pc:docMk/>
          <pc:sldMk cId="2828685778" sldId="546"/>
        </pc:sldMkLst>
      </pc:sldChg>
      <pc:sldChg chg="add">
        <pc:chgData name="Igor Shinkar" userId="db6eb1b41a9778dd" providerId="LiveId" clId="{C4C7B6E7-AA42-46BF-B72A-26C315BF79C1}" dt="2023-01-08T22:27:03.819" v="114"/>
        <pc:sldMkLst>
          <pc:docMk/>
          <pc:sldMk cId="516215389" sldId="547"/>
        </pc:sldMkLst>
      </pc:sldChg>
      <pc:sldChg chg="modSp add del modAnim">
        <pc:chgData name="Igor Shinkar" userId="db6eb1b41a9778dd" providerId="LiveId" clId="{C4C7B6E7-AA42-46BF-B72A-26C315BF79C1}" dt="2023-01-11T20:54:37.313" v="268" actId="2696"/>
        <pc:sldMkLst>
          <pc:docMk/>
          <pc:sldMk cId="613735698" sldId="548"/>
        </pc:sldMkLst>
      </pc:sldChg>
      <pc:sldChg chg="add del">
        <pc:chgData name="Igor Shinkar" userId="db6eb1b41a9778dd" providerId="LiveId" clId="{C4C7B6E7-AA42-46BF-B72A-26C315BF79C1}" dt="2023-01-08T22:38:19.203" v="119" actId="2696"/>
        <pc:sldMkLst>
          <pc:docMk/>
          <pc:sldMk cId="1052768120" sldId="548"/>
        </pc:sldMkLst>
      </pc:sldChg>
      <pc:sldChg chg="add del">
        <pc:chgData name="Igor Shinkar" userId="db6eb1b41a9778dd" providerId="LiveId" clId="{C4C7B6E7-AA42-46BF-B72A-26C315BF79C1}" dt="2023-01-08T22:41:20.036" v="125" actId="2696"/>
        <pc:sldMkLst>
          <pc:docMk/>
          <pc:sldMk cId="3569998721" sldId="548"/>
        </pc:sldMkLst>
      </pc:sldChg>
      <pc:sldChg chg="add">
        <pc:chgData name="Igor Shinkar" userId="db6eb1b41a9778dd" providerId="LiveId" clId="{C4C7B6E7-AA42-46BF-B72A-26C315BF79C1}" dt="2023-01-11T20:54:47.744" v="269"/>
        <pc:sldMkLst>
          <pc:docMk/>
          <pc:sldMk cId="3700303885" sldId="548"/>
        </pc:sldMkLst>
      </pc:sldChg>
      <pc:sldChg chg="add">
        <pc:chgData name="Igor Shinkar" userId="db6eb1b41a9778dd" providerId="LiveId" clId="{C4C7B6E7-AA42-46BF-B72A-26C315BF79C1}" dt="2023-01-08T22:27:03.819" v="114"/>
        <pc:sldMkLst>
          <pc:docMk/>
          <pc:sldMk cId="3607092206" sldId="549"/>
        </pc:sldMkLst>
      </pc:sldChg>
      <pc:sldChg chg="add del">
        <pc:chgData name="Igor Shinkar" userId="db6eb1b41a9778dd" providerId="LiveId" clId="{C4C7B6E7-AA42-46BF-B72A-26C315BF79C1}" dt="2023-01-11T20:54:37.313" v="268" actId="2696"/>
        <pc:sldMkLst>
          <pc:docMk/>
          <pc:sldMk cId="911470249" sldId="550"/>
        </pc:sldMkLst>
      </pc:sldChg>
      <pc:sldChg chg="add del">
        <pc:chgData name="Igor Shinkar" userId="db6eb1b41a9778dd" providerId="LiveId" clId="{C4C7B6E7-AA42-46BF-B72A-26C315BF79C1}" dt="2023-01-08T22:41:20.036" v="125" actId="2696"/>
        <pc:sldMkLst>
          <pc:docMk/>
          <pc:sldMk cId="2181093977" sldId="550"/>
        </pc:sldMkLst>
      </pc:sldChg>
      <pc:sldChg chg="add del">
        <pc:chgData name="Igor Shinkar" userId="db6eb1b41a9778dd" providerId="LiveId" clId="{C4C7B6E7-AA42-46BF-B72A-26C315BF79C1}" dt="2023-01-08T22:38:19.203" v="119" actId="2696"/>
        <pc:sldMkLst>
          <pc:docMk/>
          <pc:sldMk cId="3323914908" sldId="550"/>
        </pc:sldMkLst>
      </pc:sldChg>
      <pc:sldChg chg="add">
        <pc:chgData name="Igor Shinkar" userId="db6eb1b41a9778dd" providerId="LiveId" clId="{C4C7B6E7-AA42-46BF-B72A-26C315BF79C1}" dt="2023-01-11T20:54:47.744" v="269"/>
        <pc:sldMkLst>
          <pc:docMk/>
          <pc:sldMk cId="3834059942" sldId="550"/>
        </pc:sldMkLst>
      </pc:sldChg>
      <pc:sldChg chg="add del">
        <pc:chgData name="Igor Shinkar" userId="db6eb1b41a9778dd" providerId="LiveId" clId="{C4C7B6E7-AA42-46BF-B72A-26C315BF79C1}" dt="2023-01-08T22:41:20.036" v="125" actId="2696"/>
        <pc:sldMkLst>
          <pc:docMk/>
          <pc:sldMk cId="371824222" sldId="551"/>
        </pc:sldMkLst>
      </pc:sldChg>
      <pc:sldChg chg="add del">
        <pc:chgData name="Igor Shinkar" userId="db6eb1b41a9778dd" providerId="LiveId" clId="{C4C7B6E7-AA42-46BF-B72A-26C315BF79C1}" dt="2023-01-11T20:54:37.313" v="268" actId="2696"/>
        <pc:sldMkLst>
          <pc:docMk/>
          <pc:sldMk cId="2072112997" sldId="551"/>
        </pc:sldMkLst>
      </pc:sldChg>
      <pc:sldChg chg="add del">
        <pc:chgData name="Igor Shinkar" userId="db6eb1b41a9778dd" providerId="LiveId" clId="{C4C7B6E7-AA42-46BF-B72A-26C315BF79C1}" dt="2023-01-08T22:38:19.203" v="119" actId="2696"/>
        <pc:sldMkLst>
          <pc:docMk/>
          <pc:sldMk cId="2774231396" sldId="551"/>
        </pc:sldMkLst>
      </pc:sldChg>
      <pc:sldChg chg="add">
        <pc:chgData name="Igor Shinkar" userId="db6eb1b41a9778dd" providerId="LiveId" clId="{C4C7B6E7-AA42-46BF-B72A-26C315BF79C1}" dt="2023-01-11T20:54:47.744" v="269"/>
        <pc:sldMkLst>
          <pc:docMk/>
          <pc:sldMk cId="4195139888" sldId="551"/>
        </pc:sldMkLst>
      </pc:sldChg>
      <pc:sldChg chg="add del">
        <pc:chgData name="Igor Shinkar" userId="db6eb1b41a9778dd" providerId="LiveId" clId="{C4C7B6E7-AA42-46BF-B72A-26C315BF79C1}" dt="2023-01-11T20:54:37.313" v="268" actId="2696"/>
        <pc:sldMkLst>
          <pc:docMk/>
          <pc:sldMk cId="2424230344" sldId="552"/>
        </pc:sldMkLst>
      </pc:sldChg>
      <pc:sldChg chg="add del">
        <pc:chgData name="Igor Shinkar" userId="db6eb1b41a9778dd" providerId="LiveId" clId="{C4C7B6E7-AA42-46BF-B72A-26C315BF79C1}" dt="2023-01-08T22:41:20.036" v="125" actId="2696"/>
        <pc:sldMkLst>
          <pc:docMk/>
          <pc:sldMk cId="2623747808" sldId="552"/>
        </pc:sldMkLst>
      </pc:sldChg>
      <pc:sldChg chg="add">
        <pc:chgData name="Igor Shinkar" userId="db6eb1b41a9778dd" providerId="LiveId" clId="{C4C7B6E7-AA42-46BF-B72A-26C315BF79C1}" dt="2023-01-11T20:54:47.744" v="269"/>
        <pc:sldMkLst>
          <pc:docMk/>
          <pc:sldMk cId="2934124412" sldId="552"/>
        </pc:sldMkLst>
      </pc:sldChg>
      <pc:sldChg chg="add del">
        <pc:chgData name="Igor Shinkar" userId="db6eb1b41a9778dd" providerId="LiveId" clId="{C4C7B6E7-AA42-46BF-B72A-26C315BF79C1}" dt="2023-01-08T22:38:19.203" v="119" actId="2696"/>
        <pc:sldMkLst>
          <pc:docMk/>
          <pc:sldMk cId="3313552500" sldId="552"/>
        </pc:sldMkLst>
      </pc:sldChg>
      <pc:sldChg chg="add">
        <pc:chgData name="Igor Shinkar" userId="db6eb1b41a9778dd" providerId="LiveId" clId="{C4C7B6E7-AA42-46BF-B72A-26C315BF79C1}" dt="2023-01-11T20:54:47.744" v="269"/>
        <pc:sldMkLst>
          <pc:docMk/>
          <pc:sldMk cId="267005102" sldId="553"/>
        </pc:sldMkLst>
      </pc:sldChg>
      <pc:sldChg chg="add del">
        <pc:chgData name="Igor Shinkar" userId="db6eb1b41a9778dd" providerId="LiveId" clId="{C4C7B6E7-AA42-46BF-B72A-26C315BF79C1}" dt="2023-01-08T22:38:19.203" v="119" actId="2696"/>
        <pc:sldMkLst>
          <pc:docMk/>
          <pc:sldMk cId="1599038826" sldId="553"/>
        </pc:sldMkLst>
      </pc:sldChg>
      <pc:sldChg chg="add del">
        <pc:chgData name="Igor Shinkar" userId="db6eb1b41a9778dd" providerId="LiveId" clId="{C4C7B6E7-AA42-46BF-B72A-26C315BF79C1}" dt="2023-01-08T22:41:20.036" v="125" actId="2696"/>
        <pc:sldMkLst>
          <pc:docMk/>
          <pc:sldMk cId="1750445217" sldId="553"/>
        </pc:sldMkLst>
      </pc:sldChg>
      <pc:sldChg chg="add del">
        <pc:chgData name="Igor Shinkar" userId="db6eb1b41a9778dd" providerId="LiveId" clId="{C4C7B6E7-AA42-46BF-B72A-26C315BF79C1}" dt="2023-01-11T20:54:37.313" v="268" actId="2696"/>
        <pc:sldMkLst>
          <pc:docMk/>
          <pc:sldMk cId="2465753551" sldId="553"/>
        </pc:sldMkLst>
      </pc:sldChg>
      <pc:sldChg chg="add">
        <pc:chgData name="Igor Shinkar" userId="db6eb1b41a9778dd" providerId="LiveId" clId="{C4C7B6E7-AA42-46BF-B72A-26C315BF79C1}" dt="2023-01-08T22:27:03.819" v="114"/>
        <pc:sldMkLst>
          <pc:docMk/>
          <pc:sldMk cId="3109230227" sldId="555"/>
        </pc:sldMkLst>
      </pc:sldChg>
      <pc:sldChg chg="add">
        <pc:chgData name="Igor Shinkar" userId="db6eb1b41a9778dd" providerId="LiveId" clId="{C4C7B6E7-AA42-46BF-B72A-26C315BF79C1}" dt="2023-01-08T22:27:03.819" v="114"/>
        <pc:sldMkLst>
          <pc:docMk/>
          <pc:sldMk cId="1918711554" sldId="556"/>
        </pc:sldMkLst>
      </pc:sldChg>
      <pc:sldChg chg="add">
        <pc:chgData name="Igor Shinkar" userId="db6eb1b41a9778dd" providerId="LiveId" clId="{C4C7B6E7-AA42-46BF-B72A-26C315BF79C1}" dt="2023-01-08T22:40:24.238" v="124"/>
        <pc:sldMkLst>
          <pc:docMk/>
          <pc:sldMk cId="1017942213" sldId="557"/>
        </pc:sldMkLst>
      </pc:sldChg>
      <pc:sldChg chg="add del">
        <pc:chgData name="Igor Shinkar" userId="db6eb1b41a9778dd" providerId="LiveId" clId="{C4C7B6E7-AA42-46BF-B72A-26C315BF79C1}" dt="2023-01-08T22:40:21.466" v="123"/>
        <pc:sldMkLst>
          <pc:docMk/>
          <pc:sldMk cId="2526173978" sldId="557"/>
        </pc:sldMkLst>
      </pc:sldChg>
      <pc:sldChg chg="add del">
        <pc:chgData name="Igor Shinkar" userId="db6eb1b41a9778dd" providerId="LiveId" clId="{C4C7B6E7-AA42-46BF-B72A-26C315BF79C1}" dt="2023-01-08T22:40:17.400" v="121" actId="2696"/>
        <pc:sldMkLst>
          <pc:docMk/>
          <pc:sldMk cId="2939353969" sldId="557"/>
        </pc:sldMkLst>
      </pc:sldChg>
      <pc:sldChg chg="add">
        <pc:chgData name="Igor Shinkar" userId="db6eb1b41a9778dd" providerId="LiveId" clId="{C4C7B6E7-AA42-46BF-B72A-26C315BF79C1}" dt="2023-01-08T22:40:24.238" v="124"/>
        <pc:sldMkLst>
          <pc:docMk/>
          <pc:sldMk cId="363656258" sldId="558"/>
        </pc:sldMkLst>
      </pc:sldChg>
      <pc:sldChg chg="add del">
        <pc:chgData name="Igor Shinkar" userId="db6eb1b41a9778dd" providerId="LiveId" clId="{C4C7B6E7-AA42-46BF-B72A-26C315BF79C1}" dt="2023-01-08T22:40:17.400" v="121" actId="2696"/>
        <pc:sldMkLst>
          <pc:docMk/>
          <pc:sldMk cId="1978495760" sldId="558"/>
        </pc:sldMkLst>
      </pc:sldChg>
      <pc:sldChg chg="add del">
        <pc:chgData name="Igor Shinkar" userId="db6eb1b41a9778dd" providerId="LiveId" clId="{C4C7B6E7-AA42-46BF-B72A-26C315BF79C1}" dt="2023-01-08T22:40:21.466" v="123"/>
        <pc:sldMkLst>
          <pc:docMk/>
          <pc:sldMk cId="1980827212" sldId="558"/>
        </pc:sldMkLst>
      </pc:sldChg>
      <pc:sldChg chg="add">
        <pc:chgData name="Igor Shinkar" userId="db6eb1b41a9778dd" providerId="LiveId" clId="{C4C7B6E7-AA42-46BF-B72A-26C315BF79C1}" dt="2023-01-08T22:40:24.238" v="124"/>
        <pc:sldMkLst>
          <pc:docMk/>
          <pc:sldMk cId="275649901" sldId="559"/>
        </pc:sldMkLst>
      </pc:sldChg>
      <pc:sldChg chg="add del">
        <pc:chgData name="Igor Shinkar" userId="db6eb1b41a9778dd" providerId="LiveId" clId="{C4C7B6E7-AA42-46BF-B72A-26C315BF79C1}" dt="2023-01-08T22:40:21.466" v="123"/>
        <pc:sldMkLst>
          <pc:docMk/>
          <pc:sldMk cId="1119429063" sldId="559"/>
        </pc:sldMkLst>
      </pc:sldChg>
      <pc:sldChg chg="add del">
        <pc:chgData name="Igor Shinkar" userId="db6eb1b41a9778dd" providerId="LiveId" clId="{C4C7B6E7-AA42-46BF-B72A-26C315BF79C1}" dt="2023-01-08T22:40:17.400" v="121" actId="2696"/>
        <pc:sldMkLst>
          <pc:docMk/>
          <pc:sldMk cId="1615798983" sldId="559"/>
        </pc:sldMkLst>
      </pc:sldChg>
      <pc:sldChg chg="add del">
        <pc:chgData name="Igor Shinkar" userId="db6eb1b41a9778dd" providerId="LiveId" clId="{C4C7B6E7-AA42-46BF-B72A-26C315BF79C1}" dt="2023-01-08T22:40:21.466" v="123"/>
        <pc:sldMkLst>
          <pc:docMk/>
          <pc:sldMk cId="229390406" sldId="560"/>
        </pc:sldMkLst>
      </pc:sldChg>
      <pc:sldChg chg="add del">
        <pc:chgData name="Igor Shinkar" userId="db6eb1b41a9778dd" providerId="LiveId" clId="{C4C7B6E7-AA42-46BF-B72A-26C315BF79C1}" dt="2023-01-08T22:40:17.400" v="121" actId="2696"/>
        <pc:sldMkLst>
          <pc:docMk/>
          <pc:sldMk cId="962225964" sldId="560"/>
        </pc:sldMkLst>
      </pc:sldChg>
      <pc:sldChg chg="add">
        <pc:chgData name="Igor Shinkar" userId="db6eb1b41a9778dd" providerId="LiveId" clId="{C4C7B6E7-AA42-46BF-B72A-26C315BF79C1}" dt="2023-01-08T22:40:24.238" v="124"/>
        <pc:sldMkLst>
          <pc:docMk/>
          <pc:sldMk cId="1359584165" sldId="560"/>
        </pc:sldMkLst>
      </pc:sldChg>
      <pc:sldChg chg="add del">
        <pc:chgData name="Igor Shinkar" userId="db6eb1b41a9778dd" providerId="LiveId" clId="{C4C7B6E7-AA42-46BF-B72A-26C315BF79C1}" dt="2023-01-08T22:40:17.400" v="121" actId="2696"/>
        <pc:sldMkLst>
          <pc:docMk/>
          <pc:sldMk cId="152807681" sldId="561"/>
        </pc:sldMkLst>
      </pc:sldChg>
      <pc:sldChg chg="add del">
        <pc:chgData name="Igor Shinkar" userId="db6eb1b41a9778dd" providerId="LiveId" clId="{C4C7B6E7-AA42-46BF-B72A-26C315BF79C1}" dt="2023-01-08T22:40:21.466" v="123"/>
        <pc:sldMkLst>
          <pc:docMk/>
          <pc:sldMk cId="1685707041" sldId="561"/>
        </pc:sldMkLst>
      </pc:sldChg>
      <pc:sldChg chg="add">
        <pc:chgData name="Igor Shinkar" userId="db6eb1b41a9778dd" providerId="LiveId" clId="{C4C7B6E7-AA42-46BF-B72A-26C315BF79C1}" dt="2023-01-08T22:40:24.238" v="124"/>
        <pc:sldMkLst>
          <pc:docMk/>
          <pc:sldMk cId="2745596428" sldId="561"/>
        </pc:sldMkLst>
      </pc:sldChg>
      <pc:sldChg chg="add del">
        <pc:chgData name="Igor Shinkar" userId="db6eb1b41a9778dd" providerId="LiveId" clId="{C4C7B6E7-AA42-46BF-B72A-26C315BF79C1}" dt="2023-01-08T22:40:17.400" v="121" actId="2696"/>
        <pc:sldMkLst>
          <pc:docMk/>
          <pc:sldMk cId="1223426222" sldId="562"/>
        </pc:sldMkLst>
      </pc:sldChg>
      <pc:sldChg chg="add del">
        <pc:chgData name="Igor Shinkar" userId="db6eb1b41a9778dd" providerId="LiveId" clId="{C4C7B6E7-AA42-46BF-B72A-26C315BF79C1}" dt="2023-01-08T22:40:21.466" v="123"/>
        <pc:sldMkLst>
          <pc:docMk/>
          <pc:sldMk cId="1856864328" sldId="562"/>
        </pc:sldMkLst>
      </pc:sldChg>
      <pc:sldChg chg="add">
        <pc:chgData name="Igor Shinkar" userId="db6eb1b41a9778dd" providerId="LiveId" clId="{C4C7B6E7-AA42-46BF-B72A-26C315BF79C1}" dt="2023-01-08T22:40:24.238" v="124"/>
        <pc:sldMkLst>
          <pc:docMk/>
          <pc:sldMk cId="3933598193" sldId="562"/>
        </pc:sldMkLst>
      </pc:sldChg>
      <pc:sldChg chg="add del">
        <pc:chgData name="Igor Shinkar" userId="db6eb1b41a9778dd" providerId="LiveId" clId="{C4C7B6E7-AA42-46BF-B72A-26C315BF79C1}" dt="2023-01-08T22:40:21.466" v="123"/>
        <pc:sldMkLst>
          <pc:docMk/>
          <pc:sldMk cId="1646164449" sldId="563"/>
        </pc:sldMkLst>
      </pc:sldChg>
      <pc:sldChg chg="add">
        <pc:chgData name="Igor Shinkar" userId="db6eb1b41a9778dd" providerId="LiveId" clId="{C4C7B6E7-AA42-46BF-B72A-26C315BF79C1}" dt="2023-01-08T22:40:24.238" v="124"/>
        <pc:sldMkLst>
          <pc:docMk/>
          <pc:sldMk cId="1813894368" sldId="563"/>
        </pc:sldMkLst>
      </pc:sldChg>
      <pc:sldChg chg="add del">
        <pc:chgData name="Igor Shinkar" userId="db6eb1b41a9778dd" providerId="LiveId" clId="{C4C7B6E7-AA42-46BF-B72A-26C315BF79C1}" dt="2023-01-08T22:40:17.400" v="121" actId="2696"/>
        <pc:sldMkLst>
          <pc:docMk/>
          <pc:sldMk cId="3812885270" sldId="563"/>
        </pc:sldMkLst>
      </pc:sldChg>
      <pc:sldChg chg="add del">
        <pc:chgData name="Igor Shinkar" userId="db6eb1b41a9778dd" providerId="LiveId" clId="{C4C7B6E7-AA42-46BF-B72A-26C315BF79C1}" dt="2023-01-08T22:40:21.466" v="123"/>
        <pc:sldMkLst>
          <pc:docMk/>
          <pc:sldMk cId="1305418758" sldId="564"/>
        </pc:sldMkLst>
      </pc:sldChg>
      <pc:sldChg chg="add">
        <pc:chgData name="Igor Shinkar" userId="db6eb1b41a9778dd" providerId="LiveId" clId="{C4C7B6E7-AA42-46BF-B72A-26C315BF79C1}" dt="2023-01-08T22:40:24.238" v="124"/>
        <pc:sldMkLst>
          <pc:docMk/>
          <pc:sldMk cId="1362630688" sldId="564"/>
        </pc:sldMkLst>
      </pc:sldChg>
      <pc:sldChg chg="add del">
        <pc:chgData name="Igor Shinkar" userId="db6eb1b41a9778dd" providerId="LiveId" clId="{C4C7B6E7-AA42-46BF-B72A-26C315BF79C1}" dt="2023-01-08T22:40:17.400" v="121" actId="2696"/>
        <pc:sldMkLst>
          <pc:docMk/>
          <pc:sldMk cId="1715328083" sldId="564"/>
        </pc:sldMkLst>
      </pc:sldChg>
      <pc:sldChg chg="add del">
        <pc:chgData name="Igor Shinkar" userId="db6eb1b41a9778dd" providerId="LiveId" clId="{C4C7B6E7-AA42-46BF-B72A-26C315BF79C1}" dt="2023-01-08T22:44:43.824" v="127" actId="2696"/>
        <pc:sldMkLst>
          <pc:docMk/>
          <pc:sldMk cId="1726513342" sldId="565"/>
        </pc:sldMkLst>
      </pc:sldChg>
      <pc:sldChg chg="add">
        <pc:chgData name="Igor Shinkar" userId="db6eb1b41a9778dd" providerId="LiveId" clId="{C4C7B6E7-AA42-46BF-B72A-26C315BF79C1}" dt="2023-01-08T22:45:18.002" v="128"/>
        <pc:sldMkLst>
          <pc:docMk/>
          <pc:sldMk cId="2233187104" sldId="565"/>
        </pc:sldMkLst>
      </pc:sldChg>
      <pc:sldChg chg="add">
        <pc:chgData name="Igor Shinkar" userId="db6eb1b41a9778dd" providerId="LiveId" clId="{C4C7B6E7-AA42-46BF-B72A-26C315BF79C1}" dt="2023-01-08T22:45:18.002" v="128"/>
        <pc:sldMkLst>
          <pc:docMk/>
          <pc:sldMk cId="1177342316" sldId="566"/>
        </pc:sldMkLst>
      </pc:sldChg>
      <pc:sldChg chg="add del">
        <pc:chgData name="Igor Shinkar" userId="db6eb1b41a9778dd" providerId="LiveId" clId="{C4C7B6E7-AA42-46BF-B72A-26C315BF79C1}" dt="2023-01-08T22:44:43.824" v="127" actId="2696"/>
        <pc:sldMkLst>
          <pc:docMk/>
          <pc:sldMk cId="2209327837" sldId="566"/>
        </pc:sldMkLst>
      </pc:sldChg>
      <pc:sldChg chg="add">
        <pc:chgData name="Igor Shinkar" userId="db6eb1b41a9778dd" providerId="LiveId" clId="{C4C7B6E7-AA42-46BF-B72A-26C315BF79C1}" dt="2023-01-08T22:27:03.819" v="114"/>
        <pc:sldMkLst>
          <pc:docMk/>
          <pc:sldMk cId="3566282011" sldId="567"/>
        </pc:sldMkLst>
      </pc:sldChg>
      <pc:sldChg chg="add">
        <pc:chgData name="Igor Shinkar" userId="db6eb1b41a9778dd" providerId="LiveId" clId="{C4C7B6E7-AA42-46BF-B72A-26C315BF79C1}" dt="2023-01-08T22:27:03.819" v="114"/>
        <pc:sldMkLst>
          <pc:docMk/>
          <pc:sldMk cId="4281939165" sldId="568"/>
        </pc:sldMkLst>
      </pc:sldChg>
      <pc:sldChg chg="add">
        <pc:chgData name="Igor Shinkar" userId="db6eb1b41a9778dd" providerId="LiveId" clId="{C4C7B6E7-AA42-46BF-B72A-26C315BF79C1}" dt="2023-01-08T22:29:07.362" v="115"/>
        <pc:sldMkLst>
          <pc:docMk/>
          <pc:sldMk cId="1393668340" sldId="569"/>
        </pc:sldMkLst>
      </pc:sldChg>
      <pc:sldChg chg="add">
        <pc:chgData name="Igor Shinkar" userId="db6eb1b41a9778dd" providerId="LiveId" clId="{C4C7B6E7-AA42-46BF-B72A-26C315BF79C1}" dt="2023-01-08T22:29:07.362" v="115"/>
        <pc:sldMkLst>
          <pc:docMk/>
          <pc:sldMk cId="2390362977" sldId="570"/>
        </pc:sldMkLst>
      </pc:sldChg>
      <pc:sldChg chg="add">
        <pc:chgData name="Igor Shinkar" userId="db6eb1b41a9778dd" providerId="LiveId" clId="{C4C7B6E7-AA42-46BF-B72A-26C315BF79C1}" dt="2023-01-08T22:29:07.362" v="115"/>
        <pc:sldMkLst>
          <pc:docMk/>
          <pc:sldMk cId="2208400286" sldId="571"/>
        </pc:sldMkLst>
      </pc:sldChg>
      <pc:sldChg chg="add">
        <pc:chgData name="Igor Shinkar" userId="db6eb1b41a9778dd" providerId="LiveId" clId="{C4C7B6E7-AA42-46BF-B72A-26C315BF79C1}" dt="2023-01-08T22:29:07.362" v="115"/>
        <pc:sldMkLst>
          <pc:docMk/>
          <pc:sldMk cId="4037376122" sldId="572"/>
        </pc:sldMkLst>
      </pc:sldChg>
      <pc:sldChg chg="add">
        <pc:chgData name="Igor Shinkar" userId="db6eb1b41a9778dd" providerId="LiveId" clId="{C4C7B6E7-AA42-46BF-B72A-26C315BF79C1}" dt="2023-01-08T22:29:07.362" v="115"/>
        <pc:sldMkLst>
          <pc:docMk/>
          <pc:sldMk cId="153985266" sldId="573"/>
        </pc:sldMkLst>
      </pc:sldChg>
    </pc:docChg>
  </pc:docChgLst>
  <pc:docChgLst>
    <pc:chgData name="Igor Shinkar" userId="db6eb1b41a9778dd" providerId="LiveId" clId="{8D5D62BC-6AE8-4EEB-9B34-88D17CC5C3A8}"/>
    <pc:docChg chg="addSld delSld modSld">
      <pc:chgData name="Igor Shinkar" userId="db6eb1b41a9778dd" providerId="LiveId" clId="{8D5D62BC-6AE8-4EEB-9B34-88D17CC5C3A8}" dt="2023-02-03T19:55:59.283" v="364" actId="207"/>
      <pc:docMkLst>
        <pc:docMk/>
      </pc:docMkLst>
      <pc:sldChg chg="modSp">
        <pc:chgData name="Igor Shinkar" userId="db6eb1b41a9778dd" providerId="LiveId" clId="{8D5D62BC-6AE8-4EEB-9B34-88D17CC5C3A8}" dt="2023-02-03T19:40:09.594" v="94" actId="20577"/>
        <pc:sldMkLst>
          <pc:docMk/>
          <pc:sldMk cId="3826814530" sldId="585"/>
        </pc:sldMkLst>
      </pc:sldChg>
      <pc:sldChg chg="add">
        <pc:chgData name="Igor Shinkar" userId="db6eb1b41a9778dd" providerId="LiveId" clId="{8D5D62BC-6AE8-4EEB-9B34-88D17CC5C3A8}" dt="2023-01-30T06:58:53.303" v="10"/>
        <pc:sldMkLst>
          <pc:docMk/>
          <pc:sldMk cId="2838808098" sldId="589"/>
        </pc:sldMkLst>
      </pc:sldChg>
      <pc:sldChg chg="add">
        <pc:chgData name="Igor Shinkar" userId="db6eb1b41a9778dd" providerId="LiveId" clId="{8D5D62BC-6AE8-4EEB-9B34-88D17CC5C3A8}" dt="2023-01-30T06:58:53.303" v="10"/>
        <pc:sldMkLst>
          <pc:docMk/>
          <pc:sldMk cId="3468626042" sldId="590"/>
        </pc:sldMkLst>
      </pc:sldChg>
      <pc:sldChg chg="add">
        <pc:chgData name="Igor Shinkar" userId="db6eb1b41a9778dd" providerId="LiveId" clId="{8D5D62BC-6AE8-4EEB-9B34-88D17CC5C3A8}" dt="2023-01-30T06:58:53.303" v="10"/>
        <pc:sldMkLst>
          <pc:docMk/>
          <pc:sldMk cId="4204297116" sldId="591"/>
        </pc:sldMkLst>
      </pc:sldChg>
      <pc:sldChg chg="add">
        <pc:chgData name="Igor Shinkar" userId="db6eb1b41a9778dd" providerId="LiveId" clId="{8D5D62BC-6AE8-4EEB-9B34-88D17CC5C3A8}" dt="2023-01-30T06:58:53.303" v="10"/>
        <pc:sldMkLst>
          <pc:docMk/>
          <pc:sldMk cId="2842196757" sldId="595"/>
        </pc:sldMkLst>
      </pc:sldChg>
      <pc:sldChg chg="add">
        <pc:chgData name="Igor Shinkar" userId="db6eb1b41a9778dd" providerId="LiveId" clId="{8D5D62BC-6AE8-4EEB-9B34-88D17CC5C3A8}" dt="2023-01-30T06:58:53.303" v="10"/>
        <pc:sldMkLst>
          <pc:docMk/>
          <pc:sldMk cId="1415560332" sldId="596"/>
        </pc:sldMkLst>
      </pc:sldChg>
      <pc:sldChg chg="modSp add">
        <pc:chgData name="Igor Shinkar" userId="db6eb1b41a9778dd" providerId="LiveId" clId="{8D5D62BC-6AE8-4EEB-9B34-88D17CC5C3A8}" dt="2023-02-03T19:21:09.805" v="41" actId="6549"/>
        <pc:sldMkLst>
          <pc:docMk/>
          <pc:sldMk cId="4108379219" sldId="597"/>
        </pc:sldMkLst>
      </pc:sldChg>
      <pc:sldChg chg="add">
        <pc:chgData name="Igor Shinkar" userId="db6eb1b41a9778dd" providerId="LiveId" clId="{8D5D62BC-6AE8-4EEB-9B34-88D17CC5C3A8}" dt="2023-01-30T06:58:53.303" v="10"/>
        <pc:sldMkLst>
          <pc:docMk/>
          <pc:sldMk cId="165609547" sldId="598"/>
        </pc:sldMkLst>
      </pc:sldChg>
      <pc:sldChg chg="add del">
        <pc:chgData name="Igor Shinkar" userId="db6eb1b41a9778dd" providerId="LiveId" clId="{8D5D62BC-6AE8-4EEB-9B34-88D17CC5C3A8}" dt="2023-01-30T06:59:55.618" v="31" actId="47"/>
        <pc:sldMkLst>
          <pc:docMk/>
          <pc:sldMk cId="703827268" sldId="600"/>
        </pc:sldMkLst>
      </pc:sldChg>
      <pc:sldChg chg="add">
        <pc:chgData name="Igor Shinkar" userId="db6eb1b41a9778dd" providerId="LiveId" clId="{8D5D62BC-6AE8-4EEB-9B34-88D17CC5C3A8}" dt="2023-01-30T06:58:53.303" v="10"/>
        <pc:sldMkLst>
          <pc:docMk/>
          <pc:sldMk cId="2725769497" sldId="601"/>
        </pc:sldMkLst>
      </pc:sldChg>
      <pc:sldChg chg="add">
        <pc:chgData name="Igor Shinkar" userId="db6eb1b41a9778dd" providerId="LiveId" clId="{8D5D62BC-6AE8-4EEB-9B34-88D17CC5C3A8}" dt="2023-01-30T06:58:53.303" v="10"/>
        <pc:sldMkLst>
          <pc:docMk/>
          <pc:sldMk cId="1601699745" sldId="602"/>
        </pc:sldMkLst>
      </pc:sldChg>
      <pc:sldChg chg="add">
        <pc:chgData name="Igor Shinkar" userId="db6eb1b41a9778dd" providerId="LiveId" clId="{8D5D62BC-6AE8-4EEB-9B34-88D17CC5C3A8}" dt="2023-01-30T06:58:53.303" v="10"/>
        <pc:sldMkLst>
          <pc:docMk/>
          <pc:sldMk cId="111485094" sldId="603"/>
        </pc:sldMkLst>
      </pc:sldChg>
      <pc:sldChg chg="modSp">
        <pc:chgData name="Igor Shinkar" userId="db6eb1b41a9778dd" providerId="LiveId" clId="{8D5D62BC-6AE8-4EEB-9B34-88D17CC5C3A8}" dt="2023-02-03T19:29:29.385" v="55" actId="57"/>
        <pc:sldMkLst>
          <pc:docMk/>
          <pc:sldMk cId="3524552584" sldId="605"/>
        </pc:sldMkLst>
      </pc:sldChg>
      <pc:sldChg chg="modSp modAnim">
        <pc:chgData name="Igor Shinkar" userId="db6eb1b41a9778dd" providerId="LiveId" clId="{8D5D62BC-6AE8-4EEB-9B34-88D17CC5C3A8}" dt="2023-02-03T19:55:59.283" v="364" actId="207"/>
        <pc:sldMkLst>
          <pc:docMk/>
          <pc:sldMk cId="1355648787" sldId="606"/>
        </pc:sldMkLst>
      </pc:sldChg>
      <pc:sldChg chg="modSp add mod">
        <pc:chgData name="Igor Shinkar" userId="db6eb1b41a9778dd" providerId="LiveId" clId="{8D5D62BC-6AE8-4EEB-9B34-88D17CC5C3A8}" dt="2023-01-30T06:58:33.741" v="9" actId="20577"/>
        <pc:sldMkLst>
          <pc:docMk/>
          <pc:sldMk cId="3577366269" sldId="608"/>
        </pc:sldMkLst>
      </pc:sldChg>
      <pc:sldChg chg="add">
        <pc:chgData name="Igor Shinkar" userId="db6eb1b41a9778dd" providerId="LiveId" clId="{8D5D62BC-6AE8-4EEB-9B34-88D17CC5C3A8}" dt="2023-01-30T06:58:53.303" v="10"/>
        <pc:sldMkLst>
          <pc:docMk/>
          <pc:sldMk cId="3297466465" sldId="609"/>
        </pc:sldMkLst>
      </pc:sldChg>
      <pc:sldChg chg="add">
        <pc:chgData name="Igor Shinkar" userId="db6eb1b41a9778dd" providerId="LiveId" clId="{8D5D62BC-6AE8-4EEB-9B34-88D17CC5C3A8}" dt="2023-01-30T06:58:53.303" v="10"/>
        <pc:sldMkLst>
          <pc:docMk/>
          <pc:sldMk cId="1326939600" sldId="610"/>
        </pc:sldMkLst>
      </pc:sldChg>
      <pc:sldChg chg="modSp add mod">
        <pc:chgData name="Igor Shinkar" userId="db6eb1b41a9778dd" providerId="LiveId" clId="{8D5D62BC-6AE8-4EEB-9B34-88D17CC5C3A8}" dt="2023-01-30T07:01:47.885" v="39" actId="1076"/>
        <pc:sldMkLst>
          <pc:docMk/>
          <pc:sldMk cId="4140997240" sldId="611"/>
        </pc:sldMkLst>
      </pc:sldChg>
      <pc:sldChg chg="add">
        <pc:chgData name="Igor Shinkar" userId="db6eb1b41a9778dd" providerId="LiveId" clId="{8D5D62BC-6AE8-4EEB-9B34-88D17CC5C3A8}" dt="2023-01-30T06:58:53.303" v="10"/>
        <pc:sldMkLst>
          <pc:docMk/>
          <pc:sldMk cId="1324843173" sldId="612"/>
        </pc:sldMkLst>
      </pc:sldChg>
      <pc:sldChg chg="add">
        <pc:chgData name="Igor Shinkar" userId="db6eb1b41a9778dd" providerId="LiveId" clId="{8D5D62BC-6AE8-4EEB-9B34-88D17CC5C3A8}" dt="2023-01-30T06:58:53.303" v="10"/>
        <pc:sldMkLst>
          <pc:docMk/>
          <pc:sldMk cId="4143580289" sldId="613"/>
        </pc:sldMkLst>
      </pc:sldChg>
      <pc:sldChg chg="add">
        <pc:chgData name="Igor Shinkar" userId="db6eb1b41a9778dd" providerId="LiveId" clId="{8D5D62BC-6AE8-4EEB-9B34-88D17CC5C3A8}" dt="2023-01-30T06:59:51.061" v="30"/>
        <pc:sldMkLst>
          <pc:docMk/>
          <pc:sldMk cId="497691683" sldId="614"/>
        </pc:sldMkLst>
      </pc:sldChg>
      <pc:sldChg chg="add">
        <pc:chgData name="Igor Shinkar" userId="db6eb1b41a9778dd" providerId="LiveId" clId="{8D5D62BC-6AE8-4EEB-9B34-88D17CC5C3A8}" dt="2023-01-30T07:00:19.115" v="32"/>
        <pc:sldMkLst>
          <pc:docMk/>
          <pc:sldMk cId="2822106215" sldId="615"/>
        </pc:sldMkLst>
      </pc:sldChg>
      <pc:sldChg chg="add">
        <pc:chgData name="Igor Shinkar" userId="db6eb1b41a9778dd" providerId="LiveId" clId="{8D5D62BC-6AE8-4EEB-9B34-88D17CC5C3A8}" dt="2023-01-30T07:00:19.115" v="32"/>
        <pc:sldMkLst>
          <pc:docMk/>
          <pc:sldMk cId="793487114" sldId="616"/>
        </pc:sldMkLst>
      </pc:sldChg>
      <pc:sldChg chg="add">
        <pc:chgData name="Igor Shinkar" userId="db6eb1b41a9778dd" providerId="LiveId" clId="{8D5D62BC-6AE8-4EEB-9B34-88D17CC5C3A8}" dt="2023-01-30T07:00:19.115" v="32"/>
        <pc:sldMkLst>
          <pc:docMk/>
          <pc:sldMk cId="2748332287" sldId="617"/>
        </pc:sldMkLst>
      </pc:sldChg>
      <pc:sldChg chg="add">
        <pc:chgData name="Igor Shinkar" userId="db6eb1b41a9778dd" providerId="LiveId" clId="{8D5D62BC-6AE8-4EEB-9B34-88D17CC5C3A8}" dt="2023-01-30T07:00:19.115" v="32"/>
        <pc:sldMkLst>
          <pc:docMk/>
          <pc:sldMk cId="2950299750" sldId="618"/>
        </pc:sldMkLst>
      </pc:sldChg>
      <pc:sldChg chg="modSp add modAnim">
        <pc:chgData name="Igor Shinkar" userId="db6eb1b41a9778dd" providerId="LiveId" clId="{8D5D62BC-6AE8-4EEB-9B34-88D17CC5C3A8}" dt="2023-01-30T07:01:29.945" v="38" actId="20577"/>
        <pc:sldMkLst>
          <pc:docMk/>
          <pc:sldMk cId="2472823721" sldId="619"/>
        </pc:sldMkLst>
      </pc:sldChg>
      <pc:sldChg chg="add">
        <pc:chgData name="Igor Shinkar" userId="db6eb1b41a9778dd" providerId="LiveId" clId="{8D5D62BC-6AE8-4EEB-9B34-88D17CC5C3A8}" dt="2023-01-30T07:00:19.115" v="32"/>
        <pc:sldMkLst>
          <pc:docMk/>
          <pc:sldMk cId="3813934433" sldId="620"/>
        </pc:sldMkLst>
      </pc:sldChg>
      <pc:sldChg chg="add">
        <pc:chgData name="Igor Shinkar" userId="db6eb1b41a9778dd" providerId="LiveId" clId="{8D5D62BC-6AE8-4EEB-9B34-88D17CC5C3A8}" dt="2023-01-30T07:00:19.115" v="32"/>
        <pc:sldMkLst>
          <pc:docMk/>
          <pc:sldMk cId="2949879897" sldId="621"/>
        </pc:sldMkLst>
      </pc:sldChg>
      <pc:sldChg chg="add">
        <pc:chgData name="Igor Shinkar" userId="db6eb1b41a9778dd" providerId="LiveId" clId="{8D5D62BC-6AE8-4EEB-9B34-88D17CC5C3A8}" dt="2023-01-30T07:00:19.115" v="32"/>
        <pc:sldMkLst>
          <pc:docMk/>
          <pc:sldMk cId="3242239518" sldId="622"/>
        </pc:sldMkLst>
      </pc:sldChg>
      <pc:sldChg chg="modSp add modAnim">
        <pc:chgData name="Igor Shinkar" userId="db6eb1b41a9778dd" providerId="LiveId" clId="{8D5D62BC-6AE8-4EEB-9B34-88D17CC5C3A8}" dt="2023-02-03T19:30:10.521" v="72" actId="20577"/>
        <pc:sldMkLst>
          <pc:docMk/>
          <pc:sldMk cId="1440960658" sldId="623"/>
        </pc:sldMkLst>
      </pc:sldChg>
    </pc:docChg>
  </pc:docChgLst>
  <pc:docChgLst>
    <pc:chgData name="Igor Shinkar" userId="db6eb1b41a9778dd" providerId="LiveId" clId="{9BC0A695-7478-4508-A8CF-454DB7EFEF54}"/>
    <pc:docChg chg="addSld delSld modSld sldOrd">
      <pc:chgData name="Igor Shinkar" userId="db6eb1b41a9778dd" providerId="LiveId" clId="{9BC0A695-7478-4508-A8CF-454DB7EFEF54}" dt="2023-01-18T19:31:51.052" v="12" actId="6549"/>
      <pc:docMkLst>
        <pc:docMk/>
      </pc:docMkLst>
      <pc:sldChg chg="modSp mod">
        <pc:chgData name="Igor Shinkar" userId="db6eb1b41a9778dd" providerId="LiveId" clId="{9BC0A695-7478-4508-A8CF-454DB7EFEF54}" dt="2023-01-18T19:31:51.052" v="12" actId="6549"/>
        <pc:sldMkLst>
          <pc:docMk/>
          <pc:sldMk cId="0" sldId="256"/>
        </pc:sldMkLst>
      </pc:sldChg>
      <pc:sldChg chg="del">
        <pc:chgData name="Igor Shinkar" userId="db6eb1b41a9778dd" providerId="LiveId" clId="{9BC0A695-7478-4508-A8CF-454DB7EFEF54}" dt="2023-01-17T06:34:03.546" v="0" actId="47"/>
        <pc:sldMkLst>
          <pc:docMk/>
          <pc:sldMk cId="915010586" sldId="507"/>
        </pc:sldMkLst>
      </pc:sldChg>
      <pc:sldChg chg="del">
        <pc:chgData name="Igor Shinkar" userId="db6eb1b41a9778dd" providerId="LiveId" clId="{9BC0A695-7478-4508-A8CF-454DB7EFEF54}" dt="2023-01-17T06:34:03.546" v="0" actId="47"/>
        <pc:sldMkLst>
          <pc:docMk/>
          <pc:sldMk cId="2812135973" sldId="508"/>
        </pc:sldMkLst>
      </pc:sldChg>
      <pc:sldChg chg="del">
        <pc:chgData name="Igor Shinkar" userId="db6eb1b41a9778dd" providerId="LiveId" clId="{9BC0A695-7478-4508-A8CF-454DB7EFEF54}" dt="2023-01-17T06:34:03.546" v="0" actId="47"/>
        <pc:sldMkLst>
          <pc:docMk/>
          <pc:sldMk cId="3744354784" sldId="509"/>
        </pc:sldMkLst>
      </pc:sldChg>
      <pc:sldChg chg="del">
        <pc:chgData name="Igor Shinkar" userId="db6eb1b41a9778dd" providerId="LiveId" clId="{9BC0A695-7478-4508-A8CF-454DB7EFEF54}" dt="2023-01-17T06:34:03.546" v="0" actId="47"/>
        <pc:sldMkLst>
          <pc:docMk/>
          <pc:sldMk cId="1863227473" sldId="510"/>
        </pc:sldMkLst>
      </pc:sldChg>
      <pc:sldChg chg="del">
        <pc:chgData name="Igor Shinkar" userId="db6eb1b41a9778dd" providerId="LiveId" clId="{9BC0A695-7478-4508-A8CF-454DB7EFEF54}" dt="2023-01-17T06:34:03.546" v="0" actId="47"/>
        <pc:sldMkLst>
          <pc:docMk/>
          <pc:sldMk cId="3574181270" sldId="511"/>
        </pc:sldMkLst>
      </pc:sldChg>
      <pc:sldChg chg="del">
        <pc:chgData name="Igor Shinkar" userId="db6eb1b41a9778dd" providerId="LiveId" clId="{9BC0A695-7478-4508-A8CF-454DB7EFEF54}" dt="2023-01-17T06:34:03.546" v="0" actId="47"/>
        <pc:sldMkLst>
          <pc:docMk/>
          <pc:sldMk cId="3050185687" sldId="513"/>
        </pc:sldMkLst>
      </pc:sldChg>
      <pc:sldChg chg="modSp add">
        <pc:chgData name="Igor Shinkar" userId="db6eb1b41a9778dd" providerId="LiveId" clId="{9BC0A695-7478-4508-A8CF-454DB7EFEF54}" dt="2023-01-17T06:57:13.792" v="10" actId="6549"/>
        <pc:sldMkLst>
          <pc:docMk/>
          <pc:sldMk cId="3089987187" sldId="513"/>
        </pc:sldMkLst>
      </pc:sldChg>
      <pc:sldChg chg="del">
        <pc:chgData name="Igor Shinkar" userId="db6eb1b41a9778dd" providerId="LiveId" clId="{9BC0A695-7478-4508-A8CF-454DB7EFEF54}" dt="2023-01-17T06:34:03.546" v="0" actId="47"/>
        <pc:sldMkLst>
          <pc:docMk/>
          <pc:sldMk cId="77631059" sldId="517"/>
        </pc:sldMkLst>
      </pc:sldChg>
      <pc:sldChg chg="del">
        <pc:chgData name="Igor Shinkar" userId="db6eb1b41a9778dd" providerId="LiveId" clId="{9BC0A695-7478-4508-A8CF-454DB7EFEF54}" dt="2023-01-17T06:34:03.546" v="0" actId="47"/>
        <pc:sldMkLst>
          <pc:docMk/>
          <pc:sldMk cId="2937597572" sldId="518"/>
        </pc:sldMkLst>
      </pc:sldChg>
      <pc:sldChg chg="del">
        <pc:chgData name="Igor Shinkar" userId="db6eb1b41a9778dd" providerId="LiveId" clId="{9BC0A695-7478-4508-A8CF-454DB7EFEF54}" dt="2023-01-17T06:34:03.546" v="0" actId="47"/>
        <pc:sldMkLst>
          <pc:docMk/>
          <pc:sldMk cId="2788669836" sldId="519"/>
        </pc:sldMkLst>
      </pc:sldChg>
      <pc:sldChg chg="del">
        <pc:chgData name="Igor Shinkar" userId="db6eb1b41a9778dd" providerId="LiveId" clId="{9BC0A695-7478-4508-A8CF-454DB7EFEF54}" dt="2023-01-17T06:34:03.546" v="0" actId="47"/>
        <pc:sldMkLst>
          <pc:docMk/>
          <pc:sldMk cId="2319280325" sldId="520"/>
        </pc:sldMkLst>
      </pc:sldChg>
      <pc:sldChg chg="del">
        <pc:chgData name="Igor Shinkar" userId="db6eb1b41a9778dd" providerId="LiveId" clId="{9BC0A695-7478-4508-A8CF-454DB7EFEF54}" dt="2023-01-17T06:34:03.546" v="0" actId="47"/>
        <pc:sldMkLst>
          <pc:docMk/>
          <pc:sldMk cId="284162790" sldId="521"/>
        </pc:sldMkLst>
      </pc:sldChg>
      <pc:sldChg chg="del">
        <pc:chgData name="Igor Shinkar" userId="db6eb1b41a9778dd" providerId="LiveId" clId="{9BC0A695-7478-4508-A8CF-454DB7EFEF54}" dt="2023-01-17T06:34:03.546" v="0" actId="47"/>
        <pc:sldMkLst>
          <pc:docMk/>
          <pc:sldMk cId="2242719841" sldId="522"/>
        </pc:sldMkLst>
      </pc:sldChg>
      <pc:sldChg chg="del">
        <pc:chgData name="Igor Shinkar" userId="db6eb1b41a9778dd" providerId="LiveId" clId="{9BC0A695-7478-4508-A8CF-454DB7EFEF54}" dt="2023-01-17T06:34:03.546" v="0" actId="47"/>
        <pc:sldMkLst>
          <pc:docMk/>
          <pc:sldMk cId="1495137352" sldId="523"/>
        </pc:sldMkLst>
      </pc:sldChg>
      <pc:sldChg chg="del">
        <pc:chgData name="Igor Shinkar" userId="db6eb1b41a9778dd" providerId="LiveId" clId="{9BC0A695-7478-4508-A8CF-454DB7EFEF54}" dt="2023-01-17T06:34:03.546" v="0" actId="47"/>
        <pc:sldMkLst>
          <pc:docMk/>
          <pc:sldMk cId="539327138" sldId="524"/>
        </pc:sldMkLst>
      </pc:sldChg>
      <pc:sldChg chg="del">
        <pc:chgData name="Igor Shinkar" userId="db6eb1b41a9778dd" providerId="LiveId" clId="{9BC0A695-7478-4508-A8CF-454DB7EFEF54}" dt="2023-01-17T06:34:03.546" v="0" actId="47"/>
        <pc:sldMkLst>
          <pc:docMk/>
          <pc:sldMk cId="2451340240" sldId="525"/>
        </pc:sldMkLst>
      </pc:sldChg>
      <pc:sldChg chg="ord">
        <pc:chgData name="Igor Shinkar" userId="db6eb1b41a9778dd" providerId="LiveId" clId="{9BC0A695-7478-4508-A8CF-454DB7EFEF54}" dt="2023-01-17T06:34:55.176" v="5"/>
        <pc:sldMkLst>
          <pc:docMk/>
          <pc:sldMk cId="1980821399" sldId="536"/>
        </pc:sldMkLst>
      </pc:sldChg>
      <pc:sldChg chg="modSp ord">
        <pc:chgData name="Igor Shinkar" userId="db6eb1b41a9778dd" providerId="LiveId" clId="{9BC0A695-7478-4508-A8CF-454DB7EFEF54}" dt="2023-01-17T06:42:01.680" v="6"/>
        <pc:sldMkLst>
          <pc:docMk/>
          <pc:sldMk cId="1402092979" sldId="537"/>
        </pc:sldMkLst>
      </pc:sldChg>
      <pc:sldChg chg="del">
        <pc:chgData name="Igor Shinkar" userId="db6eb1b41a9778dd" providerId="LiveId" clId="{9BC0A695-7478-4508-A8CF-454DB7EFEF54}" dt="2023-01-17T06:34:08.550" v="1" actId="47"/>
        <pc:sldMkLst>
          <pc:docMk/>
          <pc:sldMk cId="2557727761" sldId="538"/>
        </pc:sldMkLst>
      </pc:sldChg>
      <pc:sldChg chg="del">
        <pc:chgData name="Igor Shinkar" userId="db6eb1b41a9778dd" providerId="LiveId" clId="{9BC0A695-7478-4508-A8CF-454DB7EFEF54}" dt="2023-01-17T06:34:08.550" v="1" actId="47"/>
        <pc:sldMkLst>
          <pc:docMk/>
          <pc:sldMk cId="3112419667" sldId="539"/>
        </pc:sldMkLst>
      </pc:sldChg>
      <pc:sldChg chg="del">
        <pc:chgData name="Igor Shinkar" userId="db6eb1b41a9778dd" providerId="LiveId" clId="{9BC0A695-7478-4508-A8CF-454DB7EFEF54}" dt="2023-01-17T06:34:08.550" v="1" actId="47"/>
        <pc:sldMkLst>
          <pc:docMk/>
          <pc:sldMk cId="1985219997" sldId="540"/>
        </pc:sldMkLst>
      </pc:sldChg>
      <pc:sldChg chg="del">
        <pc:chgData name="Igor Shinkar" userId="db6eb1b41a9778dd" providerId="LiveId" clId="{9BC0A695-7478-4508-A8CF-454DB7EFEF54}" dt="2023-01-17T06:34:17.997" v="3" actId="47"/>
        <pc:sldMkLst>
          <pc:docMk/>
          <pc:sldMk cId="2786750932" sldId="541"/>
        </pc:sldMkLst>
      </pc:sldChg>
      <pc:sldChg chg="del">
        <pc:chgData name="Igor Shinkar" userId="db6eb1b41a9778dd" providerId="LiveId" clId="{9BC0A695-7478-4508-A8CF-454DB7EFEF54}" dt="2023-01-17T06:34:10.340" v="2" actId="47"/>
        <pc:sldMkLst>
          <pc:docMk/>
          <pc:sldMk cId="1346430107" sldId="542"/>
        </pc:sldMkLst>
      </pc:sldChg>
      <pc:sldChg chg="del">
        <pc:chgData name="Igor Shinkar" userId="db6eb1b41a9778dd" providerId="LiveId" clId="{9BC0A695-7478-4508-A8CF-454DB7EFEF54}" dt="2023-01-17T06:34:17.997" v="3" actId="47"/>
        <pc:sldMkLst>
          <pc:docMk/>
          <pc:sldMk cId="1145301613" sldId="544"/>
        </pc:sldMkLst>
      </pc:sldChg>
      <pc:sldChg chg="del">
        <pc:chgData name="Igor Shinkar" userId="db6eb1b41a9778dd" providerId="LiveId" clId="{9BC0A695-7478-4508-A8CF-454DB7EFEF54}" dt="2023-01-17T06:34:17.997" v="3" actId="47"/>
        <pc:sldMkLst>
          <pc:docMk/>
          <pc:sldMk cId="2459527958" sldId="545"/>
        </pc:sldMkLst>
      </pc:sldChg>
      <pc:sldChg chg="del">
        <pc:chgData name="Igor Shinkar" userId="db6eb1b41a9778dd" providerId="LiveId" clId="{9BC0A695-7478-4508-A8CF-454DB7EFEF54}" dt="2023-01-17T06:34:17.997" v="3" actId="47"/>
        <pc:sldMkLst>
          <pc:docMk/>
          <pc:sldMk cId="516215389" sldId="547"/>
        </pc:sldMkLst>
      </pc:sldChg>
      <pc:sldChg chg="del">
        <pc:chgData name="Igor Shinkar" userId="db6eb1b41a9778dd" providerId="LiveId" clId="{9BC0A695-7478-4508-A8CF-454DB7EFEF54}" dt="2023-01-17T06:34:17.997" v="3" actId="47"/>
        <pc:sldMkLst>
          <pc:docMk/>
          <pc:sldMk cId="3607092206" sldId="549"/>
        </pc:sldMkLst>
      </pc:sldChg>
      <pc:sldChg chg="del">
        <pc:chgData name="Igor Shinkar" userId="db6eb1b41a9778dd" providerId="LiveId" clId="{9BC0A695-7478-4508-A8CF-454DB7EFEF54}" dt="2023-01-17T06:34:10.340" v="2" actId="47"/>
        <pc:sldMkLst>
          <pc:docMk/>
          <pc:sldMk cId="3109230227" sldId="555"/>
        </pc:sldMkLst>
      </pc:sldChg>
      <pc:sldChg chg="del">
        <pc:chgData name="Igor Shinkar" userId="db6eb1b41a9778dd" providerId="LiveId" clId="{9BC0A695-7478-4508-A8CF-454DB7EFEF54}" dt="2023-01-17T06:34:17.997" v="3" actId="47"/>
        <pc:sldMkLst>
          <pc:docMk/>
          <pc:sldMk cId="1918711554" sldId="556"/>
        </pc:sldMkLst>
      </pc:sldChg>
      <pc:sldChg chg="add">
        <pc:chgData name="Igor Shinkar" userId="db6eb1b41a9778dd" providerId="LiveId" clId="{9BC0A695-7478-4508-A8CF-454DB7EFEF54}" dt="2023-01-17T06:56:57.182" v="7"/>
        <pc:sldMkLst>
          <pc:docMk/>
          <pc:sldMk cId="1667495081" sldId="574"/>
        </pc:sldMkLst>
      </pc:sldChg>
      <pc:sldChg chg="add">
        <pc:chgData name="Igor Shinkar" userId="db6eb1b41a9778dd" providerId="LiveId" clId="{9BC0A695-7478-4508-A8CF-454DB7EFEF54}" dt="2023-01-17T06:56:57.182" v="7"/>
        <pc:sldMkLst>
          <pc:docMk/>
          <pc:sldMk cId="1710853579" sldId="575"/>
        </pc:sldMkLst>
      </pc:sldChg>
      <pc:sldChg chg="add">
        <pc:chgData name="Igor Shinkar" userId="db6eb1b41a9778dd" providerId="LiveId" clId="{9BC0A695-7478-4508-A8CF-454DB7EFEF54}" dt="2023-01-17T06:56:57.182" v="7"/>
        <pc:sldMkLst>
          <pc:docMk/>
          <pc:sldMk cId="1548663475" sldId="576"/>
        </pc:sldMkLst>
      </pc:sldChg>
      <pc:sldChg chg="add">
        <pc:chgData name="Igor Shinkar" userId="db6eb1b41a9778dd" providerId="LiveId" clId="{9BC0A695-7478-4508-A8CF-454DB7EFEF54}" dt="2023-01-17T06:56:57.182" v="7"/>
        <pc:sldMkLst>
          <pc:docMk/>
          <pc:sldMk cId="3214446553" sldId="577"/>
        </pc:sldMkLst>
      </pc:sldChg>
      <pc:sldChg chg="add">
        <pc:chgData name="Igor Shinkar" userId="db6eb1b41a9778dd" providerId="LiveId" clId="{9BC0A695-7478-4508-A8CF-454DB7EFEF54}" dt="2023-01-17T06:56:57.182" v="7"/>
        <pc:sldMkLst>
          <pc:docMk/>
          <pc:sldMk cId="663702974" sldId="578"/>
        </pc:sldMkLst>
      </pc:sldChg>
      <pc:sldChg chg="add">
        <pc:chgData name="Igor Shinkar" userId="db6eb1b41a9778dd" providerId="LiveId" clId="{9BC0A695-7478-4508-A8CF-454DB7EFEF54}" dt="2023-01-17T06:56:57.182" v="7"/>
        <pc:sldMkLst>
          <pc:docMk/>
          <pc:sldMk cId="3996024091" sldId="57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9053" y="0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658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9053" y="10157658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105275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17"/>
            <a:ext cx="5345280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62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en-US" sz="2000" b="0" i="0" u="none" strike="noStrike" kern="1200" cap="none" spc="0" baseline="0">
        <a:solidFill>
          <a:srgbClr val="000000"/>
        </a:solidFill>
        <a:uFillTx/>
        <a:latin typeface="Arial" pitchFamily="18"/>
        <a:ea typeface="Arial Unicode MS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399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30809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07851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05134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92390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52721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002286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84201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41137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17105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6699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031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92390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11466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002286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29936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30522C-6235-B9C3-25B1-FF22771F8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>
            <a:extLst>
              <a:ext uri="{FF2B5EF4-FFF2-40B4-BE49-F238E27FC236}">
                <a16:creationId xmlns:a16="http://schemas.microsoft.com/office/drawing/2014/main" id="{53DCBBAB-7409-20E3-033F-069269B2743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00F9CE1F-AF75-08A0-4BF8-5022C533C5A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14440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40740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25189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96322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42614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9249AB-56D7-A672-0BB6-A1A2A40A98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>
            <a:extLst>
              <a:ext uri="{FF2B5EF4-FFF2-40B4-BE49-F238E27FC236}">
                <a16:creationId xmlns:a16="http://schemas.microsoft.com/office/drawing/2014/main" id="{88385FA5-DA1A-8B4B-02ED-056C284B8F6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C0CFA659-868C-8572-0F03-CF45BD8DB49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514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9940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29828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92491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82050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963995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94681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221363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93493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187475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644317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6136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647591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634860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822671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614324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610448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6390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5734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1052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8003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05395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598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340578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4135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7143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5627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1755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73103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18688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10662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6116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94212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942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554059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6939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0960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5991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520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21622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7860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6773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1392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86078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5434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748341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06556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13224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83985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4756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1272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9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01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7110410" y="720720"/>
            <a:ext cx="2070101" cy="5759448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900117" y="720720"/>
            <a:ext cx="6057899" cy="575944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48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9156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3484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3238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720720" y="1949445"/>
            <a:ext cx="4351336" cy="38100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5224460" y="1949445"/>
            <a:ext cx="4351336" cy="38100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6241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231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23787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540686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6163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827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73747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75350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7362821" y="684208"/>
            <a:ext cx="2212976" cy="5075240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720720" y="684208"/>
            <a:ext cx="6489697" cy="507524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08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6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900117" y="1979611"/>
            <a:ext cx="4063995" cy="450055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5116516" y="1979611"/>
            <a:ext cx="4063995" cy="450055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6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14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05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4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37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10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899998" y="719998"/>
            <a:ext cx="8280001" cy="10799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99998" y="1979996"/>
            <a:ext cx="8280001" cy="450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8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1" y="6887160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2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Tahoma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415"/>
        </a:spcAft>
        <a:buNone/>
        <a:tabLst/>
        <a:defRPr lang="en-US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Tahoma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719998" y="683998"/>
            <a:ext cx="8460001" cy="102347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de-D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719998" y="1949043"/>
            <a:ext cx="8855643" cy="38109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39998" y="6318723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267361" y="6347161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6831363" y="6347161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4400" b="0" i="0" u="none" strike="noStrike" kern="0" cap="none" spc="0" baseline="0">
          <a:solidFill>
            <a:srgbClr val="000000"/>
          </a:solidFill>
          <a:uFillTx/>
          <a:latin typeface="Albany" pitchFamily="18"/>
          <a:cs typeface="Tahoma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415"/>
        </a:spcAft>
        <a:buNone/>
        <a:tabLst/>
        <a:defRPr lang="en-US" sz="3200" b="0" i="0" u="none" strike="noStrike" kern="0" cap="none" spc="0" baseline="0">
          <a:solidFill>
            <a:srgbClr val="000000"/>
          </a:solidFill>
          <a:uFillTx/>
          <a:latin typeface="Albany" pitchFamily="18"/>
          <a:cs typeface="Tahoma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AVLtree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sfu.ca/~ishinkar/teaching/fall25/cmpt225/exam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AVLtree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AVLtree.html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BTree.html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BTree.html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8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8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8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8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8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8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8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8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8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8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8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 noGrp="1"/>
          </p:cNvSpPr>
          <p:nvPr>
            <p:ph type="body" idx="4294967295"/>
          </p:nvPr>
        </p:nvSpPr>
        <p:spPr>
          <a:xfrm>
            <a:off x="719998" y="1445035"/>
            <a:ext cx="8855643" cy="4775666"/>
          </a:xfrm>
        </p:spPr>
        <p:txBody>
          <a:bodyPr>
            <a:spAutoFit/>
          </a:bodyPr>
          <a:lstStyle/>
          <a:p>
            <a:pPr lvl="0" algn="ctr"/>
            <a:endParaRPr lang="de-DE" sz="3600" b="1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CMPT 225</a:t>
            </a:r>
          </a:p>
          <a:p>
            <a:pPr lvl="0" algn="ctr"/>
            <a:b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Structures and Programming</a:t>
            </a:r>
          </a:p>
          <a:p>
            <a:pPr lvl="0" algn="ctr"/>
            <a:endParaRPr lang="de-DE" sz="3600" b="1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 06</a:t>
            </a:r>
            <a:endParaRPr lang="de-DE" sz="3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de-DE" sz="3600" dirty="0">
              <a:solidFill>
                <a:srgbClr val="9933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AVL Trees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u="sng" dirty="0"/>
              <a:t>Key Claim</a:t>
            </a:r>
            <a:r>
              <a:rPr lang="en-US" altLang="he-IL" sz="2200" dirty="0"/>
              <a:t>: If for vertex v of the tree</a:t>
            </a:r>
          </a:p>
          <a:p>
            <a:pPr marL="57150" indent="0" algn="ctr">
              <a:buFont typeface="Arial" panose="020B0604020202020204" pitchFamily="34" charset="0"/>
              <a:buNone/>
            </a:pPr>
            <a:r>
              <a:rPr lang="en-US" altLang="he-IL" sz="2200" dirty="0"/>
              <a:t>|height(</a:t>
            </a:r>
            <a:r>
              <a:rPr lang="en-US" altLang="he-IL" sz="2200" dirty="0" err="1"/>
              <a:t>v.leftSubtree</a:t>
            </a:r>
            <a:r>
              <a:rPr lang="en-US" altLang="he-IL" sz="2200" dirty="0"/>
              <a:t>) -  height(</a:t>
            </a:r>
            <a:r>
              <a:rPr lang="en-US" altLang="he-IL" sz="2200" dirty="0" err="1"/>
              <a:t>v.rightSubtree</a:t>
            </a:r>
            <a:r>
              <a:rPr lang="en-US" altLang="he-IL" sz="2200" dirty="0"/>
              <a:t>)| ≤ 1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dirty="0"/>
              <a:t>Then </a:t>
            </a:r>
            <a:r>
              <a:rPr lang="en-US" altLang="he-IL" sz="2200" b="1" dirty="0"/>
              <a:t>size ≥ Fib(height+1) &gt; 1.6</a:t>
            </a:r>
            <a:r>
              <a:rPr lang="en-US" altLang="he-IL" sz="2200" b="1" baseline="30000" dirty="0"/>
              <a:t>h </a:t>
            </a:r>
            <a:r>
              <a:rPr lang="en-US" altLang="he-IL" sz="2200" u="sng" dirty="0"/>
              <a:t>[There is an explicit formula for Fib]</a:t>
            </a:r>
          </a:p>
          <a:p>
            <a:pPr marL="57150" indent="0" algn="ctr">
              <a:buFont typeface="Arial" panose="020B0604020202020204" pitchFamily="34" charset="0"/>
              <a:buNone/>
            </a:pPr>
            <a:r>
              <a:rPr lang="en-US" altLang="he-IL" sz="1600" dirty="0"/>
              <a:t>Fib(0)=1, Fib(1)=1, Fib(2)=2, Fib(3)=3, Fib(h) = Fib(h-1)+Fib(h-2)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u="sng" dirty="0"/>
              <a:t>Proof</a:t>
            </a:r>
            <a:r>
              <a:rPr lang="en-US" altLang="he-IL" sz="2200" dirty="0"/>
              <a:t>: induction on the height of the tree. </a:t>
            </a:r>
          </a:p>
          <a:p>
            <a:pPr marL="400050"/>
            <a:r>
              <a:rPr lang="en-US" altLang="he-IL" sz="2200" dirty="0"/>
              <a:t>height=0 </a:t>
            </a:r>
            <a:r>
              <a:rPr lang="en-US" altLang="he-IL" sz="2200" dirty="0">
                <a:sym typeface="Wingdings" panose="05000000000000000000" pitchFamily="2" charset="2"/>
              </a:rPr>
              <a:t></a:t>
            </a:r>
            <a:r>
              <a:rPr lang="en-US" altLang="he-IL" sz="2200" dirty="0"/>
              <a:t> size = 1 = Fib(1) </a:t>
            </a:r>
          </a:p>
          <a:p>
            <a:pPr marL="400050"/>
            <a:r>
              <a:rPr lang="en-US" altLang="he-IL" sz="2200" dirty="0"/>
              <a:t>height=1 </a:t>
            </a:r>
            <a:r>
              <a:rPr lang="en-US" altLang="he-IL" sz="2200" dirty="0">
                <a:sym typeface="Wingdings" panose="05000000000000000000" pitchFamily="2" charset="2"/>
              </a:rPr>
              <a:t></a:t>
            </a:r>
            <a:r>
              <a:rPr lang="en-US" altLang="he-IL" sz="2200" dirty="0"/>
              <a:t> size ≥ 2 = Fib(2).</a:t>
            </a:r>
          </a:p>
          <a:p>
            <a:pPr marL="400050"/>
            <a:r>
              <a:rPr lang="en-US" altLang="he-IL" sz="2200" dirty="0"/>
              <a:t>Suppose height=h for h≥2. Then</a:t>
            </a:r>
          </a:p>
          <a:p>
            <a:pPr marL="57150"/>
            <a:r>
              <a:rPr lang="en-US" altLang="he-IL" sz="2200" dirty="0">
                <a:solidFill>
                  <a:srgbClr val="0070C0"/>
                </a:solidFill>
              </a:rPr>
              <a:t>size 	≥ 1+min-size(h-1)+min-size(h-2)</a:t>
            </a:r>
            <a:br>
              <a:rPr lang="en-US" altLang="he-IL" sz="2200" dirty="0">
                <a:solidFill>
                  <a:srgbClr val="0070C0"/>
                </a:solidFill>
              </a:rPr>
            </a:br>
            <a:r>
              <a:rPr lang="en-US" altLang="he-IL" sz="2200" dirty="0">
                <a:solidFill>
                  <a:srgbClr val="0070C0"/>
                </a:solidFill>
              </a:rPr>
              <a:t>	 ≥ 1+  Fib(h)        +    Fib(h-1)      &gt;  Fib(h+1).</a:t>
            </a:r>
          </a:p>
        </p:txBody>
      </p:sp>
    </p:spTree>
    <p:extLst>
      <p:ext uri="{BB962C8B-B14F-4D97-AF65-F5344CB8AC3E}">
        <p14:creationId xmlns:p14="http://schemas.microsoft.com/office/powerpoint/2010/main" val="20620908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AVL Trees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/>
            <a:r>
              <a:rPr lang="en-US" altLang="he-IL" sz="2200" u="sng" dirty="0"/>
              <a:t>Key Claim</a:t>
            </a:r>
            <a:r>
              <a:rPr lang="en-US" altLang="he-IL" sz="2200" dirty="0"/>
              <a:t>: If for vertex v of the tree</a:t>
            </a:r>
          </a:p>
          <a:p>
            <a:pPr marL="57150" algn="ctr"/>
            <a:r>
              <a:rPr lang="en-US" altLang="he-IL" sz="2200" dirty="0"/>
              <a:t>|height(</a:t>
            </a:r>
            <a:r>
              <a:rPr lang="en-US" altLang="he-IL" sz="2200" dirty="0" err="1"/>
              <a:t>v.leftSubtree</a:t>
            </a:r>
            <a:r>
              <a:rPr lang="en-US" altLang="he-IL" sz="2200" dirty="0"/>
              <a:t>) -  height(</a:t>
            </a:r>
            <a:r>
              <a:rPr lang="en-US" altLang="he-IL" sz="2200" dirty="0" err="1"/>
              <a:t>v.rightSubtree</a:t>
            </a:r>
            <a:r>
              <a:rPr lang="en-US" altLang="he-IL" sz="2200" dirty="0"/>
              <a:t>)| ≤ 1</a:t>
            </a:r>
          </a:p>
          <a:p>
            <a:pPr marL="57150"/>
            <a:r>
              <a:rPr lang="en-US" altLang="he-IL" sz="2200" dirty="0"/>
              <a:t>Then size ≥ Fib(height+1) &gt; 1.6</a:t>
            </a:r>
            <a:r>
              <a:rPr lang="en-US" altLang="he-IL" sz="2200" baseline="30000" dirty="0"/>
              <a:t>h</a:t>
            </a:r>
          </a:p>
          <a:p>
            <a:pPr marL="57150" indent="0">
              <a:buFont typeface="Arial" panose="020B0604020202020204" pitchFamily="34" charset="0"/>
              <a:buNone/>
            </a:pPr>
            <a:endParaRPr lang="en-US" altLang="he-IL" sz="2200" dirty="0"/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u="sng" dirty="0"/>
              <a:t>Conclusion</a:t>
            </a:r>
            <a:r>
              <a:rPr lang="en-US" altLang="he-IL" sz="2200" dirty="0"/>
              <a:t>: if an AVL tree has N nodes, then height(tree) &lt; log</a:t>
            </a:r>
            <a:r>
              <a:rPr lang="en-US" altLang="he-IL" sz="2200" baseline="-25000" dirty="0"/>
              <a:t>1.6</a:t>
            </a:r>
            <a:r>
              <a:rPr lang="en-US" altLang="he-IL" sz="2200" dirty="0"/>
              <a:t>(N)</a:t>
            </a:r>
          </a:p>
          <a:p>
            <a:pPr marL="57150" indent="0"/>
            <a:r>
              <a:rPr lang="en-US" altLang="he-IL" sz="2200" dirty="0"/>
              <a:t>N &gt; 1.6</a:t>
            </a:r>
            <a:r>
              <a:rPr lang="en-US" altLang="he-IL" sz="2200" baseline="30000" dirty="0"/>
              <a:t>h</a:t>
            </a:r>
            <a:r>
              <a:rPr lang="en-US" altLang="he-IL" sz="2200" dirty="0"/>
              <a:t>  </a:t>
            </a:r>
            <a:r>
              <a:rPr lang="en-US" altLang="he-IL" sz="2200" dirty="0">
                <a:sym typeface="Wingdings" panose="05000000000000000000" pitchFamily="2" charset="2"/>
              </a:rPr>
              <a:t>  log</a:t>
            </a:r>
            <a:r>
              <a:rPr lang="en-US" altLang="he-IL" sz="2200" baseline="-25000" dirty="0">
                <a:sym typeface="Wingdings" panose="05000000000000000000" pitchFamily="2" charset="2"/>
              </a:rPr>
              <a:t>1.6</a:t>
            </a:r>
            <a:r>
              <a:rPr lang="en-US" altLang="he-IL" sz="2200" dirty="0">
                <a:sym typeface="Wingdings" panose="05000000000000000000" pitchFamily="2" charset="2"/>
              </a:rPr>
              <a:t>(N) &gt; h</a:t>
            </a:r>
          </a:p>
          <a:p>
            <a:pPr marL="57150" indent="0"/>
            <a:r>
              <a:rPr lang="en-US" altLang="he-IL" sz="2200" dirty="0">
                <a:sym typeface="Wingdings" panose="05000000000000000000" pitchFamily="2" charset="2"/>
              </a:rPr>
              <a:t> h &lt; log</a:t>
            </a:r>
            <a:r>
              <a:rPr lang="en-US" altLang="he-IL" sz="2200" baseline="-25000" dirty="0">
                <a:sym typeface="Wingdings" panose="05000000000000000000" pitchFamily="2" charset="2"/>
              </a:rPr>
              <a:t>1.6</a:t>
            </a:r>
            <a:r>
              <a:rPr lang="en-US" altLang="he-IL" sz="2200" dirty="0">
                <a:sym typeface="Wingdings" panose="05000000000000000000" pitchFamily="2" charset="2"/>
              </a:rPr>
              <a:t>(N) = </a:t>
            </a:r>
            <a:r>
              <a:rPr lang="en-US" altLang="he-IL" sz="2200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log</a:t>
            </a:r>
            <a:r>
              <a:rPr lang="en-US" altLang="he-IL" sz="2200" baseline="-25000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1.6</a:t>
            </a:r>
            <a:r>
              <a:rPr lang="en-US" altLang="he-IL" sz="2200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(2) *</a:t>
            </a:r>
            <a:r>
              <a:rPr lang="en-US" altLang="he-IL" sz="2200" dirty="0">
                <a:sym typeface="Wingdings" panose="05000000000000000000" pitchFamily="2" charset="2"/>
              </a:rPr>
              <a:t> log</a:t>
            </a:r>
            <a:r>
              <a:rPr lang="en-US" altLang="he-IL" sz="2200" baseline="-25000" dirty="0">
                <a:sym typeface="Wingdings" panose="05000000000000000000" pitchFamily="2" charset="2"/>
              </a:rPr>
              <a:t>2</a:t>
            </a:r>
            <a:r>
              <a:rPr lang="en-US" altLang="he-IL" sz="2200" dirty="0">
                <a:sym typeface="Wingdings" panose="05000000000000000000" pitchFamily="2" charset="2"/>
              </a:rPr>
              <a:t>(N) &lt; 1.5 log</a:t>
            </a:r>
            <a:r>
              <a:rPr lang="en-US" altLang="he-IL" sz="2200" baseline="-25000" dirty="0">
                <a:sym typeface="Wingdings" panose="05000000000000000000" pitchFamily="2" charset="2"/>
              </a:rPr>
              <a:t>2</a:t>
            </a:r>
            <a:r>
              <a:rPr lang="en-US" altLang="he-IL" sz="2200" dirty="0">
                <a:sym typeface="Wingdings" panose="05000000000000000000" pitchFamily="2" charset="2"/>
              </a:rPr>
              <a:t>(N)</a:t>
            </a:r>
            <a:br>
              <a:rPr lang="en-US" altLang="he-IL" sz="2200" dirty="0">
                <a:sym typeface="Wingdings" panose="05000000000000000000" pitchFamily="2" charset="2"/>
              </a:rPr>
            </a:br>
            <a:endParaRPr lang="en-US" altLang="he-IL" sz="2200" dirty="0">
              <a:sym typeface="Wingdings" panose="05000000000000000000" pitchFamily="2" charset="2"/>
            </a:endParaRPr>
          </a:p>
          <a:p>
            <a:pPr marL="57150" indent="0"/>
            <a:r>
              <a:rPr lang="en-US" altLang="he-IL" sz="2200" u="sng" dirty="0"/>
              <a:t>Goal for today</a:t>
            </a:r>
            <a:r>
              <a:rPr lang="en-US" altLang="he-IL" sz="2200" dirty="0"/>
              <a:t>:</a:t>
            </a:r>
          </a:p>
          <a:p>
            <a:pPr marL="57150" indent="0"/>
            <a:r>
              <a:rPr lang="en-US" altLang="he-IL" sz="2200" dirty="0"/>
              <a:t>- Insertion/deletion that preserves that AVL property</a:t>
            </a:r>
          </a:p>
        </p:txBody>
      </p:sp>
    </p:spTree>
    <p:extLst>
      <p:ext uri="{BB962C8B-B14F-4D97-AF65-F5344CB8AC3E}">
        <p14:creationId xmlns:p14="http://schemas.microsoft.com/office/powerpoint/2010/main" val="30948871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endParaRPr lang="de-DE" altLang="en-US" sz="7000" dirty="0"/>
          </a:p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r>
              <a:rPr lang="de-DE" altLang="en-US" sz="7000" dirty="0"/>
              <a:t>AVL trees</a:t>
            </a:r>
          </a:p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r>
              <a:rPr lang="de-DE" altLang="en-US" sz="7000" dirty="0"/>
              <a:t>basic operations</a:t>
            </a:r>
          </a:p>
        </p:txBody>
      </p:sp>
    </p:spTree>
    <p:extLst>
      <p:ext uri="{BB962C8B-B14F-4D97-AF65-F5344CB8AC3E}">
        <p14:creationId xmlns:p14="http://schemas.microsoft.com/office/powerpoint/2010/main" val="35587951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B43446DD-62F1-4B28-8F82-03F50C75457E}"/>
              </a:ext>
            </a:extLst>
          </p:cNvPr>
          <p:cNvSpPr/>
          <p:nvPr/>
        </p:nvSpPr>
        <p:spPr bwMode="auto">
          <a:xfrm rot="21061140">
            <a:off x="6407980" y="3739253"/>
            <a:ext cx="2574758" cy="2004219"/>
          </a:xfrm>
          <a:custGeom>
            <a:avLst/>
            <a:gdLst>
              <a:gd name="connsiteX0" fmla="*/ 372979 w 2574758"/>
              <a:gd name="connsiteY0" fmla="*/ 404019 h 2004219"/>
              <a:gd name="connsiteX1" fmla="*/ 372979 w 2574758"/>
              <a:gd name="connsiteY1" fmla="*/ 404019 h 2004219"/>
              <a:gd name="connsiteX2" fmla="*/ 1395664 w 2574758"/>
              <a:gd name="connsiteY2" fmla="*/ 6977 h 2004219"/>
              <a:gd name="connsiteX3" fmla="*/ 1684421 w 2574758"/>
              <a:gd name="connsiteY3" fmla="*/ 19009 h 2004219"/>
              <a:gd name="connsiteX4" fmla="*/ 1780674 w 2574758"/>
              <a:gd name="connsiteY4" fmla="*/ 31041 h 2004219"/>
              <a:gd name="connsiteX5" fmla="*/ 1864895 w 2574758"/>
              <a:gd name="connsiteY5" fmla="*/ 127293 h 2004219"/>
              <a:gd name="connsiteX6" fmla="*/ 1900990 w 2574758"/>
              <a:gd name="connsiteY6" fmla="*/ 151356 h 2004219"/>
              <a:gd name="connsiteX7" fmla="*/ 1973179 w 2574758"/>
              <a:gd name="connsiteY7" fmla="*/ 235577 h 2004219"/>
              <a:gd name="connsiteX8" fmla="*/ 1997243 w 2574758"/>
              <a:gd name="connsiteY8" fmla="*/ 271672 h 2004219"/>
              <a:gd name="connsiteX9" fmla="*/ 2081464 w 2574758"/>
              <a:gd name="connsiteY9" fmla="*/ 355893 h 2004219"/>
              <a:gd name="connsiteX10" fmla="*/ 2117558 w 2574758"/>
              <a:gd name="connsiteY10" fmla="*/ 391988 h 2004219"/>
              <a:gd name="connsiteX11" fmla="*/ 2165685 w 2574758"/>
              <a:gd name="connsiteY11" fmla="*/ 452146 h 2004219"/>
              <a:gd name="connsiteX12" fmla="*/ 2237874 w 2574758"/>
              <a:gd name="connsiteY12" fmla="*/ 548398 h 2004219"/>
              <a:gd name="connsiteX13" fmla="*/ 2286000 w 2574758"/>
              <a:gd name="connsiteY13" fmla="*/ 656683 h 2004219"/>
              <a:gd name="connsiteX14" fmla="*/ 2310064 w 2574758"/>
              <a:gd name="connsiteY14" fmla="*/ 716841 h 2004219"/>
              <a:gd name="connsiteX15" fmla="*/ 2346158 w 2574758"/>
              <a:gd name="connsiteY15" fmla="*/ 740904 h 2004219"/>
              <a:gd name="connsiteX16" fmla="*/ 2382253 w 2574758"/>
              <a:gd name="connsiteY16" fmla="*/ 861219 h 2004219"/>
              <a:gd name="connsiteX17" fmla="*/ 2406316 w 2574758"/>
              <a:gd name="connsiteY17" fmla="*/ 885283 h 2004219"/>
              <a:gd name="connsiteX18" fmla="*/ 2454443 w 2574758"/>
              <a:gd name="connsiteY18" fmla="*/ 957472 h 2004219"/>
              <a:gd name="connsiteX19" fmla="*/ 2526632 w 2574758"/>
              <a:gd name="connsiteY19" fmla="*/ 1053725 h 2004219"/>
              <a:gd name="connsiteX20" fmla="*/ 2562727 w 2574758"/>
              <a:gd name="connsiteY20" fmla="*/ 1137946 h 2004219"/>
              <a:gd name="connsiteX21" fmla="*/ 2574758 w 2574758"/>
              <a:gd name="connsiteY21" fmla="*/ 1186072 h 2004219"/>
              <a:gd name="connsiteX22" fmla="*/ 2562727 w 2574758"/>
              <a:gd name="connsiteY22" fmla="*/ 1715462 h 2004219"/>
              <a:gd name="connsiteX23" fmla="*/ 2526632 w 2574758"/>
              <a:gd name="connsiteY23" fmla="*/ 1811714 h 2004219"/>
              <a:gd name="connsiteX24" fmla="*/ 2442411 w 2574758"/>
              <a:gd name="connsiteY24" fmla="*/ 1871872 h 2004219"/>
              <a:gd name="connsiteX25" fmla="*/ 2406316 w 2574758"/>
              <a:gd name="connsiteY25" fmla="*/ 1895935 h 2004219"/>
              <a:gd name="connsiteX26" fmla="*/ 2370221 w 2574758"/>
              <a:gd name="connsiteY26" fmla="*/ 1932030 h 2004219"/>
              <a:gd name="connsiteX27" fmla="*/ 2322095 w 2574758"/>
              <a:gd name="connsiteY27" fmla="*/ 1944062 h 2004219"/>
              <a:gd name="connsiteX28" fmla="*/ 2249906 w 2574758"/>
              <a:gd name="connsiteY28" fmla="*/ 1968125 h 2004219"/>
              <a:gd name="connsiteX29" fmla="*/ 2177716 w 2574758"/>
              <a:gd name="connsiteY29" fmla="*/ 1992188 h 2004219"/>
              <a:gd name="connsiteX30" fmla="*/ 2141621 w 2574758"/>
              <a:gd name="connsiteY30" fmla="*/ 2004219 h 2004219"/>
              <a:gd name="connsiteX31" fmla="*/ 2057400 w 2574758"/>
              <a:gd name="connsiteY31" fmla="*/ 1992188 h 2004219"/>
              <a:gd name="connsiteX32" fmla="*/ 1997243 w 2574758"/>
              <a:gd name="connsiteY32" fmla="*/ 1980156 h 2004219"/>
              <a:gd name="connsiteX33" fmla="*/ 1876927 w 2574758"/>
              <a:gd name="connsiteY33" fmla="*/ 1968125 h 2004219"/>
              <a:gd name="connsiteX34" fmla="*/ 1684421 w 2574758"/>
              <a:gd name="connsiteY34" fmla="*/ 1944062 h 2004219"/>
              <a:gd name="connsiteX35" fmla="*/ 1636295 w 2574758"/>
              <a:gd name="connsiteY35" fmla="*/ 1932030 h 2004219"/>
              <a:gd name="connsiteX36" fmla="*/ 1431758 w 2574758"/>
              <a:gd name="connsiteY36" fmla="*/ 1907967 h 2004219"/>
              <a:gd name="connsiteX37" fmla="*/ 1143000 w 2574758"/>
              <a:gd name="connsiteY37" fmla="*/ 1883904 h 2004219"/>
              <a:gd name="connsiteX38" fmla="*/ 1058779 w 2574758"/>
              <a:gd name="connsiteY38" fmla="*/ 1859841 h 2004219"/>
              <a:gd name="connsiteX39" fmla="*/ 890337 w 2574758"/>
              <a:gd name="connsiteY39" fmla="*/ 1847809 h 2004219"/>
              <a:gd name="connsiteX40" fmla="*/ 818148 w 2574758"/>
              <a:gd name="connsiteY40" fmla="*/ 1835777 h 2004219"/>
              <a:gd name="connsiteX41" fmla="*/ 709864 w 2574758"/>
              <a:gd name="connsiteY41" fmla="*/ 1823746 h 2004219"/>
              <a:gd name="connsiteX42" fmla="*/ 637674 w 2574758"/>
              <a:gd name="connsiteY42" fmla="*/ 1799683 h 2004219"/>
              <a:gd name="connsiteX43" fmla="*/ 565485 w 2574758"/>
              <a:gd name="connsiteY43" fmla="*/ 1787651 h 2004219"/>
              <a:gd name="connsiteX44" fmla="*/ 409074 w 2574758"/>
              <a:gd name="connsiteY44" fmla="*/ 1763588 h 2004219"/>
              <a:gd name="connsiteX45" fmla="*/ 372979 w 2574758"/>
              <a:gd name="connsiteY45" fmla="*/ 1751556 h 2004219"/>
              <a:gd name="connsiteX46" fmla="*/ 288758 w 2574758"/>
              <a:gd name="connsiteY46" fmla="*/ 1727493 h 2004219"/>
              <a:gd name="connsiteX47" fmla="*/ 192506 w 2574758"/>
              <a:gd name="connsiteY47" fmla="*/ 1679367 h 2004219"/>
              <a:gd name="connsiteX48" fmla="*/ 120316 w 2574758"/>
              <a:gd name="connsiteY48" fmla="*/ 1631241 h 2004219"/>
              <a:gd name="connsiteX49" fmla="*/ 96253 w 2574758"/>
              <a:gd name="connsiteY49" fmla="*/ 1607177 h 2004219"/>
              <a:gd name="connsiteX50" fmla="*/ 84221 w 2574758"/>
              <a:gd name="connsiteY50" fmla="*/ 1571083 h 2004219"/>
              <a:gd name="connsiteX51" fmla="*/ 48127 w 2574758"/>
              <a:gd name="connsiteY51" fmla="*/ 1547019 h 2004219"/>
              <a:gd name="connsiteX52" fmla="*/ 24064 w 2574758"/>
              <a:gd name="connsiteY52" fmla="*/ 1510925 h 2004219"/>
              <a:gd name="connsiteX53" fmla="*/ 0 w 2574758"/>
              <a:gd name="connsiteY53" fmla="*/ 1426704 h 2004219"/>
              <a:gd name="connsiteX54" fmla="*/ 36095 w 2574758"/>
              <a:gd name="connsiteY54" fmla="*/ 1174041 h 2004219"/>
              <a:gd name="connsiteX55" fmla="*/ 48127 w 2574758"/>
              <a:gd name="connsiteY55" fmla="*/ 1113883 h 2004219"/>
              <a:gd name="connsiteX56" fmla="*/ 84221 w 2574758"/>
              <a:gd name="connsiteY56" fmla="*/ 1065756 h 2004219"/>
              <a:gd name="connsiteX57" fmla="*/ 120316 w 2574758"/>
              <a:gd name="connsiteY57" fmla="*/ 981535 h 2004219"/>
              <a:gd name="connsiteX58" fmla="*/ 168443 w 2574758"/>
              <a:gd name="connsiteY58" fmla="*/ 921377 h 2004219"/>
              <a:gd name="connsiteX59" fmla="*/ 180474 w 2574758"/>
              <a:gd name="connsiteY59" fmla="*/ 873251 h 2004219"/>
              <a:gd name="connsiteX60" fmla="*/ 192506 w 2574758"/>
              <a:gd name="connsiteY60" fmla="*/ 837156 h 2004219"/>
              <a:gd name="connsiteX61" fmla="*/ 216569 w 2574758"/>
              <a:gd name="connsiteY61" fmla="*/ 728872 h 2004219"/>
              <a:gd name="connsiteX62" fmla="*/ 228600 w 2574758"/>
              <a:gd name="connsiteY62" fmla="*/ 692777 h 2004219"/>
              <a:gd name="connsiteX63" fmla="*/ 252664 w 2574758"/>
              <a:gd name="connsiteY63" fmla="*/ 668714 h 2004219"/>
              <a:gd name="connsiteX64" fmla="*/ 288758 w 2574758"/>
              <a:gd name="connsiteY64" fmla="*/ 548398 h 2004219"/>
              <a:gd name="connsiteX65" fmla="*/ 336885 w 2574758"/>
              <a:gd name="connsiteY65" fmla="*/ 488241 h 2004219"/>
              <a:gd name="connsiteX66" fmla="*/ 385011 w 2574758"/>
              <a:gd name="connsiteY66" fmla="*/ 416051 h 2004219"/>
              <a:gd name="connsiteX67" fmla="*/ 372979 w 2574758"/>
              <a:gd name="connsiteY67" fmla="*/ 404019 h 2004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2574758" h="2004219">
                <a:moveTo>
                  <a:pt x="372979" y="404019"/>
                </a:moveTo>
                <a:lnTo>
                  <a:pt x="372979" y="404019"/>
                </a:lnTo>
                <a:cubicBezTo>
                  <a:pt x="709130" y="249572"/>
                  <a:pt x="1027809" y="83614"/>
                  <a:pt x="1395664" y="6977"/>
                </a:cubicBezTo>
                <a:cubicBezTo>
                  <a:pt x="1489975" y="-12671"/>
                  <a:pt x="1588169" y="14998"/>
                  <a:pt x="1684421" y="19009"/>
                </a:cubicBezTo>
                <a:cubicBezTo>
                  <a:pt x="1716505" y="23020"/>
                  <a:pt x="1749479" y="22533"/>
                  <a:pt x="1780674" y="31041"/>
                </a:cubicBezTo>
                <a:cubicBezTo>
                  <a:pt x="1825120" y="43163"/>
                  <a:pt x="1840172" y="99038"/>
                  <a:pt x="1864895" y="127293"/>
                </a:cubicBezTo>
                <a:cubicBezTo>
                  <a:pt x="1874417" y="138175"/>
                  <a:pt x="1888958" y="143335"/>
                  <a:pt x="1900990" y="151356"/>
                </a:cubicBezTo>
                <a:cubicBezTo>
                  <a:pt x="1956231" y="234218"/>
                  <a:pt x="1885657" y="133469"/>
                  <a:pt x="1973179" y="235577"/>
                </a:cubicBezTo>
                <a:cubicBezTo>
                  <a:pt x="1982590" y="246556"/>
                  <a:pt x="1987569" y="260924"/>
                  <a:pt x="1997243" y="271672"/>
                </a:cubicBezTo>
                <a:cubicBezTo>
                  <a:pt x="2023802" y="301182"/>
                  <a:pt x="2053390" y="327819"/>
                  <a:pt x="2081464" y="355893"/>
                </a:cubicBezTo>
                <a:cubicBezTo>
                  <a:pt x="2093495" y="367925"/>
                  <a:pt x="2108120" y="377831"/>
                  <a:pt x="2117558" y="391988"/>
                </a:cubicBezTo>
                <a:cubicBezTo>
                  <a:pt x="2191622" y="503086"/>
                  <a:pt x="2097107" y="366425"/>
                  <a:pt x="2165685" y="452146"/>
                </a:cubicBezTo>
                <a:cubicBezTo>
                  <a:pt x="2190739" y="483463"/>
                  <a:pt x="2237874" y="548398"/>
                  <a:pt x="2237874" y="548398"/>
                </a:cubicBezTo>
                <a:cubicBezTo>
                  <a:pt x="2263335" y="624780"/>
                  <a:pt x="2233794" y="541830"/>
                  <a:pt x="2286000" y="656683"/>
                </a:cubicBezTo>
                <a:cubicBezTo>
                  <a:pt x="2294937" y="676345"/>
                  <a:pt x="2297511" y="699266"/>
                  <a:pt x="2310064" y="716841"/>
                </a:cubicBezTo>
                <a:cubicBezTo>
                  <a:pt x="2318469" y="728608"/>
                  <a:pt x="2334127" y="732883"/>
                  <a:pt x="2346158" y="740904"/>
                </a:cubicBezTo>
                <a:cubicBezTo>
                  <a:pt x="2351611" y="762714"/>
                  <a:pt x="2372490" y="851456"/>
                  <a:pt x="2382253" y="861219"/>
                </a:cubicBezTo>
                <a:cubicBezTo>
                  <a:pt x="2390274" y="869240"/>
                  <a:pt x="2399510" y="876208"/>
                  <a:pt x="2406316" y="885283"/>
                </a:cubicBezTo>
                <a:cubicBezTo>
                  <a:pt x="2423668" y="908419"/>
                  <a:pt x="2433994" y="937022"/>
                  <a:pt x="2454443" y="957472"/>
                </a:cubicBezTo>
                <a:cubicBezTo>
                  <a:pt x="2507073" y="1010103"/>
                  <a:pt x="2481783" y="978977"/>
                  <a:pt x="2526632" y="1053725"/>
                </a:cubicBezTo>
                <a:cubicBezTo>
                  <a:pt x="2561177" y="1191900"/>
                  <a:pt x="2512871" y="1021614"/>
                  <a:pt x="2562727" y="1137946"/>
                </a:cubicBezTo>
                <a:cubicBezTo>
                  <a:pt x="2569241" y="1153145"/>
                  <a:pt x="2570748" y="1170030"/>
                  <a:pt x="2574758" y="1186072"/>
                </a:cubicBezTo>
                <a:cubicBezTo>
                  <a:pt x="2570748" y="1362535"/>
                  <a:pt x="2569925" y="1539100"/>
                  <a:pt x="2562727" y="1715462"/>
                </a:cubicBezTo>
                <a:cubicBezTo>
                  <a:pt x="2560947" y="1759071"/>
                  <a:pt x="2552783" y="1780332"/>
                  <a:pt x="2526632" y="1811714"/>
                </a:cubicBezTo>
                <a:cubicBezTo>
                  <a:pt x="2486546" y="1859817"/>
                  <a:pt x="2496594" y="1840910"/>
                  <a:pt x="2442411" y="1871872"/>
                </a:cubicBezTo>
                <a:cubicBezTo>
                  <a:pt x="2429856" y="1879046"/>
                  <a:pt x="2417425" y="1886678"/>
                  <a:pt x="2406316" y="1895935"/>
                </a:cubicBezTo>
                <a:cubicBezTo>
                  <a:pt x="2393244" y="1906828"/>
                  <a:pt x="2384994" y="1923588"/>
                  <a:pt x="2370221" y="1932030"/>
                </a:cubicBezTo>
                <a:cubicBezTo>
                  <a:pt x="2355864" y="1940234"/>
                  <a:pt x="2337933" y="1939310"/>
                  <a:pt x="2322095" y="1944062"/>
                </a:cubicBezTo>
                <a:cubicBezTo>
                  <a:pt x="2297800" y="1951351"/>
                  <a:pt x="2273969" y="1960104"/>
                  <a:pt x="2249906" y="1968125"/>
                </a:cubicBezTo>
                <a:lnTo>
                  <a:pt x="2177716" y="1992188"/>
                </a:lnTo>
                <a:lnTo>
                  <a:pt x="2141621" y="2004219"/>
                </a:lnTo>
                <a:cubicBezTo>
                  <a:pt x="2113547" y="2000209"/>
                  <a:pt x="2085373" y="1996850"/>
                  <a:pt x="2057400" y="1992188"/>
                </a:cubicBezTo>
                <a:cubicBezTo>
                  <a:pt x="2037229" y="1988826"/>
                  <a:pt x="2017513" y="1982859"/>
                  <a:pt x="1997243" y="1980156"/>
                </a:cubicBezTo>
                <a:cubicBezTo>
                  <a:pt x="1957291" y="1974829"/>
                  <a:pt x="1917032" y="1972135"/>
                  <a:pt x="1876927" y="1968125"/>
                </a:cubicBezTo>
                <a:cubicBezTo>
                  <a:pt x="1763588" y="1939790"/>
                  <a:pt x="1898900" y="1970872"/>
                  <a:pt x="1684421" y="1944062"/>
                </a:cubicBezTo>
                <a:cubicBezTo>
                  <a:pt x="1668013" y="1942011"/>
                  <a:pt x="1652564" y="1934988"/>
                  <a:pt x="1636295" y="1932030"/>
                </a:cubicBezTo>
                <a:cubicBezTo>
                  <a:pt x="1571273" y="1920207"/>
                  <a:pt x="1496296" y="1914420"/>
                  <a:pt x="1431758" y="1907967"/>
                </a:cubicBezTo>
                <a:cubicBezTo>
                  <a:pt x="1282425" y="1870632"/>
                  <a:pt x="1513282" y="1925046"/>
                  <a:pt x="1143000" y="1883904"/>
                </a:cubicBezTo>
                <a:cubicBezTo>
                  <a:pt x="1113982" y="1880680"/>
                  <a:pt x="1087683" y="1863970"/>
                  <a:pt x="1058779" y="1859841"/>
                </a:cubicBezTo>
                <a:cubicBezTo>
                  <a:pt x="1003054" y="1851880"/>
                  <a:pt x="946484" y="1851820"/>
                  <a:pt x="890337" y="1847809"/>
                </a:cubicBezTo>
                <a:cubicBezTo>
                  <a:pt x="866274" y="1843798"/>
                  <a:pt x="842329" y="1839001"/>
                  <a:pt x="818148" y="1835777"/>
                </a:cubicBezTo>
                <a:cubicBezTo>
                  <a:pt x="782150" y="1830977"/>
                  <a:pt x="745476" y="1830868"/>
                  <a:pt x="709864" y="1823746"/>
                </a:cubicBezTo>
                <a:cubicBezTo>
                  <a:pt x="684992" y="1818772"/>
                  <a:pt x="662694" y="1803853"/>
                  <a:pt x="637674" y="1799683"/>
                </a:cubicBezTo>
                <a:lnTo>
                  <a:pt x="565485" y="1787651"/>
                </a:lnTo>
                <a:cubicBezTo>
                  <a:pt x="364108" y="1756669"/>
                  <a:pt x="589244" y="1793615"/>
                  <a:pt x="409074" y="1763588"/>
                </a:cubicBezTo>
                <a:cubicBezTo>
                  <a:pt x="397042" y="1759577"/>
                  <a:pt x="385174" y="1755040"/>
                  <a:pt x="372979" y="1751556"/>
                </a:cubicBezTo>
                <a:cubicBezTo>
                  <a:pt x="348231" y="1744485"/>
                  <a:pt x="313173" y="1738591"/>
                  <a:pt x="288758" y="1727493"/>
                </a:cubicBezTo>
                <a:cubicBezTo>
                  <a:pt x="256102" y="1712649"/>
                  <a:pt x="217871" y="1704732"/>
                  <a:pt x="192506" y="1679367"/>
                </a:cubicBezTo>
                <a:cubicBezTo>
                  <a:pt x="147443" y="1634304"/>
                  <a:pt x="172553" y="1648652"/>
                  <a:pt x="120316" y="1631241"/>
                </a:cubicBezTo>
                <a:cubicBezTo>
                  <a:pt x="112295" y="1623220"/>
                  <a:pt x="102089" y="1616904"/>
                  <a:pt x="96253" y="1607177"/>
                </a:cubicBezTo>
                <a:cubicBezTo>
                  <a:pt x="89728" y="1596302"/>
                  <a:pt x="92143" y="1580986"/>
                  <a:pt x="84221" y="1571083"/>
                </a:cubicBezTo>
                <a:cubicBezTo>
                  <a:pt x="75188" y="1559792"/>
                  <a:pt x="60158" y="1555040"/>
                  <a:pt x="48127" y="1547019"/>
                </a:cubicBezTo>
                <a:cubicBezTo>
                  <a:pt x="40106" y="1534988"/>
                  <a:pt x="30531" y="1523858"/>
                  <a:pt x="24064" y="1510925"/>
                </a:cubicBezTo>
                <a:cubicBezTo>
                  <a:pt x="15434" y="1493664"/>
                  <a:pt x="3855" y="1442124"/>
                  <a:pt x="0" y="1426704"/>
                </a:cubicBezTo>
                <a:cubicBezTo>
                  <a:pt x="21830" y="1142922"/>
                  <a:pt x="-5243" y="1380724"/>
                  <a:pt x="36095" y="1174041"/>
                </a:cubicBezTo>
                <a:cubicBezTo>
                  <a:pt x="40106" y="1153988"/>
                  <a:pt x="39822" y="1132570"/>
                  <a:pt x="48127" y="1113883"/>
                </a:cubicBezTo>
                <a:cubicBezTo>
                  <a:pt x="56271" y="1095559"/>
                  <a:pt x="73593" y="1082761"/>
                  <a:pt x="84221" y="1065756"/>
                </a:cubicBezTo>
                <a:cubicBezTo>
                  <a:pt x="146822" y="965595"/>
                  <a:pt x="79375" y="1063419"/>
                  <a:pt x="120316" y="981535"/>
                </a:cubicBezTo>
                <a:cubicBezTo>
                  <a:pt x="135493" y="951181"/>
                  <a:pt x="146062" y="943758"/>
                  <a:pt x="168443" y="921377"/>
                </a:cubicBezTo>
                <a:cubicBezTo>
                  <a:pt x="172453" y="905335"/>
                  <a:pt x="175931" y="889150"/>
                  <a:pt x="180474" y="873251"/>
                </a:cubicBezTo>
                <a:cubicBezTo>
                  <a:pt x="183958" y="861056"/>
                  <a:pt x="189430" y="849460"/>
                  <a:pt x="192506" y="837156"/>
                </a:cubicBezTo>
                <a:cubicBezTo>
                  <a:pt x="217327" y="737870"/>
                  <a:pt x="191857" y="815365"/>
                  <a:pt x="216569" y="728872"/>
                </a:cubicBezTo>
                <a:cubicBezTo>
                  <a:pt x="220053" y="716678"/>
                  <a:pt x="222075" y="703652"/>
                  <a:pt x="228600" y="692777"/>
                </a:cubicBezTo>
                <a:cubicBezTo>
                  <a:pt x="234436" y="683050"/>
                  <a:pt x="244643" y="676735"/>
                  <a:pt x="252664" y="668714"/>
                </a:cubicBezTo>
                <a:cubicBezTo>
                  <a:pt x="259390" y="641811"/>
                  <a:pt x="277041" y="565974"/>
                  <a:pt x="288758" y="548398"/>
                </a:cubicBezTo>
                <a:cubicBezTo>
                  <a:pt x="319113" y="502866"/>
                  <a:pt x="302596" y="522528"/>
                  <a:pt x="336885" y="488241"/>
                </a:cubicBezTo>
                <a:cubicBezTo>
                  <a:pt x="350565" y="447200"/>
                  <a:pt x="344955" y="446093"/>
                  <a:pt x="385011" y="416051"/>
                </a:cubicBezTo>
                <a:cubicBezTo>
                  <a:pt x="388220" y="413645"/>
                  <a:pt x="374984" y="406024"/>
                  <a:pt x="372979" y="40401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815E2081-096A-491A-B231-C75D921096E8}"/>
              </a:ext>
            </a:extLst>
          </p:cNvPr>
          <p:cNvSpPr/>
          <p:nvPr/>
        </p:nvSpPr>
        <p:spPr bwMode="auto">
          <a:xfrm rot="317989">
            <a:off x="2434970" y="3249697"/>
            <a:ext cx="2224342" cy="2739940"/>
          </a:xfrm>
          <a:custGeom>
            <a:avLst/>
            <a:gdLst>
              <a:gd name="connsiteX0" fmla="*/ 0 w 2334127"/>
              <a:gd name="connsiteY0" fmla="*/ 168442 h 2803358"/>
              <a:gd name="connsiteX1" fmla="*/ 0 w 2334127"/>
              <a:gd name="connsiteY1" fmla="*/ 168442 h 2803358"/>
              <a:gd name="connsiteX2" fmla="*/ 312822 w 2334127"/>
              <a:gd name="connsiteY2" fmla="*/ 96253 h 2803358"/>
              <a:gd name="connsiteX3" fmla="*/ 709864 w 2334127"/>
              <a:gd name="connsiteY3" fmla="*/ 24063 h 2803358"/>
              <a:gd name="connsiteX4" fmla="*/ 974558 w 2334127"/>
              <a:gd name="connsiteY4" fmla="*/ 84221 h 2803358"/>
              <a:gd name="connsiteX5" fmla="*/ 1624264 w 2334127"/>
              <a:gd name="connsiteY5" fmla="*/ 854242 h 2803358"/>
              <a:gd name="connsiteX6" fmla="*/ 1852864 w 2334127"/>
              <a:gd name="connsiteY6" fmla="*/ 1058779 h 2803358"/>
              <a:gd name="connsiteX7" fmla="*/ 1925053 w 2334127"/>
              <a:gd name="connsiteY7" fmla="*/ 1143000 h 2803358"/>
              <a:gd name="connsiteX8" fmla="*/ 2045369 w 2334127"/>
              <a:gd name="connsiteY8" fmla="*/ 1431758 h 2803358"/>
              <a:gd name="connsiteX9" fmla="*/ 2261937 w 2334127"/>
              <a:gd name="connsiteY9" fmla="*/ 1840831 h 2803358"/>
              <a:gd name="connsiteX10" fmla="*/ 2298032 w 2334127"/>
              <a:gd name="connsiteY10" fmla="*/ 2093495 h 2803358"/>
              <a:gd name="connsiteX11" fmla="*/ 2334127 w 2334127"/>
              <a:gd name="connsiteY11" fmla="*/ 2165684 h 2803358"/>
              <a:gd name="connsiteX12" fmla="*/ 2322095 w 2334127"/>
              <a:gd name="connsiteY12" fmla="*/ 2454442 h 2803358"/>
              <a:gd name="connsiteX13" fmla="*/ 2153653 w 2334127"/>
              <a:gd name="connsiteY13" fmla="*/ 2743200 h 2803358"/>
              <a:gd name="connsiteX14" fmla="*/ 2033337 w 2334127"/>
              <a:gd name="connsiteY14" fmla="*/ 2803358 h 2803358"/>
              <a:gd name="connsiteX15" fmla="*/ 1804737 w 2334127"/>
              <a:gd name="connsiteY15" fmla="*/ 2791326 h 2803358"/>
              <a:gd name="connsiteX16" fmla="*/ 1768643 w 2334127"/>
              <a:gd name="connsiteY16" fmla="*/ 2779295 h 2803358"/>
              <a:gd name="connsiteX17" fmla="*/ 1491916 w 2334127"/>
              <a:gd name="connsiteY17" fmla="*/ 2418347 h 2803358"/>
              <a:gd name="connsiteX18" fmla="*/ 1347537 w 2334127"/>
              <a:gd name="connsiteY18" fmla="*/ 2225842 h 2803358"/>
              <a:gd name="connsiteX19" fmla="*/ 1167064 w 2334127"/>
              <a:gd name="connsiteY19" fmla="*/ 1949116 h 2803358"/>
              <a:gd name="connsiteX20" fmla="*/ 830179 w 2334127"/>
              <a:gd name="connsiteY20" fmla="*/ 1756610 h 2803358"/>
              <a:gd name="connsiteX21" fmla="*/ 685800 w 2334127"/>
              <a:gd name="connsiteY21" fmla="*/ 1612231 h 2803358"/>
              <a:gd name="connsiteX22" fmla="*/ 553453 w 2334127"/>
              <a:gd name="connsiteY22" fmla="*/ 1383631 h 2803358"/>
              <a:gd name="connsiteX23" fmla="*/ 529390 w 2334127"/>
              <a:gd name="connsiteY23" fmla="*/ 1347537 h 2803358"/>
              <a:gd name="connsiteX24" fmla="*/ 204537 w 2334127"/>
              <a:gd name="connsiteY24" fmla="*/ 818147 h 2803358"/>
              <a:gd name="connsiteX25" fmla="*/ 144379 w 2334127"/>
              <a:gd name="connsiteY25" fmla="*/ 565484 h 2803358"/>
              <a:gd name="connsiteX26" fmla="*/ 216569 w 2334127"/>
              <a:gd name="connsiteY26" fmla="*/ 192505 h 2803358"/>
              <a:gd name="connsiteX27" fmla="*/ 324853 w 2334127"/>
              <a:gd name="connsiteY27" fmla="*/ 36095 h 2803358"/>
              <a:gd name="connsiteX28" fmla="*/ 336885 w 2334127"/>
              <a:gd name="connsiteY28" fmla="*/ 0 h 2803358"/>
              <a:gd name="connsiteX29" fmla="*/ 336885 w 2334127"/>
              <a:gd name="connsiteY29" fmla="*/ 144379 h 2803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334127" h="2803358">
                <a:moveTo>
                  <a:pt x="0" y="168442"/>
                </a:moveTo>
                <a:lnTo>
                  <a:pt x="0" y="168442"/>
                </a:lnTo>
                <a:cubicBezTo>
                  <a:pt x="104274" y="144379"/>
                  <a:pt x="207814" y="116879"/>
                  <a:pt x="312822" y="96253"/>
                </a:cubicBezTo>
                <a:cubicBezTo>
                  <a:pt x="767456" y="6950"/>
                  <a:pt x="549613" y="77482"/>
                  <a:pt x="709864" y="24063"/>
                </a:cubicBezTo>
                <a:cubicBezTo>
                  <a:pt x="798095" y="44116"/>
                  <a:pt x="891509" y="48308"/>
                  <a:pt x="974558" y="84221"/>
                </a:cubicBezTo>
                <a:cubicBezTo>
                  <a:pt x="1243545" y="200539"/>
                  <a:pt x="1550543" y="765268"/>
                  <a:pt x="1624264" y="854242"/>
                </a:cubicBezTo>
                <a:cubicBezTo>
                  <a:pt x="1689501" y="932976"/>
                  <a:pt x="1779103" y="987968"/>
                  <a:pt x="1852864" y="1058779"/>
                </a:cubicBezTo>
                <a:cubicBezTo>
                  <a:pt x="1879537" y="1084385"/>
                  <a:pt x="1900990" y="1114926"/>
                  <a:pt x="1925053" y="1143000"/>
                </a:cubicBezTo>
                <a:cubicBezTo>
                  <a:pt x="1931749" y="1160217"/>
                  <a:pt x="2004949" y="1368241"/>
                  <a:pt x="2045369" y="1431758"/>
                </a:cubicBezTo>
                <a:cubicBezTo>
                  <a:pt x="2242195" y="1741057"/>
                  <a:pt x="2129003" y="1499002"/>
                  <a:pt x="2261937" y="1840831"/>
                </a:cubicBezTo>
                <a:cubicBezTo>
                  <a:pt x="2269521" y="1931831"/>
                  <a:pt x="2269250" y="2007149"/>
                  <a:pt x="2298032" y="2093495"/>
                </a:cubicBezTo>
                <a:cubicBezTo>
                  <a:pt x="2306540" y="2119018"/>
                  <a:pt x="2322095" y="2141621"/>
                  <a:pt x="2334127" y="2165684"/>
                </a:cubicBezTo>
                <a:cubicBezTo>
                  <a:pt x="2330116" y="2261937"/>
                  <a:pt x="2340483" y="2359877"/>
                  <a:pt x="2322095" y="2454442"/>
                </a:cubicBezTo>
                <a:cubicBezTo>
                  <a:pt x="2312964" y="2501402"/>
                  <a:pt x="2184161" y="2714387"/>
                  <a:pt x="2153653" y="2743200"/>
                </a:cubicBezTo>
                <a:cubicBezTo>
                  <a:pt x="2121054" y="2773988"/>
                  <a:pt x="2073442" y="2783305"/>
                  <a:pt x="2033337" y="2803358"/>
                </a:cubicBezTo>
                <a:cubicBezTo>
                  <a:pt x="1957137" y="2799347"/>
                  <a:pt x="1880729" y="2798234"/>
                  <a:pt x="1804737" y="2791326"/>
                </a:cubicBezTo>
                <a:cubicBezTo>
                  <a:pt x="1792107" y="2790178"/>
                  <a:pt x="1778187" y="2787646"/>
                  <a:pt x="1768643" y="2779295"/>
                </a:cubicBezTo>
                <a:cubicBezTo>
                  <a:pt x="1551728" y="2589494"/>
                  <a:pt x="1654520" y="2662253"/>
                  <a:pt x="1491916" y="2418347"/>
                </a:cubicBezTo>
                <a:cubicBezTo>
                  <a:pt x="1447423" y="2351608"/>
                  <a:pt x="1393194" y="2291790"/>
                  <a:pt x="1347537" y="2225842"/>
                </a:cubicBezTo>
                <a:cubicBezTo>
                  <a:pt x="1284853" y="2135298"/>
                  <a:pt x="1261495" y="2005775"/>
                  <a:pt x="1167064" y="1949116"/>
                </a:cubicBezTo>
                <a:cubicBezTo>
                  <a:pt x="855399" y="1762117"/>
                  <a:pt x="977200" y="1805618"/>
                  <a:pt x="830179" y="1756610"/>
                </a:cubicBezTo>
                <a:cubicBezTo>
                  <a:pt x="782053" y="1708484"/>
                  <a:pt x="726354" y="1666891"/>
                  <a:pt x="685800" y="1612231"/>
                </a:cubicBezTo>
                <a:cubicBezTo>
                  <a:pt x="633336" y="1541519"/>
                  <a:pt x="598246" y="1459435"/>
                  <a:pt x="553453" y="1383631"/>
                </a:cubicBezTo>
                <a:cubicBezTo>
                  <a:pt x="546097" y="1371182"/>
                  <a:pt x="536983" y="1359843"/>
                  <a:pt x="529390" y="1347537"/>
                </a:cubicBezTo>
                <a:lnTo>
                  <a:pt x="204537" y="818147"/>
                </a:lnTo>
                <a:cubicBezTo>
                  <a:pt x="184484" y="733926"/>
                  <a:pt x="142714" y="652043"/>
                  <a:pt x="144379" y="565484"/>
                </a:cubicBezTo>
                <a:cubicBezTo>
                  <a:pt x="146814" y="438874"/>
                  <a:pt x="180181" y="313798"/>
                  <a:pt x="216569" y="192505"/>
                </a:cubicBezTo>
                <a:cubicBezTo>
                  <a:pt x="223513" y="169359"/>
                  <a:pt x="298031" y="71857"/>
                  <a:pt x="324853" y="36095"/>
                </a:cubicBezTo>
                <a:lnTo>
                  <a:pt x="336885" y="0"/>
                </a:lnTo>
                <a:lnTo>
                  <a:pt x="336885" y="144379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AVL Trees –insertion (an idea)</a:t>
            </a:r>
            <a:endParaRPr lang="de-DE" alt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E43B3D3-A6B5-421A-A335-D04555583976}"/>
              </a:ext>
            </a:extLst>
          </p:cNvPr>
          <p:cNvCxnSpPr>
            <a:cxnSpLocks/>
            <a:stCxn id="41" idx="4"/>
            <a:endCxn id="35" idx="0"/>
          </p:cNvCxnSpPr>
          <p:nvPr/>
        </p:nvCxnSpPr>
        <p:spPr bwMode="auto">
          <a:xfrm>
            <a:off x="2335212" y="3163128"/>
            <a:ext cx="789962" cy="36976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6C1C41A0-05EA-4C1B-9676-13153A47FAAF}"/>
              </a:ext>
            </a:extLst>
          </p:cNvPr>
          <p:cNvSpPr/>
          <p:nvPr/>
        </p:nvSpPr>
        <p:spPr bwMode="auto">
          <a:xfrm>
            <a:off x="3326759" y="4487027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9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E505ED7-DDE3-4981-B2C9-1F82AD02AC92}"/>
              </a:ext>
            </a:extLst>
          </p:cNvPr>
          <p:cNvCxnSpPr>
            <a:cxnSpLocks/>
            <a:stCxn id="35" idx="4"/>
            <a:endCxn id="28" idx="0"/>
          </p:cNvCxnSpPr>
          <p:nvPr/>
        </p:nvCxnSpPr>
        <p:spPr bwMode="auto">
          <a:xfrm>
            <a:off x="3125174" y="3990095"/>
            <a:ext cx="468285" cy="49693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7CB5491-AE83-4077-9D7E-D9DB918B1B44}"/>
              </a:ext>
            </a:extLst>
          </p:cNvPr>
          <p:cNvGrpSpPr/>
          <p:nvPr/>
        </p:nvGrpSpPr>
        <p:grpSpPr>
          <a:xfrm>
            <a:off x="3593459" y="4944227"/>
            <a:ext cx="712815" cy="863756"/>
            <a:chOff x="7908897" y="5020374"/>
            <a:chExt cx="712815" cy="863756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2ECF59C-3820-400A-ADAD-51250EAECBFE}"/>
                </a:ext>
              </a:extLst>
            </p:cNvPr>
            <p:cNvSpPr/>
            <p:nvPr/>
          </p:nvSpPr>
          <p:spPr bwMode="auto">
            <a:xfrm>
              <a:off x="8088312" y="5426930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3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10</a:t>
              </a:r>
              <a:endParaRPr kumimoji="0" lang="en-CA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C95EFCA-BB74-4E1D-8F54-5845E049022F}"/>
                </a:ext>
              </a:extLst>
            </p:cNvPr>
            <p:cNvCxnSpPr>
              <a:cxnSpLocks/>
              <a:stCxn id="28" idx="4"/>
              <a:endCxn id="39" idx="0"/>
            </p:cNvCxnSpPr>
            <p:nvPr/>
          </p:nvCxnSpPr>
          <p:spPr bwMode="auto">
            <a:xfrm>
              <a:off x="7908897" y="5020374"/>
              <a:ext cx="446115" cy="40655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9AD723D3-515E-4E11-8729-68531971F3CD}"/>
              </a:ext>
            </a:extLst>
          </p:cNvPr>
          <p:cNvSpPr/>
          <p:nvPr/>
        </p:nvSpPr>
        <p:spPr bwMode="auto">
          <a:xfrm>
            <a:off x="1353047" y="3498511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4B172C4-4C4C-44C1-96DF-AD76E0FF1077}"/>
              </a:ext>
            </a:extLst>
          </p:cNvPr>
          <p:cNvCxnSpPr>
            <a:cxnSpLocks/>
            <a:stCxn id="41" idx="4"/>
            <a:endCxn id="31" idx="0"/>
          </p:cNvCxnSpPr>
          <p:nvPr/>
        </p:nvCxnSpPr>
        <p:spPr bwMode="auto">
          <a:xfrm flipH="1">
            <a:off x="1619747" y="3163128"/>
            <a:ext cx="715465" cy="33538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5E21B895-89BB-47D7-8181-6EADEAF1EDF4}"/>
              </a:ext>
            </a:extLst>
          </p:cNvPr>
          <p:cNvSpPr/>
          <p:nvPr/>
        </p:nvSpPr>
        <p:spPr bwMode="auto">
          <a:xfrm>
            <a:off x="2858474" y="3532895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8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780380A-ABFA-43FF-85B2-BE5104600DA7}"/>
              </a:ext>
            </a:extLst>
          </p:cNvPr>
          <p:cNvSpPr/>
          <p:nvPr/>
        </p:nvSpPr>
        <p:spPr bwMode="auto">
          <a:xfrm>
            <a:off x="2068512" y="2705928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4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5FED3F5-077F-402A-ABD2-11EBF194E5AB}"/>
              </a:ext>
            </a:extLst>
          </p:cNvPr>
          <p:cNvSpPr txBox="1"/>
          <p:nvPr/>
        </p:nvSpPr>
        <p:spPr>
          <a:xfrm>
            <a:off x="1078077" y="3477156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B26AF15-2A07-4578-85BE-2E60B354DCE3}"/>
              </a:ext>
            </a:extLst>
          </p:cNvPr>
          <p:cNvSpPr txBox="1"/>
          <p:nvPr/>
        </p:nvSpPr>
        <p:spPr>
          <a:xfrm>
            <a:off x="3848404" y="4365659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2932BB9-14AA-469A-921F-66881FB5B810}"/>
              </a:ext>
            </a:extLst>
          </p:cNvPr>
          <p:cNvSpPr txBox="1"/>
          <p:nvPr/>
        </p:nvSpPr>
        <p:spPr>
          <a:xfrm>
            <a:off x="3179761" y="3289277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8FC1A20-FD0D-456E-8F97-978E9A9FDC6A}"/>
              </a:ext>
            </a:extLst>
          </p:cNvPr>
          <p:cNvSpPr txBox="1"/>
          <p:nvPr/>
        </p:nvSpPr>
        <p:spPr>
          <a:xfrm>
            <a:off x="2289006" y="2409576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2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87E63A1-1FDD-40B9-9D7F-72AFD63FE83D}"/>
              </a:ext>
            </a:extLst>
          </p:cNvPr>
          <p:cNvSpPr txBox="1"/>
          <p:nvPr/>
        </p:nvSpPr>
        <p:spPr>
          <a:xfrm>
            <a:off x="2528883" y="2437178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3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96139BB-5587-47DC-8F27-6814A030D9DC}"/>
              </a:ext>
            </a:extLst>
          </p:cNvPr>
          <p:cNvSpPr txBox="1"/>
          <p:nvPr/>
        </p:nvSpPr>
        <p:spPr>
          <a:xfrm>
            <a:off x="4306274" y="5229415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D60F193-F2DB-4BC9-9257-D4CE269AA1A4}"/>
              </a:ext>
            </a:extLst>
          </p:cNvPr>
          <p:cNvSpPr txBox="1"/>
          <p:nvPr/>
        </p:nvSpPr>
        <p:spPr>
          <a:xfrm>
            <a:off x="3078968" y="3193681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2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379B9DB-511A-4201-B619-87F5ACB1837E}"/>
              </a:ext>
            </a:extLst>
          </p:cNvPr>
          <p:cNvSpPr txBox="1"/>
          <p:nvPr/>
        </p:nvSpPr>
        <p:spPr>
          <a:xfrm>
            <a:off x="3660063" y="4161103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FB148552-1D36-4982-A070-0B2A8406E036}"/>
              </a:ext>
            </a:extLst>
          </p:cNvPr>
          <p:cNvSpPr/>
          <p:nvPr/>
        </p:nvSpPr>
        <p:spPr bwMode="auto">
          <a:xfrm>
            <a:off x="4004857" y="3606377"/>
            <a:ext cx="1340255" cy="496932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AB120EE-B6AA-4883-89AC-1FE0BEF18813}"/>
              </a:ext>
            </a:extLst>
          </p:cNvPr>
          <p:cNvCxnSpPr>
            <a:cxnSpLocks/>
            <a:stCxn id="103" idx="4"/>
            <a:endCxn id="95" idx="0"/>
          </p:cNvCxnSpPr>
          <p:nvPr/>
        </p:nvCxnSpPr>
        <p:spPr bwMode="auto">
          <a:xfrm>
            <a:off x="7186783" y="3015746"/>
            <a:ext cx="692844" cy="752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59DC06A3-23E2-4A46-97C9-C6F6612C1A40}"/>
              </a:ext>
            </a:extLst>
          </p:cNvPr>
          <p:cNvSpPr/>
          <p:nvPr/>
        </p:nvSpPr>
        <p:spPr bwMode="auto">
          <a:xfrm>
            <a:off x="7612927" y="3768683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9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913D206-FD31-4314-8194-81AF55E29D85}"/>
              </a:ext>
            </a:extLst>
          </p:cNvPr>
          <p:cNvCxnSpPr>
            <a:cxnSpLocks/>
            <a:stCxn id="102" idx="0"/>
            <a:endCxn id="95" idx="4"/>
          </p:cNvCxnSpPr>
          <p:nvPr/>
        </p:nvCxnSpPr>
        <p:spPr bwMode="auto">
          <a:xfrm flipV="1">
            <a:off x="7286139" y="4225883"/>
            <a:ext cx="593488" cy="51548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C052A0DD-0300-48D3-AA68-5FF29705BCF3}"/>
              </a:ext>
            </a:extLst>
          </p:cNvPr>
          <p:cNvGrpSpPr/>
          <p:nvPr/>
        </p:nvGrpSpPr>
        <p:grpSpPr>
          <a:xfrm>
            <a:off x="7879627" y="4225883"/>
            <a:ext cx="750751" cy="946944"/>
            <a:chOff x="8088312" y="4149630"/>
            <a:chExt cx="750751" cy="946944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1931CB78-52C2-4C6A-A957-72E752DBB3C5}"/>
                </a:ext>
              </a:extLst>
            </p:cNvPr>
            <p:cNvSpPr/>
            <p:nvPr/>
          </p:nvSpPr>
          <p:spPr bwMode="auto">
            <a:xfrm>
              <a:off x="8305663" y="4639374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3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10</a:t>
              </a:r>
              <a:endParaRPr kumimoji="0" lang="en-CA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6C7F6A6-A2FB-4BE6-83D1-9D2A5141CBDD}"/>
                </a:ext>
              </a:extLst>
            </p:cNvPr>
            <p:cNvCxnSpPr>
              <a:cxnSpLocks/>
              <a:stCxn id="95" idx="4"/>
              <a:endCxn id="98" idx="0"/>
            </p:cNvCxnSpPr>
            <p:nvPr/>
          </p:nvCxnSpPr>
          <p:spPr bwMode="auto">
            <a:xfrm>
              <a:off x="8088312" y="4149630"/>
              <a:ext cx="484051" cy="48974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0" name="Oval 99">
            <a:extLst>
              <a:ext uri="{FF2B5EF4-FFF2-40B4-BE49-F238E27FC236}">
                <a16:creationId xmlns:a16="http://schemas.microsoft.com/office/drawing/2014/main" id="{F4D1F8B2-3858-4235-85C3-5F07DF00CF46}"/>
              </a:ext>
            </a:extLst>
          </p:cNvPr>
          <p:cNvSpPr/>
          <p:nvPr/>
        </p:nvSpPr>
        <p:spPr bwMode="auto">
          <a:xfrm>
            <a:off x="6014437" y="3854091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6BC15BE9-5F67-4C4E-97EA-6AA4ACC6DF4E}"/>
              </a:ext>
            </a:extLst>
          </p:cNvPr>
          <p:cNvCxnSpPr>
            <a:cxnSpLocks/>
            <a:stCxn id="103" idx="4"/>
            <a:endCxn id="100" idx="0"/>
          </p:cNvCxnSpPr>
          <p:nvPr/>
        </p:nvCxnSpPr>
        <p:spPr bwMode="auto">
          <a:xfrm flipH="1">
            <a:off x="6281137" y="3015746"/>
            <a:ext cx="905646" cy="83834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A251BED4-D1B8-41FA-8FC5-84C480CC7524}"/>
              </a:ext>
            </a:extLst>
          </p:cNvPr>
          <p:cNvSpPr/>
          <p:nvPr/>
        </p:nvSpPr>
        <p:spPr bwMode="auto">
          <a:xfrm>
            <a:off x="7019439" y="4741363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8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80C1629-0169-4B49-A1C4-AC1B783C9668}"/>
              </a:ext>
            </a:extLst>
          </p:cNvPr>
          <p:cNvSpPr/>
          <p:nvPr/>
        </p:nvSpPr>
        <p:spPr bwMode="auto">
          <a:xfrm>
            <a:off x="6920083" y="2558546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4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5F1CEC4-659D-4477-AEE6-8C388FEA3E87}"/>
              </a:ext>
            </a:extLst>
          </p:cNvPr>
          <p:cNvSpPr txBox="1"/>
          <p:nvPr/>
        </p:nvSpPr>
        <p:spPr>
          <a:xfrm>
            <a:off x="5649732" y="3915282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2F00BCF-69C2-4752-8F93-D8B9F07056CD}"/>
              </a:ext>
            </a:extLst>
          </p:cNvPr>
          <p:cNvSpPr txBox="1"/>
          <p:nvPr/>
        </p:nvSpPr>
        <p:spPr>
          <a:xfrm>
            <a:off x="8134572" y="3647315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1B238F0-D553-4708-950E-F132F79811F7}"/>
              </a:ext>
            </a:extLst>
          </p:cNvPr>
          <p:cNvSpPr txBox="1"/>
          <p:nvPr/>
        </p:nvSpPr>
        <p:spPr>
          <a:xfrm>
            <a:off x="7129686" y="2291464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2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232730E-1AD6-4E95-8474-7CDA07B137D9}"/>
              </a:ext>
            </a:extLst>
          </p:cNvPr>
          <p:cNvSpPr txBox="1"/>
          <p:nvPr/>
        </p:nvSpPr>
        <p:spPr>
          <a:xfrm>
            <a:off x="6763630" y="4472089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0F777FD-1DCA-4609-BDC4-CCACBF38E4BB}"/>
              </a:ext>
            </a:extLst>
          </p:cNvPr>
          <p:cNvSpPr txBox="1"/>
          <p:nvPr/>
        </p:nvSpPr>
        <p:spPr>
          <a:xfrm>
            <a:off x="8592442" y="4511071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  <a:endParaRPr lang="en-CA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3007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113" grpId="0" animBg="1"/>
      <p:bldP spid="28" grpId="0" animBg="1"/>
      <p:bldP spid="31" grpId="0" animBg="1"/>
      <p:bldP spid="35" grpId="0" animBg="1"/>
      <p:bldP spid="41" grpId="0" animBg="1"/>
      <p:bldP spid="46" grpId="0"/>
      <p:bldP spid="48" grpId="0"/>
      <p:bldP spid="48" grpId="1"/>
      <p:bldP spid="49" grpId="0"/>
      <p:bldP spid="49" grpId="1"/>
      <p:bldP spid="50" grpId="0"/>
      <p:bldP spid="50" grpId="1"/>
      <p:bldP spid="51" grpId="0"/>
      <p:bldP spid="52" grpId="0"/>
      <p:bldP spid="53" grpId="0"/>
      <p:bldP spid="54" grpId="0"/>
      <p:bldP spid="44" grpId="0" animBg="1"/>
      <p:bldP spid="95" grpId="0" animBg="1"/>
      <p:bldP spid="100" grpId="0" animBg="1"/>
      <p:bldP spid="102" grpId="0" animBg="1"/>
      <p:bldP spid="103" grpId="0" animBg="1"/>
      <p:bldP spid="104" grpId="0"/>
      <p:bldP spid="105" grpId="0"/>
      <p:bldP spid="106" grpId="0"/>
      <p:bldP spid="107" grpId="0"/>
      <p:bldP spid="10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1FEAD64-695F-455E-BEC0-C6DA3F83DEDA}"/>
              </a:ext>
            </a:extLst>
          </p:cNvPr>
          <p:cNvSpPr/>
          <p:nvPr/>
        </p:nvSpPr>
        <p:spPr bwMode="auto">
          <a:xfrm rot="21061140">
            <a:off x="6358145" y="3212436"/>
            <a:ext cx="2574758" cy="2004219"/>
          </a:xfrm>
          <a:custGeom>
            <a:avLst/>
            <a:gdLst>
              <a:gd name="connsiteX0" fmla="*/ 372979 w 2574758"/>
              <a:gd name="connsiteY0" fmla="*/ 404019 h 2004219"/>
              <a:gd name="connsiteX1" fmla="*/ 372979 w 2574758"/>
              <a:gd name="connsiteY1" fmla="*/ 404019 h 2004219"/>
              <a:gd name="connsiteX2" fmla="*/ 1395664 w 2574758"/>
              <a:gd name="connsiteY2" fmla="*/ 6977 h 2004219"/>
              <a:gd name="connsiteX3" fmla="*/ 1684421 w 2574758"/>
              <a:gd name="connsiteY3" fmla="*/ 19009 h 2004219"/>
              <a:gd name="connsiteX4" fmla="*/ 1780674 w 2574758"/>
              <a:gd name="connsiteY4" fmla="*/ 31041 h 2004219"/>
              <a:gd name="connsiteX5" fmla="*/ 1864895 w 2574758"/>
              <a:gd name="connsiteY5" fmla="*/ 127293 h 2004219"/>
              <a:gd name="connsiteX6" fmla="*/ 1900990 w 2574758"/>
              <a:gd name="connsiteY6" fmla="*/ 151356 h 2004219"/>
              <a:gd name="connsiteX7" fmla="*/ 1973179 w 2574758"/>
              <a:gd name="connsiteY7" fmla="*/ 235577 h 2004219"/>
              <a:gd name="connsiteX8" fmla="*/ 1997243 w 2574758"/>
              <a:gd name="connsiteY8" fmla="*/ 271672 h 2004219"/>
              <a:gd name="connsiteX9" fmla="*/ 2081464 w 2574758"/>
              <a:gd name="connsiteY9" fmla="*/ 355893 h 2004219"/>
              <a:gd name="connsiteX10" fmla="*/ 2117558 w 2574758"/>
              <a:gd name="connsiteY10" fmla="*/ 391988 h 2004219"/>
              <a:gd name="connsiteX11" fmla="*/ 2165685 w 2574758"/>
              <a:gd name="connsiteY11" fmla="*/ 452146 h 2004219"/>
              <a:gd name="connsiteX12" fmla="*/ 2237874 w 2574758"/>
              <a:gd name="connsiteY12" fmla="*/ 548398 h 2004219"/>
              <a:gd name="connsiteX13" fmla="*/ 2286000 w 2574758"/>
              <a:gd name="connsiteY13" fmla="*/ 656683 h 2004219"/>
              <a:gd name="connsiteX14" fmla="*/ 2310064 w 2574758"/>
              <a:gd name="connsiteY14" fmla="*/ 716841 h 2004219"/>
              <a:gd name="connsiteX15" fmla="*/ 2346158 w 2574758"/>
              <a:gd name="connsiteY15" fmla="*/ 740904 h 2004219"/>
              <a:gd name="connsiteX16" fmla="*/ 2382253 w 2574758"/>
              <a:gd name="connsiteY16" fmla="*/ 861219 h 2004219"/>
              <a:gd name="connsiteX17" fmla="*/ 2406316 w 2574758"/>
              <a:gd name="connsiteY17" fmla="*/ 885283 h 2004219"/>
              <a:gd name="connsiteX18" fmla="*/ 2454443 w 2574758"/>
              <a:gd name="connsiteY18" fmla="*/ 957472 h 2004219"/>
              <a:gd name="connsiteX19" fmla="*/ 2526632 w 2574758"/>
              <a:gd name="connsiteY19" fmla="*/ 1053725 h 2004219"/>
              <a:gd name="connsiteX20" fmla="*/ 2562727 w 2574758"/>
              <a:gd name="connsiteY20" fmla="*/ 1137946 h 2004219"/>
              <a:gd name="connsiteX21" fmla="*/ 2574758 w 2574758"/>
              <a:gd name="connsiteY21" fmla="*/ 1186072 h 2004219"/>
              <a:gd name="connsiteX22" fmla="*/ 2562727 w 2574758"/>
              <a:gd name="connsiteY22" fmla="*/ 1715462 h 2004219"/>
              <a:gd name="connsiteX23" fmla="*/ 2526632 w 2574758"/>
              <a:gd name="connsiteY23" fmla="*/ 1811714 h 2004219"/>
              <a:gd name="connsiteX24" fmla="*/ 2442411 w 2574758"/>
              <a:gd name="connsiteY24" fmla="*/ 1871872 h 2004219"/>
              <a:gd name="connsiteX25" fmla="*/ 2406316 w 2574758"/>
              <a:gd name="connsiteY25" fmla="*/ 1895935 h 2004219"/>
              <a:gd name="connsiteX26" fmla="*/ 2370221 w 2574758"/>
              <a:gd name="connsiteY26" fmla="*/ 1932030 h 2004219"/>
              <a:gd name="connsiteX27" fmla="*/ 2322095 w 2574758"/>
              <a:gd name="connsiteY27" fmla="*/ 1944062 h 2004219"/>
              <a:gd name="connsiteX28" fmla="*/ 2249906 w 2574758"/>
              <a:gd name="connsiteY28" fmla="*/ 1968125 h 2004219"/>
              <a:gd name="connsiteX29" fmla="*/ 2177716 w 2574758"/>
              <a:gd name="connsiteY29" fmla="*/ 1992188 h 2004219"/>
              <a:gd name="connsiteX30" fmla="*/ 2141621 w 2574758"/>
              <a:gd name="connsiteY30" fmla="*/ 2004219 h 2004219"/>
              <a:gd name="connsiteX31" fmla="*/ 2057400 w 2574758"/>
              <a:gd name="connsiteY31" fmla="*/ 1992188 h 2004219"/>
              <a:gd name="connsiteX32" fmla="*/ 1997243 w 2574758"/>
              <a:gd name="connsiteY32" fmla="*/ 1980156 h 2004219"/>
              <a:gd name="connsiteX33" fmla="*/ 1876927 w 2574758"/>
              <a:gd name="connsiteY33" fmla="*/ 1968125 h 2004219"/>
              <a:gd name="connsiteX34" fmla="*/ 1684421 w 2574758"/>
              <a:gd name="connsiteY34" fmla="*/ 1944062 h 2004219"/>
              <a:gd name="connsiteX35" fmla="*/ 1636295 w 2574758"/>
              <a:gd name="connsiteY35" fmla="*/ 1932030 h 2004219"/>
              <a:gd name="connsiteX36" fmla="*/ 1431758 w 2574758"/>
              <a:gd name="connsiteY36" fmla="*/ 1907967 h 2004219"/>
              <a:gd name="connsiteX37" fmla="*/ 1143000 w 2574758"/>
              <a:gd name="connsiteY37" fmla="*/ 1883904 h 2004219"/>
              <a:gd name="connsiteX38" fmla="*/ 1058779 w 2574758"/>
              <a:gd name="connsiteY38" fmla="*/ 1859841 h 2004219"/>
              <a:gd name="connsiteX39" fmla="*/ 890337 w 2574758"/>
              <a:gd name="connsiteY39" fmla="*/ 1847809 h 2004219"/>
              <a:gd name="connsiteX40" fmla="*/ 818148 w 2574758"/>
              <a:gd name="connsiteY40" fmla="*/ 1835777 h 2004219"/>
              <a:gd name="connsiteX41" fmla="*/ 709864 w 2574758"/>
              <a:gd name="connsiteY41" fmla="*/ 1823746 h 2004219"/>
              <a:gd name="connsiteX42" fmla="*/ 637674 w 2574758"/>
              <a:gd name="connsiteY42" fmla="*/ 1799683 h 2004219"/>
              <a:gd name="connsiteX43" fmla="*/ 565485 w 2574758"/>
              <a:gd name="connsiteY43" fmla="*/ 1787651 h 2004219"/>
              <a:gd name="connsiteX44" fmla="*/ 409074 w 2574758"/>
              <a:gd name="connsiteY44" fmla="*/ 1763588 h 2004219"/>
              <a:gd name="connsiteX45" fmla="*/ 372979 w 2574758"/>
              <a:gd name="connsiteY45" fmla="*/ 1751556 h 2004219"/>
              <a:gd name="connsiteX46" fmla="*/ 288758 w 2574758"/>
              <a:gd name="connsiteY46" fmla="*/ 1727493 h 2004219"/>
              <a:gd name="connsiteX47" fmla="*/ 192506 w 2574758"/>
              <a:gd name="connsiteY47" fmla="*/ 1679367 h 2004219"/>
              <a:gd name="connsiteX48" fmla="*/ 120316 w 2574758"/>
              <a:gd name="connsiteY48" fmla="*/ 1631241 h 2004219"/>
              <a:gd name="connsiteX49" fmla="*/ 96253 w 2574758"/>
              <a:gd name="connsiteY49" fmla="*/ 1607177 h 2004219"/>
              <a:gd name="connsiteX50" fmla="*/ 84221 w 2574758"/>
              <a:gd name="connsiteY50" fmla="*/ 1571083 h 2004219"/>
              <a:gd name="connsiteX51" fmla="*/ 48127 w 2574758"/>
              <a:gd name="connsiteY51" fmla="*/ 1547019 h 2004219"/>
              <a:gd name="connsiteX52" fmla="*/ 24064 w 2574758"/>
              <a:gd name="connsiteY52" fmla="*/ 1510925 h 2004219"/>
              <a:gd name="connsiteX53" fmla="*/ 0 w 2574758"/>
              <a:gd name="connsiteY53" fmla="*/ 1426704 h 2004219"/>
              <a:gd name="connsiteX54" fmla="*/ 36095 w 2574758"/>
              <a:gd name="connsiteY54" fmla="*/ 1174041 h 2004219"/>
              <a:gd name="connsiteX55" fmla="*/ 48127 w 2574758"/>
              <a:gd name="connsiteY55" fmla="*/ 1113883 h 2004219"/>
              <a:gd name="connsiteX56" fmla="*/ 84221 w 2574758"/>
              <a:gd name="connsiteY56" fmla="*/ 1065756 h 2004219"/>
              <a:gd name="connsiteX57" fmla="*/ 120316 w 2574758"/>
              <a:gd name="connsiteY57" fmla="*/ 981535 h 2004219"/>
              <a:gd name="connsiteX58" fmla="*/ 168443 w 2574758"/>
              <a:gd name="connsiteY58" fmla="*/ 921377 h 2004219"/>
              <a:gd name="connsiteX59" fmla="*/ 180474 w 2574758"/>
              <a:gd name="connsiteY59" fmla="*/ 873251 h 2004219"/>
              <a:gd name="connsiteX60" fmla="*/ 192506 w 2574758"/>
              <a:gd name="connsiteY60" fmla="*/ 837156 h 2004219"/>
              <a:gd name="connsiteX61" fmla="*/ 216569 w 2574758"/>
              <a:gd name="connsiteY61" fmla="*/ 728872 h 2004219"/>
              <a:gd name="connsiteX62" fmla="*/ 228600 w 2574758"/>
              <a:gd name="connsiteY62" fmla="*/ 692777 h 2004219"/>
              <a:gd name="connsiteX63" fmla="*/ 252664 w 2574758"/>
              <a:gd name="connsiteY63" fmla="*/ 668714 h 2004219"/>
              <a:gd name="connsiteX64" fmla="*/ 288758 w 2574758"/>
              <a:gd name="connsiteY64" fmla="*/ 548398 h 2004219"/>
              <a:gd name="connsiteX65" fmla="*/ 336885 w 2574758"/>
              <a:gd name="connsiteY65" fmla="*/ 488241 h 2004219"/>
              <a:gd name="connsiteX66" fmla="*/ 385011 w 2574758"/>
              <a:gd name="connsiteY66" fmla="*/ 416051 h 2004219"/>
              <a:gd name="connsiteX67" fmla="*/ 372979 w 2574758"/>
              <a:gd name="connsiteY67" fmla="*/ 404019 h 2004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2574758" h="2004219">
                <a:moveTo>
                  <a:pt x="372979" y="404019"/>
                </a:moveTo>
                <a:lnTo>
                  <a:pt x="372979" y="404019"/>
                </a:lnTo>
                <a:cubicBezTo>
                  <a:pt x="709130" y="249572"/>
                  <a:pt x="1027809" y="83614"/>
                  <a:pt x="1395664" y="6977"/>
                </a:cubicBezTo>
                <a:cubicBezTo>
                  <a:pt x="1489975" y="-12671"/>
                  <a:pt x="1588169" y="14998"/>
                  <a:pt x="1684421" y="19009"/>
                </a:cubicBezTo>
                <a:cubicBezTo>
                  <a:pt x="1716505" y="23020"/>
                  <a:pt x="1749479" y="22533"/>
                  <a:pt x="1780674" y="31041"/>
                </a:cubicBezTo>
                <a:cubicBezTo>
                  <a:pt x="1825120" y="43163"/>
                  <a:pt x="1840172" y="99038"/>
                  <a:pt x="1864895" y="127293"/>
                </a:cubicBezTo>
                <a:cubicBezTo>
                  <a:pt x="1874417" y="138175"/>
                  <a:pt x="1888958" y="143335"/>
                  <a:pt x="1900990" y="151356"/>
                </a:cubicBezTo>
                <a:cubicBezTo>
                  <a:pt x="1956231" y="234218"/>
                  <a:pt x="1885657" y="133469"/>
                  <a:pt x="1973179" y="235577"/>
                </a:cubicBezTo>
                <a:cubicBezTo>
                  <a:pt x="1982590" y="246556"/>
                  <a:pt x="1987569" y="260924"/>
                  <a:pt x="1997243" y="271672"/>
                </a:cubicBezTo>
                <a:cubicBezTo>
                  <a:pt x="2023802" y="301182"/>
                  <a:pt x="2053390" y="327819"/>
                  <a:pt x="2081464" y="355893"/>
                </a:cubicBezTo>
                <a:cubicBezTo>
                  <a:pt x="2093495" y="367925"/>
                  <a:pt x="2108120" y="377831"/>
                  <a:pt x="2117558" y="391988"/>
                </a:cubicBezTo>
                <a:cubicBezTo>
                  <a:pt x="2191622" y="503086"/>
                  <a:pt x="2097107" y="366425"/>
                  <a:pt x="2165685" y="452146"/>
                </a:cubicBezTo>
                <a:cubicBezTo>
                  <a:pt x="2190739" y="483463"/>
                  <a:pt x="2237874" y="548398"/>
                  <a:pt x="2237874" y="548398"/>
                </a:cubicBezTo>
                <a:cubicBezTo>
                  <a:pt x="2263335" y="624780"/>
                  <a:pt x="2233794" y="541830"/>
                  <a:pt x="2286000" y="656683"/>
                </a:cubicBezTo>
                <a:cubicBezTo>
                  <a:pt x="2294937" y="676345"/>
                  <a:pt x="2297511" y="699266"/>
                  <a:pt x="2310064" y="716841"/>
                </a:cubicBezTo>
                <a:cubicBezTo>
                  <a:pt x="2318469" y="728608"/>
                  <a:pt x="2334127" y="732883"/>
                  <a:pt x="2346158" y="740904"/>
                </a:cubicBezTo>
                <a:cubicBezTo>
                  <a:pt x="2351611" y="762714"/>
                  <a:pt x="2372490" y="851456"/>
                  <a:pt x="2382253" y="861219"/>
                </a:cubicBezTo>
                <a:cubicBezTo>
                  <a:pt x="2390274" y="869240"/>
                  <a:pt x="2399510" y="876208"/>
                  <a:pt x="2406316" y="885283"/>
                </a:cubicBezTo>
                <a:cubicBezTo>
                  <a:pt x="2423668" y="908419"/>
                  <a:pt x="2433994" y="937022"/>
                  <a:pt x="2454443" y="957472"/>
                </a:cubicBezTo>
                <a:cubicBezTo>
                  <a:pt x="2507073" y="1010103"/>
                  <a:pt x="2481783" y="978977"/>
                  <a:pt x="2526632" y="1053725"/>
                </a:cubicBezTo>
                <a:cubicBezTo>
                  <a:pt x="2561177" y="1191900"/>
                  <a:pt x="2512871" y="1021614"/>
                  <a:pt x="2562727" y="1137946"/>
                </a:cubicBezTo>
                <a:cubicBezTo>
                  <a:pt x="2569241" y="1153145"/>
                  <a:pt x="2570748" y="1170030"/>
                  <a:pt x="2574758" y="1186072"/>
                </a:cubicBezTo>
                <a:cubicBezTo>
                  <a:pt x="2570748" y="1362535"/>
                  <a:pt x="2569925" y="1539100"/>
                  <a:pt x="2562727" y="1715462"/>
                </a:cubicBezTo>
                <a:cubicBezTo>
                  <a:pt x="2560947" y="1759071"/>
                  <a:pt x="2552783" y="1780332"/>
                  <a:pt x="2526632" y="1811714"/>
                </a:cubicBezTo>
                <a:cubicBezTo>
                  <a:pt x="2486546" y="1859817"/>
                  <a:pt x="2496594" y="1840910"/>
                  <a:pt x="2442411" y="1871872"/>
                </a:cubicBezTo>
                <a:cubicBezTo>
                  <a:pt x="2429856" y="1879046"/>
                  <a:pt x="2417425" y="1886678"/>
                  <a:pt x="2406316" y="1895935"/>
                </a:cubicBezTo>
                <a:cubicBezTo>
                  <a:pt x="2393244" y="1906828"/>
                  <a:pt x="2384994" y="1923588"/>
                  <a:pt x="2370221" y="1932030"/>
                </a:cubicBezTo>
                <a:cubicBezTo>
                  <a:pt x="2355864" y="1940234"/>
                  <a:pt x="2337933" y="1939310"/>
                  <a:pt x="2322095" y="1944062"/>
                </a:cubicBezTo>
                <a:cubicBezTo>
                  <a:pt x="2297800" y="1951351"/>
                  <a:pt x="2273969" y="1960104"/>
                  <a:pt x="2249906" y="1968125"/>
                </a:cubicBezTo>
                <a:lnTo>
                  <a:pt x="2177716" y="1992188"/>
                </a:lnTo>
                <a:lnTo>
                  <a:pt x="2141621" y="2004219"/>
                </a:lnTo>
                <a:cubicBezTo>
                  <a:pt x="2113547" y="2000209"/>
                  <a:pt x="2085373" y="1996850"/>
                  <a:pt x="2057400" y="1992188"/>
                </a:cubicBezTo>
                <a:cubicBezTo>
                  <a:pt x="2037229" y="1988826"/>
                  <a:pt x="2017513" y="1982859"/>
                  <a:pt x="1997243" y="1980156"/>
                </a:cubicBezTo>
                <a:cubicBezTo>
                  <a:pt x="1957291" y="1974829"/>
                  <a:pt x="1917032" y="1972135"/>
                  <a:pt x="1876927" y="1968125"/>
                </a:cubicBezTo>
                <a:cubicBezTo>
                  <a:pt x="1763588" y="1939790"/>
                  <a:pt x="1898900" y="1970872"/>
                  <a:pt x="1684421" y="1944062"/>
                </a:cubicBezTo>
                <a:cubicBezTo>
                  <a:pt x="1668013" y="1942011"/>
                  <a:pt x="1652564" y="1934988"/>
                  <a:pt x="1636295" y="1932030"/>
                </a:cubicBezTo>
                <a:cubicBezTo>
                  <a:pt x="1571273" y="1920207"/>
                  <a:pt x="1496296" y="1914420"/>
                  <a:pt x="1431758" y="1907967"/>
                </a:cubicBezTo>
                <a:cubicBezTo>
                  <a:pt x="1282425" y="1870632"/>
                  <a:pt x="1513282" y="1925046"/>
                  <a:pt x="1143000" y="1883904"/>
                </a:cubicBezTo>
                <a:cubicBezTo>
                  <a:pt x="1113982" y="1880680"/>
                  <a:pt x="1087683" y="1863970"/>
                  <a:pt x="1058779" y="1859841"/>
                </a:cubicBezTo>
                <a:cubicBezTo>
                  <a:pt x="1003054" y="1851880"/>
                  <a:pt x="946484" y="1851820"/>
                  <a:pt x="890337" y="1847809"/>
                </a:cubicBezTo>
                <a:cubicBezTo>
                  <a:pt x="866274" y="1843798"/>
                  <a:pt x="842329" y="1839001"/>
                  <a:pt x="818148" y="1835777"/>
                </a:cubicBezTo>
                <a:cubicBezTo>
                  <a:pt x="782150" y="1830977"/>
                  <a:pt x="745476" y="1830868"/>
                  <a:pt x="709864" y="1823746"/>
                </a:cubicBezTo>
                <a:cubicBezTo>
                  <a:pt x="684992" y="1818772"/>
                  <a:pt x="662694" y="1803853"/>
                  <a:pt x="637674" y="1799683"/>
                </a:cubicBezTo>
                <a:lnTo>
                  <a:pt x="565485" y="1787651"/>
                </a:lnTo>
                <a:cubicBezTo>
                  <a:pt x="364108" y="1756669"/>
                  <a:pt x="589244" y="1793615"/>
                  <a:pt x="409074" y="1763588"/>
                </a:cubicBezTo>
                <a:cubicBezTo>
                  <a:pt x="397042" y="1759577"/>
                  <a:pt x="385174" y="1755040"/>
                  <a:pt x="372979" y="1751556"/>
                </a:cubicBezTo>
                <a:cubicBezTo>
                  <a:pt x="348231" y="1744485"/>
                  <a:pt x="313173" y="1738591"/>
                  <a:pt x="288758" y="1727493"/>
                </a:cubicBezTo>
                <a:cubicBezTo>
                  <a:pt x="256102" y="1712649"/>
                  <a:pt x="217871" y="1704732"/>
                  <a:pt x="192506" y="1679367"/>
                </a:cubicBezTo>
                <a:cubicBezTo>
                  <a:pt x="147443" y="1634304"/>
                  <a:pt x="172553" y="1648652"/>
                  <a:pt x="120316" y="1631241"/>
                </a:cubicBezTo>
                <a:cubicBezTo>
                  <a:pt x="112295" y="1623220"/>
                  <a:pt x="102089" y="1616904"/>
                  <a:pt x="96253" y="1607177"/>
                </a:cubicBezTo>
                <a:cubicBezTo>
                  <a:pt x="89728" y="1596302"/>
                  <a:pt x="92143" y="1580986"/>
                  <a:pt x="84221" y="1571083"/>
                </a:cubicBezTo>
                <a:cubicBezTo>
                  <a:pt x="75188" y="1559792"/>
                  <a:pt x="60158" y="1555040"/>
                  <a:pt x="48127" y="1547019"/>
                </a:cubicBezTo>
                <a:cubicBezTo>
                  <a:pt x="40106" y="1534988"/>
                  <a:pt x="30531" y="1523858"/>
                  <a:pt x="24064" y="1510925"/>
                </a:cubicBezTo>
                <a:cubicBezTo>
                  <a:pt x="15434" y="1493664"/>
                  <a:pt x="3855" y="1442124"/>
                  <a:pt x="0" y="1426704"/>
                </a:cubicBezTo>
                <a:cubicBezTo>
                  <a:pt x="21830" y="1142922"/>
                  <a:pt x="-5243" y="1380724"/>
                  <a:pt x="36095" y="1174041"/>
                </a:cubicBezTo>
                <a:cubicBezTo>
                  <a:pt x="40106" y="1153988"/>
                  <a:pt x="39822" y="1132570"/>
                  <a:pt x="48127" y="1113883"/>
                </a:cubicBezTo>
                <a:cubicBezTo>
                  <a:pt x="56271" y="1095559"/>
                  <a:pt x="73593" y="1082761"/>
                  <a:pt x="84221" y="1065756"/>
                </a:cubicBezTo>
                <a:cubicBezTo>
                  <a:pt x="146822" y="965595"/>
                  <a:pt x="79375" y="1063419"/>
                  <a:pt x="120316" y="981535"/>
                </a:cubicBezTo>
                <a:cubicBezTo>
                  <a:pt x="135493" y="951181"/>
                  <a:pt x="146062" y="943758"/>
                  <a:pt x="168443" y="921377"/>
                </a:cubicBezTo>
                <a:cubicBezTo>
                  <a:pt x="172453" y="905335"/>
                  <a:pt x="175931" y="889150"/>
                  <a:pt x="180474" y="873251"/>
                </a:cubicBezTo>
                <a:cubicBezTo>
                  <a:pt x="183958" y="861056"/>
                  <a:pt x="189430" y="849460"/>
                  <a:pt x="192506" y="837156"/>
                </a:cubicBezTo>
                <a:cubicBezTo>
                  <a:pt x="217327" y="737870"/>
                  <a:pt x="191857" y="815365"/>
                  <a:pt x="216569" y="728872"/>
                </a:cubicBezTo>
                <a:cubicBezTo>
                  <a:pt x="220053" y="716678"/>
                  <a:pt x="222075" y="703652"/>
                  <a:pt x="228600" y="692777"/>
                </a:cubicBezTo>
                <a:cubicBezTo>
                  <a:pt x="234436" y="683050"/>
                  <a:pt x="244643" y="676735"/>
                  <a:pt x="252664" y="668714"/>
                </a:cubicBezTo>
                <a:cubicBezTo>
                  <a:pt x="259390" y="641811"/>
                  <a:pt x="277041" y="565974"/>
                  <a:pt x="288758" y="548398"/>
                </a:cubicBezTo>
                <a:cubicBezTo>
                  <a:pt x="319113" y="502866"/>
                  <a:pt x="302596" y="522528"/>
                  <a:pt x="336885" y="488241"/>
                </a:cubicBezTo>
                <a:cubicBezTo>
                  <a:pt x="350565" y="447200"/>
                  <a:pt x="344955" y="446093"/>
                  <a:pt x="385011" y="416051"/>
                </a:cubicBezTo>
                <a:cubicBezTo>
                  <a:pt x="388220" y="413645"/>
                  <a:pt x="374984" y="406024"/>
                  <a:pt x="372979" y="40401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14754E4-8C08-4C07-821F-D9DD3C804C82}"/>
              </a:ext>
            </a:extLst>
          </p:cNvPr>
          <p:cNvSpPr/>
          <p:nvPr/>
        </p:nvSpPr>
        <p:spPr bwMode="auto">
          <a:xfrm rot="10473457">
            <a:off x="1675468" y="3368512"/>
            <a:ext cx="2154349" cy="2397181"/>
          </a:xfrm>
          <a:custGeom>
            <a:avLst/>
            <a:gdLst>
              <a:gd name="connsiteX0" fmla="*/ 1324608 w 2010791"/>
              <a:gd name="connsiteY0" fmla="*/ 421105 h 2586789"/>
              <a:gd name="connsiteX1" fmla="*/ 1324608 w 2010791"/>
              <a:gd name="connsiteY1" fmla="*/ 421105 h 2586789"/>
              <a:gd name="connsiteX2" fmla="*/ 1878060 w 2010791"/>
              <a:gd name="connsiteY2" fmla="*/ 1143000 h 2586789"/>
              <a:gd name="connsiteX3" fmla="*/ 2010408 w 2010791"/>
              <a:gd name="connsiteY3" fmla="*/ 1395663 h 2586789"/>
              <a:gd name="connsiteX4" fmla="*/ 1625397 w 2010791"/>
              <a:gd name="connsiteY4" fmla="*/ 1816768 h 2586789"/>
              <a:gd name="connsiteX5" fmla="*/ 1420860 w 2010791"/>
              <a:gd name="connsiteY5" fmla="*/ 2009273 h 2586789"/>
              <a:gd name="connsiteX6" fmla="*/ 1264450 w 2010791"/>
              <a:gd name="connsiteY6" fmla="*/ 2141621 h 2586789"/>
              <a:gd name="connsiteX7" fmla="*/ 807250 w 2010791"/>
              <a:gd name="connsiteY7" fmla="*/ 2538663 h 2586789"/>
              <a:gd name="connsiteX8" fmla="*/ 554587 w 2010791"/>
              <a:gd name="connsiteY8" fmla="*/ 2586789 h 2586789"/>
              <a:gd name="connsiteX9" fmla="*/ 97387 w 2010791"/>
              <a:gd name="connsiteY9" fmla="*/ 2454442 h 2586789"/>
              <a:gd name="connsiteX10" fmla="*/ 73323 w 2010791"/>
              <a:gd name="connsiteY10" fmla="*/ 2418347 h 2586789"/>
              <a:gd name="connsiteX11" fmla="*/ 1134 w 2010791"/>
              <a:gd name="connsiteY11" fmla="*/ 2153652 h 2586789"/>
              <a:gd name="connsiteX12" fmla="*/ 13166 w 2010791"/>
              <a:gd name="connsiteY12" fmla="*/ 2069431 h 2586789"/>
              <a:gd name="connsiteX13" fmla="*/ 217702 w 2010791"/>
              <a:gd name="connsiteY13" fmla="*/ 1768642 h 2586789"/>
              <a:gd name="connsiteX14" fmla="*/ 434271 w 2010791"/>
              <a:gd name="connsiteY14" fmla="*/ 1540042 h 2586789"/>
              <a:gd name="connsiteX15" fmla="*/ 578650 w 2010791"/>
              <a:gd name="connsiteY15" fmla="*/ 1359568 h 2586789"/>
              <a:gd name="connsiteX16" fmla="*/ 614744 w 2010791"/>
              <a:gd name="connsiteY16" fmla="*/ 1239252 h 2586789"/>
              <a:gd name="connsiteX17" fmla="*/ 73323 w 2010791"/>
              <a:gd name="connsiteY17" fmla="*/ 577516 h 2586789"/>
              <a:gd name="connsiteX18" fmla="*/ 49260 w 2010791"/>
              <a:gd name="connsiteY18" fmla="*/ 433137 h 2586789"/>
              <a:gd name="connsiteX19" fmla="*/ 145513 w 2010791"/>
              <a:gd name="connsiteY19" fmla="*/ 240631 h 2586789"/>
              <a:gd name="connsiteX20" fmla="*/ 422239 w 2010791"/>
              <a:gd name="connsiteY20" fmla="*/ 24063 h 2586789"/>
              <a:gd name="connsiteX21" fmla="*/ 650839 w 2010791"/>
              <a:gd name="connsiteY21" fmla="*/ 0 h 2586789"/>
              <a:gd name="connsiteX22" fmla="*/ 891471 w 2010791"/>
              <a:gd name="connsiteY22" fmla="*/ 168442 h 2586789"/>
              <a:gd name="connsiteX23" fmla="*/ 1023818 w 2010791"/>
              <a:gd name="connsiteY23" fmla="*/ 276726 h 2586789"/>
              <a:gd name="connsiteX24" fmla="*/ 1108039 w 2010791"/>
              <a:gd name="connsiteY24" fmla="*/ 312821 h 2586789"/>
              <a:gd name="connsiteX25" fmla="*/ 1180229 w 2010791"/>
              <a:gd name="connsiteY25" fmla="*/ 372979 h 2586789"/>
              <a:gd name="connsiteX26" fmla="*/ 1300544 w 2010791"/>
              <a:gd name="connsiteY26" fmla="*/ 469231 h 2586789"/>
              <a:gd name="connsiteX27" fmla="*/ 1300544 w 2010791"/>
              <a:gd name="connsiteY27" fmla="*/ 469231 h 2586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010791" h="2586789">
                <a:moveTo>
                  <a:pt x="1324608" y="421105"/>
                </a:moveTo>
                <a:lnTo>
                  <a:pt x="1324608" y="421105"/>
                </a:lnTo>
                <a:cubicBezTo>
                  <a:pt x="1509092" y="661737"/>
                  <a:pt x="1703563" y="895031"/>
                  <a:pt x="1878060" y="1143000"/>
                </a:cubicBezTo>
                <a:cubicBezTo>
                  <a:pt x="1932775" y="1220754"/>
                  <a:pt x="2017182" y="1300829"/>
                  <a:pt x="2010408" y="1395663"/>
                </a:cubicBezTo>
                <a:cubicBezTo>
                  <a:pt x="1997706" y="1573489"/>
                  <a:pt x="1735317" y="1722551"/>
                  <a:pt x="1625397" y="1816768"/>
                </a:cubicBezTo>
                <a:cubicBezTo>
                  <a:pt x="1554310" y="1877699"/>
                  <a:pt x="1490452" y="1946640"/>
                  <a:pt x="1420860" y="2009273"/>
                </a:cubicBezTo>
                <a:cubicBezTo>
                  <a:pt x="1370095" y="2054961"/>
                  <a:pt x="1314379" y="2095021"/>
                  <a:pt x="1264450" y="2141621"/>
                </a:cubicBezTo>
                <a:cubicBezTo>
                  <a:pt x="1131753" y="2265472"/>
                  <a:pt x="975503" y="2458542"/>
                  <a:pt x="807250" y="2538663"/>
                </a:cubicBezTo>
                <a:cubicBezTo>
                  <a:pt x="729843" y="2575523"/>
                  <a:pt x="638808" y="2570747"/>
                  <a:pt x="554587" y="2586789"/>
                </a:cubicBezTo>
                <a:cubicBezTo>
                  <a:pt x="290275" y="2572106"/>
                  <a:pt x="350844" y="2604212"/>
                  <a:pt x="97387" y="2454442"/>
                </a:cubicBezTo>
                <a:cubicBezTo>
                  <a:pt x="84938" y="2447086"/>
                  <a:pt x="81344" y="2430379"/>
                  <a:pt x="73323" y="2418347"/>
                </a:cubicBezTo>
                <a:cubicBezTo>
                  <a:pt x="49260" y="2330115"/>
                  <a:pt x="16672" y="2243776"/>
                  <a:pt x="1134" y="2153652"/>
                </a:cubicBezTo>
                <a:cubicBezTo>
                  <a:pt x="-3684" y="2125706"/>
                  <a:pt x="8093" y="2097332"/>
                  <a:pt x="13166" y="2069431"/>
                </a:cubicBezTo>
                <a:cubicBezTo>
                  <a:pt x="36799" y="1939449"/>
                  <a:pt x="105312" y="1900865"/>
                  <a:pt x="217702" y="1768642"/>
                </a:cubicBezTo>
                <a:cubicBezTo>
                  <a:pt x="285683" y="1688665"/>
                  <a:pt x="368700" y="1622006"/>
                  <a:pt x="434271" y="1540042"/>
                </a:cubicBezTo>
                <a:lnTo>
                  <a:pt x="578650" y="1359568"/>
                </a:lnTo>
                <a:cubicBezTo>
                  <a:pt x="590681" y="1319463"/>
                  <a:pt x="630848" y="1277902"/>
                  <a:pt x="614744" y="1239252"/>
                </a:cubicBezTo>
                <a:cubicBezTo>
                  <a:pt x="528983" y="1033425"/>
                  <a:pt x="207359" y="721480"/>
                  <a:pt x="73323" y="577516"/>
                </a:cubicBezTo>
                <a:cubicBezTo>
                  <a:pt x="65302" y="529390"/>
                  <a:pt x="41841" y="481360"/>
                  <a:pt x="49260" y="433137"/>
                </a:cubicBezTo>
                <a:cubicBezTo>
                  <a:pt x="57171" y="381718"/>
                  <a:pt x="91022" y="284224"/>
                  <a:pt x="145513" y="240631"/>
                </a:cubicBezTo>
                <a:cubicBezTo>
                  <a:pt x="236978" y="167459"/>
                  <a:pt x="316485" y="74422"/>
                  <a:pt x="422239" y="24063"/>
                </a:cubicBezTo>
                <a:cubicBezTo>
                  <a:pt x="491417" y="-8879"/>
                  <a:pt x="574639" y="8021"/>
                  <a:pt x="650839" y="0"/>
                </a:cubicBezTo>
                <a:cubicBezTo>
                  <a:pt x="731050" y="56147"/>
                  <a:pt x="812840" y="110103"/>
                  <a:pt x="891471" y="168442"/>
                </a:cubicBezTo>
                <a:cubicBezTo>
                  <a:pt x="937248" y="202405"/>
                  <a:pt x="976391" y="245108"/>
                  <a:pt x="1023818" y="276726"/>
                </a:cubicBezTo>
                <a:cubicBezTo>
                  <a:pt x="1049232" y="293668"/>
                  <a:pt x="1082027" y="296813"/>
                  <a:pt x="1108039" y="312821"/>
                </a:cubicBezTo>
                <a:cubicBezTo>
                  <a:pt x="1134716" y="329238"/>
                  <a:pt x="1155599" y="353627"/>
                  <a:pt x="1180229" y="372979"/>
                </a:cubicBezTo>
                <a:cubicBezTo>
                  <a:pt x="1303109" y="469528"/>
                  <a:pt x="1243158" y="411845"/>
                  <a:pt x="1300544" y="469231"/>
                </a:cubicBezTo>
                <a:lnTo>
                  <a:pt x="1300544" y="469231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AVL Trees –insertion (an idea)</a:t>
            </a:r>
            <a:endParaRPr lang="de-DE" alt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E43B3D3-A6B5-421A-A335-D04555583976}"/>
              </a:ext>
            </a:extLst>
          </p:cNvPr>
          <p:cNvCxnSpPr>
            <a:cxnSpLocks/>
            <a:stCxn id="41" idx="4"/>
            <a:endCxn id="35" idx="0"/>
          </p:cNvCxnSpPr>
          <p:nvPr/>
        </p:nvCxnSpPr>
        <p:spPr bwMode="auto">
          <a:xfrm>
            <a:off x="2335212" y="3163128"/>
            <a:ext cx="789962" cy="36976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6C1C41A0-05EA-4C1B-9676-13153A47FAAF}"/>
              </a:ext>
            </a:extLst>
          </p:cNvPr>
          <p:cNvSpPr/>
          <p:nvPr/>
        </p:nvSpPr>
        <p:spPr bwMode="auto">
          <a:xfrm>
            <a:off x="2185150" y="4336087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8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E505ED7-DDE3-4981-B2C9-1F82AD02AC92}"/>
              </a:ext>
            </a:extLst>
          </p:cNvPr>
          <p:cNvCxnSpPr>
            <a:cxnSpLocks/>
            <a:stCxn id="35" idx="4"/>
            <a:endCxn id="28" idx="0"/>
          </p:cNvCxnSpPr>
          <p:nvPr/>
        </p:nvCxnSpPr>
        <p:spPr bwMode="auto">
          <a:xfrm flipH="1">
            <a:off x="2451850" y="3990095"/>
            <a:ext cx="673324" cy="3459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7CB5491-AE83-4077-9D7E-D9DB918B1B44}"/>
              </a:ext>
            </a:extLst>
          </p:cNvPr>
          <p:cNvGrpSpPr/>
          <p:nvPr/>
        </p:nvGrpSpPr>
        <p:grpSpPr>
          <a:xfrm>
            <a:off x="2451850" y="4793287"/>
            <a:ext cx="1043255" cy="786096"/>
            <a:chOff x="7578457" y="5098034"/>
            <a:chExt cx="1043255" cy="786096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2ECF59C-3820-400A-ADAD-51250EAECBFE}"/>
                </a:ext>
              </a:extLst>
            </p:cNvPr>
            <p:cNvSpPr/>
            <p:nvPr/>
          </p:nvSpPr>
          <p:spPr bwMode="auto">
            <a:xfrm>
              <a:off x="8088312" y="5426930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9</a:t>
              </a:r>
              <a:endParaRPr kumimoji="0" lang="en-C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C95EFCA-BB74-4E1D-8F54-5845E049022F}"/>
                </a:ext>
              </a:extLst>
            </p:cNvPr>
            <p:cNvCxnSpPr>
              <a:cxnSpLocks/>
              <a:stCxn id="28" idx="4"/>
              <a:endCxn id="39" idx="0"/>
            </p:cNvCxnSpPr>
            <p:nvPr/>
          </p:nvCxnSpPr>
          <p:spPr bwMode="auto">
            <a:xfrm>
              <a:off x="7578457" y="5098034"/>
              <a:ext cx="776555" cy="32889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9AD723D3-515E-4E11-8729-68531971F3CD}"/>
              </a:ext>
            </a:extLst>
          </p:cNvPr>
          <p:cNvSpPr/>
          <p:nvPr/>
        </p:nvSpPr>
        <p:spPr bwMode="auto">
          <a:xfrm>
            <a:off x="1353047" y="3498511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4B172C4-4C4C-44C1-96DF-AD76E0FF1077}"/>
              </a:ext>
            </a:extLst>
          </p:cNvPr>
          <p:cNvCxnSpPr>
            <a:cxnSpLocks/>
            <a:stCxn id="41" idx="4"/>
            <a:endCxn id="31" idx="0"/>
          </p:cNvCxnSpPr>
          <p:nvPr/>
        </p:nvCxnSpPr>
        <p:spPr bwMode="auto">
          <a:xfrm flipH="1">
            <a:off x="1619747" y="3163128"/>
            <a:ext cx="715465" cy="33538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5E21B895-89BB-47D7-8181-6EADEAF1EDF4}"/>
              </a:ext>
            </a:extLst>
          </p:cNvPr>
          <p:cNvSpPr/>
          <p:nvPr/>
        </p:nvSpPr>
        <p:spPr bwMode="auto">
          <a:xfrm>
            <a:off x="2858474" y="3532895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10</a:t>
            </a:r>
            <a:endParaRPr kumimoji="0" lang="en-CA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780380A-ABFA-43FF-85B2-BE5104600DA7}"/>
              </a:ext>
            </a:extLst>
          </p:cNvPr>
          <p:cNvSpPr/>
          <p:nvPr/>
        </p:nvSpPr>
        <p:spPr bwMode="auto">
          <a:xfrm>
            <a:off x="2068512" y="2705928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4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5FED3F5-077F-402A-ABD2-11EBF194E5AB}"/>
              </a:ext>
            </a:extLst>
          </p:cNvPr>
          <p:cNvSpPr txBox="1"/>
          <p:nvPr/>
        </p:nvSpPr>
        <p:spPr>
          <a:xfrm>
            <a:off x="1078077" y="3477156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B26AF15-2A07-4578-85BE-2E60B354DCE3}"/>
              </a:ext>
            </a:extLst>
          </p:cNvPr>
          <p:cNvSpPr txBox="1"/>
          <p:nvPr/>
        </p:nvSpPr>
        <p:spPr>
          <a:xfrm>
            <a:off x="1836969" y="4455454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2932BB9-14AA-469A-921F-66881FB5B810}"/>
              </a:ext>
            </a:extLst>
          </p:cNvPr>
          <p:cNvSpPr txBox="1"/>
          <p:nvPr/>
        </p:nvSpPr>
        <p:spPr>
          <a:xfrm>
            <a:off x="3179761" y="3289277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8FC1A20-FD0D-456E-8F97-978E9A9FDC6A}"/>
              </a:ext>
            </a:extLst>
          </p:cNvPr>
          <p:cNvSpPr txBox="1"/>
          <p:nvPr/>
        </p:nvSpPr>
        <p:spPr>
          <a:xfrm>
            <a:off x="2289006" y="2409576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2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87E63A1-1FDD-40B9-9D7F-72AFD63FE83D}"/>
              </a:ext>
            </a:extLst>
          </p:cNvPr>
          <p:cNvSpPr txBox="1"/>
          <p:nvPr/>
        </p:nvSpPr>
        <p:spPr>
          <a:xfrm>
            <a:off x="2528883" y="2437178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3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96139BB-5587-47DC-8F27-6814A030D9DC}"/>
              </a:ext>
            </a:extLst>
          </p:cNvPr>
          <p:cNvSpPr txBox="1"/>
          <p:nvPr/>
        </p:nvSpPr>
        <p:spPr>
          <a:xfrm>
            <a:off x="2702021" y="5244422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D60F193-F2DB-4BC9-9257-D4CE269AA1A4}"/>
              </a:ext>
            </a:extLst>
          </p:cNvPr>
          <p:cNvSpPr txBox="1"/>
          <p:nvPr/>
        </p:nvSpPr>
        <p:spPr>
          <a:xfrm>
            <a:off x="3078968" y="3193681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2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379B9DB-511A-4201-B619-87F5ACB1837E}"/>
              </a:ext>
            </a:extLst>
          </p:cNvPr>
          <p:cNvSpPr txBox="1"/>
          <p:nvPr/>
        </p:nvSpPr>
        <p:spPr>
          <a:xfrm>
            <a:off x="1962280" y="4661240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FB148552-1D36-4982-A070-0B2A8406E036}"/>
              </a:ext>
            </a:extLst>
          </p:cNvPr>
          <p:cNvSpPr/>
          <p:nvPr/>
        </p:nvSpPr>
        <p:spPr bwMode="auto">
          <a:xfrm>
            <a:off x="4004857" y="3606377"/>
            <a:ext cx="1340255" cy="496932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AB120EE-B6AA-4883-89AC-1FE0BEF18813}"/>
              </a:ext>
            </a:extLst>
          </p:cNvPr>
          <p:cNvCxnSpPr>
            <a:cxnSpLocks/>
            <a:stCxn id="103" idx="4"/>
            <a:endCxn id="102" idx="0"/>
          </p:cNvCxnSpPr>
          <p:nvPr/>
        </p:nvCxnSpPr>
        <p:spPr bwMode="auto">
          <a:xfrm>
            <a:off x="6920528" y="2978565"/>
            <a:ext cx="801197" cy="29318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59DC06A3-23E2-4A46-97C9-C6F6612C1A40}"/>
              </a:ext>
            </a:extLst>
          </p:cNvPr>
          <p:cNvSpPr/>
          <p:nvPr/>
        </p:nvSpPr>
        <p:spPr bwMode="auto">
          <a:xfrm>
            <a:off x="8027682" y="4441184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sz="1200" dirty="0">
                <a:solidFill>
                  <a:schemeClr val="tx1"/>
                </a:solidFill>
              </a:rPr>
              <a:t>10</a:t>
            </a:r>
            <a:endParaRPr kumimoji="0" lang="en-CA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913D206-FD31-4314-8194-81AF55E29D85}"/>
              </a:ext>
            </a:extLst>
          </p:cNvPr>
          <p:cNvCxnSpPr>
            <a:cxnSpLocks/>
            <a:stCxn id="102" idx="4"/>
            <a:endCxn id="95" idx="0"/>
          </p:cNvCxnSpPr>
          <p:nvPr/>
        </p:nvCxnSpPr>
        <p:spPr bwMode="auto">
          <a:xfrm>
            <a:off x="7721725" y="3728951"/>
            <a:ext cx="572657" cy="71223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C052A0DD-0300-48D3-AA68-5FF29705BCF3}"/>
              </a:ext>
            </a:extLst>
          </p:cNvPr>
          <p:cNvGrpSpPr/>
          <p:nvPr/>
        </p:nvGrpSpPr>
        <p:grpSpPr>
          <a:xfrm>
            <a:off x="6855288" y="3728951"/>
            <a:ext cx="866437" cy="1156158"/>
            <a:chOff x="8949928" y="3059202"/>
            <a:chExt cx="866437" cy="1156158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1931CB78-52C2-4C6A-A957-72E752DBB3C5}"/>
                </a:ext>
              </a:extLst>
            </p:cNvPr>
            <p:cNvSpPr/>
            <p:nvPr/>
          </p:nvSpPr>
          <p:spPr bwMode="auto">
            <a:xfrm>
              <a:off x="8949928" y="3758160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8</a:t>
              </a:r>
              <a:endParaRPr kumimoji="0" lang="en-C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6C7F6A6-A2FB-4BE6-83D1-9D2A5141CBDD}"/>
                </a:ext>
              </a:extLst>
            </p:cNvPr>
            <p:cNvCxnSpPr>
              <a:cxnSpLocks/>
              <a:stCxn id="102" idx="4"/>
              <a:endCxn id="98" idx="0"/>
            </p:cNvCxnSpPr>
            <p:nvPr/>
          </p:nvCxnSpPr>
          <p:spPr bwMode="auto">
            <a:xfrm flipH="1">
              <a:off x="9216628" y="3059202"/>
              <a:ext cx="599737" cy="69895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0" name="Oval 99">
            <a:extLst>
              <a:ext uri="{FF2B5EF4-FFF2-40B4-BE49-F238E27FC236}">
                <a16:creationId xmlns:a16="http://schemas.microsoft.com/office/drawing/2014/main" id="{F4D1F8B2-3858-4235-85C3-5F07DF00CF46}"/>
              </a:ext>
            </a:extLst>
          </p:cNvPr>
          <p:cNvSpPr/>
          <p:nvPr/>
        </p:nvSpPr>
        <p:spPr bwMode="auto">
          <a:xfrm>
            <a:off x="5946173" y="3464261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6BC15BE9-5F67-4C4E-97EA-6AA4ACC6DF4E}"/>
              </a:ext>
            </a:extLst>
          </p:cNvPr>
          <p:cNvCxnSpPr>
            <a:cxnSpLocks/>
            <a:stCxn id="103" idx="4"/>
            <a:endCxn id="100" idx="0"/>
          </p:cNvCxnSpPr>
          <p:nvPr/>
        </p:nvCxnSpPr>
        <p:spPr bwMode="auto">
          <a:xfrm flipH="1">
            <a:off x="6212873" y="2978565"/>
            <a:ext cx="707655" cy="48569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A251BED4-D1B8-41FA-8FC5-84C480CC7524}"/>
              </a:ext>
            </a:extLst>
          </p:cNvPr>
          <p:cNvSpPr/>
          <p:nvPr/>
        </p:nvSpPr>
        <p:spPr bwMode="auto">
          <a:xfrm>
            <a:off x="7455025" y="3271751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/>
              <a:t>9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80C1629-0169-4B49-A1C4-AC1B783C9668}"/>
              </a:ext>
            </a:extLst>
          </p:cNvPr>
          <p:cNvSpPr/>
          <p:nvPr/>
        </p:nvSpPr>
        <p:spPr bwMode="auto">
          <a:xfrm>
            <a:off x="6653828" y="2521365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4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5F1CEC4-659D-4477-AEE6-8C388FEA3E87}"/>
              </a:ext>
            </a:extLst>
          </p:cNvPr>
          <p:cNvSpPr txBox="1"/>
          <p:nvPr/>
        </p:nvSpPr>
        <p:spPr>
          <a:xfrm>
            <a:off x="5755890" y="3182927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2F00BCF-69C2-4752-8F93-D8B9F07056CD}"/>
              </a:ext>
            </a:extLst>
          </p:cNvPr>
          <p:cNvSpPr txBox="1"/>
          <p:nvPr/>
        </p:nvSpPr>
        <p:spPr>
          <a:xfrm>
            <a:off x="8041175" y="3238295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1B238F0-D553-4708-950E-F132F79811F7}"/>
              </a:ext>
            </a:extLst>
          </p:cNvPr>
          <p:cNvSpPr txBox="1"/>
          <p:nvPr/>
        </p:nvSpPr>
        <p:spPr>
          <a:xfrm>
            <a:off x="7005671" y="2158938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2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232730E-1AD6-4E95-8474-7CDA07B137D9}"/>
              </a:ext>
            </a:extLst>
          </p:cNvPr>
          <p:cNvSpPr txBox="1"/>
          <p:nvPr/>
        </p:nvSpPr>
        <p:spPr>
          <a:xfrm>
            <a:off x="6607622" y="4630438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0F777FD-1DCA-4609-BDC4-CCACBF38E4BB}"/>
              </a:ext>
            </a:extLst>
          </p:cNvPr>
          <p:cNvSpPr txBox="1"/>
          <p:nvPr/>
        </p:nvSpPr>
        <p:spPr>
          <a:xfrm>
            <a:off x="7773905" y="4722815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  <a:endParaRPr lang="en-CA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0486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28" grpId="0" animBg="1"/>
      <p:bldP spid="31" grpId="0" animBg="1"/>
      <p:bldP spid="35" grpId="0" animBg="1"/>
      <p:bldP spid="41" grpId="0" animBg="1"/>
      <p:bldP spid="46" grpId="0"/>
      <p:bldP spid="48" grpId="0"/>
      <p:bldP spid="48" grpId="1"/>
      <p:bldP spid="49" grpId="0"/>
      <p:bldP spid="49" grpId="1"/>
      <p:bldP spid="50" grpId="0"/>
      <p:bldP spid="50" grpId="1"/>
      <p:bldP spid="51" grpId="0"/>
      <p:bldP spid="52" grpId="0"/>
      <p:bldP spid="53" grpId="0"/>
      <p:bldP spid="54" grpId="0"/>
      <p:bldP spid="44" grpId="0" animBg="1"/>
      <p:bldP spid="95" grpId="0" animBg="1"/>
      <p:bldP spid="100" grpId="0" animBg="1"/>
      <p:bldP spid="102" grpId="0" animBg="1"/>
      <p:bldP spid="103" grpId="0" animBg="1"/>
      <p:bldP spid="104" grpId="0"/>
      <p:bldP spid="105" grpId="0"/>
      <p:bldP spid="106" grpId="0"/>
      <p:bldP spid="107" grpId="0"/>
      <p:bldP spid="10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1FEAD64-695F-455E-BEC0-C6DA3F83DEDA}"/>
              </a:ext>
            </a:extLst>
          </p:cNvPr>
          <p:cNvSpPr/>
          <p:nvPr/>
        </p:nvSpPr>
        <p:spPr bwMode="auto">
          <a:xfrm rot="21061140">
            <a:off x="6083283" y="2645121"/>
            <a:ext cx="2851315" cy="2004219"/>
          </a:xfrm>
          <a:custGeom>
            <a:avLst/>
            <a:gdLst>
              <a:gd name="connsiteX0" fmla="*/ 372979 w 2574758"/>
              <a:gd name="connsiteY0" fmla="*/ 404019 h 2004219"/>
              <a:gd name="connsiteX1" fmla="*/ 372979 w 2574758"/>
              <a:gd name="connsiteY1" fmla="*/ 404019 h 2004219"/>
              <a:gd name="connsiteX2" fmla="*/ 1395664 w 2574758"/>
              <a:gd name="connsiteY2" fmla="*/ 6977 h 2004219"/>
              <a:gd name="connsiteX3" fmla="*/ 1684421 w 2574758"/>
              <a:gd name="connsiteY3" fmla="*/ 19009 h 2004219"/>
              <a:gd name="connsiteX4" fmla="*/ 1780674 w 2574758"/>
              <a:gd name="connsiteY4" fmla="*/ 31041 h 2004219"/>
              <a:gd name="connsiteX5" fmla="*/ 1864895 w 2574758"/>
              <a:gd name="connsiteY5" fmla="*/ 127293 h 2004219"/>
              <a:gd name="connsiteX6" fmla="*/ 1900990 w 2574758"/>
              <a:gd name="connsiteY6" fmla="*/ 151356 h 2004219"/>
              <a:gd name="connsiteX7" fmla="*/ 1973179 w 2574758"/>
              <a:gd name="connsiteY7" fmla="*/ 235577 h 2004219"/>
              <a:gd name="connsiteX8" fmla="*/ 1997243 w 2574758"/>
              <a:gd name="connsiteY8" fmla="*/ 271672 h 2004219"/>
              <a:gd name="connsiteX9" fmla="*/ 2081464 w 2574758"/>
              <a:gd name="connsiteY9" fmla="*/ 355893 h 2004219"/>
              <a:gd name="connsiteX10" fmla="*/ 2117558 w 2574758"/>
              <a:gd name="connsiteY10" fmla="*/ 391988 h 2004219"/>
              <a:gd name="connsiteX11" fmla="*/ 2165685 w 2574758"/>
              <a:gd name="connsiteY11" fmla="*/ 452146 h 2004219"/>
              <a:gd name="connsiteX12" fmla="*/ 2237874 w 2574758"/>
              <a:gd name="connsiteY12" fmla="*/ 548398 h 2004219"/>
              <a:gd name="connsiteX13" fmla="*/ 2286000 w 2574758"/>
              <a:gd name="connsiteY13" fmla="*/ 656683 h 2004219"/>
              <a:gd name="connsiteX14" fmla="*/ 2310064 w 2574758"/>
              <a:gd name="connsiteY14" fmla="*/ 716841 h 2004219"/>
              <a:gd name="connsiteX15" fmla="*/ 2346158 w 2574758"/>
              <a:gd name="connsiteY15" fmla="*/ 740904 h 2004219"/>
              <a:gd name="connsiteX16" fmla="*/ 2382253 w 2574758"/>
              <a:gd name="connsiteY16" fmla="*/ 861219 h 2004219"/>
              <a:gd name="connsiteX17" fmla="*/ 2406316 w 2574758"/>
              <a:gd name="connsiteY17" fmla="*/ 885283 h 2004219"/>
              <a:gd name="connsiteX18" fmla="*/ 2454443 w 2574758"/>
              <a:gd name="connsiteY18" fmla="*/ 957472 h 2004219"/>
              <a:gd name="connsiteX19" fmla="*/ 2526632 w 2574758"/>
              <a:gd name="connsiteY19" fmla="*/ 1053725 h 2004219"/>
              <a:gd name="connsiteX20" fmla="*/ 2562727 w 2574758"/>
              <a:gd name="connsiteY20" fmla="*/ 1137946 h 2004219"/>
              <a:gd name="connsiteX21" fmla="*/ 2574758 w 2574758"/>
              <a:gd name="connsiteY21" fmla="*/ 1186072 h 2004219"/>
              <a:gd name="connsiteX22" fmla="*/ 2562727 w 2574758"/>
              <a:gd name="connsiteY22" fmla="*/ 1715462 h 2004219"/>
              <a:gd name="connsiteX23" fmla="*/ 2526632 w 2574758"/>
              <a:gd name="connsiteY23" fmla="*/ 1811714 h 2004219"/>
              <a:gd name="connsiteX24" fmla="*/ 2442411 w 2574758"/>
              <a:gd name="connsiteY24" fmla="*/ 1871872 h 2004219"/>
              <a:gd name="connsiteX25" fmla="*/ 2406316 w 2574758"/>
              <a:gd name="connsiteY25" fmla="*/ 1895935 h 2004219"/>
              <a:gd name="connsiteX26" fmla="*/ 2370221 w 2574758"/>
              <a:gd name="connsiteY26" fmla="*/ 1932030 h 2004219"/>
              <a:gd name="connsiteX27" fmla="*/ 2322095 w 2574758"/>
              <a:gd name="connsiteY27" fmla="*/ 1944062 h 2004219"/>
              <a:gd name="connsiteX28" fmla="*/ 2249906 w 2574758"/>
              <a:gd name="connsiteY28" fmla="*/ 1968125 h 2004219"/>
              <a:gd name="connsiteX29" fmla="*/ 2177716 w 2574758"/>
              <a:gd name="connsiteY29" fmla="*/ 1992188 h 2004219"/>
              <a:gd name="connsiteX30" fmla="*/ 2141621 w 2574758"/>
              <a:gd name="connsiteY30" fmla="*/ 2004219 h 2004219"/>
              <a:gd name="connsiteX31" fmla="*/ 2057400 w 2574758"/>
              <a:gd name="connsiteY31" fmla="*/ 1992188 h 2004219"/>
              <a:gd name="connsiteX32" fmla="*/ 1997243 w 2574758"/>
              <a:gd name="connsiteY32" fmla="*/ 1980156 h 2004219"/>
              <a:gd name="connsiteX33" fmla="*/ 1876927 w 2574758"/>
              <a:gd name="connsiteY33" fmla="*/ 1968125 h 2004219"/>
              <a:gd name="connsiteX34" fmla="*/ 1684421 w 2574758"/>
              <a:gd name="connsiteY34" fmla="*/ 1944062 h 2004219"/>
              <a:gd name="connsiteX35" fmla="*/ 1636295 w 2574758"/>
              <a:gd name="connsiteY35" fmla="*/ 1932030 h 2004219"/>
              <a:gd name="connsiteX36" fmla="*/ 1431758 w 2574758"/>
              <a:gd name="connsiteY36" fmla="*/ 1907967 h 2004219"/>
              <a:gd name="connsiteX37" fmla="*/ 1143000 w 2574758"/>
              <a:gd name="connsiteY37" fmla="*/ 1883904 h 2004219"/>
              <a:gd name="connsiteX38" fmla="*/ 1058779 w 2574758"/>
              <a:gd name="connsiteY38" fmla="*/ 1859841 h 2004219"/>
              <a:gd name="connsiteX39" fmla="*/ 890337 w 2574758"/>
              <a:gd name="connsiteY39" fmla="*/ 1847809 h 2004219"/>
              <a:gd name="connsiteX40" fmla="*/ 818148 w 2574758"/>
              <a:gd name="connsiteY40" fmla="*/ 1835777 h 2004219"/>
              <a:gd name="connsiteX41" fmla="*/ 709864 w 2574758"/>
              <a:gd name="connsiteY41" fmla="*/ 1823746 h 2004219"/>
              <a:gd name="connsiteX42" fmla="*/ 637674 w 2574758"/>
              <a:gd name="connsiteY42" fmla="*/ 1799683 h 2004219"/>
              <a:gd name="connsiteX43" fmla="*/ 565485 w 2574758"/>
              <a:gd name="connsiteY43" fmla="*/ 1787651 h 2004219"/>
              <a:gd name="connsiteX44" fmla="*/ 409074 w 2574758"/>
              <a:gd name="connsiteY44" fmla="*/ 1763588 h 2004219"/>
              <a:gd name="connsiteX45" fmla="*/ 372979 w 2574758"/>
              <a:gd name="connsiteY45" fmla="*/ 1751556 h 2004219"/>
              <a:gd name="connsiteX46" fmla="*/ 288758 w 2574758"/>
              <a:gd name="connsiteY46" fmla="*/ 1727493 h 2004219"/>
              <a:gd name="connsiteX47" fmla="*/ 192506 w 2574758"/>
              <a:gd name="connsiteY47" fmla="*/ 1679367 h 2004219"/>
              <a:gd name="connsiteX48" fmla="*/ 120316 w 2574758"/>
              <a:gd name="connsiteY48" fmla="*/ 1631241 h 2004219"/>
              <a:gd name="connsiteX49" fmla="*/ 96253 w 2574758"/>
              <a:gd name="connsiteY49" fmla="*/ 1607177 h 2004219"/>
              <a:gd name="connsiteX50" fmla="*/ 84221 w 2574758"/>
              <a:gd name="connsiteY50" fmla="*/ 1571083 h 2004219"/>
              <a:gd name="connsiteX51" fmla="*/ 48127 w 2574758"/>
              <a:gd name="connsiteY51" fmla="*/ 1547019 h 2004219"/>
              <a:gd name="connsiteX52" fmla="*/ 24064 w 2574758"/>
              <a:gd name="connsiteY52" fmla="*/ 1510925 h 2004219"/>
              <a:gd name="connsiteX53" fmla="*/ 0 w 2574758"/>
              <a:gd name="connsiteY53" fmla="*/ 1426704 h 2004219"/>
              <a:gd name="connsiteX54" fmla="*/ 36095 w 2574758"/>
              <a:gd name="connsiteY54" fmla="*/ 1174041 h 2004219"/>
              <a:gd name="connsiteX55" fmla="*/ 48127 w 2574758"/>
              <a:gd name="connsiteY55" fmla="*/ 1113883 h 2004219"/>
              <a:gd name="connsiteX56" fmla="*/ 84221 w 2574758"/>
              <a:gd name="connsiteY56" fmla="*/ 1065756 h 2004219"/>
              <a:gd name="connsiteX57" fmla="*/ 120316 w 2574758"/>
              <a:gd name="connsiteY57" fmla="*/ 981535 h 2004219"/>
              <a:gd name="connsiteX58" fmla="*/ 168443 w 2574758"/>
              <a:gd name="connsiteY58" fmla="*/ 921377 h 2004219"/>
              <a:gd name="connsiteX59" fmla="*/ 180474 w 2574758"/>
              <a:gd name="connsiteY59" fmla="*/ 873251 h 2004219"/>
              <a:gd name="connsiteX60" fmla="*/ 192506 w 2574758"/>
              <a:gd name="connsiteY60" fmla="*/ 837156 h 2004219"/>
              <a:gd name="connsiteX61" fmla="*/ 216569 w 2574758"/>
              <a:gd name="connsiteY61" fmla="*/ 728872 h 2004219"/>
              <a:gd name="connsiteX62" fmla="*/ 228600 w 2574758"/>
              <a:gd name="connsiteY62" fmla="*/ 692777 h 2004219"/>
              <a:gd name="connsiteX63" fmla="*/ 252664 w 2574758"/>
              <a:gd name="connsiteY63" fmla="*/ 668714 h 2004219"/>
              <a:gd name="connsiteX64" fmla="*/ 288758 w 2574758"/>
              <a:gd name="connsiteY64" fmla="*/ 548398 h 2004219"/>
              <a:gd name="connsiteX65" fmla="*/ 336885 w 2574758"/>
              <a:gd name="connsiteY65" fmla="*/ 488241 h 2004219"/>
              <a:gd name="connsiteX66" fmla="*/ 385011 w 2574758"/>
              <a:gd name="connsiteY66" fmla="*/ 416051 h 2004219"/>
              <a:gd name="connsiteX67" fmla="*/ 372979 w 2574758"/>
              <a:gd name="connsiteY67" fmla="*/ 404019 h 2004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2574758" h="2004219">
                <a:moveTo>
                  <a:pt x="372979" y="404019"/>
                </a:moveTo>
                <a:lnTo>
                  <a:pt x="372979" y="404019"/>
                </a:lnTo>
                <a:cubicBezTo>
                  <a:pt x="709130" y="249572"/>
                  <a:pt x="1027809" y="83614"/>
                  <a:pt x="1395664" y="6977"/>
                </a:cubicBezTo>
                <a:cubicBezTo>
                  <a:pt x="1489975" y="-12671"/>
                  <a:pt x="1588169" y="14998"/>
                  <a:pt x="1684421" y="19009"/>
                </a:cubicBezTo>
                <a:cubicBezTo>
                  <a:pt x="1716505" y="23020"/>
                  <a:pt x="1749479" y="22533"/>
                  <a:pt x="1780674" y="31041"/>
                </a:cubicBezTo>
                <a:cubicBezTo>
                  <a:pt x="1825120" y="43163"/>
                  <a:pt x="1840172" y="99038"/>
                  <a:pt x="1864895" y="127293"/>
                </a:cubicBezTo>
                <a:cubicBezTo>
                  <a:pt x="1874417" y="138175"/>
                  <a:pt x="1888958" y="143335"/>
                  <a:pt x="1900990" y="151356"/>
                </a:cubicBezTo>
                <a:cubicBezTo>
                  <a:pt x="1956231" y="234218"/>
                  <a:pt x="1885657" y="133469"/>
                  <a:pt x="1973179" y="235577"/>
                </a:cubicBezTo>
                <a:cubicBezTo>
                  <a:pt x="1982590" y="246556"/>
                  <a:pt x="1987569" y="260924"/>
                  <a:pt x="1997243" y="271672"/>
                </a:cubicBezTo>
                <a:cubicBezTo>
                  <a:pt x="2023802" y="301182"/>
                  <a:pt x="2053390" y="327819"/>
                  <a:pt x="2081464" y="355893"/>
                </a:cubicBezTo>
                <a:cubicBezTo>
                  <a:pt x="2093495" y="367925"/>
                  <a:pt x="2108120" y="377831"/>
                  <a:pt x="2117558" y="391988"/>
                </a:cubicBezTo>
                <a:cubicBezTo>
                  <a:pt x="2191622" y="503086"/>
                  <a:pt x="2097107" y="366425"/>
                  <a:pt x="2165685" y="452146"/>
                </a:cubicBezTo>
                <a:cubicBezTo>
                  <a:pt x="2190739" y="483463"/>
                  <a:pt x="2237874" y="548398"/>
                  <a:pt x="2237874" y="548398"/>
                </a:cubicBezTo>
                <a:cubicBezTo>
                  <a:pt x="2263335" y="624780"/>
                  <a:pt x="2233794" y="541830"/>
                  <a:pt x="2286000" y="656683"/>
                </a:cubicBezTo>
                <a:cubicBezTo>
                  <a:pt x="2294937" y="676345"/>
                  <a:pt x="2297511" y="699266"/>
                  <a:pt x="2310064" y="716841"/>
                </a:cubicBezTo>
                <a:cubicBezTo>
                  <a:pt x="2318469" y="728608"/>
                  <a:pt x="2334127" y="732883"/>
                  <a:pt x="2346158" y="740904"/>
                </a:cubicBezTo>
                <a:cubicBezTo>
                  <a:pt x="2351611" y="762714"/>
                  <a:pt x="2372490" y="851456"/>
                  <a:pt x="2382253" y="861219"/>
                </a:cubicBezTo>
                <a:cubicBezTo>
                  <a:pt x="2390274" y="869240"/>
                  <a:pt x="2399510" y="876208"/>
                  <a:pt x="2406316" y="885283"/>
                </a:cubicBezTo>
                <a:cubicBezTo>
                  <a:pt x="2423668" y="908419"/>
                  <a:pt x="2433994" y="937022"/>
                  <a:pt x="2454443" y="957472"/>
                </a:cubicBezTo>
                <a:cubicBezTo>
                  <a:pt x="2507073" y="1010103"/>
                  <a:pt x="2481783" y="978977"/>
                  <a:pt x="2526632" y="1053725"/>
                </a:cubicBezTo>
                <a:cubicBezTo>
                  <a:pt x="2561177" y="1191900"/>
                  <a:pt x="2512871" y="1021614"/>
                  <a:pt x="2562727" y="1137946"/>
                </a:cubicBezTo>
                <a:cubicBezTo>
                  <a:pt x="2569241" y="1153145"/>
                  <a:pt x="2570748" y="1170030"/>
                  <a:pt x="2574758" y="1186072"/>
                </a:cubicBezTo>
                <a:cubicBezTo>
                  <a:pt x="2570748" y="1362535"/>
                  <a:pt x="2569925" y="1539100"/>
                  <a:pt x="2562727" y="1715462"/>
                </a:cubicBezTo>
                <a:cubicBezTo>
                  <a:pt x="2560947" y="1759071"/>
                  <a:pt x="2552783" y="1780332"/>
                  <a:pt x="2526632" y="1811714"/>
                </a:cubicBezTo>
                <a:cubicBezTo>
                  <a:pt x="2486546" y="1859817"/>
                  <a:pt x="2496594" y="1840910"/>
                  <a:pt x="2442411" y="1871872"/>
                </a:cubicBezTo>
                <a:cubicBezTo>
                  <a:pt x="2429856" y="1879046"/>
                  <a:pt x="2417425" y="1886678"/>
                  <a:pt x="2406316" y="1895935"/>
                </a:cubicBezTo>
                <a:cubicBezTo>
                  <a:pt x="2393244" y="1906828"/>
                  <a:pt x="2384994" y="1923588"/>
                  <a:pt x="2370221" y="1932030"/>
                </a:cubicBezTo>
                <a:cubicBezTo>
                  <a:pt x="2355864" y="1940234"/>
                  <a:pt x="2337933" y="1939310"/>
                  <a:pt x="2322095" y="1944062"/>
                </a:cubicBezTo>
                <a:cubicBezTo>
                  <a:pt x="2297800" y="1951351"/>
                  <a:pt x="2273969" y="1960104"/>
                  <a:pt x="2249906" y="1968125"/>
                </a:cubicBezTo>
                <a:lnTo>
                  <a:pt x="2177716" y="1992188"/>
                </a:lnTo>
                <a:lnTo>
                  <a:pt x="2141621" y="2004219"/>
                </a:lnTo>
                <a:cubicBezTo>
                  <a:pt x="2113547" y="2000209"/>
                  <a:pt x="2085373" y="1996850"/>
                  <a:pt x="2057400" y="1992188"/>
                </a:cubicBezTo>
                <a:cubicBezTo>
                  <a:pt x="2037229" y="1988826"/>
                  <a:pt x="2017513" y="1982859"/>
                  <a:pt x="1997243" y="1980156"/>
                </a:cubicBezTo>
                <a:cubicBezTo>
                  <a:pt x="1957291" y="1974829"/>
                  <a:pt x="1917032" y="1972135"/>
                  <a:pt x="1876927" y="1968125"/>
                </a:cubicBezTo>
                <a:cubicBezTo>
                  <a:pt x="1763588" y="1939790"/>
                  <a:pt x="1898900" y="1970872"/>
                  <a:pt x="1684421" y="1944062"/>
                </a:cubicBezTo>
                <a:cubicBezTo>
                  <a:pt x="1668013" y="1942011"/>
                  <a:pt x="1652564" y="1934988"/>
                  <a:pt x="1636295" y="1932030"/>
                </a:cubicBezTo>
                <a:cubicBezTo>
                  <a:pt x="1571273" y="1920207"/>
                  <a:pt x="1496296" y="1914420"/>
                  <a:pt x="1431758" y="1907967"/>
                </a:cubicBezTo>
                <a:cubicBezTo>
                  <a:pt x="1282425" y="1870632"/>
                  <a:pt x="1513282" y="1925046"/>
                  <a:pt x="1143000" y="1883904"/>
                </a:cubicBezTo>
                <a:cubicBezTo>
                  <a:pt x="1113982" y="1880680"/>
                  <a:pt x="1087683" y="1863970"/>
                  <a:pt x="1058779" y="1859841"/>
                </a:cubicBezTo>
                <a:cubicBezTo>
                  <a:pt x="1003054" y="1851880"/>
                  <a:pt x="946484" y="1851820"/>
                  <a:pt x="890337" y="1847809"/>
                </a:cubicBezTo>
                <a:cubicBezTo>
                  <a:pt x="866274" y="1843798"/>
                  <a:pt x="842329" y="1839001"/>
                  <a:pt x="818148" y="1835777"/>
                </a:cubicBezTo>
                <a:cubicBezTo>
                  <a:pt x="782150" y="1830977"/>
                  <a:pt x="745476" y="1830868"/>
                  <a:pt x="709864" y="1823746"/>
                </a:cubicBezTo>
                <a:cubicBezTo>
                  <a:pt x="684992" y="1818772"/>
                  <a:pt x="662694" y="1803853"/>
                  <a:pt x="637674" y="1799683"/>
                </a:cubicBezTo>
                <a:lnTo>
                  <a:pt x="565485" y="1787651"/>
                </a:lnTo>
                <a:cubicBezTo>
                  <a:pt x="364108" y="1756669"/>
                  <a:pt x="589244" y="1793615"/>
                  <a:pt x="409074" y="1763588"/>
                </a:cubicBezTo>
                <a:cubicBezTo>
                  <a:pt x="397042" y="1759577"/>
                  <a:pt x="385174" y="1755040"/>
                  <a:pt x="372979" y="1751556"/>
                </a:cubicBezTo>
                <a:cubicBezTo>
                  <a:pt x="348231" y="1744485"/>
                  <a:pt x="313173" y="1738591"/>
                  <a:pt x="288758" y="1727493"/>
                </a:cubicBezTo>
                <a:cubicBezTo>
                  <a:pt x="256102" y="1712649"/>
                  <a:pt x="217871" y="1704732"/>
                  <a:pt x="192506" y="1679367"/>
                </a:cubicBezTo>
                <a:cubicBezTo>
                  <a:pt x="147443" y="1634304"/>
                  <a:pt x="172553" y="1648652"/>
                  <a:pt x="120316" y="1631241"/>
                </a:cubicBezTo>
                <a:cubicBezTo>
                  <a:pt x="112295" y="1623220"/>
                  <a:pt x="102089" y="1616904"/>
                  <a:pt x="96253" y="1607177"/>
                </a:cubicBezTo>
                <a:cubicBezTo>
                  <a:pt x="89728" y="1596302"/>
                  <a:pt x="92143" y="1580986"/>
                  <a:pt x="84221" y="1571083"/>
                </a:cubicBezTo>
                <a:cubicBezTo>
                  <a:pt x="75188" y="1559792"/>
                  <a:pt x="60158" y="1555040"/>
                  <a:pt x="48127" y="1547019"/>
                </a:cubicBezTo>
                <a:cubicBezTo>
                  <a:pt x="40106" y="1534988"/>
                  <a:pt x="30531" y="1523858"/>
                  <a:pt x="24064" y="1510925"/>
                </a:cubicBezTo>
                <a:cubicBezTo>
                  <a:pt x="15434" y="1493664"/>
                  <a:pt x="3855" y="1442124"/>
                  <a:pt x="0" y="1426704"/>
                </a:cubicBezTo>
                <a:cubicBezTo>
                  <a:pt x="21830" y="1142922"/>
                  <a:pt x="-5243" y="1380724"/>
                  <a:pt x="36095" y="1174041"/>
                </a:cubicBezTo>
                <a:cubicBezTo>
                  <a:pt x="40106" y="1153988"/>
                  <a:pt x="39822" y="1132570"/>
                  <a:pt x="48127" y="1113883"/>
                </a:cubicBezTo>
                <a:cubicBezTo>
                  <a:pt x="56271" y="1095559"/>
                  <a:pt x="73593" y="1082761"/>
                  <a:pt x="84221" y="1065756"/>
                </a:cubicBezTo>
                <a:cubicBezTo>
                  <a:pt x="146822" y="965595"/>
                  <a:pt x="79375" y="1063419"/>
                  <a:pt x="120316" y="981535"/>
                </a:cubicBezTo>
                <a:cubicBezTo>
                  <a:pt x="135493" y="951181"/>
                  <a:pt x="146062" y="943758"/>
                  <a:pt x="168443" y="921377"/>
                </a:cubicBezTo>
                <a:cubicBezTo>
                  <a:pt x="172453" y="905335"/>
                  <a:pt x="175931" y="889150"/>
                  <a:pt x="180474" y="873251"/>
                </a:cubicBezTo>
                <a:cubicBezTo>
                  <a:pt x="183958" y="861056"/>
                  <a:pt x="189430" y="849460"/>
                  <a:pt x="192506" y="837156"/>
                </a:cubicBezTo>
                <a:cubicBezTo>
                  <a:pt x="217327" y="737870"/>
                  <a:pt x="191857" y="815365"/>
                  <a:pt x="216569" y="728872"/>
                </a:cubicBezTo>
                <a:cubicBezTo>
                  <a:pt x="220053" y="716678"/>
                  <a:pt x="222075" y="703652"/>
                  <a:pt x="228600" y="692777"/>
                </a:cubicBezTo>
                <a:cubicBezTo>
                  <a:pt x="234436" y="683050"/>
                  <a:pt x="244643" y="676735"/>
                  <a:pt x="252664" y="668714"/>
                </a:cubicBezTo>
                <a:cubicBezTo>
                  <a:pt x="259390" y="641811"/>
                  <a:pt x="277041" y="565974"/>
                  <a:pt x="288758" y="548398"/>
                </a:cubicBezTo>
                <a:cubicBezTo>
                  <a:pt x="319113" y="502866"/>
                  <a:pt x="302596" y="522528"/>
                  <a:pt x="336885" y="488241"/>
                </a:cubicBezTo>
                <a:cubicBezTo>
                  <a:pt x="350565" y="447200"/>
                  <a:pt x="344955" y="446093"/>
                  <a:pt x="385011" y="416051"/>
                </a:cubicBezTo>
                <a:cubicBezTo>
                  <a:pt x="388220" y="413645"/>
                  <a:pt x="374984" y="406024"/>
                  <a:pt x="372979" y="40401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14754E4-8C08-4C07-821F-D9DD3C804C82}"/>
              </a:ext>
            </a:extLst>
          </p:cNvPr>
          <p:cNvSpPr/>
          <p:nvPr/>
        </p:nvSpPr>
        <p:spPr bwMode="auto">
          <a:xfrm rot="10473457">
            <a:off x="867016" y="2779611"/>
            <a:ext cx="2154349" cy="2397181"/>
          </a:xfrm>
          <a:custGeom>
            <a:avLst/>
            <a:gdLst>
              <a:gd name="connsiteX0" fmla="*/ 1324608 w 2010791"/>
              <a:gd name="connsiteY0" fmla="*/ 421105 h 2586789"/>
              <a:gd name="connsiteX1" fmla="*/ 1324608 w 2010791"/>
              <a:gd name="connsiteY1" fmla="*/ 421105 h 2586789"/>
              <a:gd name="connsiteX2" fmla="*/ 1878060 w 2010791"/>
              <a:gd name="connsiteY2" fmla="*/ 1143000 h 2586789"/>
              <a:gd name="connsiteX3" fmla="*/ 2010408 w 2010791"/>
              <a:gd name="connsiteY3" fmla="*/ 1395663 h 2586789"/>
              <a:gd name="connsiteX4" fmla="*/ 1625397 w 2010791"/>
              <a:gd name="connsiteY4" fmla="*/ 1816768 h 2586789"/>
              <a:gd name="connsiteX5" fmla="*/ 1420860 w 2010791"/>
              <a:gd name="connsiteY5" fmla="*/ 2009273 h 2586789"/>
              <a:gd name="connsiteX6" fmla="*/ 1264450 w 2010791"/>
              <a:gd name="connsiteY6" fmla="*/ 2141621 h 2586789"/>
              <a:gd name="connsiteX7" fmla="*/ 807250 w 2010791"/>
              <a:gd name="connsiteY7" fmla="*/ 2538663 h 2586789"/>
              <a:gd name="connsiteX8" fmla="*/ 554587 w 2010791"/>
              <a:gd name="connsiteY8" fmla="*/ 2586789 h 2586789"/>
              <a:gd name="connsiteX9" fmla="*/ 97387 w 2010791"/>
              <a:gd name="connsiteY9" fmla="*/ 2454442 h 2586789"/>
              <a:gd name="connsiteX10" fmla="*/ 73323 w 2010791"/>
              <a:gd name="connsiteY10" fmla="*/ 2418347 h 2586789"/>
              <a:gd name="connsiteX11" fmla="*/ 1134 w 2010791"/>
              <a:gd name="connsiteY11" fmla="*/ 2153652 h 2586789"/>
              <a:gd name="connsiteX12" fmla="*/ 13166 w 2010791"/>
              <a:gd name="connsiteY12" fmla="*/ 2069431 h 2586789"/>
              <a:gd name="connsiteX13" fmla="*/ 217702 w 2010791"/>
              <a:gd name="connsiteY13" fmla="*/ 1768642 h 2586789"/>
              <a:gd name="connsiteX14" fmla="*/ 434271 w 2010791"/>
              <a:gd name="connsiteY14" fmla="*/ 1540042 h 2586789"/>
              <a:gd name="connsiteX15" fmla="*/ 578650 w 2010791"/>
              <a:gd name="connsiteY15" fmla="*/ 1359568 h 2586789"/>
              <a:gd name="connsiteX16" fmla="*/ 614744 w 2010791"/>
              <a:gd name="connsiteY16" fmla="*/ 1239252 h 2586789"/>
              <a:gd name="connsiteX17" fmla="*/ 73323 w 2010791"/>
              <a:gd name="connsiteY17" fmla="*/ 577516 h 2586789"/>
              <a:gd name="connsiteX18" fmla="*/ 49260 w 2010791"/>
              <a:gd name="connsiteY18" fmla="*/ 433137 h 2586789"/>
              <a:gd name="connsiteX19" fmla="*/ 145513 w 2010791"/>
              <a:gd name="connsiteY19" fmla="*/ 240631 h 2586789"/>
              <a:gd name="connsiteX20" fmla="*/ 422239 w 2010791"/>
              <a:gd name="connsiteY20" fmla="*/ 24063 h 2586789"/>
              <a:gd name="connsiteX21" fmla="*/ 650839 w 2010791"/>
              <a:gd name="connsiteY21" fmla="*/ 0 h 2586789"/>
              <a:gd name="connsiteX22" fmla="*/ 891471 w 2010791"/>
              <a:gd name="connsiteY22" fmla="*/ 168442 h 2586789"/>
              <a:gd name="connsiteX23" fmla="*/ 1023818 w 2010791"/>
              <a:gd name="connsiteY23" fmla="*/ 276726 h 2586789"/>
              <a:gd name="connsiteX24" fmla="*/ 1108039 w 2010791"/>
              <a:gd name="connsiteY24" fmla="*/ 312821 h 2586789"/>
              <a:gd name="connsiteX25" fmla="*/ 1180229 w 2010791"/>
              <a:gd name="connsiteY25" fmla="*/ 372979 h 2586789"/>
              <a:gd name="connsiteX26" fmla="*/ 1300544 w 2010791"/>
              <a:gd name="connsiteY26" fmla="*/ 469231 h 2586789"/>
              <a:gd name="connsiteX27" fmla="*/ 1300544 w 2010791"/>
              <a:gd name="connsiteY27" fmla="*/ 469231 h 2586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010791" h="2586789">
                <a:moveTo>
                  <a:pt x="1324608" y="421105"/>
                </a:moveTo>
                <a:lnTo>
                  <a:pt x="1324608" y="421105"/>
                </a:lnTo>
                <a:cubicBezTo>
                  <a:pt x="1509092" y="661737"/>
                  <a:pt x="1703563" y="895031"/>
                  <a:pt x="1878060" y="1143000"/>
                </a:cubicBezTo>
                <a:cubicBezTo>
                  <a:pt x="1932775" y="1220754"/>
                  <a:pt x="2017182" y="1300829"/>
                  <a:pt x="2010408" y="1395663"/>
                </a:cubicBezTo>
                <a:cubicBezTo>
                  <a:pt x="1997706" y="1573489"/>
                  <a:pt x="1735317" y="1722551"/>
                  <a:pt x="1625397" y="1816768"/>
                </a:cubicBezTo>
                <a:cubicBezTo>
                  <a:pt x="1554310" y="1877699"/>
                  <a:pt x="1490452" y="1946640"/>
                  <a:pt x="1420860" y="2009273"/>
                </a:cubicBezTo>
                <a:cubicBezTo>
                  <a:pt x="1370095" y="2054961"/>
                  <a:pt x="1314379" y="2095021"/>
                  <a:pt x="1264450" y="2141621"/>
                </a:cubicBezTo>
                <a:cubicBezTo>
                  <a:pt x="1131753" y="2265472"/>
                  <a:pt x="975503" y="2458542"/>
                  <a:pt x="807250" y="2538663"/>
                </a:cubicBezTo>
                <a:cubicBezTo>
                  <a:pt x="729843" y="2575523"/>
                  <a:pt x="638808" y="2570747"/>
                  <a:pt x="554587" y="2586789"/>
                </a:cubicBezTo>
                <a:cubicBezTo>
                  <a:pt x="290275" y="2572106"/>
                  <a:pt x="350844" y="2604212"/>
                  <a:pt x="97387" y="2454442"/>
                </a:cubicBezTo>
                <a:cubicBezTo>
                  <a:pt x="84938" y="2447086"/>
                  <a:pt x="81344" y="2430379"/>
                  <a:pt x="73323" y="2418347"/>
                </a:cubicBezTo>
                <a:cubicBezTo>
                  <a:pt x="49260" y="2330115"/>
                  <a:pt x="16672" y="2243776"/>
                  <a:pt x="1134" y="2153652"/>
                </a:cubicBezTo>
                <a:cubicBezTo>
                  <a:pt x="-3684" y="2125706"/>
                  <a:pt x="8093" y="2097332"/>
                  <a:pt x="13166" y="2069431"/>
                </a:cubicBezTo>
                <a:cubicBezTo>
                  <a:pt x="36799" y="1939449"/>
                  <a:pt x="105312" y="1900865"/>
                  <a:pt x="217702" y="1768642"/>
                </a:cubicBezTo>
                <a:cubicBezTo>
                  <a:pt x="285683" y="1688665"/>
                  <a:pt x="368700" y="1622006"/>
                  <a:pt x="434271" y="1540042"/>
                </a:cubicBezTo>
                <a:lnTo>
                  <a:pt x="578650" y="1359568"/>
                </a:lnTo>
                <a:cubicBezTo>
                  <a:pt x="590681" y="1319463"/>
                  <a:pt x="630848" y="1277902"/>
                  <a:pt x="614744" y="1239252"/>
                </a:cubicBezTo>
                <a:cubicBezTo>
                  <a:pt x="528983" y="1033425"/>
                  <a:pt x="207359" y="721480"/>
                  <a:pt x="73323" y="577516"/>
                </a:cubicBezTo>
                <a:cubicBezTo>
                  <a:pt x="65302" y="529390"/>
                  <a:pt x="41841" y="481360"/>
                  <a:pt x="49260" y="433137"/>
                </a:cubicBezTo>
                <a:cubicBezTo>
                  <a:pt x="57171" y="381718"/>
                  <a:pt x="91022" y="284224"/>
                  <a:pt x="145513" y="240631"/>
                </a:cubicBezTo>
                <a:cubicBezTo>
                  <a:pt x="236978" y="167459"/>
                  <a:pt x="316485" y="74422"/>
                  <a:pt x="422239" y="24063"/>
                </a:cubicBezTo>
                <a:cubicBezTo>
                  <a:pt x="491417" y="-8879"/>
                  <a:pt x="574639" y="8021"/>
                  <a:pt x="650839" y="0"/>
                </a:cubicBezTo>
                <a:cubicBezTo>
                  <a:pt x="731050" y="56147"/>
                  <a:pt x="812840" y="110103"/>
                  <a:pt x="891471" y="168442"/>
                </a:cubicBezTo>
                <a:cubicBezTo>
                  <a:pt x="937248" y="202405"/>
                  <a:pt x="976391" y="245108"/>
                  <a:pt x="1023818" y="276726"/>
                </a:cubicBezTo>
                <a:cubicBezTo>
                  <a:pt x="1049232" y="293668"/>
                  <a:pt x="1082027" y="296813"/>
                  <a:pt x="1108039" y="312821"/>
                </a:cubicBezTo>
                <a:cubicBezTo>
                  <a:pt x="1134716" y="329238"/>
                  <a:pt x="1155599" y="353627"/>
                  <a:pt x="1180229" y="372979"/>
                </a:cubicBezTo>
                <a:cubicBezTo>
                  <a:pt x="1303109" y="469528"/>
                  <a:pt x="1243158" y="411845"/>
                  <a:pt x="1300544" y="469231"/>
                </a:cubicBezTo>
                <a:lnTo>
                  <a:pt x="1300544" y="469231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AVL Trees –insertion (an idea)</a:t>
            </a:r>
            <a:endParaRPr lang="de-DE" alt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E43B3D3-A6B5-421A-A335-D04555583976}"/>
              </a:ext>
            </a:extLst>
          </p:cNvPr>
          <p:cNvCxnSpPr>
            <a:cxnSpLocks/>
            <a:stCxn id="41" idx="4"/>
            <a:endCxn id="35" idx="0"/>
          </p:cNvCxnSpPr>
          <p:nvPr/>
        </p:nvCxnSpPr>
        <p:spPr bwMode="auto">
          <a:xfrm>
            <a:off x="1786891" y="2574227"/>
            <a:ext cx="789962" cy="36976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6C1C41A0-05EA-4C1B-9676-13153A47FAAF}"/>
              </a:ext>
            </a:extLst>
          </p:cNvPr>
          <p:cNvSpPr/>
          <p:nvPr/>
        </p:nvSpPr>
        <p:spPr bwMode="auto">
          <a:xfrm>
            <a:off x="1636829" y="3747186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sz="1300" dirty="0">
                <a:solidFill>
                  <a:schemeClr val="tx1"/>
                </a:solidFill>
              </a:rPr>
              <a:t>70</a:t>
            </a:r>
            <a:endParaRPr kumimoji="0" lang="en-CA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E505ED7-DDE3-4981-B2C9-1F82AD02AC92}"/>
              </a:ext>
            </a:extLst>
          </p:cNvPr>
          <p:cNvCxnSpPr>
            <a:cxnSpLocks/>
            <a:stCxn id="35" idx="4"/>
            <a:endCxn id="28" idx="0"/>
          </p:cNvCxnSpPr>
          <p:nvPr/>
        </p:nvCxnSpPr>
        <p:spPr bwMode="auto">
          <a:xfrm flipH="1">
            <a:off x="1903529" y="3401194"/>
            <a:ext cx="673324" cy="3459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9AD723D3-515E-4E11-8729-68531971F3CD}"/>
              </a:ext>
            </a:extLst>
          </p:cNvPr>
          <p:cNvSpPr/>
          <p:nvPr/>
        </p:nvSpPr>
        <p:spPr bwMode="auto">
          <a:xfrm>
            <a:off x="804726" y="2909610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4B172C4-4C4C-44C1-96DF-AD76E0FF1077}"/>
              </a:ext>
            </a:extLst>
          </p:cNvPr>
          <p:cNvCxnSpPr>
            <a:cxnSpLocks/>
            <a:stCxn id="41" idx="4"/>
            <a:endCxn id="31" idx="0"/>
          </p:cNvCxnSpPr>
          <p:nvPr/>
        </p:nvCxnSpPr>
        <p:spPr bwMode="auto">
          <a:xfrm flipH="1">
            <a:off x="1071426" y="2574227"/>
            <a:ext cx="715465" cy="33538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5E21B895-89BB-47D7-8181-6EADEAF1EDF4}"/>
              </a:ext>
            </a:extLst>
          </p:cNvPr>
          <p:cNvSpPr/>
          <p:nvPr/>
        </p:nvSpPr>
        <p:spPr bwMode="auto">
          <a:xfrm>
            <a:off x="2310153" y="2943994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sz="1300" dirty="0">
                <a:solidFill>
                  <a:schemeClr val="tx1"/>
                </a:solidFill>
              </a:rPr>
              <a:t>9</a:t>
            </a: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0</a:t>
            </a:r>
            <a:endParaRPr kumimoji="0" lang="en-CA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780380A-ABFA-43FF-85B2-BE5104600DA7}"/>
              </a:ext>
            </a:extLst>
          </p:cNvPr>
          <p:cNvSpPr/>
          <p:nvPr/>
        </p:nvSpPr>
        <p:spPr bwMode="auto">
          <a:xfrm>
            <a:off x="1520191" y="2117027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4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B26AF15-2A07-4578-85BE-2E60B354DCE3}"/>
              </a:ext>
            </a:extLst>
          </p:cNvPr>
          <p:cNvSpPr txBox="1"/>
          <p:nvPr/>
        </p:nvSpPr>
        <p:spPr>
          <a:xfrm>
            <a:off x="1121727" y="3722240"/>
            <a:ext cx="58862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d+1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2932BB9-14AA-469A-921F-66881FB5B810}"/>
              </a:ext>
            </a:extLst>
          </p:cNvPr>
          <p:cNvSpPr txBox="1"/>
          <p:nvPr/>
        </p:nvSpPr>
        <p:spPr>
          <a:xfrm>
            <a:off x="2631440" y="2700376"/>
            <a:ext cx="687185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d+2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FB148552-1D36-4982-A070-0B2A8406E036}"/>
              </a:ext>
            </a:extLst>
          </p:cNvPr>
          <p:cNvSpPr/>
          <p:nvPr/>
        </p:nvSpPr>
        <p:spPr bwMode="auto">
          <a:xfrm>
            <a:off x="4187939" y="2977318"/>
            <a:ext cx="1340255" cy="496932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AB120EE-B6AA-4883-89AC-1FE0BEF18813}"/>
              </a:ext>
            </a:extLst>
          </p:cNvPr>
          <p:cNvCxnSpPr>
            <a:cxnSpLocks/>
            <a:stCxn id="103" idx="4"/>
            <a:endCxn id="102" idx="0"/>
          </p:cNvCxnSpPr>
          <p:nvPr/>
        </p:nvCxnSpPr>
        <p:spPr bwMode="auto">
          <a:xfrm>
            <a:off x="6920528" y="2389664"/>
            <a:ext cx="855112" cy="3817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59DC06A3-23E2-4A46-97C9-C6F6612C1A40}"/>
              </a:ext>
            </a:extLst>
          </p:cNvPr>
          <p:cNvSpPr/>
          <p:nvPr/>
        </p:nvSpPr>
        <p:spPr bwMode="auto">
          <a:xfrm>
            <a:off x="8327738" y="3812937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sz="1200" dirty="0">
                <a:solidFill>
                  <a:schemeClr val="tx1"/>
                </a:solidFill>
              </a:rPr>
              <a:t>90</a:t>
            </a:r>
            <a:endParaRPr kumimoji="0" lang="en-CA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913D206-FD31-4314-8194-81AF55E29D85}"/>
              </a:ext>
            </a:extLst>
          </p:cNvPr>
          <p:cNvCxnSpPr>
            <a:cxnSpLocks/>
            <a:stCxn id="102" idx="4"/>
            <a:endCxn id="95" idx="0"/>
          </p:cNvCxnSpPr>
          <p:nvPr/>
        </p:nvCxnSpPr>
        <p:spPr bwMode="auto">
          <a:xfrm>
            <a:off x="7775640" y="3144628"/>
            <a:ext cx="818798" cy="66830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F6C7F6A6-A2FB-4BE6-83D1-9D2A5141CBDD}"/>
              </a:ext>
            </a:extLst>
          </p:cNvPr>
          <p:cNvCxnSpPr>
            <a:cxnSpLocks/>
            <a:stCxn id="102" idx="4"/>
            <a:endCxn id="90" idx="0"/>
          </p:cNvCxnSpPr>
          <p:nvPr/>
        </p:nvCxnSpPr>
        <p:spPr bwMode="auto">
          <a:xfrm flipH="1">
            <a:off x="6835166" y="3144628"/>
            <a:ext cx="940474" cy="57294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F4D1F8B2-3858-4235-85C3-5F07DF00CF46}"/>
              </a:ext>
            </a:extLst>
          </p:cNvPr>
          <p:cNvSpPr/>
          <p:nvPr/>
        </p:nvSpPr>
        <p:spPr bwMode="auto">
          <a:xfrm>
            <a:off x="5946173" y="2875360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6BC15BE9-5F67-4C4E-97EA-6AA4ACC6DF4E}"/>
              </a:ext>
            </a:extLst>
          </p:cNvPr>
          <p:cNvCxnSpPr>
            <a:cxnSpLocks/>
            <a:stCxn id="103" idx="4"/>
            <a:endCxn id="100" idx="0"/>
          </p:cNvCxnSpPr>
          <p:nvPr/>
        </p:nvCxnSpPr>
        <p:spPr bwMode="auto">
          <a:xfrm flipH="1">
            <a:off x="6212873" y="2389664"/>
            <a:ext cx="707655" cy="48569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A251BED4-D1B8-41FA-8FC5-84C480CC7524}"/>
              </a:ext>
            </a:extLst>
          </p:cNvPr>
          <p:cNvSpPr/>
          <p:nvPr/>
        </p:nvSpPr>
        <p:spPr bwMode="auto">
          <a:xfrm>
            <a:off x="7508940" y="2771457"/>
            <a:ext cx="533400" cy="373171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sz="1300" dirty="0">
                <a:solidFill>
                  <a:schemeClr val="tx1"/>
                </a:solidFill>
              </a:rPr>
              <a:t>80</a:t>
            </a:r>
            <a:endParaRPr kumimoji="0" lang="en-CA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80C1629-0169-4B49-A1C4-AC1B783C9668}"/>
              </a:ext>
            </a:extLst>
          </p:cNvPr>
          <p:cNvSpPr/>
          <p:nvPr/>
        </p:nvSpPr>
        <p:spPr bwMode="auto">
          <a:xfrm>
            <a:off x="6653828" y="1932464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4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2F00BCF-69C2-4752-8F93-D8B9F07056CD}"/>
              </a:ext>
            </a:extLst>
          </p:cNvPr>
          <p:cNvSpPr txBox="1"/>
          <p:nvPr/>
        </p:nvSpPr>
        <p:spPr>
          <a:xfrm>
            <a:off x="8041175" y="2649394"/>
            <a:ext cx="58862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d+1</a:t>
            </a:r>
            <a:endParaRPr lang="en-CA" b="1" dirty="0">
              <a:solidFill>
                <a:srgbClr val="C00000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FA8BBC2-B2B8-4644-81FC-1A13B585730C}"/>
              </a:ext>
            </a:extLst>
          </p:cNvPr>
          <p:cNvCxnSpPr>
            <a:cxnSpLocks/>
            <a:stCxn id="35" idx="4"/>
            <a:endCxn id="43" idx="0"/>
          </p:cNvCxnSpPr>
          <p:nvPr/>
        </p:nvCxnSpPr>
        <p:spPr bwMode="auto">
          <a:xfrm>
            <a:off x="2576853" y="3401194"/>
            <a:ext cx="1283066" cy="41991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C6CFCCB-286A-40EB-82DB-7668716BC4EA}"/>
              </a:ext>
            </a:extLst>
          </p:cNvPr>
          <p:cNvSpPr/>
          <p:nvPr/>
        </p:nvSpPr>
        <p:spPr bwMode="auto">
          <a:xfrm>
            <a:off x="3287246" y="3821105"/>
            <a:ext cx="1145346" cy="1276935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  <a:endParaRPr kumimoji="0" lang="en-CA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7421311-9E75-4188-BF43-46EB1942667B}"/>
              </a:ext>
            </a:extLst>
          </p:cNvPr>
          <p:cNvCxnSpPr>
            <a:cxnSpLocks/>
            <a:stCxn id="28" idx="4"/>
            <a:endCxn id="72" idx="0"/>
          </p:cNvCxnSpPr>
          <p:nvPr/>
        </p:nvCxnSpPr>
        <p:spPr bwMode="auto">
          <a:xfrm>
            <a:off x="1903529" y="4204386"/>
            <a:ext cx="526407" cy="29516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E2716CC9-E590-4139-A291-8038C15BCD32}"/>
              </a:ext>
            </a:extLst>
          </p:cNvPr>
          <p:cNvSpPr/>
          <p:nvPr/>
        </p:nvSpPr>
        <p:spPr bwMode="auto">
          <a:xfrm>
            <a:off x="1273766" y="5399856"/>
            <a:ext cx="1145346" cy="1276935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</a:t>
            </a:r>
            <a:r>
              <a:rPr kumimoji="0" lang="en-US" sz="18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endParaRPr kumimoji="0" lang="en-CA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A9A4C2A-88E7-4CC7-BC51-BDD21F5847E7}"/>
              </a:ext>
            </a:extLst>
          </p:cNvPr>
          <p:cNvCxnSpPr>
            <a:cxnSpLocks/>
            <a:stCxn id="28" idx="4"/>
            <a:endCxn id="56" idx="0"/>
          </p:cNvCxnSpPr>
          <p:nvPr/>
        </p:nvCxnSpPr>
        <p:spPr bwMode="auto">
          <a:xfrm flipH="1">
            <a:off x="772185" y="4204386"/>
            <a:ext cx="1131344" cy="45642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F4B07D97-DA2A-46F3-ABC9-7A966E149DEB}"/>
              </a:ext>
            </a:extLst>
          </p:cNvPr>
          <p:cNvSpPr/>
          <p:nvPr/>
        </p:nvSpPr>
        <p:spPr bwMode="auto">
          <a:xfrm>
            <a:off x="199512" y="4660807"/>
            <a:ext cx="1145346" cy="1276935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</a:t>
            </a:r>
            <a:r>
              <a:rPr kumimoji="0" lang="en-US" sz="18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  <a:endParaRPr kumimoji="0" lang="en-CA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36AEC32-7E13-442A-9186-8E0AD2B39D08}"/>
              </a:ext>
            </a:extLst>
          </p:cNvPr>
          <p:cNvCxnSpPr>
            <a:cxnSpLocks/>
            <a:stCxn id="95" idx="4"/>
            <a:endCxn id="65" idx="0"/>
          </p:cNvCxnSpPr>
          <p:nvPr/>
        </p:nvCxnSpPr>
        <p:spPr bwMode="auto">
          <a:xfrm>
            <a:off x="8594438" y="4270137"/>
            <a:ext cx="908584" cy="72576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EA299800-7B65-41F8-A0CE-03CB2762DDF7}"/>
              </a:ext>
            </a:extLst>
          </p:cNvPr>
          <p:cNvSpPr/>
          <p:nvPr/>
        </p:nvSpPr>
        <p:spPr bwMode="auto">
          <a:xfrm>
            <a:off x="8930349" y="4995906"/>
            <a:ext cx="1145346" cy="1276935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  <a:endParaRPr kumimoji="0" lang="en-CA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56A22CF-2466-4B19-95E5-E904DCD332FC}"/>
              </a:ext>
            </a:extLst>
          </p:cNvPr>
          <p:cNvCxnSpPr>
            <a:cxnSpLocks/>
            <a:stCxn id="90" idx="4"/>
            <a:endCxn id="68" idx="0"/>
          </p:cNvCxnSpPr>
          <p:nvPr/>
        </p:nvCxnSpPr>
        <p:spPr bwMode="auto">
          <a:xfrm flipH="1">
            <a:off x="5848837" y="4174774"/>
            <a:ext cx="986329" cy="82967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E25E1FC6-DDCB-4A41-9631-8A5AC0875917}"/>
              </a:ext>
            </a:extLst>
          </p:cNvPr>
          <p:cNvSpPr/>
          <p:nvPr/>
        </p:nvSpPr>
        <p:spPr bwMode="auto">
          <a:xfrm>
            <a:off x="5276164" y="5004451"/>
            <a:ext cx="1145346" cy="1276935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kumimoji="0" lang="en-CA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79D7D0B3-ED56-41E3-A4FB-7F4AF83872B8}"/>
              </a:ext>
            </a:extLst>
          </p:cNvPr>
          <p:cNvSpPr/>
          <p:nvPr/>
        </p:nvSpPr>
        <p:spPr bwMode="auto">
          <a:xfrm>
            <a:off x="2163236" y="4499547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sz="1300" dirty="0">
                <a:solidFill>
                  <a:schemeClr val="tx1"/>
                </a:solidFill>
              </a:rPr>
              <a:t>80</a:t>
            </a:r>
            <a:endParaRPr kumimoji="0" lang="en-CA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1AF0DB4F-339D-47FB-B47B-CE6C13E4A59D}"/>
              </a:ext>
            </a:extLst>
          </p:cNvPr>
          <p:cNvSpPr/>
          <p:nvPr/>
        </p:nvSpPr>
        <p:spPr bwMode="auto">
          <a:xfrm>
            <a:off x="2586443" y="5409903"/>
            <a:ext cx="1145346" cy="1492112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endParaRPr kumimoji="0" lang="en-CA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5CB918A-DC39-4C35-892B-EA96A5381CD4}"/>
              </a:ext>
            </a:extLst>
          </p:cNvPr>
          <p:cNvCxnSpPr>
            <a:cxnSpLocks/>
            <a:stCxn id="72" idx="4"/>
            <a:endCxn id="47" idx="0"/>
          </p:cNvCxnSpPr>
          <p:nvPr/>
        </p:nvCxnSpPr>
        <p:spPr bwMode="auto">
          <a:xfrm flipH="1">
            <a:off x="1846439" y="4956747"/>
            <a:ext cx="583497" cy="44310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F72FDF8-4D60-4FF7-9D4D-2B8D532DD418}"/>
              </a:ext>
            </a:extLst>
          </p:cNvPr>
          <p:cNvCxnSpPr>
            <a:cxnSpLocks/>
            <a:stCxn id="72" idx="4"/>
            <a:endCxn id="74" idx="0"/>
          </p:cNvCxnSpPr>
          <p:nvPr/>
        </p:nvCxnSpPr>
        <p:spPr bwMode="auto">
          <a:xfrm>
            <a:off x="2429936" y="4956747"/>
            <a:ext cx="729180" cy="45315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A913FAF-6878-4CAA-A5AC-F008B9B9FFA8}"/>
              </a:ext>
            </a:extLst>
          </p:cNvPr>
          <p:cNvSpPr/>
          <p:nvPr/>
        </p:nvSpPr>
        <p:spPr bwMode="auto">
          <a:xfrm rot="601066" flipH="1">
            <a:off x="3382488" y="6391788"/>
            <a:ext cx="2417035" cy="94609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Added a node in T</a:t>
            </a:r>
            <a:r>
              <a:rPr kumimoji="0" lang="en-US" sz="18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  <a:endParaRPr kumimoji="0" lang="en-CA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91F5F197-0C0F-487B-85F8-56AAA5F6F009}"/>
              </a:ext>
            </a:extLst>
          </p:cNvPr>
          <p:cNvSpPr/>
          <p:nvPr/>
        </p:nvSpPr>
        <p:spPr bwMode="auto">
          <a:xfrm>
            <a:off x="6568466" y="3717574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sz="1300" dirty="0">
                <a:solidFill>
                  <a:schemeClr val="tx1"/>
                </a:solidFill>
              </a:rPr>
              <a:t>70</a:t>
            </a:r>
            <a:endParaRPr kumimoji="0" lang="en-CA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0D87605-C9D2-4441-AD35-1D468CB3DAC7}"/>
              </a:ext>
            </a:extLst>
          </p:cNvPr>
          <p:cNvCxnSpPr>
            <a:cxnSpLocks/>
            <a:stCxn id="90" idx="4"/>
            <a:endCxn id="108" idx="0"/>
          </p:cNvCxnSpPr>
          <p:nvPr/>
        </p:nvCxnSpPr>
        <p:spPr bwMode="auto">
          <a:xfrm>
            <a:off x="6835166" y="4174774"/>
            <a:ext cx="219408" cy="81812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8" name="Isosceles Triangle 107">
            <a:extLst>
              <a:ext uri="{FF2B5EF4-FFF2-40B4-BE49-F238E27FC236}">
                <a16:creationId xmlns:a16="http://schemas.microsoft.com/office/drawing/2014/main" id="{735A0165-F5E0-44DC-8CE1-857067E74D9E}"/>
              </a:ext>
            </a:extLst>
          </p:cNvPr>
          <p:cNvSpPr/>
          <p:nvPr/>
        </p:nvSpPr>
        <p:spPr bwMode="auto">
          <a:xfrm>
            <a:off x="6481901" y="4992895"/>
            <a:ext cx="1145346" cy="1276935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endParaRPr kumimoji="0" lang="en-CA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DCDF5E1-1555-4857-B4D7-C414C922270B}"/>
              </a:ext>
            </a:extLst>
          </p:cNvPr>
          <p:cNvCxnSpPr>
            <a:cxnSpLocks/>
            <a:stCxn id="95" idx="4"/>
            <a:endCxn id="111" idx="0"/>
          </p:cNvCxnSpPr>
          <p:nvPr/>
        </p:nvCxnSpPr>
        <p:spPr bwMode="auto">
          <a:xfrm flipH="1">
            <a:off x="8308525" y="4270137"/>
            <a:ext cx="285913" cy="72576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0AC07F8B-F546-453D-8E31-87761610F8C3}"/>
              </a:ext>
            </a:extLst>
          </p:cNvPr>
          <p:cNvSpPr/>
          <p:nvPr/>
        </p:nvSpPr>
        <p:spPr bwMode="auto">
          <a:xfrm>
            <a:off x="7735852" y="4995906"/>
            <a:ext cx="1145346" cy="1276935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endParaRPr kumimoji="0" lang="en-CA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2B98A19-F6AF-40D2-9785-562BAD85CB05}"/>
              </a:ext>
            </a:extLst>
          </p:cNvPr>
          <p:cNvSpPr txBox="1"/>
          <p:nvPr/>
        </p:nvSpPr>
        <p:spPr>
          <a:xfrm>
            <a:off x="2689066" y="4526152"/>
            <a:ext cx="325730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8FCB1D6-0095-4C0A-AE46-EAA05612709C}"/>
              </a:ext>
            </a:extLst>
          </p:cNvPr>
          <p:cNvSpPr txBox="1"/>
          <p:nvPr/>
        </p:nvSpPr>
        <p:spPr>
          <a:xfrm>
            <a:off x="3964990" y="3866553"/>
            <a:ext cx="687185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d-1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6579EC4-DE12-4C05-8520-9CFB065C7953}"/>
              </a:ext>
            </a:extLst>
          </p:cNvPr>
          <p:cNvSpPr txBox="1"/>
          <p:nvPr/>
        </p:nvSpPr>
        <p:spPr>
          <a:xfrm>
            <a:off x="9508435" y="4773517"/>
            <a:ext cx="687185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d-1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34979E7-244E-42FF-98C5-1C1CBA0F2886}"/>
              </a:ext>
            </a:extLst>
          </p:cNvPr>
          <p:cNvSpPr txBox="1"/>
          <p:nvPr/>
        </p:nvSpPr>
        <p:spPr>
          <a:xfrm>
            <a:off x="8877700" y="3677037"/>
            <a:ext cx="325730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942D720-6E30-47DB-A47E-E3663FD3B84E}"/>
              </a:ext>
            </a:extLst>
          </p:cNvPr>
          <p:cNvSpPr txBox="1"/>
          <p:nvPr/>
        </p:nvSpPr>
        <p:spPr>
          <a:xfrm>
            <a:off x="6085680" y="3999790"/>
            <a:ext cx="325730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2183FFE-9C01-4BCA-BB80-4C9D6B9F1809}"/>
              </a:ext>
            </a:extLst>
          </p:cNvPr>
          <p:cNvSpPr txBox="1"/>
          <p:nvPr/>
        </p:nvSpPr>
        <p:spPr>
          <a:xfrm>
            <a:off x="2638704" y="5315982"/>
            <a:ext cx="687185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d-1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7547490-51A0-4874-94CF-1C6D07409EA7}"/>
              </a:ext>
            </a:extLst>
          </p:cNvPr>
          <p:cNvSpPr txBox="1"/>
          <p:nvPr/>
        </p:nvSpPr>
        <p:spPr>
          <a:xfrm>
            <a:off x="1881531" y="5292995"/>
            <a:ext cx="687185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d-2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F852270-711A-42DD-9F4B-D89D50E61281}"/>
              </a:ext>
            </a:extLst>
          </p:cNvPr>
          <p:cNvSpPr txBox="1"/>
          <p:nvPr/>
        </p:nvSpPr>
        <p:spPr>
          <a:xfrm>
            <a:off x="888861" y="4558275"/>
            <a:ext cx="687185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d-1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70E8AC5-3E77-44A9-BB02-90FC1B97E629}"/>
              </a:ext>
            </a:extLst>
          </p:cNvPr>
          <p:cNvSpPr txBox="1"/>
          <p:nvPr/>
        </p:nvSpPr>
        <p:spPr>
          <a:xfrm>
            <a:off x="8421428" y="4806192"/>
            <a:ext cx="687185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d-1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69FDB70-36FC-4503-BD36-A4C67F6104B6}"/>
              </a:ext>
            </a:extLst>
          </p:cNvPr>
          <p:cNvSpPr txBox="1"/>
          <p:nvPr/>
        </p:nvSpPr>
        <p:spPr>
          <a:xfrm>
            <a:off x="7247694" y="4787683"/>
            <a:ext cx="687185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d-2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2993F8D-2031-407D-B140-981273CBC711}"/>
              </a:ext>
            </a:extLst>
          </p:cNvPr>
          <p:cNvSpPr txBox="1"/>
          <p:nvPr/>
        </p:nvSpPr>
        <p:spPr>
          <a:xfrm>
            <a:off x="5888141" y="4859610"/>
            <a:ext cx="687185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d-1</a:t>
            </a:r>
            <a:endParaRPr lang="en-CA" b="1" dirty="0">
              <a:solidFill>
                <a:srgbClr val="C00000"/>
              </a:solidFill>
            </a:endParaRP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E86E0B64-C117-478A-88FA-AEF7CE2EBA45}"/>
              </a:ext>
            </a:extLst>
          </p:cNvPr>
          <p:cNvCxnSpPr>
            <a:cxnSpLocks/>
            <a:stCxn id="31" idx="4"/>
            <a:endCxn id="138" idx="0"/>
          </p:cNvCxnSpPr>
          <p:nvPr/>
        </p:nvCxnSpPr>
        <p:spPr bwMode="auto">
          <a:xfrm flipH="1">
            <a:off x="355473" y="3366810"/>
            <a:ext cx="715953" cy="1251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C6E7ED0E-5157-43F4-A47C-03799AC447C1}"/>
              </a:ext>
            </a:extLst>
          </p:cNvPr>
          <p:cNvCxnSpPr>
            <a:cxnSpLocks/>
            <a:stCxn id="100" idx="4"/>
            <a:endCxn id="135" idx="0"/>
          </p:cNvCxnSpPr>
          <p:nvPr/>
        </p:nvCxnSpPr>
        <p:spPr bwMode="auto">
          <a:xfrm flipH="1">
            <a:off x="5350575" y="3332560"/>
            <a:ext cx="862298" cy="32003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Isosceles Triangle 134">
            <a:extLst>
              <a:ext uri="{FF2B5EF4-FFF2-40B4-BE49-F238E27FC236}">
                <a16:creationId xmlns:a16="http://schemas.microsoft.com/office/drawing/2014/main" id="{D22262ED-5C8A-4939-9ADE-93D64FCEE05D}"/>
              </a:ext>
            </a:extLst>
          </p:cNvPr>
          <p:cNvSpPr/>
          <p:nvPr/>
        </p:nvSpPr>
        <p:spPr bwMode="auto">
          <a:xfrm>
            <a:off x="4875518" y="3652595"/>
            <a:ext cx="950114" cy="967575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…</a:t>
            </a:r>
            <a:endParaRPr kumimoji="0" lang="en-CA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38" name="Isosceles Triangle 137">
            <a:extLst>
              <a:ext uri="{FF2B5EF4-FFF2-40B4-BE49-F238E27FC236}">
                <a16:creationId xmlns:a16="http://schemas.microsoft.com/office/drawing/2014/main" id="{3EDC3A80-102A-4C38-A45C-1AA19BF827EF}"/>
              </a:ext>
            </a:extLst>
          </p:cNvPr>
          <p:cNvSpPr/>
          <p:nvPr/>
        </p:nvSpPr>
        <p:spPr bwMode="auto">
          <a:xfrm>
            <a:off x="-119584" y="3491998"/>
            <a:ext cx="950114" cy="967575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…</a:t>
            </a:r>
            <a:endParaRPr kumimoji="0" lang="en-CA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31175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28" grpId="0" animBg="1"/>
      <p:bldP spid="31" grpId="0" animBg="1"/>
      <p:bldP spid="35" grpId="0" animBg="1"/>
      <p:bldP spid="41" grpId="0" animBg="1"/>
      <p:bldP spid="48" grpId="0"/>
      <p:bldP spid="49" grpId="0"/>
      <p:bldP spid="44" grpId="0" animBg="1"/>
      <p:bldP spid="95" grpId="0" animBg="1"/>
      <p:bldP spid="100" grpId="0" animBg="1"/>
      <p:bldP spid="102" grpId="0" animBg="1"/>
      <p:bldP spid="103" grpId="0" animBg="1"/>
      <p:bldP spid="105" grpId="0"/>
      <p:bldP spid="43" grpId="0" animBg="1"/>
      <p:bldP spid="47" grpId="0" animBg="1"/>
      <p:bldP spid="56" grpId="0" animBg="1"/>
      <p:bldP spid="65" grpId="0" animBg="1"/>
      <p:bldP spid="68" grpId="0" animBg="1"/>
      <p:bldP spid="72" grpId="0" animBg="1"/>
      <p:bldP spid="74" grpId="0" animBg="1"/>
      <p:bldP spid="16" grpId="0" animBg="1"/>
      <p:bldP spid="90" grpId="0" animBg="1"/>
      <p:bldP spid="108" grpId="0" animBg="1"/>
      <p:bldP spid="111" grpId="0" animBg="1"/>
      <p:bldP spid="115" grpId="0"/>
      <p:bldP spid="116" grpId="0"/>
      <p:bldP spid="118" grpId="0"/>
      <p:bldP spid="120" grpId="0"/>
      <p:bldP spid="121" grpId="0"/>
      <p:bldP spid="123" grpId="0"/>
      <p:bldP spid="124" grpId="0"/>
      <p:bldP spid="125" grpId="0"/>
      <p:bldP spid="126" grpId="0"/>
      <p:bldP spid="127" grpId="0"/>
      <p:bldP spid="128" grpId="0"/>
      <p:bldP spid="135" grpId="0" animBg="1"/>
      <p:bldP spid="13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AVL Trees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/>
            <a:r>
              <a:rPr lang="en-US" altLang="he-IL" sz="2200" dirty="0"/>
              <a:t>See </a:t>
            </a:r>
            <a:r>
              <a:rPr lang="en-US" altLang="he-IL" sz="2200" dirty="0">
                <a:hlinkClick r:id="rId3"/>
              </a:rPr>
              <a:t>https://www.cs.usfca.edu/~galles/visualization/AVLtree.html</a:t>
            </a:r>
            <a:endParaRPr lang="en-US" altLang="he-IL" sz="2200" dirty="0"/>
          </a:p>
          <a:p>
            <a:pPr marL="57150"/>
            <a:endParaRPr lang="en-US" altLang="he-IL" sz="2200" dirty="0"/>
          </a:p>
        </p:txBody>
      </p:sp>
    </p:spTree>
    <p:extLst>
      <p:ext uri="{BB962C8B-B14F-4D97-AF65-F5344CB8AC3E}">
        <p14:creationId xmlns:p14="http://schemas.microsoft.com/office/powerpoint/2010/main" val="196401278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AVL Trees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u="sng" dirty="0"/>
              <a:t>Implementation</a:t>
            </a:r>
            <a:r>
              <a:rPr lang="en-US" altLang="he-IL" sz="2200" dirty="0"/>
              <a:t>: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CA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CA" sz="2000" b="1" dirty="0">
                <a:latin typeface="Consolas" panose="020B0609020204030204" pitchFamily="49" charset="0"/>
              </a:rPr>
              <a:t> </a:t>
            </a:r>
            <a:r>
              <a:rPr lang="en-CA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CA" sz="2000" b="1" dirty="0">
                <a:latin typeface="Consolas" panose="020B0609020204030204" pitchFamily="49" charset="0"/>
              </a:rPr>
              <a:t> </a:t>
            </a:r>
            <a:r>
              <a:rPr lang="en-CA" sz="2000" b="1" dirty="0" err="1">
                <a:latin typeface="Consolas" panose="020B0609020204030204" pitchFamily="49" charset="0"/>
              </a:rPr>
              <a:t>AVLNode</a:t>
            </a:r>
            <a:r>
              <a:rPr lang="en-CA" sz="2000" b="1" dirty="0">
                <a:latin typeface="Consolas" panose="020B0609020204030204" pitchFamily="49" charset="0"/>
              </a:rPr>
              <a:t>&lt;T extends Comparable&lt;T&gt;&gt; {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CA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CA" sz="2000" b="1" dirty="0">
                <a:latin typeface="Consolas" panose="020B0609020204030204" pitchFamily="49" charset="0"/>
              </a:rPr>
              <a:t> T </a:t>
            </a:r>
            <a:r>
              <a:rPr lang="en-CA" sz="2000" b="1" dirty="0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en-CA" sz="2000" b="1" dirty="0">
                <a:latin typeface="Consolas" panose="020B0609020204030204" pitchFamily="49" charset="0"/>
              </a:rPr>
              <a:t>;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CA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CA" sz="2000" b="1" dirty="0">
                <a:latin typeface="Consolas" panose="020B0609020204030204" pitchFamily="49" charset="0"/>
              </a:rPr>
              <a:t> </a:t>
            </a:r>
            <a:r>
              <a:rPr lang="en-CA" sz="2000" b="1" dirty="0" err="1">
                <a:latin typeface="Consolas" panose="020B0609020204030204" pitchFamily="49" charset="0"/>
              </a:rPr>
              <a:t>AVLNode</a:t>
            </a:r>
            <a:r>
              <a:rPr lang="en-CA" sz="2000" b="1" dirty="0">
                <a:latin typeface="Consolas" panose="020B0609020204030204" pitchFamily="49" charset="0"/>
              </a:rPr>
              <a:t>&lt;T&gt; </a:t>
            </a:r>
            <a:r>
              <a:rPr lang="en-CA" sz="2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leftChild</a:t>
            </a:r>
            <a:r>
              <a:rPr lang="en-CA" sz="2000" b="1" dirty="0">
                <a:latin typeface="Consolas" panose="020B0609020204030204" pitchFamily="49" charset="0"/>
              </a:rPr>
              <a:t>;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CA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CA" sz="2000" b="1" dirty="0">
                <a:latin typeface="Consolas" panose="020B0609020204030204" pitchFamily="49" charset="0"/>
              </a:rPr>
              <a:t> </a:t>
            </a:r>
            <a:r>
              <a:rPr lang="en-CA" sz="2000" b="1" dirty="0" err="1">
                <a:latin typeface="Consolas" panose="020B0609020204030204" pitchFamily="49" charset="0"/>
              </a:rPr>
              <a:t>AVLNode</a:t>
            </a:r>
            <a:r>
              <a:rPr lang="en-CA" sz="2000" b="1" dirty="0">
                <a:latin typeface="Consolas" panose="020B0609020204030204" pitchFamily="49" charset="0"/>
              </a:rPr>
              <a:t>&lt;T&gt; </a:t>
            </a:r>
            <a:r>
              <a:rPr lang="en-CA" sz="2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rightChild</a:t>
            </a:r>
            <a:r>
              <a:rPr lang="en-CA" sz="2000" b="1" dirty="0">
                <a:latin typeface="Consolas" panose="020B0609020204030204" pitchFamily="49" charset="0"/>
              </a:rPr>
              <a:t>;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CA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CA" sz="2000" b="1" dirty="0">
                <a:latin typeface="Consolas" panose="020B0609020204030204" pitchFamily="49" charset="0"/>
              </a:rPr>
              <a:t> </a:t>
            </a:r>
            <a:r>
              <a:rPr lang="en-CA" sz="2000" b="1" dirty="0" err="1">
                <a:latin typeface="Consolas" panose="020B0609020204030204" pitchFamily="49" charset="0"/>
              </a:rPr>
              <a:t>AVLNode</a:t>
            </a:r>
            <a:r>
              <a:rPr lang="en-CA" sz="2000" b="1" dirty="0">
                <a:latin typeface="Consolas" panose="020B0609020204030204" pitchFamily="49" charset="0"/>
              </a:rPr>
              <a:t>&lt;T&gt; </a:t>
            </a:r>
            <a:r>
              <a:rPr lang="en-CA" sz="2000" b="1" dirty="0">
                <a:solidFill>
                  <a:srgbClr val="0000C0"/>
                </a:solidFill>
                <a:latin typeface="Consolas" panose="020B0609020204030204" pitchFamily="49" charset="0"/>
              </a:rPr>
              <a:t>parent</a:t>
            </a:r>
            <a:r>
              <a:rPr lang="en-CA" sz="2000" b="1" dirty="0">
                <a:latin typeface="Consolas" panose="020B0609020204030204" pitchFamily="49" charset="0"/>
              </a:rPr>
              <a:t>;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CA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CA" sz="2000" b="1" dirty="0">
                <a:latin typeface="Consolas" panose="020B0609020204030204" pitchFamily="49" charset="0"/>
              </a:rPr>
              <a:t> </a:t>
            </a:r>
            <a:r>
              <a:rPr lang="en-CA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CA" sz="2000" b="1" dirty="0">
                <a:latin typeface="Consolas" panose="020B0609020204030204" pitchFamily="49" charset="0"/>
              </a:rPr>
              <a:t> </a:t>
            </a:r>
            <a:r>
              <a:rPr lang="en-CA" sz="2000" b="1" dirty="0">
                <a:solidFill>
                  <a:srgbClr val="0000C0"/>
                </a:solidFill>
                <a:latin typeface="Consolas" panose="020B0609020204030204" pitchFamily="49" charset="0"/>
              </a:rPr>
              <a:t>height</a:t>
            </a:r>
            <a:r>
              <a:rPr lang="en-CA" sz="2000" b="1" dirty="0">
                <a:latin typeface="Consolas" panose="020B0609020204030204" pitchFamily="49" charset="0"/>
              </a:rPr>
              <a:t>;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CA" sz="1600" dirty="0">
                <a:solidFill>
                  <a:srgbClr val="3F7F5F"/>
                </a:solidFill>
                <a:latin typeface="Consolas" panose="020B0609020204030204" pitchFamily="49" charset="0"/>
              </a:rPr>
              <a:t>// private byte balance; = </a:t>
            </a:r>
            <a:r>
              <a:rPr lang="en-CA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leftChild.height</a:t>
            </a:r>
            <a:r>
              <a:rPr lang="en-CA" sz="1600" dirty="0">
                <a:solidFill>
                  <a:srgbClr val="3F7F5F"/>
                </a:solidFill>
                <a:latin typeface="Consolas" panose="020B0609020204030204" pitchFamily="49" charset="0"/>
              </a:rPr>
              <a:t> – </a:t>
            </a:r>
            <a:r>
              <a:rPr lang="en-CA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rightChild.height</a:t>
            </a:r>
            <a:r>
              <a:rPr lang="en-CA" sz="1600" dirty="0">
                <a:solidFill>
                  <a:srgbClr val="3F7F5F"/>
                </a:solidFill>
                <a:latin typeface="Consolas" panose="020B0609020204030204" pitchFamily="49" charset="0"/>
              </a:rPr>
              <a:t> OPTIONAL</a:t>
            </a:r>
            <a:endParaRPr lang="en-CA" sz="2000" u="sng" dirty="0">
              <a:latin typeface="Consolas" panose="020B0609020204030204" pitchFamily="49" charset="0"/>
            </a:endParaRPr>
          </a:p>
          <a:p>
            <a:pPr marL="57150"/>
            <a:r>
              <a:rPr lang="en-US" altLang="he-IL" sz="2200" dirty="0"/>
              <a:t>}</a:t>
            </a:r>
            <a:endParaRPr lang="en-US" altLang="he-IL" sz="2200" u="sng" dirty="0"/>
          </a:p>
        </p:txBody>
      </p:sp>
    </p:spTree>
    <p:extLst>
      <p:ext uri="{BB962C8B-B14F-4D97-AF65-F5344CB8AC3E}">
        <p14:creationId xmlns:p14="http://schemas.microsoft.com/office/powerpoint/2010/main" val="26814840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endParaRPr lang="de-DE" altLang="en-US" sz="7000" dirty="0"/>
          </a:p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r>
              <a:rPr lang="de-DE" altLang="en-US" sz="7000" dirty="0"/>
              <a:t>AVL trees - insertion</a:t>
            </a:r>
          </a:p>
        </p:txBody>
      </p:sp>
    </p:spTree>
    <p:extLst>
      <p:ext uri="{BB962C8B-B14F-4D97-AF65-F5344CB8AC3E}">
        <p14:creationId xmlns:p14="http://schemas.microsoft.com/office/powerpoint/2010/main" val="33094038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AVL Trees – insertion (an idea)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 indent="0"/>
            <a:r>
              <a:rPr lang="en-US" altLang="he-IL" sz="2200" dirty="0"/>
              <a:t>Add(element)</a:t>
            </a:r>
          </a:p>
          <a:p>
            <a:pPr marL="514350" indent="-457200">
              <a:buFont typeface="Arial" panose="020B0604020202020204" pitchFamily="34" charset="0"/>
              <a:buAutoNum type="arabicParenR"/>
            </a:pPr>
            <a:r>
              <a:rPr lang="en-US" altLang="he-IL" sz="2200" dirty="0"/>
              <a:t>Insert a new node as usual, i.e., add as a leaf in BST</a:t>
            </a:r>
          </a:p>
          <a:p>
            <a:pPr marL="514350" indent="-457200">
              <a:buFont typeface="Arial" panose="020B0604020202020204" pitchFamily="34" charset="0"/>
              <a:buAutoNum type="arabicParenR"/>
            </a:pPr>
            <a:r>
              <a:rPr lang="en-US" altLang="he-IL" sz="2200" dirty="0"/>
              <a:t>Update the heights of all ancestors of the added node</a:t>
            </a:r>
          </a:p>
          <a:p>
            <a:pPr marL="514350" indent="-457200">
              <a:buFont typeface="Arial" panose="020B0604020202020204" pitchFamily="34" charset="0"/>
              <a:buAutoNum type="arabicParenR"/>
            </a:pPr>
            <a:r>
              <a:rPr lang="en-US" altLang="he-IL" sz="2200" dirty="0"/>
              <a:t>If a node becomes unbalanced (balance becomes +2 or -2)</a:t>
            </a:r>
          </a:p>
          <a:p>
            <a:pPr marL="57150" indent="0"/>
            <a:r>
              <a:rPr lang="en-US" altLang="he-IL" sz="2200" dirty="0"/>
              <a:t>		Apply “rotation” to fix the balance in this node.</a:t>
            </a:r>
          </a:p>
          <a:p>
            <a:pPr marL="57150" indent="0"/>
            <a:endParaRPr lang="en-US" altLang="he-IL" sz="2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6131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Midterm – October 21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Midterm will be on October 21, during the Tuesday class.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The exam will be in person</a:t>
            </a:r>
            <a:endParaRPr lang="de-DE" sz="20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Format: 2 hours, 4 question each with several items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In person exam. Closed books. Only pens/pencils are allowed.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Please bring your student IDs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All material learned in Week 01 – Week 06 (incl. AVLtrees insertion)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For previous exams go to</a:t>
            </a:r>
            <a:b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https://www.cs.sfu.ca/~ishinkar/teaching/fall25/cmpt225/exams.html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dirty="0">
                <a:latin typeface="Arial" panose="020B0604020202020204" pitchFamily="34" charset="0"/>
                <a:cs typeface="Arial" panose="020B0604020202020204" pitchFamily="34" charset="0"/>
              </a:rPr>
              <a:t>(In some offerings the midterm was a bit later, and covered more material)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Solve all practice problems on piazza/leetcode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The links are under piazza Resources</a:t>
            </a:r>
          </a:p>
          <a:p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90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B43446DD-62F1-4B28-8F82-03F50C75457E}"/>
              </a:ext>
            </a:extLst>
          </p:cNvPr>
          <p:cNvSpPr/>
          <p:nvPr/>
        </p:nvSpPr>
        <p:spPr bwMode="auto">
          <a:xfrm rot="21061140">
            <a:off x="6407980" y="3739253"/>
            <a:ext cx="2574758" cy="2004219"/>
          </a:xfrm>
          <a:custGeom>
            <a:avLst/>
            <a:gdLst>
              <a:gd name="connsiteX0" fmla="*/ 372979 w 2574758"/>
              <a:gd name="connsiteY0" fmla="*/ 404019 h 2004219"/>
              <a:gd name="connsiteX1" fmla="*/ 372979 w 2574758"/>
              <a:gd name="connsiteY1" fmla="*/ 404019 h 2004219"/>
              <a:gd name="connsiteX2" fmla="*/ 1395664 w 2574758"/>
              <a:gd name="connsiteY2" fmla="*/ 6977 h 2004219"/>
              <a:gd name="connsiteX3" fmla="*/ 1684421 w 2574758"/>
              <a:gd name="connsiteY3" fmla="*/ 19009 h 2004219"/>
              <a:gd name="connsiteX4" fmla="*/ 1780674 w 2574758"/>
              <a:gd name="connsiteY4" fmla="*/ 31041 h 2004219"/>
              <a:gd name="connsiteX5" fmla="*/ 1864895 w 2574758"/>
              <a:gd name="connsiteY5" fmla="*/ 127293 h 2004219"/>
              <a:gd name="connsiteX6" fmla="*/ 1900990 w 2574758"/>
              <a:gd name="connsiteY6" fmla="*/ 151356 h 2004219"/>
              <a:gd name="connsiteX7" fmla="*/ 1973179 w 2574758"/>
              <a:gd name="connsiteY7" fmla="*/ 235577 h 2004219"/>
              <a:gd name="connsiteX8" fmla="*/ 1997243 w 2574758"/>
              <a:gd name="connsiteY8" fmla="*/ 271672 h 2004219"/>
              <a:gd name="connsiteX9" fmla="*/ 2081464 w 2574758"/>
              <a:gd name="connsiteY9" fmla="*/ 355893 h 2004219"/>
              <a:gd name="connsiteX10" fmla="*/ 2117558 w 2574758"/>
              <a:gd name="connsiteY10" fmla="*/ 391988 h 2004219"/>
              <a:gd name="connsiteX11" fmla="*/ 2165685 w 2574758"/>
              <a:gd name="connsiteY11" fmla="*/ 452146 h 2004219"/>
              <a:gd name="connsiteX12" fmla="*/ 2237874 w 2574758"/>
              <a:gd name="connsiteY12" fmla="*/ 548398 h 2004219"/>
              <a:gd name="connsiteX13" fmla="*/ 2286000 w 2574758"/>
              <a:gd name="connsiteY13" fmla="*/ 656683 h 2004219"/>
              <a:gd name="connsiteX14" fmla="*/ 2310064 w 2574758"/>
              <a:gd name="connsiteY14" fmla="*/ 716841 h 2004219"/>
              <a:gd name="connsiteX15" fmla="*/ 2346158 w 2574758"/>
              <a:gd name="connsiteY15" fmla="*/ 740904 h 2004219"/>
              <a:gd name="connsiteX16" fmla="*/ 2382253 w 2574758"/>
              <a:gd name="connsiteY16" fmla="*/ 861219 h 2004219"/>
              <a:gd name="connsiteX17" fmla="*/ 2406316 w 2574758"/>
              <a:gd name="connsiteY17" fmla="*/ 885283 h 2004219"/>
              <a:gd name="connsiteX18" fmla="*/ 2454443 w 2574758"/>
              <a:gd name="connsiteY18" fmla="*/ 957472 h 2004219"/>
              <a:gd name="connsiteX19" fmla="*/ 2526632 w 2574758"/>
              <a:gd name="connsiteY19" fmla="*/ 1053725 h 2004219"/>
              <a:gd name="connsiteX20" fmla="*/ 2562727 w 2574758"/>
              <a:gd name="connsiteY20" fmla="*/ 1137946 h 2004219"/>
              <a:gd name="connsiteX21" fmla="*/ 2574758 w 2574758"/>
              <a:gd name="connsiteY21" fmla="*/ 1186072 h 2004219"/>
              <a:gd name="connsiteX22" fmla="*/ 2562727 w 2574758"/>
              <a:gd name="connsiteY22" fmla="*/ 1715462 h 2004219"/>
              <a:gd name="connsiteX23" fmla="*/ 2526632 w 2574758"/>
              <a:gd name="connsiteY23" fmla="*/ 1811714 h 2004219"/>
              <a:gd name="connsiteX24" fmla="*/ 2442411 w 2574758"/>
              <a:gd name="connsiteY24" fmla="*/ 1871872 h 2004219"/>
              <a:gd name="connsiteX25" fmla="*/ 2406316 w 2574758"/>
              <a:gd name="connsiteY25" fmla="*/ 1895935 h 2004219"/>
              <a:gd name="connsiteX26" fmla="*/ 2370221 w 2574758"/>
              <a:gd name="connsiteY26" fmla="*/ 1932030 h 2004219"/>
              <a:gd name="connsiteX27" fmla="*/ 2322095 w 2574758"/>
              <a:gd name="connsiteY27" fmla="*/ 1944062 h 2004219"/>
              <a:gd name="connsiteX28" fmla="*/ 2249906 w 2574758"/>
              <a:gd name="connsiteY28" fmla="*/ 1968125 h 2004219"/>
              <a:gd name="connsiteX29" fmla="*/ 2177716 w 2574758"/>
              <a:gd name="connsiteY29" fmla="*/ 1992188 h 2004219"/>
              <a:gd name="connsiteX30" fmla="*/ 2141621 w 2574758"/>
              <a:gd name="connsiteY30" fmla="*/ 2004219 h 2004219"/>
              <a:gd name="connsiteX31" fmla="*/ 2057400 w 2574758"/>
              <a:gd name="connsiteY31" fmla="*/ 1992188 h 2004219"/>
              <a:gd name="connsiteX32" fmla="*/ 1997243 w 2574758"/>
              <a:gd name="connsiteY32" fmla="*/ 1980156 h 2004219"/>
              <a:gd name="connsiteX33" fmla="*/ 1876927 w 2574758"/>
              <a:gd name="connsiteY33" fmla="*/ 1968125 h 2004219"/>
              <a:gd name="connsiteX34" fmla="*/ 1684421 w 2574758"/>
              <a:gd name="connsiteY34" fmla="*/ 1944062 h 2004219"/>
              <a:gd name="connsiteX35" fmla="*/ 1636295 w 2574758"/>
              <a:gd name="connsiteY35" fmla="*/ 1932030 h 2004219"/>
              <a:gd name="connsiteX36" fmla="*/ 1431758 w 2574758"/>
              <a:gd name="connsiteY36" fmla="*/ 1907967 h 2004219"/>
              <a:gd name="connsiteX37" fmla="*/ 1143000 w 2574758"/>
              <a:gd name="connsiteY37" fmla="*/ 1883904 h 2004219"/>
              <a:gd name="connsiteX38" fmla="*/ 1058779 w 2574758"/>
              <a:gd name="connsiteY38" fmla="*/ 1859841 h 2004219"/>
              <a:gd name="connsiteX39" fmla="*/ 890337 w 2574758"/>
              <a:gd name="connsiteY39" fmla="*/ 1847809 h 2004219"/>
              <a:gd name="connsiteX40" fmla="*/ 818148 w 2574758"/>
              <a:gd name="connsiteY40" fmla="*/ 1835777 h 2004219"/>
              <a:gd name="connsiteX41" fmla="*/ 709864 w 2574758"/>
              <a:gd name="connsiteY41" fmla="*/ 1823746 h 2004219"/>
              <a:gd name="connsiteX42" fmla="*/ 637674 w 2574758"/>
              <a:gd name="connsiteY42" fmla="*/ 1799683 h 2004219"/>
              <a:gd name="connsiteX43" fmla="*/ 565485 w 2574758"/>
              <a:gd name="connsiteY43" fmla="*/ 1787651 h 2004219"/>
              <a:gd name="connsiteX44" fmla="*/ 409074 w 2574758"/>
              <a:gd name="connsiteY44" fmla="*/ 1763588 h 2004219"/>
              <a:gd name="connsiteX45" fmla="*/ 372979 w 2574758"/>
              <a:gd name="connsiteY45" fmla="*/ 1751556 h 2004219"/>
              <a:gd name="connsiteX46" fmla="*/ 288758 w 2574758"/>
              <a:gd name="connsiteY46" fmla="*/ 1727493 h 2004219"/>
              <a:gd name="connsiteX47" fmla="*/ 192506 w 2574758"/>
              <a:gd name="connsiteY47" fmla="*/ 1679367 h 2004219"/>
              <a:gd name="connsiteX48" fmla="*/ 120316 w 2574758"/>
              <a:gd name="connsiteY48" fmla="*/ 1631241 h 2004219"/>
              <a:gd name="connsiteX49" fmla="*/ 96253 w 2574758"/>
              <a:gd name="connsiteY49" fmla="*/ 1607177 h 2004219"/>
              <a:gd name="connsiteX50" fmla="*/ 84221 w 2574758"/>
              <a:gd name="connsiteY50" fmla="*/ 1571083 h 2004219"/>
              <a:gd name="connsiteX51" fmla="*/ 48127 w 2574758"/>
              <a:gd name="connsiteY51" fmla="*/ 1547019 h 2004219"/>
              <a:gd name="connsiteX52" fmla="*/ 24064 w 2574758"/>
              <a:gd name="connsiteY52" fmla="*/ 1510925 h 2004219"/>
              <a:gd name="connsiteX53" fmla="*/ 0 w 2574758"/>
              <a:gd name="connsiteY53" fmla="*/ 1426704 h 2004219"/>
              <a:gd name="connsiteX54" fmla="*/ 36095 w 2574758"/>
              <a:gd name="connsiteY54" fmla="*/ 1174041 h 2004219"/>
              <a:gd name="connsiteX55" fmla="*/ 48127 w 2574758"/>
              <a:gd name="connsiteY55" fmla="*/ 1113883 h 2004219"/>
              <a:gd name="connsiteX56" fmla="*/ 84221 w 2574758"/>
              <a:gd name="connsiteY56" fmla="*/ 1065756 h 2004219"/>
              <a:gd name="connsiteX57" fmla="*/ 120316 w 2574758"/>
              <a:gd name="connsiteY57" fmla="*/ 981535 h 2004219"/>
              <a:gd name="connsiteX58" fmla="*/ 168443 w 2574758"/>
              <a:gd name="connsiteY58" fmla="*/ 921377 h 2004219"/>
              <a:gd name="connsiteX59" fmla="*/ 180474 w 2574758"/>
              <a:gd name="connsiteY59" fmla="*/ 873251 h 2004219"/>
              <a:gd name="connsiteX60" fmla="*/ 192506 w 2574758"/>
              <a:gd name="connsiteY60" fmla="*/ 837156 h 2004219"/>
              <a:gd name="connsiteX61" fmla="*/ 216569 w 2574758"/>
              <a:gd name="connsiteY61" fmla="*/ 728872 h 2004219"/>
              <a:gd name="connsiteX62" fmla="*/ 228600 w 2574758"/>
              <a:gd name="connsiteY62" fmla="*/ 692777 h 2004219"/>
              <a:gd name="connsiteX63" fmla="*/ 252664 w 2574758"/>
              <a:gd name="connsiteY63" fmla="*/ 668714 h 2004219"/>
              <a:gd name="connsiteX64" fmla="*/ 288758 w 2574758"/>
              <a:gd name="connsiteY64" fmla="*/ 548398 h 2004219"/>
              <a:gd name="connsiteX65" fmla="*/ 336885 w 2574758"/>
              <a:gd name="connsiteY65" fmla="*/ 488241 h 2004219"/>
              <a:gd name="connsiteX66" fmla="*/ 385011 w 2574758"/>
              <a:gd name="connsiteY66" fmla="*/ 416051 h 2004219"/>
              <a:gd name="connsiteX67" fmla="*/ 372979 w 2574758"/>
              <a:gd name="connsiteY67" fmla="*/ 404019 h 2004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2574758" h="2004219">
                <a:moveTo>
                  <a:pt x="372979" y="404019"/>
                </a:moveTo>
                <a:lnTo>
                  <a:pt x="372979" y="404019"/>
                </a:lnTo>
                <a:cubicBezTo>
                  <a:pt x="709130" y="249572"/>
                  <a:pt x="1027809" y="83614"/>
                  <a:pt x="1395664" y="6977"/>
                </a:cubicBezTo>
                <a:cubicBezTo>
                  <a:pt x="1489975" y="-12671"/>
                  <a:pt x="1588169" y="14998"/>
                  <a:pt x="1684421" y="19009"/>
                </a:cubicBezTo>
                <a:cubicBezTo>
                  <a:pt x="1716505" y="23020"/>
                  <a:pt x="1749479" y="22533"/>
                  <a:pt x="1780674" y="31041"/>
                </a:cubicBezTo>
                <a:cubicBezTo>
                  <a:pt x="1825120" y="43163"/>
                  <a:pt x="1840172" y="99038"/>
                  <a:pt x="1864895" y="127293"/>
                </a:cubicBezTo>
                <a:cubicBezTo>
                  <a:pt x="1874417" y="138175"/>
                  <a:pt x="1888958" y="143335"/>
                  <a:pt x="1900990" y="151356"/>
                </a:cubicBezTo>
                <a:cubicBezTo>
                  <a:pt x="1956231" y="234218"/>
                  <a:pt x="1885657" y="133469"/>
                  <a:pt x="1973179" y="235577"/>
                </a:cubicBezTo>
                <a:cubicBezTo>
                  <a:pt x="1982590" y="246556"/>
                  <a:pt x="1987569" y="260924"/>
                  <a:pt x="1997243" y="271672"/>
                </a:cubicBezTo>
                <a:cubicBezTo>
                  <a:pt x="2023802" y="301182"/>
                  <a:pt x="2053390" y="327819"/>
                  <a:pt x="2081464" y="355893"/>
                </a:cubicBezTo>
                <a:cubicBezTo>
                  <a:pt x="2093495" y="367925"/>
                  <a:pt x="2108120" y="377831"/>
                  <a:pt x="2117558" y="391988"/>
                </a:cubicBezTo>
                <a:cubicBezTo>
                  <a:pt x="2191622" y="503086"/>
                  <a:pt x="2097107" y="366425"/>
                  <a:pt x="2165685" y="452146"/>
                </a:cubicBezTo>
                <a:cubicBezTo>
                  <a:pt x="2190739" y="483463"/>
                  <a:pt x="2237874" y="548398"/>
                  <a:pt x="2237874" y="548398"/>
                </a:cubicBezTo>
                <a:cubicBezTo>
                  <a:pt x="2263335" y="624780"/>
                  <a:pt x="2233794" y="541830"/>
                  <a:pt x="2286000" y="656683"/>
                </a:cubicBezTo>
                <a:cubicBezTo>
                  <a:pt x="2294937" y="676345"/>
                  <a:pt x="2297511" y="699266"/>
                  <a:pt x="2310064" y="716841"/>
                </a:cubicBezTo>
                <a:cubicBezTo>
                  <a:pt x="2318469" y="728608"/>
                  <a:pt x="2334127" y="732883"/>
                  <a:pt x="2346158" y="740904"/>
                </a:cubicBezTo>
                <a:cubicBezTo>
                  <a:pt x="2351611" y="762714"/>
                  <a:pt x="2372490" y="851456"/>
                  <a:pt x="2382253" y="861219"/>
                </a:cubicBezTo>
                <a:cubicBezTo>
                  <a:pt x="2390274" y="869240"/>
                  <a:pt x="2399510" y="876208"/>
                  <a:pt x="2406316" y="885283"/>
                </a:cubicBezTo>
                <a:cubicBezTo>
                  <a:pt x="2423668" y="908419"/>
                  <a:pt x="2433994" y="937022"/>
                  <a:pt x="2454443" y="957472"/>
                </a:cubicBezTo>
                <a:cubicBezTo>
                  <a:pt x="2507073" y="1010103"/>
                  <a:pt x="2481783" y="978977"/>
                  <a:pt x="2526632" y="1053725"/>
                </a:cubicBezTo>
                <a:cubicBezTo>
                  <a:pt x="2561177" y="1191900"/>
                  <a:pt x="2512871" y="1021614"/>
                  <a:pt x="2562727" y="1137946"/>
                </a:cubicBezTo>
                <a:cubicBezTo>
                  <a:pt x="2569241" y="1153145"/>
                  <a:pt x="2570748" y="1170030"/>
                  <a:pt x="2574758" y="1186072"/>
                </a:cubicBezTo>
                <a:cubicBezTo>
                  <a:pt x="2570748" y="1362535"/>
                  <a:pt x="2569925" y="1539100"/>
                  <a:pt x="2562727" y="1715462"/>
                </a:cubicBezTo>
                <a:cubicBezTo>
                  <a:pt x="2560947" y="1759071"/>
                  <a:pt x="2552783" y="1780332"/>
                  <a:pt x="2526632" y="1811714"/>
                </a:cubicBezTo>
                <a:cubicBezTo>
                  <a:pt x="2486546" y="1859817"/>
                  <a:pt x="2496594" y="1840910"/>
                  <a:pt x="2442411" y="1871872"/>
                </a:cubicBezTo>
                <a:cubicBezTo>
                  <a:pt x="2429856" y="1879046"/>
                  <a:pt x="2417425" y="1886678"/>
                  <a:pt x="2406316" y="1895935"/>
                </a:cubicBezTo>
                <a:cubicBezTo>
                  <a:pt x="2393244" y="1906828"/>
                  <a:pt x="2384994" y="1923588"/>
                  <a:pt x="2370221" y="1932030"/>
                </a:cubicBezTo>
                <a:cubicBezTo>
                  <a:pt x="2355864" y="1940234"/>
                  <a:pt x="2337933" y="1939310"/>
                  <a:pt x="2322095" y="1944062"/>
                </a:cubicBezTo>
                <a:cubicBezTo>
                  <a:pt x="2297800" y="1951351"/>
                  <a:pt x="2273969" y="1960104"/>
                  <a:pt x="2249906" y="1968125"/>
                </a:cubicBezTo>
                <a:lnTo>
                  <a:pt x="2177716" y="1992188"/>
                </a:lnTo>
                <a:lnTo>
                  <a:pt x="2141621" y="2004219"/>
                </a:lnTo>
                <a:cubicBezTo>
                  <a:pt x="2113547" y="2000209"/>
                  <a:pt x="2085373" y="1996850"/>
                  <a:pt x="2057400" y="1992188"/>
                </a:cubicBezTo>
                <a:cubicBezTo>
                  <a:pt x="2037229" y="1988826"/>
                  <a:pt x="2017513" y="1982859"/>
                  <a:pt x="1997243" y="1980156"/>
                </a:cubicBezTo>
                <a:cubicBezTo>
                  <a:pt x="1957291" y="1974829"/>
                  <a:pt x="1917032" y="1972135"/>
                  <a:pt x="1876927" y="1968125"/>
                </a:cubicBezTo>
                <a:cubicBezTo>
                  <a:pt x="1763588" y="1939790"/>
                  <a:pt x="1898900" y="1970872"/>
                  <a:pt x="1684421" y="1944062"/>
                </a:cubicBezTo>
                <a:cubicBezTo>
                  <a:pt x="1668013" y="1942011"/>
                  <a:pt x="1652564" y="1934988"/>
                  <a:pt x="1636295" y="1932030"/>
                </a:cubicBezTo>
                <a:cubicBezTo>
                  <a:pt x="1571273" y="1920207"/>
                  <a:pt x="1496296" y="1914420"/>
                  <a:pt x="1431758" y="1907967"/>
                </a:cubicBezTo>
                <a:cubicBezTo>
                  <a:pt x="1282425" y="1870632"/>
                  <a:pt x="1513282" y="1925046"/>
                  <a:pt x="1143000" y="1883904"/>
                </a:cubicBezTo>
                <a:cubicBezTo>
                  <a:pt x="1113982" y="1880680"/>
                  <a:pt x="1087683" y="1863970"/>
                  <a:pt x="1058779" y="1859841"/>
                </a:cubicBezTo>
                <a:cubicBezTo>
                  <a:pt x="1003054" y="1851880"/>
                  <a:pt x="946484" y="1851820"/>
                  <a:pt x="890337" y="1847809"/>
                </a:cubicBezTo>
                <a:cubicBezTo>
                  <a:pt x="866274" y="1843798"/>
                  <a:pt x="842329" y="1839001"/>
                  <a:pt x="818148" y="1835777"/>
                </a:cubicBezTo>
                <a:cubicBezTo>
                  <a:pt x="782150" y="1830977"/>
                  <a:pt x="745476" y="1830868"/>
                  <a:pt x="709864" y="1823746"/>
                </a:cubicBezTo>
                <a:cubicBezTo>
                  <a:pt x="684992" y="1818772"/>
                  <a:pt x="662694" y="1803853"/>
                  <a:pt x="637674" y="1799683"/>
                </a:cubicBezTo>
                <a:lnTo>
                  <a:pt x="565485" y="1787651"/>
                </a:lnTo>
                <a:cubicBezTo>
                  <a:pt x="364108" y="1756669"/>
                  <a:pt x="589244" y="1793615"/>
                  <a:pt x="409074" y="1763588"/>
                </a:cubicBezTo>
                <a:cubicBezTo>
                  <a:pt x="397042" y="1759577"/>
                  <a:pt x="385174" y="1755040"/>
                  <a:pt x="372979" y="1751556"/>
                </a:cubicBezTo>
                <a:cubicBezTo>
                  <a:pt x="348231" y="1744485"/>
                  <a:pt x="313173" y="1738591"/>
                  <a:pt x="288758" y="1727493"/>
                </a:cubicBezTo>
                <a:cubicBezTo>
                  <a:pt x="256102" y="1712649"/>
                  <a:pt x="217871" y="1704732"/>
                  <a:pt x="192506" y="1679367"/>
                </a:cubicBezTo>
                <a:cubicBezTo>
                  <a:pt x="147443" y="1634304"/>
                  <a:pt x="172553" y="1648652"/>
                  <a:pt x="120316" y="1631241"/>
                </a:cubicBezTo>
                <a:cubicBezTo>
                  <a:pt x="112295" y="1623220"/>
                  <a:pt x="102089" y="1616904"/>
                  <a:pt x="96253" y="1607177"/>
                </a:cubicBezTo>
                <a:cubicBezTo>
                  <a:pt x="89728" y="1596302"/>
                  <a:pt x="92143" y="1580986"/>
                  <a:pt x="84221" y="1571083"/>
                </a:cubicBezTo>
                <a:cubicBezTo>
                  <a:pt x="75188" y="1559792"/>
                  <a:pt x="60158" y="1555040"/>
                  <a:pt x="48127" y="1547019"/>
                </a:cubicBezTo>
                <a:cubicBezTo>
                  <a:pt x="40106" y="1534988"/>
                  <a:pt x="30531" y="1523858"/>
                  <a:pt x="24064" y="1510925"/>
                </a:cubicBezTo>
                <a:cubicBezTo>
                  <a:pt x="15434" y="1493664"/>
                  <a:pt x="3855" y="1442124"/>
                  <a:pt x="0" y="1426704"/>
                </a:cubicBezTo>
                <a:cubicBezTo>
                  <a:pt x="21830" y="1142922"/>
                  <a:pt x="-5243" y="1380724"/>
                  <a:pt x="36095" y="1174041"/>
                </a:cubicBezTo>
                <a:cubicBezTo>
                  <a:pt x="40106" y="1153988"/>
                  <a:pt x="39822" y="1132570"/>
                  <a:pt x="48127" y="1113883"/>
                </a:cubicBezTo>
                <a:cubicBezTo>
                  <a:pt x="56271" y="1095559"/>
                  <a:pt x="73593" y="1082761"/>
                  <a:pt x="84221" y="1065756"/>
                </a:cubicBezTo>
                <a:cubicBezTo>
                  <a:pt x="146822" y="965595"/>
                  <a:pt x="79375" y="1063419"/>
                  <a:pt x="120316" y="981535"/>
                </a:cubicBezTo>
                <a:cubicBezTo>
                  <a:pt x="135493" y="951181"/>
                  <a:pt x="146062" y="943758"/>
                  <a:pt x="168443" y="921377"/>
                </a:cubicBezTo>
                <a:cubicBezTo>
                  <a:pt x="172453" y="905335"/>
                  <a:pt x="175931" y="889150"/>
                  <a:pt x="180474" y="873251"/>
                </a:cubicBezTo>
                <a:cubicBezTo>
                  <a:pt x="183958" y="861056"/>
                  <a:pt x="189430" y="849460"/>
                  <a:pt x="192506" y="837156"/>
                </a:cubicBezTo>
                <a:cubicBezTo>
                  <a:pt x="217327" y="737870"/>
                  <a:pt x="191857" y="815365"/>
                  <a:pt x="216569" y="728872"/>
                </a:cubicBezTo>
                <a:cubicBezTo>
                  <a:pt x="220053" y="716678"/>
                  <a:pt x="222075" y="703652"/>
                  <a:pt x="228600" y="692777"/>
                </a:cubicBezTo>
                <a:cubicBezTo>
                  <a:pt x="234436" y="683050"/>
                  <a:pt x="244643" y="676735"/>
                  <a:pt x="252664" y="668714"/>
                </a:cubicBezTo>
                <a:cubicBezTo>
                  <a:pt x="259390" y="641811"/>
                  <a:pt x="277041" y="565974"/>
                  <a:pt x="288758" y="548398"/>
                </a:cubicBezTo>
                <a:cubicBezTo>
                  <a:pt x="319113" y="502866"/>
                  <a:pt x="302596" y="522528"/>
                  <a:pt x="336885" y="488241"/>
                </a:cubicBezTo>
                <a:cubicBezTo>
                  <a:pt x="350565" y="447200"/>
                  <a:pt x="344955" y="446093"/>
                  <a:pt x="385011" y="416051"/>
                </a:cubicBezTo>
                <a:cubicBezTo>
                  <a:pt x="388220" y="413645"/>
                  <a:pt x="374984" y="406024"/>
                  <a:pt x="372979" y="40401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815E2081-096A-491A-B231-C75D921096E8}"/>
              </a:ext>
            </a:extLst>
          </p:cNvPr>
          <p:cNvSpPr/>
          <p:nvPr/>
        </p:nvSpPr>
        <p:spPr bwMode="auto">
          <a:xfrm rot="317989">
            <a:off x="2434970" y="3249697"/>
            <a:ext cx="2224342" cy="2739940"/>
          </a:xfrm>
          <a:custGeom>
            <a:avLst/>
            <a:gdLst>
              <a:gd name="connsiteX0" fmla="*/ 0 w 2334127"/>
              <a:gd name="connsiteY0" fmla="*/ 168442 h 2803358"/>
              <a:gd name="connsiteX1" fmla="*/ 0 w 2334127"/>
              <a:gd name="connsiteY1" fmla="*/ 168442 h 2803358"/>
              <a:gd name="connsiteX2" fmla="*/ 312822 w 2334127"/>
              <a:gd name="connsiteY2" fmla="*/ 96253 h 2803358"/>
              <a:gd name="connsiteX3" fmla="*/ 709864 w 2334127"/>
              <a:gd name="connsiteY3" fmla="*/ 24063 h 2803358"/>
              <a:gd name="connsiteX4" fmla="*/ 974558 w 2334127"/>
              <a:gd name="connsiteY4" fmla="*/ 84221 h 2803358"/>
              <a:gd name="connsiteX5" fmla="*/ 1624264 w 2334127"/>
              <a:gd name="connsiteY5" fmla="*/ 854242 h 2803358"/>
              <a:gd name="connsiteX6" fmla="*/ 1852864 w 2334127"/>
              <a:gd name="connsiteY6" fmla="*/ 1058779 h 2803358"/>
              <a:gd name="connsiteX7" fmla="*/ 1925053 w 2334127"/>
              <a:gd name="connsiteY7" fmla="*/ 1143000 h 2803358"/>
              <a:gd name="connsiteX8" fmla="*/ 2045369 w 2334127"/>
              <a:gd name="connsiteY8" fmla="*/ 1431758 h 2803358"/>
              <a:gd name="connsiteX9" fmla="*/ 2261937 w 2334127"/>
              <a:gd name="connsiteY9" fmla="*/ 1840831 h 2803358"/>
              <a:gd name="connsiteX10" fmla="*/ 2298032 w 2334127"/>
              <a:gd name="connsiteY10" fmla="*/ 2093495 h 2803358"/>
              <a:gd name="connsiteX11" fmla="*/ 2334127 w 2334127"/>
              <a:gd name="connsiteY11" fmla="*/ 2165684 h 2803358"/>
              <a:gd name="connsiteX12" fmla="*/ 2322095 w 2334127"/>
              <a:gd name="connsiteY12" fmla="*/ 2454442 h 2803358"/>
              <a:gd name="connsiteX13" fmla="*/ 2153653 w 2334127"/>
              <a:gd name="connsiteY13" fmla="*/ 2743200 h 2803358"/>
              <a:gd name="connsiteX14" fmla="*/ 2033337 w 2334127"/>
              <a:gd name="connsiteY14" fmla="*/ 2803358 h 2803358"/>
              <a:gd name="connsiteX15" fmla="*/ 1804737 w 2334127"/>
              <a:gd name="connsiteY15" fmla="*/ 2791326 h 2803358"/>
              <a:gd name="connsiteX16" fmla="*/ 1768643 w 2334127"/>
              <a:gd name="connsiteY16" fmla="*/ 2779295 h 2803358"/>
              <a:gd name="connsiteX17" fmla="*/ 1491916 w 2334127"/>
              <a:gd name="connsiteY17" fmla="*/ 2418347 h 2803358"/>
              <a:gd name="connsiteX18" fmla="*/ 1347537 w 2334127"/>
              <a:gd name="connsiteY18" fmla="*/ 2225842 h 2803358"/>
              <a:gd name="connsiteX19" fmla="*/ 1167064 w 2334127"/>
              <a:gd name="connsiteY19" fmla="*/ 1949116 h 2803358"/>
              <a:gd name="connsiteX20" fmla="*/ 830179 w 2334127"/>
              <a:gd name="connsiteY20" fmla="*/ 1756610 h 2803358"/>
              <a:gd name="connsiteX21" fmla="*/ 685800 w 2334127"/>
              <a:gd name="connsiteY21" fmla="*/ 1612231 h 2803358"/>
              <a:gd name="connsiteX22" fmla="*/ 553453 w 2334127"/>
              <a:gd name="connsiteY22" fmla="*/ 1383631 h 2803358"/>
              <a:gd name="connsiteX23" fmla="*/ 529390 w 2334127"/>
              <a:gd name="connsiteY23" fmla="*/ 1347537 h 2803358"/>
              <a:gd name="connsiteX24" fmla="*/ 204537 w 2334127"/>
              <a:gd name="connsiteY24" fmla="*/ 818147 h 2803358"/>
              <a:gd name="connsiteX25" fmla="*/ 144379 w 2334127"/>
              <a:gd name="connsiteY25" fmla="*/ 565484 h 2803358"/>
              <a:gd name="connsiteX26" fmla="*/ 216569 w 2334127"/>
              <a:gd name="connsiteY26" fmla="*/ 192505 h 2803358"/>
              <a:gd name="connsiteX27" fmla="*/ 324853 w 2334127"/>
              <a:gd name="connsiteY27" fmla="*/ 36095 h 2803358"/>
              <a:gd name="connsiteX28" fmla="*/ 336885 w 2334127"/>
              <a:gd name="connsiteY28" fmla="*/ 0 h 2803358"/>
              <a:gd name="connsiteX29" fmla="*/ 336885 w 2334127"/>
              <a:gd name="connsiteY29" fmla="*/ 144379 h 2803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334127" h="2803358">
                <a:moveTo>
                  <a:pt x="0" y="168442"/>
                </a:moveTo>
                <a:lnTo>
                  <a:pt x="0" y="168442"/>
                </a:lnTo>
                <a:cubicBezTo>
                  <a:pt x="104274" y="144379"/>
                  <a:pt x="207814" y="116879"/>
                  <a:pt x="312822" y="96253"/>
                </a:cubicBezTo>
                <a:cubicBezTo>
                  <a:pt x="767456" y="6950"/>
                  <a:pt x="549613" y="77482"/>
                  <a:pt x="709864" y="24063"/>
                </a:cubicBezTo>
                <a:cubicBezTo>
                  <a:pt x="798095" y="44116"/>
                  <a:pt x="891509" y="48308"/>
                  <a:pt x="974558" y="84221"/>
                </a:cubicBezTo>
                <a:cubicBezTo>
                  <a:pt x="1243545" y="200539"/>
                  <a:pt x="1550543" y="765268"/>
                  <a:pt x="1624264" y="854242"/>
                </a:cubicBezTo>
                <a:cubicBezTo>
                  <a:pt x="1689501" y="932976"/>
                  <a:pt x="1779103" y="987968"/>
                  <a:pt x="1852864" y="1058779"/>
                </a:cubicBezTo>
                <a:cubicBezTo>
                  <a:pt x="1879537" y="1084385"/>
                  <a:pt x="1900990" y="1114926"/>
                  <a:pt x="1925053" y="1143000"/>
                </a:cubicBezTo>
                <a:cubicBezTo>
                  <a:pt x="1931749" y="1160217"/>
                  <a:pt x="2004949" y="1368241"/>
                  <a:pt x="2045369" y="1431758"/>
                </a:cubicBezTo>
                <a:cubicBezTo>
                  <a:pt x="2242195" y="1741057"/>
                  <a:pt x="2129003" y="1499002"/>
                  <a:pt x="2261937" y="1840831"/>
                </a:cubicBezTo>
                <a:cubicBezTo>
                  <a:pt x="2269521" y="1931831"/>
                  <a:pt x="2269250" y="2007149"/>
                  <a:pt x="2298032" y="2093495"/>
                </a:cubicBezTo>
                <a:cubicBezTo>
                  <a:pt x="2306540" y="2119018"/>
                  <a:pt x="2322095" y="2141621"/>
                  <a:pt x="2334127" y="2165684"/>
                </a:cubicBezTo>
                <a:cubicBezTo>
                  <a:pt x="2330116" y="2261937"/>
                  <a:pt x="2340483" y="2359877"/>
                  <a:pt x="2322095" y="2454442"/>
                </a:cubicBezTo>
                <a:cubicBezTo>
                  <a:pt x="2312964" y="2501402"/>
                  <a:pt x="2184161" y="2714387"/>
                  <a:pt x="2153653" y="2743200"/>
                </a:cubicBezTo>
                <a:cubicBezTo>
                  <a:pt x="2121054" y="2773988"/>
                  <a:pt x="2073442" y="2783305"/>
                  <a:pt x="2033337" y="2803358"/>
                </a:cubicBezTo>
                <a:cubicBezTo>
                  <a:pt x="1957137" y="2799347"/>
                  <a:pt x="1880729" y="2798234"/>
                  <a:pt x="1804737" y="2791326"/>
                </a:cubicBezTo>
                <a:cubicBezTo>
                  <a:pt x="1792107" y="2790178"/>
                  <a:pt x="1778187" y="2787646"/>
                  <a:pt x="1768643" y="2779295"/>
                </a:cubicBezTo>
                <a:cubicBezTo>
                  <a:pt x="1551728" y="2589494"/>
                  <a:pt x="1654520" y="2662253"/>
                  <a:pt x="1491916" y="2418347"/>
                </a:cubicBezTo>
                <a:cubicBezTo>
                  <a:pt x="1447423" y="2351608"/>
                  <a:pt x="1393194" y="2291790"/>
                  <a:pt x="1347537" y="2225842"/>
                </a:cubicBezTo>
                <a:cubicBezTo>
                  <a:pt x="1284853" y="2135298"/>
                  <a:pt x="1261495" y="2005775"/>
                  <a:pt x="1167064" y="1949116"/>
                </a:cubicBezTo>
                <a:cubicBezTo>
                  <a:pt x="855399" y="1762117"/>
                  <a:pt x="977200" y="1805618"/>
                  <a:pt x="830179" y="1756610"/>
                </a:cubicBezTo>
                <a:cubicBezTo>
                  <a:pt x="782053" y="1708484"/>
                  <a:pt x="726354" y="1666891"/>
                  <a:pt x="685800" y="1612231"/>
                </a:cubicBezTo>
                <a:cubicBezTo>
                  <a:pt x="633336" y="1541519"/>
                  <a:pt x="598246" y="1459435"/>
                  <a:pt x="553453" y="1383631"/>
                </a:cubicBezTo>
                <a:cubicBezTo>
                  <a:pt x="546097" y="1371182"/>
                  <a:pt x="536983" y="1359843"/>
                  <a:pt x="529390" y="1347537"/>
                </a:cubicBezTo>
                <a:lnTo>
                  <a:pt x="204537" y="818147"/>
                </a:lnTo>
                <a:cubicBezTo>
                  <a:pt x="184484" y="733926"/>
                  <a:pt x="142714" y="652043"/>
                  <a:pt x="144379" y="565484"/>
                </a:cubicBezTo>
                <a:cubicBezTo>
                  <a:pt x="146814" y="438874"/>
                  <a:pt x="180181" y="313798"/>
                  <a:pt x="216569" y="192505"/>
                </a:cubicBezTo>
                <a:cubicBezTo>
                  <a:pt x="223513" y="169359"/>
                  <a:pt x="298031" y="71857"/>
                  <a:pt x="324853" y="36095"/>
                </a:cubicBezTo>
                <a:lnTo>
                  <a:pt x="336885" y="0"/>
                </a:lnTo>
                <a:lnTo>
                  <a:pt x="336885" y="144379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AVL Trees – insertion (an idea)</a:t>
            </a:r>
            <a:endParaRPr lang="de-DE" alt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E43B3D3-A6B5-421A-A335-D04555583976}"/>
              </a:ext>
            </a:extLst>
          </p:cNvPr>
          <p:cNvCxnSpPr>
            <a:cxnSpLocks/>
            <a:stCxn id="41" idx="4"/>
            <a:endCxn id="35" idx="0"/>
          </p:cNvCxnSpPr>
          <p:nvPr/>
        </p:nvCxnSpPr>
        <p:spPr bwMode="auto">
          <a:xfrm>
            <a:off x="2335212" y="3163128"/>
            <a:ext cx="789962" cy="36976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6C1C41A0-05EA-4C1B-9676-13153A47FAAF}"/>
              </a:ext>
            </a:extLst>
          </p:cNvPr>
          <p:cNvSpPr/>
          <p:nvPr/>
        </p:nvSpPr>
        <p:spPr bwMode="auto">
          <a:xfrm>
            <a:off x="3326759" y="4487027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9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E505ED7-DDE3-4981-B2C9-1F82AD02AC92}"/>
              </a:ext>
            </a:extLst>
          </p:cNvPr>
          <p:cNvCxnSpPr>
            <a:cxnSpLocks/>
            <a:stCxn id="35" idx="4"/>
            <a:endCxn id="28" idx="0"/>
          </p:cNvCxnSpPr>
          <p:nvPr/>
        </p:nvCxnSpPr>
        <p:spPr bwMode="auto">
          <a:xfrm>
            <a:off x="3125174" y="3990095"/>
            <a:ext cx="468285" cy="49693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7CB5491-AE83-4077-9D7E-D9DB918B1B44}"/>
              </a:ext>
            </a:extLst>
          </p:cNvPr>
          <p:cNvGrpSpPr/>
          <p:nvPr/>
        </p:nvGrpSpPr>
        <p:grpSpPr>
          <a:xfrm>
            <a:off x="3593459" y="4944227"/>
            <a:ext cx="712815" cy="863756"/>
            <a:chOff x="7908897" y="5020374"/>
            <a:chExt cx="712815" cy="863756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2ECF59C-3820-400A-ADAD-51250EAECBFE}"/>
                </a:ext>
              </a:extLst>
            </p:cNvPr>
            <p:cNvSpPr/>
            <p:nvPr/>
          </p:nvSpPr>
          <p:spPr bwMode="auto">
            <a:xfrm>
              <a:off x="8088312" y="5426930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3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10</a:t>
              </a:r>
              <a:endParaRPr kumimoji="0" lang="en-CA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C95EFCA-BB74-4E1D-8F54-5845E049022F}"/>
                </a:ext>
              </a:extLst>
            </p:cNvPr>
            <p:cNvCxnSpPr>
              <a:cxnSpLocks/>
              <a:stCxn id="28" idx="4"/>
              <a:endCxn id="39" idx="0"/>
            </p:cNvCxnSpPr>
            <p:nvPr/>
          </p:nvCxnSpPr>
          <p:spPr bwMode="auto">
            <a:xfrm>
              <a:off x="7908897" y="5020374"/>
              <a:ext cx="446115" cy="40655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9AD723D3-515E-4E11-8729-68531971F3CD}"/>
              </a:ext>
            </a:extLst>
          </p:cNvPr>
          <p:cNvSpPr/>
          <p:nvPr/>
        </p:nvSpPr>
        <p:spPr bwMode="auto">
          <a:xfrm>
            <a:off x="1353047" y="3498511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4B172C4-4C4C-44C1-96DF-AD76E0FF1077}"/>
              </a:ext>
            </a:extLst>
          </p:cNvPr>
          <p:cNvCxnSpPr>
            <a:cxnSpLocks/>
            <a:stCxn id="41" idx="4"/>
            <a:endCxn id="31" idx="0"/>
          </p:cNvCxnSpPr>
          <p:nvPr/>
        </p:nvCxnSpPr>
        <p:spPr bwMode="auto">
          <a:xfrm flipH="1">
            <a:off x="1619747" y="3163128"/>
            <a:ext cx="715465" cy="33538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5E21B895-89BB-47D7-8181-6EADEAF1EDF4}"/>
              </a:ext>
            </a:extLst>
          </p:cNvPr>
          <p:cNvSpPr/>
          <p:nvPr/>
        </p:nvSpPr>
        <p:spPr bwMode="auto">
          <a:xfrm>
            <a:off x="2858474" y="3532895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8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780380A-ABFA-43FF-85B2-BE5104600DA7}"/>
              </a:ext>
            </a:extLst>
          </p:cNvPr>
          <p:cNvSpPr/>
          <p:nvPr/>
        </p:nvSpPr>
        <p:spPr bwMode="auto">
          <a:xfrm>
            <a:off x="2068512" y="2705928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4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5FED3F5-077F-402A-ABD2-11EBF194E5AB}"/>
              </a:ext>
            </a:extLst>
          </p:cNvPr>
          <p:cNvSpPr txBox="1"/>
          <p:nvPr/>
        </p:nvSpPr>
        <p:spPr>
          <a:xfrm>
            <a:off x="1078077" y="3477156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B26AF15-2A07-4578-85BE-2E60B354DCE3}"/>
              </a:ext>
            </a:extLst>
          </p:cNvPr>
          <p:cNvSpPr txBox="1"/>
          <p:nvPr/>
        </p:nvSpPr>
        <p:spPr>
          <a:xfrm>
            <a:off x="3848404" y="4365659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2932BB9-14AA-469A-921F-66881FB5B810}"/>
              </a:ext>
            </a:extLst>
          </p:cNvPr>
          <p:cNvSpPr txBox="1"/>
          <p:nvPr/>
        </p:nvSpPr>
        <p:spPr>
          <a:xfrm>
            <a:off x="3179761" y="3289277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8FC1A20-FD0D-456E-8F97-978E9A9FDC6A}"/>
              </a:ext>
            </a:extLst>
          </p:cNvPr>
          <p:cNvSpPr txBox="1"/>
          <p:nvPr/>
        </p:nvSpPr>
        <p:spPr>
          <a:xfrm>
            <a:off x="2289006" y="2409576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2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87E63A1-1FDD-40B9-9D7F-72AFD63FE83D}"/>
              </a:ext>
            </a:extLst>
          </p:cNvPr>
          <p:cNvSpPr txBox="1"/>
          <p:nvPr/>
        </p:nvSpPr>
        <p:spPr>
          <a:xfrm>
            <a:off x="2528883" y="2437178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3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96139BB-5587-47DC-8F27-6814A030D9DC}"/>
              </a:ext>
            </a:extLst>
          </p:cNvPr>
          <p:cNvSpPr txBox="1"/>
          <p:nvPr/>
        </p:nvSpPr>
        <p:spPr>
          <a:xfrm>
            <a:off x="4306274" y="5229415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D60F193-F2DB-4BC9-9257-D4CE269AA1A4}"/>
              </a:ext>
            </a:extLst>
          </p:cNvPr>
          <p:cNvSpPr txBox="1"/>
          <p:nvPr/>
        </p:nvSpPr>
        <p:spPr>
          <a:xfrm>
            <a:off x="3078968" y="3193681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2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379B9DB-511A-4201-B619-87F5ACB1837E}"/>
              </a:ext>
            </a:extLst>
          </p:cNvPr>
          <p:cNvSpPr txBox="1"/>
          <p:nvPr/>
        </p:nvSpPr>
        <p:spPr>
          <a:xfrm>
            <a:off x="3660063" y="4161103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FB148552-1D36-4982-A070-0B2A8406E036}"/>
              </a:ext>
            </a:extLst>
          </p:cNvPr>
          <p:cNvSpPr/>
          <p:nvPr/>
        </p:nvSpPr>
        <p:spPr bwMode="auto">
          <a:xfrm>
            <a:off x="4004857" y="3606377"/>
            <a:ext cx="1836325" cy="704914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A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AB120EE-B6AA-4883-89AC-1FE0BEF18813}"/>
              </a:ext>
            </a:extLst>
          </p:cNvPr>
          <p:cNvCxnSpPr>
            <a:cxnSpLocks/>
            <a:stCxn id="103" idx="4"/>
            <a:endCxn id="95" idx="0"/>
          </p:cNvCxnSpPr>
          <p:nvPr/>
        </p:nvCxnSpPr>
        <p:spPr bwMode="auto">
          <a:xfrm>
            <a:off x="7186783" y="3015746"/>
            <a:ext cx="692844" cy="752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59DC06A3-23E2-4A46-97C9-C6F6612C1A40}"/>
              </a:ext>
            </a:extLst>
          </p:cNvPr>
          <p:cNvSpPr/>
          <p:nvPr/>
        </p:nvSpPr>
        <p:spPr bwMode="auto">
          <a:xfrm>
            <a:off x="7612927" y="3768683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9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913D206-FD31-4314-8194-81AF55E29D85}"/>
              </a:ext>
            </a:extLst>
          </p:cNvPr>
          <p:cNvCxnSpPr>
            <a:cxnSpLocks/>
            <a:stCxn id="102" idx="0"/>
            <a:endCxn id="95" idx="4"/>
          </p:cNvCxnSpPr>
          <p:nvPr/>
        </p:nvCxnSpPr>
        <p:spPr bwMode="auto">
          <a:xfrm flipV="1">
            <a:off x="7286139" y="4225883"/>
            <a:ext cx="593488" cy="51548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C052A0DD-0300-48D3-AA68-5FF29705BCF3}"/>
              </a:ext>
            </a:extLst>
          </p:cNvPr>
          <p:cNvGrpSpPr/>
          <p:nvPr/>
        </p:nvGrpSpPr>
        <p:grpSpPr>
          <a:xfrm>
            <a:off x="7879627" y="4225883"/>
            <a:ext cx="750751" cy="946944"/>
            <a:chOff x="8088312" y="4149630"/>
            <a:chExt cx="750751" cy="946944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1931CB78-52C2-4C6A-A957-72E752DBB3C5}"/>
                </a:ext>
              </a:extLst>
            </p:cNvPr>
            <p:cNvSpPr/>
            <p:nvPr/>
          </p:nvSpPr>
          <p:spPr bwMode="auto">
            <a:xfrm>
              <a:off x="8305663" y="4639374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3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10</a:t>
              </a:r>
              <a:endParaRPr kumimoji="0" lang="en-CA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6C7F6A6-A2FB-4BE6-83D1-9D2A5141CBDD}"/>
                </a:ext>
              </a:extLst>
            </p:cNvPr>
            <p:cNvCxnSpPr>
              <a:cxnSpLocks/>
              <a:stCxn id="95" idx="4"/>
              <a:endCxn id="98" idx="0"/>
            </p:cNvCxnSpPr>
            <p:nvPr/>
          </p:nvCxnSpPr>
          <p:spPr bwMode="auto">
            <a:xfrm>
              <a:off x="8088312" y="4149630"/>
              <a:ext cx="484051" cy="48974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0" name="Oval 99">
            <a:extLst>
              <a:ext uri="{FF2B5EF4-FFF2-40B4-BE49-F238E27FC236}">
                <a16:creationId xmlns:a16="http://schemas.microsoft.com/office/drawing/2014/main" id="{F4D1F8B2-3858-4235-85C3-5F07DF00CF46}"/>
              </a:ext>
            </a:extLst>
          </p:cNvPr>
          <p:cNvSpPr/>
          <p:nvPr/>
        </p:nvSpPr>
        <p:spPr bwMode="auto">
          <a:xfrm>
            <a:off x="6014437" y="3854091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6BC15BE9-5F67-4C4E-97EA-6AA4ACC6DF4E}"/>
              </a:ext>
            </a:extLst>
          </p:cNvPr>
          <p:cNvCxnSpPr>
            <a:cxnSpLocks/>
            <a:stCxn id="103" idx="4"/>
            <a:endCxn id="100" idx="0"/>
          </p:cNvCxnSpPr>
          <p:nvPr/>
        </p:nvCxnSpPr>
        <p:spPr bwMode="auto">
          <a:xfrm flipH="1">
            <a:off x="6281137" y="3015746"/>
            <a:ext cx="905646" cy="83834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A251BED4-D1B8-41FA-8FC5-84C480CC7524}"/>
              </a:ext>
            </a:extLst>
          </p:cNvPr>
          <p:cNvSpPr/>
          <p:nvPr/>
        </p:nvSpPr>
        <p:spPr bwMode="auto">
          <a:xfrm>
            <a:off x="7019439" y="4741363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8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80C1629-0169-4B49-A1C4-AC1B783C9668}"/>
              </a:ext>
            </a:extLst>
          </p:cNvPr>
          <p:cNvSpPr/>
          <p:nvPr/>
        </p:nvSpPr>
        <p:spPr bwMode="auto">
          <a:xfrm>
            <a:off x="6920083" y="2558546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4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5F1CEC4-659D-4477-AEE6-8C388FEA3E87}"/>
              </a:ext>
            </a:extLst>
          </p:cNvPr>
          <p:cNvSpPr txBox="1"/>
          <p:nvPr/>
        </p:nvSpPr>
        <p:spPr>
          <a:xfrm>
            <a:off x="5649732" y="3915282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2F00BCF-69C2-4752-8F93-D8B9F07056CD}"/>
              </a:ext>
            </a:extLst>
          </p:cNvPr>
          <p:cNvSpPr txBox="1"/>
          <p:nvPr/>
        </p:nvSpPr>
        <p:spPr>
          <a:xfrm>
            <a:off x="8134572" y="3647315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1B238F0-D553-4708-950E-F132F79811F7}"/>
              </a:ext>
            </a:extLst>
          </p:cNvPr>
          <p:cNvSpPr txBox="1"/>
          <p:nvPr/>
        </p:nvSpPr>
        <p:spPr>
          <a:xfrm>
            <a:off x="7129686" y="2291464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2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232730E-1AD6-4E95-8474-7CDA07B137D9}"/>
              </a:ext>
            </a:extLst>
          </p:cNvPr>
          <p:cNvSpPr txBox="1"/>
          <p:nvPr/>
        </p:nvSpPr>
        <p:spPr>
          <a:xfrm>
            <a:off x="6763630" y="4472089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0F777FD-1DCA-4609-BDC4-CCACBF38E4BB}"/>
              </a:ext>
            </a:extLst>
          </p:cNvPr>
          <p:cNvSpPr txBox="1"/>
          <p:nvPr/>
        </p:nvSpPr>
        <p:spPr>
          <a:xfrm>
            <a:off x="8592442" y="4511071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7737ADC-BEB1-4518-B52D-DF300F575063}"/>
              </a:ext>
            </a:extLst>
          </p:cNvPr>
          <p:cNvSpPr txBox="1"/>
          <p:nvPr/>
        </p:nvSpPr>
        <p:spPr>
          <a:xfrm>
            <a:off x="1548253" y="5322057"/>
            <a:ext cx="1331773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Insert 10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4B4AEB4-2DE2-4568-8B6C-FDF17DA6956B}"/>
              </a:ext>
            </a:extLst>
          </p:cNvPr>
          <p:cNvSpPr txBox="1"/>
          <p:nvPr/>
        </p:nvSpPr>
        <p:spPr>
          <a:xfrm>
            <a:off x="315912" y="5921828"/>
            <a:ext cx="2795433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Need to update heights for each ancestor of 10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9CEE86A-7622-4305-BC60-A99B39CDB024}"/>
              </a:ext>
            </a:extLst>
          </p:cNvPr>
          <p:cNvSpPr txBox="1"/>
          <p:nvPr/>
        </p:nvSpPr>
        <p:spPr>
          <a:xfrm>
            <a:off x="3444562" y="6036271"/>
            <a:ext cx="3115302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Oh, no!</a:t>
            </a:r>
          </a:p>
          <a:p>
            <a:r>
              <a:rPr lang="en-US" b="1" dirty="0">
                <a:solidFill>
                  <a:schemeClr val="tx1"/>
                </a:solidFill>
              </a:rPr>
              <a:t>8 violates the AVL property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226405-8C89-4650-943B-85FA4E61D753}"/>
              </a:ext>
            </a:extLst>
          </p:cNvPr>
          <p:cNvSpPr txBox="1"/>
          <p:nvPr/>
        </p:nvSpPr>
        <p:spPr>
          <a:xfrm>
            <a:off x="6778370" y="5683314"/>
            <a:ext cx="3115302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That’s better!</a:t>
            </a:r>
            <a:endParaRPr lang="en-CA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842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113" grpId="0" animBg="1"/>
      <p:bldP spid="28" grpId="0" animBg="1"/>
      <p:bldP spid="31" grpId="0" animBg="1"/>
      <p:bldP spid="35" grpId="0" animBg="1"/>
      <p:bldP spid="41" grpId="0" animBg="1"/>
      <p:bldP spid="46" grpId="0"/>
      <p:bldP spid="48" grpId="0"/>
      <p:bldP spid="48" grpId="1"/>
      <p:bldP spid="49" grpId="0"/>
      <p:bldP spid="49" grpId="1"/>
      <p:bldP spid="50" grpId="0"/>
      <p:bldP spid="50" grpId="1"/>
      <p:bldP spid="51" grpId="0"/>
      <p:bldP spid="52" grpId="0"/>
      <p:bldP spid="53" grpId="0"/>
      <p:bldP spid="54" grpId="0"/>
      <p:bldP spid="44" grpId="0" animBg="1"/>
      <p:bldP spid="95" grpId="0" animBg="1"/>
      <p:bldP spid="100" grpId="0" animBg="1"/>
      <p:bldP spid="102" grpId="0" animBg="1"/>
      <p:bldP spid="103" grpId="0" animBg="1"/>
      <p:bldP spid="104" grpId="0"/>
      <p:bldP spid="105" grpId="0"/>
      <p:bldP spid="106" grpId="0"/>
      <p:bldP spid="107" grpId="0"/>
      <p:bldP spid="109" grpId="0"/>
      <p:bldP spid="42" grpId="0"/>
      <p:bldP spid="43" grpId="0"/>
      <p:bldP spid="45" grpId="0"/>
      <p:bldP spid="4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1FEAD64-695F-455E-BEC0-C6DA3F83DEDA}"/>
              </a:ext>
            </a:extLst>
          </p:cNvPr>
          <p:cNvSpPr/>
          <p:nvPr/>
        </p:nvSpPr>
        <p:spPr bwMode="auto">
          <a:xfrm rot="21061140">
            <a:off x="7277900" y="3212436"/>
            <a:ext cx="2574758" cy="2004219"/>
          </a:xfrm>
          <a:custGeom>
            <a:avLst/>
            <a:gdLst>
              <a:gd name="connsiteX0" fmla="*/ 372979 w 2574758"/>
              <a:gd name="connsiteY0" fmla="*/ 404019 h 2004219"/>
              <a:gd name="connsiteX1" fmla="*/ 372979 w 2574758"/>
              <a:gd name="connsiteY1" fmla="*/ 404019 h 2004219"/>
              <a:gd name="connsiteX2" fmla="*/ 1395664 w 2574758"/>
              <a:gd name="connsiteY2" fmla="*/ 6977 h 2004219"/>
              <a:gd name="connsiteX3" fmla="*/ 1684421 w 2574758"/>
              <a:gd name="connsiteY3" fmla="*/ 19009 h 2004219"/>
              <a:gd name="connsiteX4" fmla="*/ 1780674 w 2574758"/>
              <a:gd name="connsiteY4" fmla="*/ 31041 h 2004219"/>
              <a:gd name="connsiteX5" fmla="*/ 1864895 w 2574758"/>
              <a:gd name="connsiteY5" fmla="*/ 127293 h 2004219"/>
              <a:gd name="connsiteX6" fmla="*/ 1900990 w 2574758"/>
              <a:gd name="connsiteY6" fmla="*/ 151356 h 2004219"/>
              <a:gd name="connsiteX7" fmla="*/ 1973179 w 2574758"/>
              <a:gd name="connsiteY7" fmla="*/ 235577 h 2004219"/>
              <a:gd name="connsiteX8" fmla="*/ 1997243 w 2574758"/>
              <a:gd name="connsiteY8" fmla="*/ 271672 h 2004219"/>
              <a:gd name="connsiteX9" fmla="*/ 2081464 w 2574758"/>
              <a:gd name="connsiteY9" fmla="*/ 355893 h 2004219"/>
              <a:gd name="connsiteX10" fmla="*/ 2117558 w 2574758"/>
              <a:gd name="connsiteY10" fmla="*/ 391988 h 2004219"/>
              <a:gd name="connsiteX11" fmla="*/ 2165685 w 2574758"/>
              <a:gd name="connsiteY11" fmla="*/ 452146 h 2004219"/>
              <a:gd name="connsiteX12" fmla="*/ 2237874 w 2574758"/>
              <a:gd name="connsiteY12" fmla="*/ 548398 h 2004219"/>
              <a:gd name="connsiteX13" fmla="*/ 2286000 w 2574758"/>
              <a:gd name="connsiteY13" fmla="*/ 656683 h 2004219"/>
              <a:gd name="connsiteX14" fmla="*/ 2310064 w 2574758"/>
              <a:gd name="connsiteY14" fmla="*/ 716841 h 2004219"/>
              <a:gd name="connsiteX15" fmla="*/ 2346158 w 2574758"/>
              <a:gd name="connsiteY15" fmla="*/ 740904 h 2004219"/>
              <a:gd name="connsiteX16" fmla="*/ 2382253 w 2574758"/>
              <a:gd name="connsiteY16" fmla="*/ 861219 h 2004219"/>
              <a:gd name="connsiteX17" fmla="*/ 2406316 w 2574758"/>
              <a:gd name="connsiteY17" fmla="*/ 885283 h 2004219"/>
              <a:gd name="connsiteX18" fmla="*/ 2454443 w 2574758"/>
              <a:gd name="connsiteY18" fmla="*/ 957472 h 2004219"/>
              <a:gd name="connsiteX19" fmla="*/ 2526632 w 2574758"/>
              <a:gd name="connsiteY19" fmla="*/ 1053725 h 2004219"/>
              <a:gd name="connsiteX20" fmla="*/ 2562727 w 2574758"/>
              <a:gd name="connsiteY20" fmla="*/ 1137946 h 2004219"/>
              <a:gd name="connsiteX21" fmla="*/ 2574758 w 2574758"/>
              <a:gd name="connsiteY21" fmla="*/ 1186072 h 2004219"/>
              <a:gd name="connsiteX22" fmla="*/ 2562727 w 2574758"/>
              <a:gd name="connsiteY22" fmla="*/ 1715462 h 2004219"/>
              <a:gd name="connsiteX23" fmla="*/ 2526632 w 2574758"/>
              <a:gd name="connsiteY23" fmla="*/ 1811714 h 2004219"/>
              <a:gd name="connsiteX24" fmla="*/ 2442411 w 2574758"/>
              <a:gd name="connsiteY24" fmla="*/ 1871872 h 2004219"/>
              <a:gd name="connsiteX25" fmla="*/ 2406316 w 2574758"/>
              <a:gd name="connsiteY25" fmla="*/ 1895935 h 2004219"/>
              <a:gd name="connsiteX26" fmla="*/ 2370221 w 2574758"/>
              <a:gd name="connsiteY26" fmla="*/ 1932030 h 2004219"/>
              <a:gd name="connsiteX27" fmla="*/ 2322095 w 2574758"/>
              <a:gd name="connsiteY27" fmla="*/ 1944062 h 2004219"/>
              <a:gd name="connsiteX28" fmla="*/ 2249906 w 2574758"/>
              <a:gd name="connsiteY28" fmla="*/ 1968125 h 2004219"/>
              <a:gd name="connsiteX29" fmla="*/ 2177716 w 2574758"/>
              <a:gd name="connsiteY29" fmla="*/ 1992188 h 2004219"/>
              <a:gd name="connsiteX30" fmla="*/ 2141621 w 2574758"/>
              <a:gd name="connsiteY30" fmla="*/ 2004219 h 2004219"/>
              <a:gd name="connsiteX31" fmla="*/ 2057400 w 2574758"/>
              <a:gd name="connsiteY31" fmla="*/ 1992188 h 2004219"/>
              <a:gd name="connsiteX32" fmla="*/ 1997243 w 2574758"/>
              <a:gd name="connsiteY32" fmla="*/ 1980156 h 2004219"/>
              <a:gd name="connsiteX33" fmla="*/ 1876927 w 2574758"/>
              <a:gd name="connsiteY33" fmla="*/ 1968125 h 2004219"/>
              <a:gd name="connsiteX34" fmla="*/ 1684421 w 2574758"/>
              <a:gd name="connsiteY34" fmla="*/ 1944062 h 2004219"/>
              <a:gd name="connsiteX35" fmla="*/ 1636295 w 2574758"/>
              <a:gd name="connsiteY35" fmla="*/ 1932030 h 2004219"/>
              <a:gd name="connsiteX36" fmla="*/ 1431758 w 2574758"/>
              <a:gd name="connsiteY36" fmla="*/ 1907967 h 2004219"/>
              <a:gd name="connsiteX37" fmla="*/ 1143000 w 2574758"/>
              <a:gd name="connsiteY37" fmla="*/ 1883904 h 2004219"/>
              <a:gd name="connsiteX38" fmla="*/ 1058779 w 2574758"/>
              <a:gd name="connsiteY38" fmla="*/ 1859841 h 2004219"/>
              <a:gd name="connsiteX39" fmla="*/ 890337 w 2574758"/>
              <a:gd name="connsiteY39" fmla="*/ 1847809 h 2004219"/>
              <a:gd name="connsiteX40" fmla="*/ 818148 w 2574758"/>
              <a:gd name="connsiteY40" fmla="*/ 1835777 h 2004219"/>
              <a:gd name="connsiteX41" fmla="*/ 709864 w 2574758"/>
              <a:gd name="connsiteY41" fmla="*/ 1823746 h 2004219"/>
              <a:gd name="connsiteX42" fmla="*/ 637674 w 2574758"/>
              <a:gd name="connsiteY42" fmla="*/ 1799683 h 2004219"/>
              <a:gd name="connsiteX43" fmla="*/ 565485 w 2574758"/>
              <a:gd name="connsiteY43" fmla="*/ 1787651 h 2004219"/>
              <a:gd name="connsiteX44" fmla="*/ 409074 w 2574758"/>
              <a:gd name="connsiteY44" fmla="*/ 1763588 h 2004219"/>
              <a:gd name="connsiteX45" fmla="*/ 372979 w 2574758"/>
              <a:gd name="connsiteY45" fmla="*/ 1751556 h 2004219"/>
              <a:gd name="connsiteX46" fmla="*/ 288758 w 2574758"/>
              <a:gd name="connsiteY46" fmla="*/ 1727493 h 2004219"/>
              <a:gd name="connsiteX47" fmla="*/ 192506 w 2574758"/>
              <a:gd name="connsiteY47" fmla="*/ 1679367 h 2004219"/>
              <a:gd name="connsiteX48" fmla="*/ 120316 w 2574758"/>
              <a:gd name="connsiteY48" fmla="*/ 1631241 h 2004219"/>
              <a:gd name="connsiteX49" fmla="*/ 96253 w 2574758"/>
              <a:gd name="connsiteY49" fmla="*/ 1607177 h 2004219"/>
              <a:gd name="connsiteX50" fmla="*/ 84221 w 2574758"/>
              <a:gd name="connsiteY50" fmla="*/ 1571083 h 2004219"/>
              <a:gd name="connsiteX51" fmla="*/ 48127 w 2574758"/>
              <a:gd name="connsiteY51" fmla="*/ 1547019 h 2004219"/>
              <a:gd name="connsiteX52" fmla="*/ 24064 w 2574758"/>
              <a:gd name="connsiteY52" fmla="*/ 1510925 h 2004219"/>
              <a:gd name="connsiteX53" fmla="*/ 0 w 2574758"/>
              <a:gd name="connsiteY53" fmla="*/ 1426704 h 2004219"/>
              <a:gd name="connsiteX54" fmla="*/ 36095 w 2574758"/>
              <a:gd name="connsiteY54" fmla="*/ 1174041 h 2004219"/>
              <a:gd name="connsiteX55" fmla="*/ 48127 w 2574758"/>
              <a:gd name="connsiteY55" fmla="*/ 1113883 h 2004219"/>
              <a:gd name="connsiteX56" fmla="*/ 84221 w 2574758"/>
              <a:gd name="connsiteY56" fmla="*/ 1065756 h 2004219"/>
              <a:gd name="connsiteX57" fmla="*/ 120316 w 2574758"/>
              <a:gd name="connsiteY57" fmla="*/ 981535 h 2004219"/>
              <a:gd name="connsiteX58" fmla="*/ 168443 w 2574758"/>
              <a:gd name="connsiteY58" fmla="*/ 921377 h 2004219"/>
              <a:gd name="connsiteX59" fmla="*/ 180474 w 2574758"/>
              <a:gd name="connsiteY59" fmla="*/ 873251 h 2004219"/>
              <a:gd name="connsiteX60" fmla="*/ 192506 w 2574758"/>
              <a:gd name="connsiteY60" fmla="*/ 837156 h 2004219"/>
              <a:gd name="connsiteX61" fmla="*/ 216569 w 2574758"/>
              <a:gd name="connsiteY61" fmla="*/ 728872 h 2004219"/>
              <a:gd name="connsiteX62" fmla="*/ 228600 w 2574758"/>
              <a:gd name="connsiteY62" fmla="*/ 692777 h 2004219"/>
              <a:gd name="connsiteX63" fmla="*/ 252664 w 2574758"/>
              <a:gd name="connsiteY63" fmla="*/ 668714 h 2004219"/>
              <a:gd name="connsiteX64" fmla="*/ 288758 w 2574758"/>
              <a:gd name="connsiteY64" fmla="*/ 548398 h 2004219"/>
              <a:gd name="connsiteX65" fmla="*/ 336885 w 2574758"/>
              <a:gd name="connsiteY65" fmla="*/ 488241 h 2004219"/>
              <a:gd name="connsiteX66" fmla="*/ 385011 w 2574758"/>
              <a:gd name="connsiteY66" fmla="*/ 416051 h 2004219"/>
              <a:gd name="connsiteX67" fmla="*/ 372979 w 2574758"/>
              <a:gd name="connsiteY67" fmla="*/ 404019 h 2004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2574758" h="2004219">
                <a:moveTo>
                  <a:pt x="372979" y="404019"/>
                </a:moveTo>
                <a:lnTo>
                  <a:pt x="372979" y="404019"/>
                </a:lnTo>
                <a:cubicBezTo>
                  <a:pt x="709130" y="249572"/>
                  <a:pt x="1027809" y="83614"/>
                  <a:pt x="1395664" y="6977"/>
                </a:cubicBezTo>
                <a:cubicBezTo>
                  <a:pt x="1489975" y="-12671"/>
                  <a:pt x="1588169" y="14998"/>
                  <a:pt x="1684421" y="19009"/>
                </a:cubicBezTo>
                <a:cubicBezTo>
                  <a:pt x="1716505" y="23020"/>
                  <a:pt x="1749479" y="22533"/>
                  <a:pt x="1780674" y="31041"/>
                </a:cubicBezTo>
                <a:cubicBezTo>
                  <a:pt x="1825120" y="43163"/>
                  <a:pt x="1840172" y="99038"/>
                  <a:pt x="1864895" y="127293"/>
                </a:cubicBezTo>
                <a:cubicBezTo>
                  <a:pt x="1874417" y="138175"/>
                  <a:pt x="1888958" y="143335"/>
                  <a:pt x="1900990" y="151356"/>
                </a:cubicBezTo>
                <a:cubicBezTo>
                  <a:pt x="1956231" y="234218"/>
                  <a:pt x="1885657" y="133469"/>
                  <a:pt x="1973179" y="235577"/>
                </a:cubicBezTo>
                <a:cubicBezTo>
                  <a:pt x="1982590" y="246556"/>
                  <a:pt x="1987569" y="260924"/>
                  <a:pt x="1997243" y="271672"/>
                </a:cubicBezTo>
                <a:cubicBezTo>
                  <a:pt x="2023802" y="301182"/>
                  <a:pt x="2053390" y="327819"/>
                  <a:pt x="2081464" y="355893"/>
                </a:cubicBezTo>
                <a:cubicBezTo>
                  <a:pt x="2093495" y="367925"/>
                  <a:pt x="2108120" y="377831"/>
                  <a:pt x="2117558" y="391988"/>
                </a:cubicBezTo>
                <a:cubicBezTo>
                  <a:pt x="2191622" y="503086"/>
                  <a:pt x="2097107" y="366425"/>
                  <a:pt x="2165685" y="452146"/>
                </a:cubicBezTo>
                <a:cubicBezTo>
                  <a:pt x="2190739" y="483463"/>
                  <a:pt x="2237874" y="548398"/>
                  <a:pt x="2237874" y="548398"/>
                </a:cubicBezTo>
                <a:cubicBezTo>
                  <a:pt x="2263335" y="624780"/>
                  <a:pt x="2233794" y="541830"/>
                  <a:pt x="2286000" y="656683"/>
                </a:cubicBezTo>
                <a:cubicBezTo>
                  <a:pt x="2294937" y="676345"/>
                  <a:pt x="2297511" y="699266"/>
                  <a:pt x="2310064" y="716841"/>
                </a:cubicBezTo>
                <a:cubicBezTo>
                  <a:pt x="2318469" y="728608"/>
                  <a:pt x="2334127" y="732883"/>
                  <a:pt x="2346158" y="740904"/>
                </a:cubicBezTo>
                <a:cubicBezTo>
                  <a:pt x="2351611" y="762714"/>
                  <a:pt x="2372490" y="851456"/>
                  <a:pt x="2382253" y="861219"/>
                </a:cubicBezTo>
                <a:cubicBezTo>
                  <a:pt x="2390274" y="869240"/>
                  <a:pt x="2399510" y="876208"/>
                  <a:pt x="2406316" y="885283"/>
                </a:cubicBezTo>
                <a:cubicBezTo>
                  <a:pt x="2423668" y="908419"/>
                  <a:pt x="2433994" y="937022"/>
                  <a:pt x="2454443" y="957472"/>
                </a:cubicBezTo>
                <a:cubicBezTo>
                  <a:pt x="2507073" y="1010103"/>
                  <a:pt x="2481783" y="978977"/>
                  <a:pt x="2526632" y="1053725"/>
                </a:cubicBezTo>
                <a:cubicBezTo>
                  <a:pt x="2561177" y="1191900"/>
                  <a:pt x="2512871" y="1021614"/>
                  <a:pt x="2562727" y="1137946"/>
                </a:cubicBezTo>
                <a:cubicBezTo>
                  <a:pt x="2569241" y="1153145"/>
                  <a:pt x="2570748" y="1170030"/>
                  <a:pt x="2574758" y="1186072"/>
                </a:cubicBezTo>
                <a:cubicBezTo>
                  <a:pt x="2570748" y="1362535"/>
                  <a:pt x="2569925" y="1539100"/>
                  <a:pt x="2562727" y="1715462"/>
                </a:cubicBezTo>
                <a:cubicBezTo>
                  <a:pt x="2560947" y="1759071"/>
                  <a:pt x="2552783" y="1780332"/>
                  <a:pt x="2526632" y="1811714"/>
                </a:cubicBezTo>
                <a:cubicBezTo>
                  <a:pt x="2486546" y="1859817"/>
                  <a:pt x="2496594" y="1840910"/>
                  <a:pt x="2442411" y="1871872"/>
                </a:cubicBezTo>
                <a:cubicBezTo>
                  <a:pt x="2429856" y="1879046"/>
                  <a:pt x="2417425" y="1886678"/>
                  <a:pt x="2406316" y="1895935"/>
                </a:cubicBezTo>
                <a:cubicBezTo>
                  <a:pt x="2393244" y="1906828"/>
                  <a:pt x="2384994" y="1923588"/>
                  <a:pt x="2370221" y="1932030"/>
                </a:cubicBezTo>
                <a:cubicBezTo>
                  <a:pt x="2355864" y="1940234"/>
                  <a:pt x="2337933" y="1939310"/>
                  <a:pt x="2322095" y="1944062"/>
                </a:cubicBezTo>
                <a:cubicBezTo>
                  <a:pt x="2297800" y="1951351"/>
                  <a:pt x="2273969" y="1960104"/>
                  <a:pt x="2249906" y="1968125"/>
                </a:cubicBezTo>
                <a:lnTo>
                  <a:pt x="2177716" y="1992188"/>
                </a:lnTo>
                <a:lnTo>
                  <a:pt x="2141621" y="2004219"/>
                </a:lnTo>
                <a:cubicBezTo>
                  <a:pt x="2113547" y="2000209"/>
                  <a:pt x="2085373" y="1996850"/>
                  <a:pt x="2057400" y="1992188"/>
                </a:cubicBezTo>
                <a:cubicBezTo>
                  <a:pt x="2037229" y="1988826"/>
                  <a:pt x="2017513" y="1982859"/>
                  <a:pt x="1997243" y="1980156"/>
                </a:cubicBezTo>
                <a:cubicBezTo>
                  <a:pt x="1957291" y="1974829"/>
                  <a:pt x="1917032" y="1972135"/>
                  <a:pt x="1876927" y="1968125"/>
                </a:cubicBezTo>
                <a:cubicBezTo>
                  <a:pt x="1763588" y="1939790"/>
                  <a:pt x="1898900" y="1970872"/>
                  <a:pt x="1684421" y="1944062"/>
                </a:cubicBezTo>
                <a:cubicBezTo>
                  <a:pt x="1668013" y="1942011"/>
                  <a:pt x="1652564" y="1934988"/>
                  <a:pt x="1636295" y="1932030"/>
                </a:cubicBezTo>
                <a:cubicBezTo>
                  <a:pt x="1571273" y="1920207"/>
                  <a:pt x="1496296" y="1914420"/>
                  <a:pt x="1431758" y="1907967"/>
                </a:cubicBezTo>
                <a:cubicBezTo>
                  <a:pt x="1282425" y="1870632"/>
                  <a:pt x="1513282" y="1925046"/>
                  <a:pt x="1143000" y="1883904"/>
                </a:cubicBezTo>
                <a:cubicBezTo>
                  <a:pt x="1113982" y="1880680"/>
                  <a:pt x="1087683" y="1863970"/>
                  <a:pt x="1058779" y="1859841"/>
                </a:cubicBezTo>
                <a:cubicBezTo>
                  <a:pt x="1003054" y="1851880"/>
                  <a:pt x="946484" y="1851820"/>
                  <a:pt x="890337" y="1847809"/>
                </a:cubicBezTo>
                <a:cubicBezTo>
                  <a:pt x="866274" y="1843798"/>
                  <a:pt x="842329" y="1839001"/>
                  <a:pt x="818148" y="1835777"/>
                </a:cubicBezTo>
                <a:cubicBezTo>
                  <a:pt x="782150" y="1830977"/>
                  <a:pt x="745476" y="1830868"/>
                  <a:pt x="709864" y="1823746"/>
                </a:cubicBezTo>
                <a:cubicBezTo>
                  <a:pt x="684992" y="1818772"/>
                  <a:pt x="662694" y="1803853"/>
                  <a:pt x="637674" y="1799683"/>
                </a:cubicBezTo>
                <a:lnTo>
                  <a:pt x="565485" y="1787651"/>
                </a:lnTo>
                <a:cubicBezTo>
                  <a:pt x="364108" y="1756669"/>
                  <a:pt x="589244" y="1793615"/>
                  <a:pt x="409074" y="1763588"/>
                </a:cubicBezTo>
                <a:cubicBezTo>
                  <a:pt x="397042" y="1759577"/>
                  <a:pt x="385174" y="1755040"/>
                  <a:pt x="372979" y="1751556"/>
                </a:cubicBezTo>
                <a:cubicBezTo>
                  <a:pt x="348231" y="1744485"/>
                  <a:pt x="313173" y="1738591"/>
                  <a:pt x="288758" y="1727493"/>
                </a:cubicBezTo>
                <a:cubicBezTo>
                  <a:pt x="256102" y="1712649"/>
                  <a:pt x="217871" y="1704732"/>
                  <a:pt x="192506" y="1679367"/>
                </a:cubicBezTo>
                <a:cubicBezTo>
                  <a:pt x="147443" y="1634304"/>
                  <a:pt x="172553" y="1648652"/>
                  <a:pt x="120316" y="1631241"/>
                </a:cubicBezTo>
                <a:cubicBezTo>
                  <a:pt x="112295" y="1623220"/>
                  <a:pt x="102089" y="1616904"/>
                  <a:pt x="96253" y="1607177"/>
                </a:cubicBezTo>
                <a:cubicBezTo>
                  <a:pt x="89728" y="1596302"/>
                  <a:pt x="92143" y="1580986"/>
                  <a:pt x="84221" y="1571083"/>
                </a:cubicBezTo>
                <a:cubicBezTo>
                  <a:pt x="75188" y="1559792"/>
                  <a:pt x="60158" y="1555040"/>
                  <a:pt x="48127" y="1547019"/>
                </a:cubicBezTo>
                <a:cubicBezTo>
                  <a:pt x="40106" y="1534988"/>
                  <a:pt x="30531" y="1523858"/>
                  <a:pt x="24064" y="1510925"/>
                </a:cubicBezTo>
                <a:cubicBezTo>
                  <a:pt x="15434" y="1493664"/>
                  <a:pt x="3855" y="1442124"/>
                  <a:pt x="0" y="1426704"/>
                </a:cubicBezTo>
                <a:cubicBezTo>
                  <a:pt x="21830" y="1142922"/>
                  <a:pt x="-5243" y="1380724"/>
                  <a:pt x="36095" y="1174041"/>
                </a:cubicBezTo>
                <a:cubicBezTo>
                  <a:pt x="40106" y="1153988"/>
                  <a:pt x="39822" y="1132570"/>
                  <a:pt x="48127" y="1113883"/>
                </a:cubicBezTo>
                <a:cubicBezTo>
                  <a:pt x="56271" y="1095559"/>
                  <a:pt x="73593" y="1082761"/>
                  <a:pt x="84221" y="1065756"/>
                </a:cubicBezTo>
                <a:cubicBezTo>
                  <a:pt x="146822" y="965595"/>
                  <a:pt x="79375" y="1063419"/>
                  <a:pt x="120316" y="981535"/>
                </a:cubicBezTo>
                <a:cubicBezTo>
                  <a:pt x="135493" y="951181"/>
                  <a:pt x="146062" y="943758"/>
                  <a:pt x="168443" y="921377"/>
                </a:cubicBezTo>
                <a:cubicBezTo>
                  <a:pt x="172453" y="905335"/>
                  <a:pt x="175931" y="889150"/>
                  <a:pt x="180474" y="873251"/>
                </a:cubicBezTo>
                <a:cubicBezTo>
                  <a:pt x="183958" y="861056"/>
                  <a:pt x="189430" y="849460"/>
                  <a:pt x="192506" y="837156"/>
                </a:cubicBezTo>
                <a:cubicBezTo>
                  <a:pt x="217327" y="737870"/>
                  <a:pt x="191857" y="815365"/>
                  <a:pt x="216569" y="728872"/>
                </a:cubicBezTo>
                <a:cubicBezTo>
                  <a:pt x="220053" y="716678"/>
                  <a:pt x="222075" y="703652"/>
                  <a:pt x="228600" y="692777"/>
                </a:cubicBezTo>
                <a:cubicBezTo>
                  <a:pt x="234436" y="683050"/>
                  <a:pt x="244643" y="676735"/>
                  <a:pt x="252664" y="668714"/>
                </a:cubicBezTo>
                <a:cubicBezTo>
                  <a:pt x="259390" y="641811"/>
                  <a:pt x="277041" y="565974"/>
                  <a:pt x="288758" y="548398"/>
                </a:cubicBezTo>
                <a:cubicBezTo>
                  <a:pt x="319113" y="502866"/>
                  <a:pt x="302596" y="522528"/>
                  <a:pt x="336885" y="488241"/>
                </a:cubicBezTo>
                <a:cubicBezTo>
                  <a:pt x="350565" y="447200"/>
                  <a:pt x="344955" y="446093"/>
                  <a:pt x="385011" y="416051"/>
                </a:cubicBezTo>
                <a:cubicBezTo>
                  <a:pt x="388220" y="413645"/>
                  <a:pt x="374984" y="406024"/>
                  <a:pt x="372979" y="40401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14754E4-8C08-4C07-821F-D9DD3C804C82}"/>
              </a:ext>
            </a:extLst>
          </p:cNvPr>
          <p:cNvSpPr/>
          <p:nvPr/>
        </p:nvSpPr>
        <p:spPr bwMode="auto">
          <a:xfrm rot="10473457">
            <a:off x="1065703" y="3368512"/>
            <a:ext cx="2154349" cy="2397181"/>
          </a:xfrm>
          <a:custGeom>
            <a:avLst/>
            <a:gdLst>
              <a:gd name="connsiteX0" fmla="*/ 1324608 w 2010791"/>
              <a:gd name="connsiteY0" fmla="*/ 421105 h 2586789"/>
              <a:gd name="connsiteX1" fmla="*/ 1324608 w 2010791"/>
              <a:gd name="connsiteY1" fmla="*/ 421105 h 2586789"/>
              <a:gd name="connsiteX2" fmla="*/ 1878060 w 2010791"/>
              <a:gd name="connsiteY2" fmla="*/ 1143000 h 2586789"/>
              <a:gd name="connsiteX3" fmla="*/ 2010408 w 2010791"/>
              <a:gd name="connsiteY3" fmla="*/ 1395663 h 2586789"/>
              <a:gd name="connsiteX4" fmla="*/ 1625397 w 2010791"/>
              <a:gd name="connsiteY4" fmla="*/ 1816768 h 2586789"/>
              <a:gd name="connsiteX5" fmla="*/ 1420860 w 2010791"/>
              <a:gd name="connsiteY5" fmla="*/ 2009273 h 2586789"/>
              <a:gd name="connsiteX6" fmla="*/ 1264450 w 2010791"/>
              <a:gd name="connsiteY6" fmla="*/ 2141621 h 2586789"/>
              <a:gd name="connsiteX7" fmla="*/ 807250 w 2010791"/>
              <a:gd name="connsiteY7" fmla="*/ 2538663 h 2586789"/>
              <a:gd name="connsiteX8" fmla="*/ 554587 w 2010791"/>
              <a:gd name="connsiteY8" fmla="*/ 2586789 h 2586789"/>
              <a:gd name="connsiteX9" fmla="*/ 97387 w 2010791"/>
              <a:gd name="connsiteY9" fmla="*/ 2454442 h 2586789"/>
              <a:gd name="connsiteX10" fmla="*/ 73323 w 2010791"/>
              <a:gd name="connsiteY10" fmla="*/ 2418347 h 2586789"/>
              <a:gd name="connsiteX11" fmla="*/ 1134 w 2010791"/>
              <a:gd name="connsiteY11" fmla="*/ 2153652 h 2586789"/>
              <a:gd name="connsiteX12" fmla="*/ 13166 w 2010791"/>
              <a:gd name="connsiteY12" fmla="*/ 2069431 h 2586789"/>
              <a:gd name="connsiteX13" fmla="*/ 217702 w 2010791"/>
              <a:gd name="connsiteY13" fmla="*/ 1768642 h 2586789"/>
              <a:gd name="connsiteX14" fmla="*/ 434271 w 2010791"/>
              <a:gd name="connsiteY14" fmla="*/ 1540042 h 2586789"/>
              <a:gd name="connsiteX15" fmla="*/ 578650 w 2010791"/>
              <a:gd name="connsiteY15" fmla="*/ 1359568 h 2586789"/>
              <a:gd name="connsiteX16" fmla="*/ 614744 w 2010791"/>
              <a:gd name="connsiteY16" fmla="*/ 1239252 h 2586789"/>
              <a:gd name="connsiteX17" fmla="*/ 73323 w 2010791"/>
              <a:gd name="connsiteY17" fmla="*/ 577516 h 2586789"/>
              <a:gd name="connsiteX18" fmla="*/ 49260 w 2010791"/>
              <a:gd name="connsiteY18" fmla="*/ 433137 h 2586789"/>
              <a:gd name="connsiteX19" fmla="*/ 145513 w 2010791"/>
              <a:gd name="connsiteY19" fmla="*/ 240631 h 2586789"/>
              <a:gd name="connsiteX20" fmla="*/ 422239 w 2010791"/>
              <a:gd name="connsiteY20" fmla="*/ 24063 h 2586789"/>
              <a:gd name="connsiteX21" fmla="*/ 650839 w 2010791"/>
              <a:gd name="connsiteY21" fmla="*/ 0 h 2586789"/>
              <a:gd name="connsiteX22" fmla="*/ 891471 w 2010791"/>
              <a:gd name="connsiteY22" fmla="*/ 168442 h 2586789"/>
              <a:gd name="connsiteX23" fmla="*/ 1023818 w 2010791"/>
              <a:gd name="connsiteY23" fmla="*/ 276726 h 2586789"/>
              <a:gd name="connsiteX24" fmla="*/ 1108039 w 2010791"/>
              <a:gd name="connsiteY24" fmla="*/ 312821 h 2586789"/>
              <a:gd name="connsiteX25" fmla="*/ 1180229 w 2010791"/>
              <a:gd name="connsiteY25" fmla="*/ 372979 h 2586789"/>
              <a:gd name="connsiteX26" fmla="*/ 1300544 w 2010791"/>
              <a:gd name="connsiteY26" fmla="*/ 469231 h 2586789"/>
              <a:gd name="connsiteX27" fmla="*/ 1300544 w 2010791"/>
              <a:gd name="connsiteY27" fmla="*/ 469231 h 2586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010791" h="2586789">
                <a:moveTo>
                  <a:pt x="1324608" y="421105"/>
                </a:moveTo>
                <a:lnTo>
                  <a:pt x="1324608" y="421105"/>
                </a:lnTo>
                <a:cubicBezTo>
                  <a:pt x="1509092" y="661737"/>
                  <a:pt x="1703563" y="895031"/>
                  <a:pt x="1878060" y="1143000"/>
                </a:cubicBezTo>
                <a:cubicBezTo>
                  <a:pt x="1932775" y="1220754"/>
                  <a:pt x="2017182" y="1300829"/>
                  <a:pt x="2010408" y="1395663"/>
                </a:cubicBezTo>
                <a:cubicBezTo>
                  <a:pt x="1997706" y="1573489"/>
                  <a:pt x="1735317" y="1722551"/>
                  <a:pt x="1625397" y="1816768"/>
                </a:cubicBezTo>
                <a:cubicBezTo>
                  <a:pt x="1554310" y="1877699"/>
                  <a:pt x="1490452" y="1946640"/>
                  <a:pt x="1420860" y="2009273"/>
                </a:cubicBezTo>
                <a:cubicBezTo>
                  <a:pt x="1370095" y="2054961"/>
                  <a:pt x="1314379" y="2095021"/>
                  <a:pt x="1264450" y="2141621"/>
                </a:cubicBezTo>
                <a:cubicBezTo>
                  <a:pt x="1131753" y="2265472"/>
                  <a:pt x="975503" y="2458542"/>
                  <a:pt x="807250" y="2538663"/>
                </a:cubicBezTo>
                <a:cubicBezTo>
                  <a:pt x="729843" y="2575523"/>
                  <a:pt x="638808" y="2570747"/>
                  <a:pt x="554587" y="2586789"/>
                </a:cubicBezTo>
                <a:cubicBezTo>
                  <a:pt x="290275" y="2572106"/>
                  <a:pt x="350844" y="2604212"/>
                  <a:pt x="97387" y="2454442"/>
                </a:cubicBezTo>
                <a:cubicBezTo>
                  <a:pt x="84938" y="2447086"/>
                  <a:pt x="81344" y="2430379"/>
                  <a:pt x="73323" y="2418347"/>
                </a:cubicBezTo>
                <a:cubicBezTo>
                  <a:pt x="49260" y="2330115"/>
                  <a:pt x="16672" y="2243776"/>
                  <a:pt x="1134" y="2153652"/>
                </a:cubicBezTo>
                <a:cubicBezTo>
                  <a:pt x="-3684" y="2125706"/>
                  <a:pt x="8093" y="2097332"/>
                  <a:pt x="13166" y="2069431"/>
                </a:cubicBezTo>
                <a:cubicBezTo>
                  <a:pt x="36799" y="1939449"/>
                  <a:pt x="105312" y="1900865"/>
                  <a:pt x="217702" y="1768642"/>
                </a:cubicBezTo>
                <a:cubicBezTo>
                  <a:pt x="285683" y="1688665"/>
                  <a:pt x="368700" y="1622006"/>
                  <a:pt x="434271" y="1540042"/>
                </a:cubicBezTo>
                <a:lnTo>
                  <a:pt x="578650" y="1359568"/>
                </a:lnTo>
                <a:cubicBezTo>
                  <a:pt x="590681" y="1319463"/>
                  <a:pt x="630848" y="1277902"/>
                  <a:pt x="614744" y="1239252"/>
                </a:cubicBezTo>
                <a:cubicBezTo>
                  <a:pt x="528983" y="1033425"/>
                  <a:pt x="207359" y="721480"/>
                  <a:pt x="73323" y="577516"/>
                </a:cubicBezTo>
                <a:cubicBezTo>
                  <a:pt x="65302" y="529390"/>
                  <a:pt x="41841" y="481360"/>
                  <a:pt x="49260" y="433137"/>
                </a:cubicBezTo>
                <a:cubicBezTo>
                  <a:pt x="57171" y="381718"/>
                  <a:pt x="91022" y="284224"/>
                  <a:pt x="145513" y="240631"/>
                </a:cubicBezTo>
                <a:cubicBezTo>
                  <a:pt x="236978" y="167459"/>
                  <a:pt x="316485" y="74422"/>
                  <a:pt x="422239" y="24063"/>
                </a:cubicBezTo>
                <a:cubicBezTo>
                  <a:pt x="491417" y="-8879"/>
                  <a:pt x="574639" y="8021"/>
                  <a:pt x="650839" y="0"/>
                </a:cubicBezTo>
                <a:cubicBezTo>
                  <a:pt x="731050" y="56147"/>
                  <a:pt x="812840" y="110103"/>
                  <a:pt x="891471" y="168442"/>
                </a:cubicBezTo>
                <a:cubicBezTo>
                  <a:pt x="937248" y="202405"/>
                  <a:pt x="976391" y="245108"/>
                  <a:pt x="1023818" y="276726"/>
                </a:cubicBezTo>
                <a:cubicBezTo>
                  <a:pt x="1049232" y="293668"/>
                  <a:pt x="1082027" y="296813"/>
                  <a:pt x="1108039" y="312821"/>
                </a:cubicBezTo>
                <a:cubicBezTo>
                  <a:pt x="1134716" y="329238"/>
                  <a:pt x="1155599" y="353627"/>
                  <a:pt x="1180229" y="372979"/>
                </a:cubicBezTo>
                <a:cubicBezTo>
                  <a:pt x="1303109" y="469528"/>
                  <a:pt x="1243158" y="411845"/>
                  <a:pt x="1300544" y="469231"/>
                </a:cubicBezTo>
                <a:lnTo>
                  <a:pt x="1300544" y="469231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AVL Trees – insertion (an idea)</a:t>
            </a:r>
            <a:endParaRPr lang="de-DE" alt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E43B3D3-A6B5-421A-A335-D04555583976}"/>
              </a:ext>
            </a:extLst>
          </p:cNvPr>
          <p:cNvCxnSpPr>
            <a:cxnSpLocks/>
            <a:stCxn id="41" idx="4"/>
            <a:endCxn id="35" idx="0"/>
          </p:cNvCxnSpPr>
          <p:nvPr/>
        </p:nvCxnSpPr>
        <p:spPr bwMode="auto">
          <a:xfrm>
            <a:off x="1725447" y="3163128"/>
            <a:ext cx="789962" cy="36976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6C1C41A0-05EA-4C1B-9676-13153A47FAAF}"/>
              </a:ext>
            </a:extLst>
          </p:cNvPr>
          <p:cNvSpPr/>
          <p:nvPr/>
        </p:nvSpPr>
        <p:spPr bwMode="auto">
          <a:xfrm>
            <a:off x="1575385" y="4336087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8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E505ED7-DDE3-4981-B2C9-1F82AD02AC92}"/>
              </a:ext>
            </a:extLst>
          </p:cNvPr>
          <p:cNvCxnSpPr>
            <a:cxnSpLocks/>
            <a:stCxn id="35" idx="4"/>
            <a:endCxn id="28" idx="0"/>
          </p:cNvCxnSpPr>
          <p:nvPr/>
        </p:nvCxnSpPr>
        <p:spPr bwMode="auto">
          <a:xfrm flipH="1">
            <a:off x="1842085" y="3990095"/>
            <a:ext cx="673324" cy="3459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7CB5491-AE83-4077-9D7E-D9DB918B1B44}"/>
              </a:ext>
            </a:extLst>
          </p:cNvPr>
          <p:cNvGrpSpPr/>
          <p:nvPr/>
        </p:nvGrpSpPr>
        <p:grpSpPr>
          <a:xfrm>
            <a:off x="1842085" y="4793287"/>
            <a:ext cx="1058188" cy="690080"/>
            <a:chOff x="7563524" y="5194050"/>
            <a:chExt cx="1058188" cy="69008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2ECF59C-3820-400A-ADAD-51250EAECBFE}"/>
                </a:ext>
              </a:extLst>
            </p:cNvPr>
            <p:cNvSpPr/>
            <p:nvPr/>
          </p:nvSpPr>
          <p:spPr bwMode="auto">
            <a:xfrm>
              <a:off x="8088312" y="5426930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9</a:t>
              </a:r>
              <a:endParaRPr kumimoji="0" lang="en-C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C95EFCA-BB74-4E1D-8F54-5845E049022F}"/>
                </a:ext>
              </a:extLst>
            </p:cNvPr>
            <p:cNvCxnSpPr>
              <a:cxnSpLocks/>
              <a:stCxn id="28" idx="4"/>
              <a:endCxn id="39" idx="0"/>
            </p:cNvCxnSpPr>
            <p:nvPr/>
          </p:nvCxnSpPr>
          <p:spPr bwMode="auto">
            <a:xfrm>
              <a:off x="7563524" y="5194050"/>
              <a:ext cx="791488" cy="23288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9AD723D3-515E-4E11-8729-68531971F3CD}"/>
              </a:ext>
            </a:extLst>
          </p:cNvPr>
          <p:cNvSpPr/>
          <p:nvPr/>
        </p:nvSpPr>
        <p:spPr bwMode="auto">
          <a:xfrm>
            <a:off x="743282" y="3498511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4B172C4-4C4C-44C1-96DF-AD76E0FF1077}"/>
              </a:ext>
            </a:extLst>
          </p:cNvPr>
          <p:cNvCxnSpPr>
            <a:cxnSpLocks/>
            <a:stCxn id="41" idx="4"/>
            <a:endCxn id="31" idx="0"/>
          </p:cNvCxnSpPr>
          <p:nvPr/>
        </p:nvCxnSpPr>
        <p:spPr bwMode="auto">
          <a:xfrm flipH="1">
            <a:off x="1009982" y="3163128"/>
            <a:ext cx="715465" cy="33538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5E21B895-89BB-47D7-8181-6EADEAF1EDF4}"/>
              </a:ext>
            </a:extLst>
          </p:cNvPr>
          <p:cNvSpPr/>
          <p:nvPr/>
        </p:nvSpPr>
        <p:spPr bwMode="auto">
          <a:xfrm>
            <a:off x="2248709" y="3532895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10</a:t>
            </a:r>
            <a:endParaRPr kumimoji="0" lang="en-CA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780380A-ABFA-43FF-85B2-BE5104600DA7}"/>
              </a:ext>
            </a:extLst>
          </p:cNvPr>
          <p:cNvSpPr/>
          <p:nvPr/>
        </p:nvSpPr>
        <p:spPr bwMode="auto">
          <a:xfrm>
            <a:off x="1458747" y="2705928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4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5FED3F5-077F-402A-ABD2-11EBF194E5AB}"/>
              </a:ext>
            </a:extLst>
          </p:cNvPr>
          <p:cNvSpPr txBox="1"/>
          <p:nvPr/>
        </p:nvSpPr>
        <p:spPr>
          <a:xfrm>
            <a:off x="468312" y="3477156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B26AF15-2A07-4578-85BE-2E60B354DCE3}"/>
              </a:ext>
            </a:extLst>
          </p:cNvPr>
          <p:cNvSpPr txBox="1"/>
          <p:nvPr/>
        </p:nvSpPr>
        <p:spPr>
          <a:xfrm>
            <a:off x="1227204" y="4455454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2932BB9-14AA-469A-921F-66881FB5B810}"/>
              </a:ext>
            </a:extLst>
          </p:cNvPr>
          <p:cNvSpPr txBox="1"/>
          <p:nvPr/>
        </p:nvSpPr>
        <p:spPr>
          <a:xfrm>
            <a:off x="2569996" y="3289277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8FC1A20-FD0D-456E-8F97-978E9A9FDC6A}"/>
              </a:ext>
            </a:extLst>
          </p:cNvPr>
          <p:cNvSpPr txBox="1"/>
          <p:nvPr/>
        </p:nvSpPr>
        <p:spPr>
          <a:xfrm>
            <a:off x="1679241" y="2409576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2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87E63A1-1FDD-40B9-9D7F-72AFD63FE83D}"/>
              </a:ext>
            </a:extLst>
          </p:cNvPr>
          <p:cNvSpPr txBox="1"/>
          <p:nvPr/>
        </p:nvSpPr>
        <p:spPr>
          <a:xfrm>
            <a:off x="1919118" y="2437178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3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96139BB-5587-47DC-8F27-6814A030D9DC}"/>
              </a:ext>
            </a:extLst>
          </p:cNvPr>
          <p:cNvSpPr txBox="1"/>
          <p:nvPr/>
        </p:nvSpPr>
        <p:spPr>
          <a:xfrm>
            <a:off x="2092256" y="5244422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D60F193-F2DB-4BC9-9257-D4CE269AA1A4}"/>
              </a:ext>
            </a:extLst>
          </p:cNvPr>
          <p:cNvSpPr txBox="1"/>
          <p:nvPr/>
        </p:nvSpPr>
        <p:spPr>
          <a:xfrm>
            <a:off x="2469203" y="3193681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2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379B9DB-511A-4201-B619-87F5ACB1837E}"/>
              </a:ext>
            </a:extLst>
          </p:cNvPr>
          <p:cNvSpPr txBox="1"/>
          <p:nvPr/>
        </p:nvSpPr>
        <p:spPr>
          <a:xfrm>
            <a:off x="1352515" y="4661240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  <a:endParaRPr lang="en-CA" b="1" dirty="0">
              <a:solidFill>
                <a:srgbClr val="C00000"/>
              </a:solidFill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AB120EE-B6AA-4883-89AC-1FE0BEF18813}"/>
              </a:ext>
            </a:extLst>
          </p:cNvPr>
          <p:cNvCxnSpPr>
            <a:cxnSpLocks/>
            <a:stCxn id="103" idx="4"/>
            <a:endCxn id="102" idx="0"/>
          </p:cNvCxnSpPr>
          <p:nvPr/>
        </p:nvCxnSpPr>
        <p:spPr bwMode="auto">
          <a:xfrm>
            <a:off x="7840283" y="2978565"/>
            <a:ext cx="801197" cy="29318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59DC06A3-23E2-4A46-97C9-C6F6612C1A40}"/>
              </a:ext>
            </a:extLst>
          </p:cNvPr>
          <p:cNvSpPr/>
          <p:nvPr/>
        </p:nvSpPr>
        <p:spPr bwMode="auto">
          <a:xfrm>
            <a:off x="8947437" y="4441184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sz="1200" dirty="0">
                <a:solidFill>
                  <a:schemeClr val="tx1"/>
                </a:solidFill>
              </a:rPr>
              <a:t>10</a:t>
            </a:r>
            <a:endParaRPr kumimoji="0" lang="en-CA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913D206-FD31-4314-8194-81AF55E29D85}"/>
              </a:ext>
            </a:extLst>
          </p:cNvPr>
          <p:cNvCxnSpPr>
            <a:cxnSpLocks/>
            <a:stCxn id="102" idx="4"/>
            <a:endCxn id="95" idx="0"/>
          </p:cNvCxnSpPr>
          <p:nvPr/>
        </p:nvCxnSpPr>
        <p:spPr bwMode="auto">
          <a:xfrm>
            <a:off x="8641480" y="3728951"/>
            <a:ext cx="572657" cy="71223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C052A0DD-0300-48D3-AA68-5FF29705BCF3}"/>
              </a:ext>
            </a:extLst>
          </p:cNvPr>
          <p:cNvGrpSpPr/>
          <p:nvPr/>
        </p:nvGrpSpPr>
        <p:grpSpPr>
          <a:xfrm>
            <a:off x="7775043" y="3728951"/>
            <a:ext cx="866437" cy="1156158"/>
            <a:chOff x="8949928" y="3059202"/>
            <a:chExt cx="866437" cy="1156158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1931CB78-52C2-4C6A-A957-72E752DBB3C5}"/>
                </a:ext>
              </a:extLst>
            </p:cNvPr>
            <p:cNvSpPr/>
            <p:nvPr/>
          </p:nvSpPr>
          <p:spPr bwMode="auto">
            <a:xfrm>
              <a:off x="8949928" y="3758160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8</a:t>
              </a:r>
              <a:endParaRPr kumimoji="0" lang="en-C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6C7F6A6-A2FB-4BE6-83D1-9D2A5141CBDD}"/>
                </a:ext>
              </a:extLst>
            </p:cNvPr>
            <p:cNvCxnSpPr>
              <a:cxnSpLocks/>
              <a:stCxn id="102" idx="4"/>
              <a:endCxn id="98" idx="0"/>
            </p:cNvCxnSpPr>
            <p:nvPr/>
          </p:nvCxnSpPr>
          <p:spPr bwMode="auto">
            <a:xfrm flipH="1">
              <a:off x="9216628" y="3059202"/>
              <a:ext cx="599737" cy="69895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0" name="Oval 99">
            <a:extLst>
              <a:ext uri="{FF2B5EF4-FFF2-40B4-BE49-F238E27FC236}">
                <a16:creationId xmlns:a16="http://schemas.microsoft.com/office/drawing/2014/main" id="{F4D1F8B2-3858-4235-85C3-5F07DF00CF46}"/>
              </a:ext>
            </a:extLst>
          </p:cNvPr>
          <p:cNvSpPr/>
          <p:nvPr/>
        </p:nvSpPr>
        <p:spPr bwMode="auto">
          <a:xfrm>
            <a:off x="6865928" y="3464261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6BC15BE9-5F67-4C4E-97EA-6AA4ACC6DF4E}"/>
              </a:ext>
            </a:extLst>
          </p:cNvPr>
          <p:cNvCxnSpPr>
            <a:cxnSpLocks/>
            <a:stCxn id="103" idx="4"/>
            <a:endCxn id="100" idx="0"/>
          </p:cNvCxnSpPr>
          <p:nvPr/>
        </p:nvCxnSpPr>
        <p:spPr bwMode="auto">
          <a:xfrm flipH="1">
            <a:off x="7132628" y="2978565"/>
            <a:ext cx="707655" cy="48569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A251BED4-D1B8-41FA-8FC5-84C480CC7524}"/>
              </a:ext>
            </a:extLst>
          </p:cNvPr>
          <p:cNvSpPr/>
          <p:nvPr/>
        </p:nvSpPr>
        <p:spPr bwMode="auto">
          <a:xfrm>
            <a:off x="8374780" y="3271751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/>
              <a:t>9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80C1629-0169-4B49-A1C4-AC1B783C9668}"/>
              </a:ext>
            </a:extLst>
          </p:cNvPr>
          <p:cNvSpPr/>
          <p:nvPr/>
        </p:nvSpPr>
        <p:spPr bwMode="auto">
          <a:xfrm>
            <a:off x="7573583" y="2521365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4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5F1CEC4-659D-4477-AEE6-8C388FEA3E87}"/>
              </a:ext>
            </a:extLst>
          </p:cNvPr>
          <p:cNvSpPr txBox="1"/>
          <p:nvPr/>
        </p:nvSpPr>
        <p:spPr>
          <a:xfrm>
            <a:off x="6675645" y="3182927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2F00BCF-69C2-4752-8F93-D8B9F07056CD}"/>
              </a:ext>
            </a:extLst>
          </p:cNvPr>
          <p:cNvSpPr txBox="1"/>
          <p:nvPr/>
        </p:nvSpPr>
        <p:spPr>
          <a:xfrm>
            <a:off x="8960930" y="3238295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1B238F0-D553-4708-950E-F132F79811F7}"/>
              </a:ext>
            </a:extLst>
          </p:cNvPr>
          <p:cNvSpPr txBox="1"/>
          <p:nvPr/>
        </p:nvSpPr>
        <p:spPr>
          <a:xfrm>
            <a:off x="7925426" y="2158938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2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232730E-1AD6-4E95-8474-7CDA07B137D9}"/>
              </a:ext>
            </a:extLst>
          </p:cNvPr>
          <p:cNvSpPr txBox="1"/>
          <p:nvPr/>
        </p:nvSpPr>
        <p:spPr>
          <a:xfrm>
            <a:off x="7527377" y="4630438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0F777FD-1DCA-4609-BDC4-CCACBF38E4BB}"/>
              </a:ext>
            </a:extLst>
          </p:cNvPr>
          <p:cNvSpPr txBox="1"/>
          <p:nvPr/>
        </p:nvSpPr>
        <p:spPr>
          <a:xfrm>
            <a:off x="8693660" y="4722815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9ABAC9-BAC9-4AA2-910E-25229E655DC7}"/>
              </a:ext>
            </a:extLst>
          </p:cNvPr>
          <p:cNvSpPr txBox="1"/>
          <p:nvPr/>
        </p:nvSpPr>
        <p:spPr>
          <a:xfrm>
            <a:off x="938488" y="5322057"/>
            <a:ext cx="1331773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Insert 9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8C6BEB-FBB4-4A26-91AA-9ADB5BBC5F52}"/>
              </a:ext>
            </a:extLst>
          </p:cNvPr>
          <p:cNvSpPr txBox="1"/>
          <p:nvPr/>
        </p:nvSpPr>
        <p:spPr>
          <a:xfrm>
            <a:off x="315912" y="5921828"/>
            <a:ext cx="2795433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Need to update heights for each ancestor of 9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8D55B4E-B0CC-465E-BE50-11FB5D4B54A1}"/>
              </a:ext>
            </a:extLst>
          </p:cNvPr>
          <p:cNvSpPr txBox="1"/>
          <p:nvPr/>
        </p:nvSpPr>
        <p:spPr>
          <a:xfrm>
            <a:off x="6936330" y="5478354"/>
            <a:ext cx="3115302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That’s better!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58FD5BDB-EB97-4812-A1B9-1FC6544EF117}"/>
              </a:ext>
            </a:extLst>
          </p:cNvPr>
          <p:cNvSpPr/>
          <p:nvPr/>
        </p:nvSpPr>
        <p:spPr bwMode="auto">
          <a:xfrm>
            <a:off x="3920211" y="3907617"/>
            <a:ext cx="1312850" cy="1073267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744456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28" grpId="0" animBg="1"/>
      <p:bldP spid="31" grpId="0" animBg="1"/>
      <p:bldP spid="35" grpId="0" animBg="1"/>
      <p:bldP spid="41" grpId="0" animBg="1"/>
      <p:bldP spid="46" grpId="0"/>
      <p:bldP spid="48" grpId="0"/>
      <p:bldP spid="48" grpId="1"/>
      <p:bldP spid="49" grpId="0"/>
      <p:bldP spid="49" grpId="1"/>
      <p:bldP spid="50" grpId="0"/>
      <p:bldP spid="50" grpId="1"/>
      <p:bldP spid="51" grpId="0"/>
      <p:bldP spid="52" grpId="0"/>
      <p:bldP spid="53" grpId="0"/>
      <p:bldP spid="54" grpId="0"/>
      <p:bldP spid="95" grpId="0" animBg="1"/>
      <p:bldP spid="100" grpId="0" animBg="1"/>
      <p:bldP spid="102" grpId="0" animBg="1"/>
      <p:bldP spid="103" grpId="0" animBg="1"/>
      <p:bldP spid="104" grpId="0"/>
      <p:bldP spid="105" grpId="0"/>
      <p:bldP spid="106" grpId="0"/>
      <p:bldP spid="107" grpId="0"/>
      <p:bldP spid="109" grpId="0"/>
      <p:bldP spid="42" grpId="0"/>
      <p:bldP spid="43" grpId="0"/>
      <p:bldP spid="47" grpId="0"/>
      <p:bldP spid="8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1FEAD64-695F-455E-BEC0-C6DA3F83DEDA}"/>
              </a:ext>
            </a:extLst>
          </p:cNvPr>
          <p:cNvSpPr/>
          <p:nvPr/>
        </p:nvSpPr>
        <p:spPr bwMode="auto">
          <a:xfrm rot="21061140">
            <a:off x="6083283" y="2645121"/>
            <a:ext cx="2851315" cy="2004219"/>
          </a:xfrm>
          <a:custGeom>
            <a:avLst/>
            <a:gdLst>
              <a:gd name="connsiteX0" fmla="*/ 372979 w 2574758"/>
              <a:gd name="connsiteY0" fmla="*/ 404019 h 2004219"/>
              <a:gd name="connsiteX1" fmla="*/ 372979 w 2574758"/>
              <a:gd name="connsiteY1" fmla="*/ 404019 h 2004219"/>
              <a:gd name="connsiteX2" fmla="*/ 1395664 w 2574758"/>
              <a:gd name="connsiteY2" fmla="*/ 6977 h 2004219"/>
              <a:gd name="connsiteX3" fmla="*/ 1684421 w 2574758"/>
              <a:gd name="connsiteY3" fmla="*/ 19009 h 2004219"/>
              <a:gd name="connsiteX4" fmla="*/ 1780674 w 2574758"/>
              <a:gd name="connsiteY4" fmla="*/ 31041 h 2004219"/>
              <a:gd name="connsiteX5" fmla="*/ 1864895 w 2574758"/>
              <a:gd name="connsiteY5" fmla="*/ 127293 h 2004219"/>
              <a:gd name="connsiteX6" fmla="*/ 1900990 w 2574758"/>
              <a:gd name="connsiteY6" fmla="*/ 151356 h 2004219"/>
              <a:gd name="connsiteX7" fmla="*/ 1973179 w 2574758"/>
              <a:gd name="connsiteY7" fmla="*/ 235577 h 2004219"/>
              <a:gd name="connsiteX8" fmla="*/ 1997243 w 2574758"/>
              <a:gd name="connsiteY8" fmla="*/ 271672 h 2004219"/>
              <a:gd name="connsiteX9" fmla="*/ 2081464 w 2574758"/>
              <a:gd name="connsiteY9" fmla="*/ 355893 h 2004219"/>
              <a:gd name="connsiteX10" fmla="*/ 2117558 w 2574758"/>
              <a:gd name="connsiteY10" fmla="*/ 391988 h 2004219"/>
              <a:gd name="connsiteX11" fmla="*/ 2165685 w 2574758"/>
              <a:gd name="connsiteY11" fmla="*/ 452146 h 2004219"/>
              <a:gd name="connsiteX12" fmla="*/ 2237874 w 2574758"/>
              <a:gd name="connsiteY12" fmla="*/ 548398 h 2004219"/>
              <a:gd name="connsiteX13" fmla="*/ 2286000 w 2574758"/>
              <a:gd name="connsiteY13" fmla="*/ 656683 h 2004219"/>
              <a:gd name="connsiteX14" fmla="*/ 2310064 w 2574758"/>
              <a:gd name="connsiteY14" fmla="*/ 716841 h 2004219"/>
              <a:gd name="connsiteX15" fmla="*/ 2346158 w 2574758"/>
              <a:gd name="connsiteY15" fmla="*/ 740904 h 2004219"/>
              <a:gd name="connsiteX16" fmla="*/ 2382253 w 2574758"/>
              <a:gd name="connsiteY16" fmla="*/ 861219 h 2004219"/>
              <a:gd name="connsiteX17" fmla="*/ 2406316 w 2574758"/>
              <a:gd name="connsiteY17" fmla="*/ 885283 h 2004219"/>
              <a:gd name="connsiteX18" fmla="*/ 2454443 w 2574758"/>
              <a:gd name="connsiteY18" fmla="*/ 957472 h 2004219"/>
              <a:gd name="connsiteX19" fmla="*/ 2526632 w 2574758"/>
              <a:gd name="connsiteY19" fmla="*/ 1053725 h 2004219"/>
              <a:gd name="connsiteX20" fmla="*/ 2562727 w 2574758"/>
              <a:gd name="connsiteY20" fmla="*/ 1137946 h 2004219"/>
              <a:gd name="connsiteX21" fmla="*/ 2574758 w 2574758"/>
              <a:gd name="connsiteY21" fmla="*/ 1186072 h 2004219"/>
              <a:gd name="connsiteX22" fmla="*/ 2562727 w 2574758"/>
              <a:gd name="connsiteY22" fmla="*/ 1715462 h 2004219"/>
              <a:gd name="connsiteX23" fmla="*/ 2526632 w 2574758"/>
              <a:gd name="connsiteY23" fmla="*/ 1811714 h 2004219"/>
              <a:gd name="connsiteX24" fmla="*/ 2442411 w 2574758"/>
              <a:gd name="connsiteY24" fmla="*/ 1871872 h 2004219"/>
              <a:gd name="connsiteX25" fmla="*/ 2406316 w 2574758"/>
              <a:gd name="connsiteY25" fmla="*/ 1895935 h 2004219"/>
              <a:gd name="connsiteX26" fmla="*/ 2370221 w 2574758"/>
              <a:gd name="connsiteY26" fmla="*/ 1932030 h 2004219"/>
              <a:gd name="connsiteX27" fmla="*/ 2322095 w 2574758"/>
              <a:gd name="connsiteY27" fmla="*/ 1944062 h 2004219"/>
              <a:gd name="connsiteX28" fmla="*/ 2249906 w 2574758"/>
              <a:gd name="connsiteY28" fmla="*/ 1968125 h 2004219"/>
              <a:gd name="connsiteX29" fmla="*/ 2177716 w 2574758"/>
              <a:gd name="connsiteY29" fmla="*/ 1992188 h 2004219"/>
              <a:gd name="connsiteX30" fmla="*/ 2141621 w 2574758"/>
              <a:gd name="connsiteY30" fmla="*/ 2004219 h 2004219"/>
              <a:gd name="connsiteX31" fmla="*/ 2057400 w 2574758"/>
              <a:gd name="connsiteY31" fmla="*/ 1992188 h 2004219"/>
              <a:gd name="connsiteX32" fmla="*/ 1997243 w 2574758"/>
              <a:gd name="connsiteY32" fmla="*/ 1980156 h 2004219"/>
              <a:gd name="connsiteX33" fmla="*/ 1876927 w 2574758"/>
              <a:gd name="connsiteY33" fmla="*/ 1968125 h 2004219"/>
              <a:gd name="connsiteX34" fmla="*/ 1684421 w 2574758"/>
              <a:gd name="connsiteY34" fmla="*/ 1944062 h 2004219"/>
              <a:gd name="connsiteX35" fmla="*/ 1636295 w 2574758"/>
              <a:gd name="connsiteY35" fmla="*/ 1932030 h 2004219"/>
              <a:gd name="connsiteX36" fmla="*/ 1431758 w 2574758"/>
              <a:gd name="connsiteY36" fmla="*/ 1907967 h 2004219"/>
              <a:gd name="connsiteX37" fmla="*/ 1143000 w 2574758"/>
              <a:gd name="connsiteY37" fmla="*/ 1883904 h 2004219"/>
              <a:gd name="connsiteX38" fmla="*/ 1058779 w 2574758"/>
              <a:gd name="connsiteY38" fmla="*/ 1859841 h 2004219"/>
              <a:gd name="connsiteX39" fmla="*/ 890337 w 2574758"/>
              <a:gd name="connsiteY39" fmla="*/ 1847809 h 2004219"/>
              <a:gd name="connsiteX40" fmla="*/ 818148 w 2574758"/>
              <a:gd name="connsiteY40" fmla="*/ 1835777 h 2004219"/>
              <a:gd name="connsiteX41" fmla="*/ 709864 w 2574758"/>
              <a:gd name="connsiteY41" fmla="*/ 1823746 h 2004219"/>
              <a:gd name="connsiteX42" fmla="*/ 637674 w 2574758"/>
              <a:gd name="connsiteY42" fmla="*/ 1799683 h 2004219"/>
              <a:gd name="connsiteX43" fmla="*/ 565485 w 2574758"/>
              <a:gd name="connsiteY43" fmla="*/ 1787651 h 2004219"/>
              <a:gd name="connsiteX44" fmla="*/ 409074 w 2574758"/>
              <a:gd name="connsiteY44" fmla="*/ 1763588 h 2004219"/>
              <a:gd name="connsiteX45" fmla="*/ 372979 w 2574758"/>
              <a:gd name="connsiteY45" fmla="*/ 1751556 h 2004219"/>
              <a:gd name="connsiteX46" fmla="*/ 288758 w 2574758"/>
              <a:gd name="connsiteY46" fmla="*/ 1727493 h 2004219"/>
              <a:gd name="connsiteX47" fmla="*/ 192506 w 2574758"/>
              <a:gd name="connsiteY47" fmla="*/ 1679367 h 2004219"/>
              <a:gd name="connsiteX48" fmla="*/ 120316 w 2574758"/>
              <a:gd name="connsiteY48" fmla="*/ 1631241 h 2004219"/>
              <a:gd name="connsiteX49" fmla="*/ 96253 w 2574758"/>
              <a:gd name="connsiteY49" fmla="*/ 1607177 h 2004219"/>
              <a:gd name="connsiteX50" fmla="*/ 84221 w 2574758"/>
              <a:gd name="connsiteY50" fmla="*/ 1571083 h 2004219"/>
              <a:gd name="connsiteX51" fmla="*/ 48127 w 2574758"/>
              <a:gd name="connsiteY51" fmla="*/ 1547019 h 2004219"/>
              <a:gd name="connsiteX52" fmla="*/ 24064 w 2574758"/>
              <a:gd name="connsiteY52" fmla="*/ 1510925 h 2004219"/>
              <a:gd name="connsiteX53" fmla="*/ 0 w 2574758"/>
              <a:gd name="connsiteY53" fmla="*/ 1426704 h 2004219"/>
              <a:gd name="connsiteX54" fmla="*/ 36095 w 2574758"/>
              <a:gd name="connsiteY54" fmla="*/ 1174041 h 2004219"/>
              <a:gd name="connsiteX55" fmla="*/ 48127 w 2574758"/>
              <a:gd name="connsiteY55" fmla="*/ 1113883 h 2004219"/>
              <a:gd name="connsiteX56" fmla="*/ 84221 w 2574758"/>
              <a:gd name="connsiteY56" fmla="*/ 1065756 h 2004219"/>
              <a:gd name="connsiteX57" fmla="*/ 120316 w 2574758"/>
              <a:gd name="connsiteY57" fmla="*/ 981535 h 2004219"/>
              <a:gd name="connsiteX58" fmla="*/ 168443 w 2574758"/>
              <a:gd name="connsiteY58" fmla="*/ 921377 h 2004219"/>
              <a:gd name="connsiteX59" fmla="*/ 180474 w 2574758"/>
              <a:gd name="connsiteY59" fmla="*/ 873251 h 2004219"/>
              <a:gd name="connsiteX60" fmla="*/ 192506 w 2574758"/>
              <a:gd name="connsiteY60" fmla="*/ 837156 h 2004219"/>
              <a:gd name="connsiteX61" fmla="*/ 216569 w 2574758"/>
              <a:gd name="connsiteY61" fmla="*/ 728872 h 2004219"/>
              <a:gd name="connsiteX62" fmla="*/ 228600 w 2574758"/>
              <a:gd name="connsiteY62" fmla="*/ 692777 h 2004219"/>
              <a:gd name="connsiteX63" fmla="*/ 252664 w 2574758"/>
              <a:gd name="connsiteY63" fmla="*/ 668714 h 2004219"/>
              <a:gd name="connsiteX64" fmla="*/ 288758 w 2574758"/>
              <a:gd name="connsiteY64" fmla="*/ 548398 h 2004219"/>
              <a:gd name="connsiteX65" fmla="*/ 336885 w 2574758"/>
              <a:gd name="connsiteY65" fmla="*/ 488241 h 2004219"/>
              <a:gd name="connsiteX66" fmla="*/ 385011 w 2574758"/>
              <a:gd name="connsiteY66" fmla="*/ 416051 h 2004219"/>
              <a:gd name="connsiteX67" fmla="*/ 372979 w 2574758"/>
              <a:gd name="connsiteY67" fmla="*/ 404019 h 2004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2574758" h="2004219">
                <a:moveTo>
                  <a:pt x="372979" y="404019"/>
                </a:moveTo>
                <a:lnTo>
                  <a:pt x="372979" y="404019"/>
                </a:lnTo>
                <a:cubicBezTo>
                  <a:pt x="709130" y="249572"/>
                  <a:pt x="1027809" y="83614"/>
                  <a:pt x="1395664" y="6977"/>
                </a:cubicBezTo>
                <a:cubicBezTo>
                  <a:pt x="1489975" y="-12671"/>
                  <a:pt x="1588169" y="14998"/>
                  <a:pt x="1684421" y="19009"/>
                </a:cubicBezTo>
                <a:cubicBezTo>
                  <a:pt x="1716505" y="23020"/>
                  <a:pt x="1749479" y="22533"/>
                  <a:pt x="1780674" y="31041"/>
                </a:cubicBezTo>
                <a:cubicBezTo>
                  <a:pt x="1825120" y="43163"/>
                  <a:pt x="1840172" y="99038"/>
                  <a:pt x="1864895" y="127293"/>
                </a:cubicBezTo>
                <a:cubicBezTo>
                  <a:pt x="1874417" y="138175"/>
                  <a:pt x="1888958" y="143335"/>
                  <a:pt x="1900990" y="151356"/>
                </a:cubicBezTo>
                <a:cubicBezTo>
                  <a:pt x="1956231" y="234218"/>
                  <a:pt x="1885657" y="133469"/>
                  <a:pt x="1973179" y="235577"/>
                </a:cubicBezTo>
                <a:cubicBezTo>
                  <a:pt x="1982590" y="246556"/>
                  <a:pt x="1987569" y="260924"/>
                  <a:pt x="1997243" y="271672"/>
                </a:cubicBezTo>
                <a:cubicBezTo>
                  <a:pt x="2023802" y="301182"/>
                  <a:pt x="2053390" y="327819"/>
                  <a:pt x="2081464" y="355893"/>
                </a:cubicBezTo>
                <a:cubicBezTo>
                  <a:pt x="2093495" y="367925"/>
                  <a:pt x="2108120" y="377831"/>
                  <a:pt x="2117558" y="391988"/>
                </a:cubicBezTo>
                <a:cubicBezTo>
                  <a:pt x="2191622" y="503086"/>
                  <a:pt x="2097107" y="366425"/>
                  <a:pt x="2165685" y="452146"/>
                </a:cubicBezTo>
                <a:cubicBezTo>
                  <a:pt x="2190739" y="483463"/>
                  <a:pt x="2237874" y="548398"/>
                  <a:pt x="2237874" y="548398"/>
                </a:cubicBezTo>
                <a:cubicBezTo>
                  <a:pt x="2263335" y="624780"/>
                  <a:pt x="2233794" y="541830"/>
                  <a:pt x="2286000" y="656683"/>
                </a:cubicBezTo>
                <a:cubicBezTo>
                  <a:pt x="2294937" y="676345"/>
                  <a:pt x="2297511" y="699266"/>
                  <a:pt x="2310064" y="716841"/>
                </a:cubicBezTo>
                <a:cubicBezTo>
                  <a:pt x="2318469" y="728608"/>
                  <a:pt x="2334127" y="732883"/>
                  <a:pt x="2346158" y="740904"/>
                </a:cubicBezTo>
                <a:cubicBezTo>
                  <a:pt x="2351611" y="762714"/>
                  <a:pt x="2372490" y="851456"/>
                  <a:pt x="2382253" y="861219"/>
                </a:cubicBezTo>
                <a:cubicBezTo>
                  <a:pt x="2390274" y="869240"/>
                  <a:pt x="2399510" y="876208"/>
                  <a:pt x="2406316" y="885283"/>
                </a:cubicBezTo>
                <a:cubicBezTo>
                  <a:pt x="2423668" y="908419"/>
                  <a:pt x="2433994" y="937022"/>
                  <a:pt x="2454443" y="957472"/>
                </a:cubicBezTo>
                <a:cubicBezTo>
                  <a:pt x="2507073" y="1010103"/>
                  <a:pt x="2481783" y="978977"/>
                  <a:pt x="2526632" y="1053725"/>
                </a:cubicBezTo>
                <a:cubicBezTo>
                  <a:pt x="2561177" y="1191900"/>
                  <a:pt x="2512871" y="1021614"/>
                  <a:pt x="2562727" y="1137946"/>
                </a:cubicBezTo>
                <a:cubicBezTo>
                  <a:pt x="2569241" y="1153145"/>
                  <a:pt x="2570748" y="1170030"/>
                  <a:pt x="2574758" y="1186072"/>
                </a:cubicBezTo>
                <a:cubicBezTo>
                  <a:pt x="2570748" y="1362535"/>
                  <a:pt x="2569925" y="1539100"/>
                  <a:pt x="2562727" y="1715462"/>
                </a:cubicBezTo>
                <a:cubicBezTo>
                  <a:pt x="2560947" y="1759071"/>
                  <a:pt x="2552783" y="1780332"/>
                  <a:pt x="2526632" y="1811714"/>
                </a:cubicBezTo>
                <a:cubicBezTo>
                  <a:pt x="2486546" y="1859817"/>
                  <a:pt x="2496594" y="1840910"/>
                  <a:pt x="2442411" y="1871872"/>
                </a:cubicBezTo>
                <a:cubicBezTo>
                  <a:pt x="2429856" y="1879046"/>
                  <a:pt x="2417425" y="1886678"/>
                  <a:pt x="2406316" y="1895935"/>
                </a:cubicBezTo>
                <a:cubicBezTo>
                  <a:pt x="2393244" y="1906828"/>
                  <a:pt x="2384994" y="1923588"/>
                  <a:pt x="2370221" y="1932030"/>
                </a:cubicBezTo>
                <a:cubicBezTo>
                  <a:pt x="2355864" y="1940234"/>
                  <a:pt x="2337933" y="1939310"/>
                  <a:pt x="2322095" y="1944062"/>
                </a:cubicBezTo>
                <a:cubicBezTo>
                  <a:pt x="2297800" y="1951351"/>
                  <a:pt x="2273969" y="1960104"/>
                  <a:pt x="2249906" y="1968125"/>
                </a:cubicBezTo>
                <a:lnTo>
                  <a:pt x="2177716" y="1992188"/>
                </a:lnTo>
                <a:lnTo>
                  <a:pt x="2141621" y="2004219"/>
                </a:lnTo>
                <a:cubicBezTo>
                  <a:pt x="2113547" y="2000209"/>
                  <a:pt x="2085373" y="1996850"/>
                  <a:pt x="2057400" y="1992188"/>
                </a:cubicBezTo>
                <a:cubicBezTo>
                  <a:pt x="2037229" y="1988826"/>
                  <a:pt x="2017513" y="1982859"/>
                  <a:pt x="1997243" y="1980156"/>
                </a:cubicBezTo>
                <a:cubicBezTo>
                  <a:pt x="1957291" y="1974829"/>
                  <a:pt x="1917032" y="1972135"/>
                  <a:pt x="1876927" y="1968125"/>
                </a:cubicBezTo>
                <a:cubicBezTo>
                  <a:pt x="1763588" y="1939790"/>
                  <a:pt x="1898900" y="1970872"/>
                  <a:pt x="1684421" y="1944062"/>
                </a:cubicBezTo>
                <a:cubicBezTo>
                  <a:pt x="1668013" y="1942011"/>
                  <a:pt x="1652564" y="1934988"/>
                  <a:pt x="1636295" y="1932030"/>
                </a:cubicBezTo>
                <a:cubicBezTo>
                  <a:pt x="1571273" y="1920207"/>
                  <a:pt x="1496296" y="1914420"/>
                  <a:pt x="1431758" y="1907967"/>
                </a:cubicBezTo>
                <a:cubicBezTo>
                  <a:pt x="1282425" y="1870632"/>
                  <a:pt x="1513282" y="1925046"/>
                  <a:pt x="1143000" y="1883904"/>
                </a:cubicBezTo>
                <a:cubicBezTo>
                  <a:pt x="1113982" y="1880680"/>
                  <a:pt x="1087683" y="1863970"/>
                  <a:pt x="1058779" y="1859841"/>
                </a:cubicBezTo>
                <a:cubicBezTo>
                  <a:pt x="1003054" y="1851880"/>
                  <a:pt x="946484" y="1851820"/>
                  <a:pt x="890337" y="1847809"/>
                </a:cubicBezTo>
                <a:cubicBezTo>
                  <a:pt x="866274" y="1843798"/>
                  <a:pt x="842329" y="1839001"/>
                  <a:pt x="818148" y="1835777"/>
                </a:cubicBezTo>
                <a:cubicBezTo>
                  <a:pt x="782150" y="1830977"/>
                  <a:pt x="745476" y="1830868"/>
                  <a:pt x="709864" y="1823746"/>
                </a:cubicBezTo>
                <a:cubicBezTo>
                  <a:pt x="684992" y="1818772"/>
                  <a:pt x="662694" y="1803853"/>
                  <a:pt x="637674" y="1799683"/>
                </a:cubicBezTo>
                <a:lnTo>
                  <a:pt x="565485" y="1787651"/>
                </a:lnTo>
                <a:cubicBezTo>
                  <a:pt x="364108" y="1756669"/>
                  <a:pt x="589244" y="1793615"/>
                  <a:pt x="409074" y="1763588"/>
                </a:cubicBezTo>
                <a:cubicBezTo>
                  <a:pt x="397042" y="1759577"/>
                  <a:pt x="385174" y="1755040"/>
                  <a:pt x="372979" y="1751556"/>
                </a:cubicBezTo>
                <a:cubicBezTo>
                  <a:pt x="348231" y="1744485"/>
                  <a:pt x="313173" y="1738591"/>
                  <a:pt x="288758" y="1727493"/>
                </a:cubicBezTo>
                <a:cubicBezTo>
                  <a:pt x="256102" y="1712649"/>
                  <a:pt x="217871" y="1704732"/>
                  <a:pt x="192506" y="1679367"/>
                </a:cubicBezTo>
                <a:cubicBezTo>
                  <a:pt x="147443" y="1634304"/>
                  <a:pt x="172553" y="1648652"/>
                  <a:pt x="120316" y="1631241"/>
                </a:cubicBezTo>
                <a:cubicBezTo>
                  <a:pt x="112295" y="1623220"/>
                  <a:pt x="102089" y="1616904"/>
                  <a:pt x="96253" y="1607177"/>
                </a:cubicBezTo>
                <a:cubicBezTo>
                  <a:pt x="89728" y="1596302"/>
                  <a:pt x="92143" y="1580986"/>
                  <a:pt x="84221" y="1571083"/>
                </a:cubicBezTo>
                <a:cubicBezTo>
                  <a:pt x="75188" y="1559792"/>
                  <a:pt x="60158" y="1555040"/>
                  <a:pt x="48127" y="1547019"/>
                </a:cubicBezTo>
                <a:cubicBezTo>
                  <a:pt x="40106" y="1534988"/>
                  <a:pt x="30531" y="1523858"/>
                  <a:pt x="24064" y="1510925"/>
                </a:cubicBezTo>
                <a:cubicBezTo>
                  <a:pt x="15434" y="1493664"/>
                  <a:pt x="3855" y="1442124"/>
                  <a:pt x="0" y="1426704"/>
                </a:cubicBezTo>
                <a:cubicBezTo>
                  <a:pt x="21830" y="1142922"/>
                  <a:pt x="-5243" y="1380724"/>
                  <a:pt x="36095" y="1174041"/>
                </a:cubicBezTo>
                <a:cubicBezTo>
                  <a:pt x="40106" y="1153988"/>
                  <a:pt x="39822" y="1132570"/>
                  <a:pt x="48127" y="1113883"/>
                </a:cubicBezTo>
                <a:cubicBezTo>
                  <a:pt x="56271" y="1095559"/>
                  <a:pt x="73593" y="1082761"/>
                  <a:pt x="84221" y="1065756"/>
                </a:cubicBezTo>
                <a:cubicBezTo>
                  <a:pt x="146822" y="965595"/>
                  <a:pt x="79375" y="1063419"/>
                  <a:pt x="120316" y="981535"/>
                </a:cubicBezTo>
                <a:cubicBezTo>
                  <a:pt x="135493" y="951181"/>
                  <a:pt x="146062" y="943758"/>
                  <a:pt x="168443" y="921377"/>
                </a:cubicBezTo>
                <a:cubicBezTo>
                  <a:pt x="172453" y="905335"/>
                  <a:pt x="175931" y="889150"/>
                  <a:pt x="180474" y="873251"/>
                </a:cubicBezTo>
                <a:cubicBezTo>
                  <a:pt x="183958" y="861056"/>
                  <a:pt x="189430" y="849460"/>
                  <a:pt x="192506" y="837156"/>
                </a:cubicBezTo>
                <a:cubicBezTo>
                  <a:pt x="217327" y="737870"/>
                  <a:pt x="191857" y="815365"/>
                  <a:pt x="216569" y="728872"/>
                </a:cubicBezTo>
                <a:cubicBezTo>
                  <a:pt x="220053" y="716678"/>
                  <a:pt x="222075" y="703652"/>
                  <a:pt x="228600" y="692777"/>
                </a:cubicBezTo>
                <a:cubicBezTo>
                  <a:pt x="234436" y="683050"/>
                  <a:pt x="244643" y="676735"/>
                  <a:pt x="252664" y="668714"/>
                </a:cubicBezTo>
                <a:cubicBezTo>
                  <a:pt x="259390" y="641811"/>
                  <a:pt x="277041" y="565974"/>
                  <a:pt x="288758" y="548398"/>
                </a:cubicBezTo>
                <a:cubicBezTo>
                  <a:pt x="319113" y="502866"/>
                  <a:pt x="302596" y="522528"/>
                  <a:pt x="336885" y="488241"/>
                </a:cubicBezTo>
                <a:cubicBezTo>
                  <a:pt x="350565" y="447200"/>
                  <a:pt x="344955" y="446093"/>
                  <a:pt x="385011" y="416051"/>
                </a:cubicBezTo>
                <a:cubicBezTo>
                  <a:pt x="388220" y="413645"/>
                  <a:pt x="374984" y="406024"/>
                  <a:pt x="372979" y="40401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14754E4-8C08-4C07-821F-D9DD3C804C82}"/>
              </a:ext>
            </a:extLst>
          </p:cNvPr>
          <p:cNvSpPr/>
          <p:nvPr/>
        </p:nvSpPr>
        <p:spPr bwMode="auto">
          <a:xfrm rot="10473457">
            <a:off x="867016" y="2779611"/>
            <a:ext cx="2154349" cy="2397181"/>
          </a:xfrm>
          <a:custGeom>
            <a:avLst/>
            <a:gdLst>
              <a:gd name="connsiteX0" fmla="*/ 1324608 w 2010791"/>
              <a:gd name="connsiteY0" fmla="*/ 421105 h 2586789"/>
              <a:gd name="connsiteX1" fmla="*/ 1324608 w 2010791"/>
              <a:gd name="connsiteY1" fmla="*/ 421105 h 2586789"/>
              <a:gd name="connsiteX2" fmla="*/ 1878060 w 2010791"/>
              <a:gd name="connsiteY2" fmla="*/ 1143000 h 2586789"/>
              <a:gd name="connsiteX3" fmla="*/ 2010408 w 2010791"/>
              <a:gd name="connsiteY3" fmla="*/ 1395663 h 2586789"/>
              <a:gd name="connsiteX4" fmla="*/ 1625397 w 2010791"/>
              <a:gd name="connsiteY4" fmla="*/ 1816768 h 2586789"/>
              <a:gd name="connsiteX5" fmla="*/ 1420860 w 2010791"/>
              <a:gd name="connsiteY5" fmla="*/ 2009273 h 2586789"/>
              <a:gd name="connsiteX6" fmla="*/ 1264450 w 2010791"/>
              <a:gd name="connsiteY6" fmla="*/ 2141621 h 2586789"/>
              <a:gd name="connsiteX7" fmla="*/ 807250 w 2010791"/>
              <a:gd name="connsiteY7" fmla="*/ 2538663 h 2586789"/>
              <a:gd name="connsiteX8" fmla="*/ 554587 w 2010791"/>
              <a:gd name="connsiteY8" fmla="*/ 2586789 h 2586789"/>
              <a:gd name="connsiteX9" fmla="*/ 97387 w 2010791"/>
              <a:gd name="connsiteY9" fmla="*/ 2454442 h 2586789"/>
              <a:gd name="connsiteX10" fmla="*/ 73323 w 2010791"/>
              <a:gd name="connsiteY10" fmla="*/ 2418347 h 2586789"/>
              <a:gd name="connsiteX11" fmla="*/ 1134 w 2010791"/>
              <a:gd name="connsiteY11" fmla="*/ 2153652 h 2586789"/>
              <a:gd name="connsiteX12" fmla="*/ 13166 w 2010791"/>
              <a:gd name="connsiteY12" fmla="*/ 2069431 h 2586789"/>
              <a:gd name="connsiteX13" fmla="*/ 217702 w 2010791"/>
              <a:gd name="connsiteY13" fmla="*/ 1768642 h 2586789"/>
              <a:gd name="connsiteX14" fmla="*/ 434271 w 2010791"/>
              <a:gd name="connsiteY14" fmla="*/ 1540042 h 2586789"/>
              <a:gd name="connsiteX15" fmla="*/ 578650 w 2010791"/>
              <a:gd name="connsiteY15" fmla="*/ 1359568 h 2586789"/>
              <a:gd name="connsiteX16" fmla="*/ 614744 w 2010791"/>
              <a:gd name="connsiteY16" fmla="*/ 1239252 h 2586789"/>
              <a:gd name="connsiteX17" fmla="*/ 73323 w 2010791"/>
              <a:gd name="connsiteY17" fmla="*/ 577516 h 2586789"/>
              <a:gd name="connsiteX18" fmla="*/ 49260 w 2010791"/>
              <a:gd name="connsiteY18" fmla="*/ 433137 h 2586789"/>
              <a:gd name="connsiteX19" fmla="*/ 145513 w 2010791"/>
              <a:gd name="connsiteY19" fmla="*/ 240631 h 2586789"/>
              <a:gd name="connsiteX20" fmla="*/ 422239 w 2010791"/>
              <a:gd name="connsiteY20" fmla="*/ 24063 h 2586789"/>
              <a:gd name="connsiteX21" fmla="*/ 650839 w 2010791"/>
              <a:gd name="connsiteY21" fmla="*/ 0 h 2586789"/>
              <a:gd name="connsiteX22" fmla="*/ 891471 w 2010791"/>
              <a:gd name="connsiteY22" fmla="*/ 168442 h 2586789"/>
              <a:gd name="connsiteX23" fmla="*/ 1023818 w 2010791"/>
              <a:gd name="connsiteY23" fmla="*/ 276726 h 2586789"/>
              <a:gd name="connsiteX24" fmla="*/ 1108039 w 2010791"/>
              <a:gd name="connsiteY24" fmla="*/ 312821 h 2586789"/>
              <a:gd name="connsiteX25" fmla="*/ 1180229 w 2010791"/>
              <a:gd name="connsiteY25" fmla="*/ 372979 h 2586789"/>
              <a:gd name="connsiteX26" fmla="*/ 1300544 w 2010791"/>
              <a:gd name="connsiteY26" fmla="*/ 469231 h 2586789"/>
              <a:gd name="connsiteX27" fmla="*/ 1300544 w 2010791"/>
              <a:gd name="connsiteY27" fmla="*/ 469231 h 2586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010791" h="2586789">
                <a:moveTo>
                  <a:pt x="1324608" y="421105"/>
                </a:moveTo>
                <a:lnTo>
                  <a:pt x="1324608" y="421105"/>
                </a:lnTo>
                <a:cubicBezTo>
                  <a:pt x="1509092" y="661737"/>
                  <a:pt x="1703563" y="895031"/>
                  <a:pt x="1878060" y="1143000"/>
                </a:cubicBezTo>
                <a:cubicBezTo>
                  <a:pt x="1932775" y="1220754"/>
                  <a:pt x="2017182" y="1300829"/>
                  <a:pt x="2010408" y="1395663"/>
                </a:cubicBezTo>
                <a:cubicBezTo>
                  <a:pt x="1997706" y="1573489"/>
                  <a:pt x="1735317" y="1722551"/>
                  <a:pt x="1625397" y="1816768"/>
                </a:cubicBezTo>
                <a:cubicBezTo>
                  <a:pt x="1554310" y="1877699"/>
                  <a:pt x="1490452" y="1946640"/>
                  <a:pt x="1420860" y="2009273"/>
                </a:cubicBezTo>
                <a:cubicBezTo>
                  <a:pt x="1370095" y="2054961"/>
                  <a:pt x="1314379" y="2095021"/>
                  <a:pt x="1264450" y="2141621"/>
                </a:cubicBezTo>
                <a:cubicBezTo>
                  <a:pt x="1131753" y="2265472"/>
                  <a:pt x="975503" y="2458542"/>
                  <a:pt x="807250" y="2538663"/>
                </a:cubicBezTo>
                <a:cubicBezTo>
                  <a:pt x="729843" y="2575523"/>
                  <a:pt x="638808" y="2570747"/>
                  <a:pt x="554587" y="2586789"/>
                </a:cubicBezTo>
                <a:cubicBezTo>
                  <a:pt x="290275" y="2572106"/>
                  <a:pt x="350844" y="2604212"/>
                  <a:pt x="97387" y="2454442"/>
                </a:cubicBezTo>
                <a:cubicBezTo>
                  <a:pt x="84938" y="2447086"/>
                  <a:pt x="81344" y="2430379"/>
                  <a:pt x="73323" y="2418347"/>
                </a:cubicBezTo>
                <a:cubicBezTo>
                  <a:pt x="49260" y="2330115"/>
                  <a:pt x="16672" y="2243776"/>
                  <a:pt x="1134" y="2153652"/>
                </a:cubicBezTo>
                <a:cubicBezTo>
                  <a:pt x="-3684" y="2125706"/>
                  <a:pt x="8093" y="2097332"/>
                  <a:pt x="13166" y="2069431"/>
                </a:cubicBezTo>
                <a:cubicBezTo>
                  <a:pt x="36799" y="1939449"/>
                  <a:pt x="105312" y="1900865"/>
                  <a:pt x="217702" y="1768642"/>
                </a:cubicBezTo>
                <a:cubicBezTo>
                  <a:pt x="285683" y="1688665"/>
                  <a:pt x="368700" y="1622006"/>
                  <a:pt x="434271" y="1540042"/>
                </a:cubicBezTo>
                <a:lnTo>
                  <a:pt x="578650" y="1359568"/>
                </a:lnTo>
                <a:cubicBezTo>
                  <a:pt x="590681" y="1319463"/>
                  <a:pt x="630848" y="1277902"/>
                  <a:pt x="614744" y="1239252"/>
                </a:cubicBezTo>
                <a:cubicBezTo>
                  <a:pt x="528983" y="1033425"/>
                  <a:pt x="207359" y="721480"/>
                  <a:pt x="73323" y="577516"/>
                </a:cubicBezTo>
                <a:cubicBezTo>
                  <a:pt x="65302" y="529390"/>
                  <a:pt x="41841" y="481360"/>
                  <a:pt x="49260" y="433137"/>
                </a:cubicBezTo>
                <a:cubicBezTo>
                  <a:pt x="57171" y="381718"/>
                  <a:pt x="91022" y="284224"/>
                  <a:pt x="145513" y="240631"/>
                </a:cubicBezTo>
                <a:cubicBezTo>
                  <a:pt x="236978" y="167459"/>
                  <a:pt x="316485" y="74422"/>
                  <a:pt x="422239" y="24063"/>
                </a:cubicBezTo>
                <a:cubicBezTo>
                  <a:pt x="491417" y="-8879"/>
                  <a:pt x="574639" y="8021"/>
                  <a:pt x="650839" y="0"/>
                </a:cubicBezTo>
                <a:cubicBezTo>
                  <a:pt x="731050" y="56147"/>
                  <a:pt x="812840" y="110103"/>
                  <a:pt x="891471" y="168442"/>
                </a:cubicBezTo>
                <a:cubicBezTo>
                  <a:pt x="937248" y="202405"/>
                  <a:pt x="976391" y="245108"/>
                  <a:pt x="1023818" y="276726"/>
                </a:cubicBezTo>
                <a:cubicBezTo>
                  <a:pt x="1049232" y="293668"/>
                  <a:pt x="1082027" y="296813"/>
                  <a:pt x="1108039" y="312821"/>
                </a:cubicBezTo>
                <a:cubicBezTo>
                  <a:pt x="1134716" y="329238"/>
                  <a:pt x="1155599" y="353627"/>
                  <a:pt x="1180229" y="372979"/>
                </a:cubicBezTo>
                <a:cubicBezTo>
                  <a:pt x="1303109" y="469528"/>
                  <a:pt x="1243158" y="411845"/>
                  <a:pt x="1300544" y="469231"/>
                </a:cubicBezTo>
                <a:lnTo>
                  <a:pt x="1300544" y="469231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AVL Trees – insertion (an idea)</a:t>
            </a:r>
            <a:endParaRPr lang="de-DE" alt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E43B3D3-A6B5-421A-A335-D04555583976}"/>
              </a:ext>
            </a:extLst>
          </p:cNvPr>
          <p:cNvCxnSpPr>
            <a:cxnSpLocks/>
            <a:stCxn id="41" idx="4"/>
            <a:endCxn id="35" idx="0"/>
          </p:cNvCxnSpPr>
          <p:nvPr/>
        </p:nvCxnSpPr>
        <p:spPr bwMode="auto">
          <a:xfrm>
            <a:off x="1786891" y="2574227"/>
            <a:ext cx="789962" cy="36976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6C1C41A0-05EA-4C1B-9676-13153A47FAAF}"/>
              </a:ext>
            </a:extLst>
          </p:cNvPr>
          <p:cNvSpPr/>
          <p:nvPr/>
        </p:nvSpPr>
        <p:spPr bwMode="auto">
          <a:xfrm>
            <a:off x="1636829" y="3747186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sz="1300" dirty="0">
                <a:solidFill>
                  <a:schemeClr val="tx1"/>
                </a:solidFill>
              </a:rPr>
              <a:t>70</a:t>
            </a:r>
            <a:endParaRPr kumimoji="0" lang="en-CA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E505ED7-DDE3-4981-B2C9-1F82AD02AC92}"/>
              </a:ext>
            </a:extLst>
          </p:cNvPr>
          <p:cNvCxnSpPr>
            <a:cxnSpLocks/>
            <a:stCxn id="35" idx="4"/>
            <a:endCxn id="28" idx="0"/>
          </p:cNvCxnSpPr>
          <p:nvPr/>
        </p:nvCxnSpPr>
        <p:spPr bwMode="auto">
          <a:xfrm flipH="1">
            <a:off x="1903529" y="3401194"/>
            <a:ext cx="673324" cy="3459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9AD723D3-515E-4E11-8729-68531971F3CD}"/>
              </a:ext>
            </a:extLst>
          </p:cNvPr>
          <p:cNvSpPr/>
          <p:nvPr/>
        </p:nvSpPr>
        <p:spPr bwMode="auto">
          <a:xfrm>
            <a:off x="804726" y="2909610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4B172C4-4C4C-44C1-96DF-AD76E0FF1077}"/>
              </a:ext>
            </a:extLst>
          </p:cNvPr>
          <p:cNvCxnSpPr>
            <a:cxnSpLocks/>
            <a:stCxn id="41" idx="4"/>
            <a:endCxn id="31" idx="0"/>
          </p:cNvCxnSpPr>
          <p:nvPr/>
        </p:nvCxnSpPr>
        <p:spPr bwMode="auto">
          <a:xfrm flipH="1">
            <a:off x="1071426" y="2574227"/>
            <a:ext cx="715465" cy="33538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5E21B895-89BB-47D7-8181-6EADEAF1EDF4}"/>
              </a:ext>
            </a:extLst>
          </p:cNvPr>
          <p:cNvSpPr/>
          <p:nvPr/>
        </p:nvSpPr>
        <p:spPr bwMode="auto">
          <a:xfrm>
            <a:off x="2310153" y="2943994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sz="1300" dirty="0">
                <a:solidFill>
                  <a:schemeClr val="tx1"/>
                </a:solidFill>
              </a:rPr>
              <a:t>9</a:t>
            </a: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0</a:t>
            </a:r>
            <a:endParaRPr kumimoji="0" lang="en-CA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780380A-ABFA-43FF-85B2-BE5104600DA7}"/>
              </a:ext>
            </a:extLst>
          </p:cNvPr>
          <p:cNvSpPr/>
          <p:nvPr/>
        </p:nvSpPr>
        <p:spPr bwMode="auto">
          <a:xfrm>
            <a:off x="1520191" y="2117027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4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B26AF15-2A07-4578-85BE-2E60B354DCE3}"/>
              </a:ext>
            </a:extLst>
          </p:cNvPr>
          <p:cNvSpPr txBox="1"/>
          <p:nvPr/>
        </p:nvSpPr>
        <p:spPr>
          <a:xfrm>
            <a:off x="1121727" y="3722240"/>
            <a:ext cx="58862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d+1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2932BB9-14AA-469A-921F-66881FB5B810}"/>
              </a:ext>
            </a:extLst>
          </p:cNvPr>
          <p:cNvSpPr txBox="1"/>
          <p:nvPr/>
        </p:nvSpPr>
        <p:spPr>
          <a:xfrm>
            <a:off x="2631440" y="2700376"/>
            <a:ext cx="687185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d+2</a:t>
            </a:r>
            <a:endParaRPr lang="en-CA" dirty="0">
              <a:solidFill>
                <a:srgbClr val="002060"/>
              </a:solidFill>
            </a:endParaRP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FB148552-1D36-4982-A070-0B2A8406E036}"/>
              </a:ext>
            </a:extLst>
          </p:cNvPr>
          <p:cNvSpPr/>
          <p:nvPr/>
        </p:nvSpPr>
        <p:spPr bwMode="auto">
          <a:xfrm>
            <a:off x="4187939" y="2977318"/>
            <a:ext cx="1340255" cy="496932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AB120EE-B6AA-4883-89AC-1FE0BEF18813}"/>
              </a:ext>
            </a:extLst>
          </p:cNvPr>
          <p:cNvCxnSpPr>
            <a:cxnSpLocks/>
            <a:stCxn id="103" idx="4"/>
            <a:endCxn id="102" idx="0"/>
          </p:cNvCxnSpPr>
          <p:nvPr/>
        </p:nvCxnSpPr>
        <p:spPr bwMode="auto">
          <a:xfrm>
            <a:off x="6920528" y="2389664"/>
            <a:ext cx="855112" cy="3817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59DC06A3-23E2-4A46-97C9-C6F6612C1A40}"/>
              </a:ext>
            </a:extLst>
          </p:cNvPr>
          <p:cNvSpPr/>
          <p:nvPr/>
        </p:nvSpPr>
        <p:spPr bwMode="auto">
          <a:xfrm>
            <a:off x="8327738" y="3812937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sz="1200" dirty="0">
                <a:solidFill>
                  <a:schemeClr val="tx1"/>
                </a:solidFill>
              </a:rPr>
              <a:t>90</a:t>
            </a:r>
            <a:endParaRPr kumimoji="0" lang="en-CA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913D206-FD31-4314-8194-81AF55E29D85}"/>
              </a:ext>
            </a:extLst>
          </p:cNvPr>
          <p:cNvCxnSpPr>
            <a:cxnSpLocks/>
            <a:stCxn id="102" idx="4"/>
            <a:endCxn id="95" idx="0"/>
          </p:cNvCxnSpPr>
          <p:nvPr/>
        </p:nvCxnSpPr>
        <p:spPr bwMode="auto">
          <a:xfrm>
            <a:off x="7775640" y="3144628"/>
            <a:ext cx="818798" cy="66830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F6C7F6A6-A2FB-4BE6-83D1-9D2A5141CBDD}"/>
              </a:ext>
            </a:extLst>
          </p:cNvPr>
          <p:cNvCxnSpPr>
            <a:cxnSpLocks/>
            <a:stCxn id="102" idx="4"/>
            <a:endCxn id="90" idx="0"/>
          </p:cNvCxnSpPr>
          <p:nvPr/>
        </p:nvCxnSpPr>
        <p:spPr bwMode="auto">
          <a:xfrm flipH="1">
            <a:off x="6668498" y="3144628"/>
            <a:ext cx="1107142" cy="73632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F4D1F8B2-3858-4235-85C3-5F07DF00CF46}"/>
              </a:ext>
            </a:extLst>
          </p:cNvPr>
          <p:cNvSpPr/>
          <p:nvPr/>
        </p:nvSpPr>
        <p:spPr bwMode="auto">
          <a:xfrm>
            <a:off x="5946173" y="2875360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6BC15BE9-5F67-4C4E-97EA-6AA4ACC6DF4E}"/>
              </a:ext>
            </a:extLst>
          </p:cNvPr>
          <p:cNvCxnSpPr>
            <a:cxnSpLocks/>
            <a:stCxn id="103" idx="4"/>
            <a:endCxn id="100" idx="0"/>
          </p:cNvCxnSpPr>
          <p:nvPr/>
        </p:nvCxnSpPr>
        <p:spPr bwMode="auto">
          <a:xfrm flipH="1">
            <a:off x="6212873" y="2389664"/>
            <a:ext cx="707655" cy="48569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A251BED4-D1B8-41FA-8FC5-84C480CC7524}"/>
              </a:ext>
            </a:extLst>
          </p:cNvPr>
          <p:cNvSpPr/>
          <p:nvPr/>
        </p:nvSpPr>
        <p:spPr bwMode="auto">
          <a:xfrm>
            <a:off x="7508940" y="2771457"/>
            <a:ext cx="533400" cy="373171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sz="1300" dirty="0">
                <a:solidFill>
                  <a:schemeClr val="tx1"/>
                </a:solidFill>
              </a:rPr>
              <a:t>80</a:t>
            </a:r>
            <a:endParaRPr kumimoji="0" lang="en-CA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80C1629-0169-4B49-A1C4-AC1B783C9668}"/>
              </a:ext>
            </a:extLst>
          </p:cNvPr>
          <p:cNvSpPr/>
          <p:nvPr/>
        </p:nvSpPr>
        <p:spPr bwMode="auto">
          <a:xfrm>
            <a:off x="6653828" y="1932464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4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2F00BCF-69C2-4752-8F93-D8B9F07056CD}"/>
              </a:ext>
            </a:extLst>
          </p:cNvPr>
          <p:cNvSpPr txBox="1"/>
          <p:nvPr/>
        </p:nvSpPr>
        <p:spPr>
          <a:xfrm>
            <a:off x="8041175" y="2649394"/>
            <a:ext cx="58862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d+1</a:t>
            </a:r>
            <a:endParaRPr lang="en-CA" b="1" dirty="0">
              <a:solidFill>
                <a:srgbClr val="002060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FA8BBC2-B2B8-4644-81FC-1A13B585730C}"/>
              </a:ext>
            </a:extLst>
          </p:cNvPr>
          <p:cNvCxnSpPr>
            <a:cxnSpLocks/>
            <a:stCxn id="35" idx="4"/>
            <a:endCxn id="43" idx="0"/>
          </p:cNvCxnSpPr>
          <p:nvPr/>
        </p:nvCxnSpPr>
        <p:spPr bwMode="auto">
          <a:xfrm>
            <a:off x="2576853" y="3401194"/>
            <a:ext cx="1346800" cy="65528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C6CFCCB-286A-40EB-82DB-7668716BC4EA}"/>
              </a:ext>
            </a:extLst>
          </p:cNvPr>
          <p:cNvSpPr/>
          <p:nvPr/>
        </p:nvSpPr>
        <p:spPr bwMode="auto">
          <a:xfrm>
            <a:off x="3350980" y="4056476"/>
            <a:ext cx="1145346" cy="1276935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  <a:endParaRPr kumimoji="0" lang="en-CA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7421311-9E75-4188-BF43-46EB1942667B}"/>
              </a:ext>
            </a:extLst>
          </p:cNvPr>
          <p:cNvCxnSpPr>
            <a:cxnSpLocks/>
            <a:stCxn id="28" idx="4"/>
            <a:endCxn id="72" idx="0"/>
          </p:cNvCxnSpPr>
          <p:nvPr/>
        </p:nvCxnSpPr>
        <p:spPr bwMode="auto">
          <a:xfrm>
            <a:off x="1903529" y="4204386"/>
            <a:ext cx="526407" cy="29516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E2716CC9-E590-4139-A291-8038C15BCD32}"/>
              </a:ext>
            </a:extLst>
          </p:cNvPr>
          <p:cNvSpPr/>
          <p:nvPr/>
        </p:nvSpPr>
        <p:spPr bwMode="auto">
          <a:xfrm>
            <a:off x="1273766" y="5399856"/>
            <a:ext cx="1145346" cy="1276935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</a:t>
            </a:r>
            <a:r>
              <a:rPr kumimoji="0" lang="en-US" sz="18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endParaRPr kumimoji="0" lang="en-CA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A9A4C2A-88E7-4CC7-BC51-BDD21F5847E7}"/>
              </a:ext>
            </a:extLst>
          </p:cNvPr>
          <p:cNvCxnSpPr>
            <a:cxnSpLocks/>
            <a:stCxn id="28" idx="4"/>
            <a:endCxn id="56" idx="0"/>
          </p:cNvCxnSpPr>
          <p:nvPr/>
        </p:nvCxnSpPr>
        <p:spPr bwMode="auto">
          <a:xfrm flipH="1">
            <a:off x="772185" y="4204386"/>
            <a:ext cx="1131344" cy="45642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F4B07D97-DA2A-46F3-ABC9-7A966E149DEB}"/>
              </a:ext>
            </a:extLst>
          </p:cNvPr>
          <p:cNvSpPr/>
          <p:nvPr/>
        </p:nvSpPr>
        <p:spPr bwMode="auto">
          <a:xfrm>
            <a:off x="199512" y="4660807"/>
            <a:ext cx="1145346" cy="1276935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</a:t>
            </a:r>
            <a:r>
              <a:rPr kumimoji="0" lang="en-US" sz="18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  <a:endParaRPr kumimoji="0" lang="en-CA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36AEC32-7E13-442A-9186-8E0AD2B39D08}"/>
              </a:ext>
            </a:extLst>
          </p:cNvPr>
          <p:cNvCxnSpPr>
            <a:cxnSpLocks/>
            <a:stCxn id="95" idx="4"/>
            <a:endCxn id="65" idx="0"/>
          </p:cNvCxnSpPr>
          <p:nvPr/>
        </p:nvCxnSpPr>
        <p:spPr bwMode="auto">
          <a:xfrm>
            <a:off x="8594438" y="4270137"/>
            <a:ext cx="908584" cy="72576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EA299800-7B65-41F8-A0CE-03CB2762DDF7}"/>
              </a:ext>
            </a:extLst>
          </p:cNvPr>
          <p:cNvSpPr/>
          <p:nvPr/>
        </p:nvSpPr>
        <p:spPr bwMode="auto">
          <a:xfrm>
            <a:off x="8930349" y="4995906"/>
            <a:ext cx="1145346" cy="1276935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  <a:endParaRPr kumimoji="0" lang="en-CA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56A22CF-2466-4B19-95E5-E904DCD332FC}"/>
              </a:ext>
            </a:extLst>
          </p:cNvPr>
          <p:cNvCxnSpPr>
            <a:cxnSpLocks/>
            <a:stCxn id="90" idx="4"/>
            <a:endCxn id="68" idx="0"/>
          </p:cNvCxnSpPr>
          <p:nvPr/>
        </p:nvCxnSpPr>
        <p:spPr bwMode="auto">
          <a:xfrm flipH="1">
            <a:off x="5848837" y="4338157"/>
            <a:ext cx="819661" cy="66629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E25E1FC6-DDCB-4A41-9631-8A5AC0875917}"/>
              </a:ext>
            </a:extLst>
          </p:cNvPr>
          <p:cNvSpPr/>
          <p:nvPr/>
        </p:nvSpPr>
        <p:spPr bwMode="auto">
          <a:xfrm>
            <a:off x="5276164" y="5004451"/>
            <a:ext cx="1145346" cy="1276935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kumimoji="0" lang="en-CA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79D7D0B3-ED56-41E3-A4FB-7F4AF83872B8}"/>
              </a:ext>
            </a:extLst>
          </p:cNvPr>
          <p:cNvSpPr/>
          <p:nvPr/>
        </p:nvSpPr>
        <p:spPr bwMode="auto">
          <a:xfrm>
            <a:off x="2163236" y="4499547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sz="1300" dirty="0">
                <a:solidFill>
                  <a:schemeClr val="tx1"/>
                </a:solidFill>
              </a:rPr>
              <a:t>80</a:t>
            </a:r>
            <a:endParaRPr kumimoji="0" lang="en-CA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1AF0DB4F-339D-47FB-B47B-CE6C13E4A59D}"/>
              </a:ext>
            </a:extLst>
          </p:cNvPr>
          <p:cNvSpPr/>
          <p:nvPr/>
        </p:nvSpPr>
        <p:spPr bwMode="auto">
          <a:xfrm>
            <a:off x="2586443" y="5409903"/>
            <a:ext cx="1145346" cy="1276935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endParaRPr kumimoji="0" lang="en-CA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5CB918A-DC39-4C35-892B-EA96A5381CD4}"/>
              </a:ext>
            </a:extLst>
          </p:cNvPr>
          <p:cNvCxnSpPr>
            <a:cxnSpLocks/>
            <a:stCxn id="72" idx="4"/>
            <a:endCxn id="47" idx="0"/>
          </p:cNvCxnSpPr>
          <p:nvPr/>
        </p:nvCxnSpPr>
        <p:spPr bwMode="auto">
          <a:xfrm flipH="1">
            <a:off x="1846439" y="4956747"/>
            <a:ext cx="583497" cy="44310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F72FDF8-4D60-4FF7-9D4D-2B8D532DD418}"/>
              </a:ext>
            </a:extLst>
          </p:cNvPr>
          <p:cNvCxnSpPr>
            <a:cxnSpLocks/>
            <a:stCxn id="72" idx="4"/>
            <a:endCxn id="74" idx="0"/>
          </p:cNvCxnSpPr>
          <p:nvPr/>
        </p:nvCxnSpPr>
        <p:spPr bwMode="auto">
          <a:xfrm>
            <a:off x="2429936" y="4956747"/>
            <a:ext cx="729180" cy="45315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A913FAF-6878-4CAA-A5AC-F008B9B9FFA8}"/>
              </a:ext>
            </a:extLst>
          </p:cNvPr>
          <p:cNvSpPr/>
          <p:nvPr/>
        </p:nvSpPr>
        <p:spPr bwMode="auto">
          <a:xfrm rot="601066" flipH="1">
            <a:off x="3382488" y="6391788"/>
            <a:ext cx="2417035" cy="94609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Added a node in T</a:t>
            </a:r>
            <a:r>
              <a:rPr kumimoji="0" lang="en-US" sz="18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  <a:endParaRPr kumimoji="0" lang="en-CA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91F5F197-0C0F-487B-85F8-56AAA5F6F009}"/>
              </a:ext>
            </a:extLst>
          </p:cNvPr>
          <p:cNvSpPr/>
          <p:nvPr/>
        </p:nvSpPr>
        <p:spPr bwMode="auto">
          <a:xfrm>
            <a:off x="6401798" y="3880957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sz="1300" dirty="0">
                <a:solidFill>
                  <a:schemeClr val="tx1"/>
                </a:solidFill>
              </a:rPr>
              <a:t>70</a:t>
            </a:r>
            <a:endParaRPr kumimoji="0" lang="en-CA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0D87605-C9D2-4441-AD35-1D468CB3DAC7}"/>
              </a:ext>
            </a:extLst>
          </p:cNvPr>
          <p:cNvCxnSpPr>
            <a:cxnSpLocks/>
            <a:stCxn id="90" idx="4"/>
            <a:endCxn id="108" idx="0"/>
          </p:cNvCxnSpPr>
          <p:nvPr/>
        </p:nvCxnSpPr>
        <p:spPr bwMode="auto">
          <a:xfrm>
            <a:off x="6668498" y="4338157"/>
            <a:ext cx="386076" cy="65473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8" name="Isosceles Triangle 107">
            <a:extLst>
              <a:ext uri="{FF2B5EF4-FFF2-40B4-BE49-F238E27FC236}">
                <a16:creationId xmlns:a16="http://schemas.microsoft.com/office/drawing/2014/main" id="{735A0165-F5E0-44DC-8CE1-857067E74D9E}"/>
              </a:ext>
            </a:extLst>
          </p:cNvPr>
          <p:cNvSpPr/>
          <p:nvPr/>
        </p:nvSpPr>
        <p:spPr bwMode="auto">
          <a:xfrm>
            <a:off x="6481901" y="4992895"/>
            <a:ext cx="1145346" cy="1276935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endParaRPr kumimoji="0" lang="en-CA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DCDF5E1-1555-4857-B4D7-C414C922270B}"/>
              </a:ext>
            </a:extLst>
          </p:cNvPr>
          <p:cNvCxnSpPr>
            <a:cxnSpLocks/>
            <a:stCxn id="95" idx="4"/>
            <a:endCxn id="111" idx="0"/>
          </p:cNvCxnSpPr>
          <p:nvPr/>
        </p:nvCxnSpPr>
        <p:spPr bwMode="auto">
          <a:xfrm flipH="1">
            <a:off x="8308525" y="4270137"/>
            <a:ext cx="285913" cy="72576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0AC07F8B-F546-453D-8E31-87761610F8C3}"/>
              </a:ext>
            </a:extLst>
          </p:cNvPr>
          <p:cNvSpPr/>
          <p:nvPr/>
        </p:nvSpPr>
        <p:spPr bwMode="auto">
          <a:xfrm>
            <a:off x="7735852" y="4995906"/>
            <a:ext cx="1145346" cy="1276935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endParaRPr kumimoji="0" lang="en-CA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2B98A19-F6AF-40D2-9785-562BAD85CB05}"/>
              </a:ext>
            </a:extLst>
          </p:cNvPr>
          <p:cNvSpPr txBox="1"/>
          <p:nvPr/>
        </p:nvSpPr>
        <p:spPr>
          <a:xfrm>
            <a:off x="2689066" y="4526152"/>
            <a:ext cx="325730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8FCB1D6-0095-4C0A-AE46-EAA05612709C}"/>
              </a:ext>
            </a:extLst>
          </p:cNvPr>
          <p:cNvSpPr txBox="1"/>
          <p:nvPr/>
        </p:nvSpPr>
        <p:spPr>
          <a:xfrm>
            <a:off x="3964990" y="3866553"/>
            <a:ext cx="687185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d-1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6579EC4-DE12-4C05-8520-9CFB065C7953}"/>
              </a:ext>
            </a:extLst>
          </p:cNvPr>
          <p:cNvSpPr txBox="1"/>
          <p:nvPr/>
        </p:nvSpPr>
        <p:spPr>
          <a:xfrm>
            <a:off x="9508435" y="4773517"/>
            <a:ext cx="687185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d-1</a:t>
            </a:r>
            <a:endParaRPr lang="en-CA" dirty="0">
              <a:solidFill>
                <a:srgbClr val="002060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34979E7-244E-42FF-98C5-1C1CBA0F2886}"/>
              </a:ext>
            </a:extLst>
          </p:cNvPr>
          <p:cNvSpPr txBox="1"/>
          <p:nvPr/>
        </p:nvSpPr>
        <p:spPr>
          <a:xfrm>
            <a:off x="8877700" y="3677037"/>
            <a:ext cx="325730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942D720-6E30-47DB-A47E-E3663FD3B84E}"/>
              </a:ext>
            </a:extLst>
          </p:cNvPr>
          <p:cNvSpPr txBox="1"/>
          <p:nvPr/>
        </p:nvSpPr>
        <p:spPr>
          <a:xfrm>
            <a:off x="6085680" y="3999790"/>
            <a:ext cx="325730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2183FFE-9C01-4BCA-BB80-4C9D6B9F1809}"/>
              </a:ext>
            </a:extLst>
          </p:cNvPr>
          <p:cNvSpPr txBox="1"/>
          <p:nvPr/>
        </p:nvSpPr>
        <p:spPr>
          <a:xfrm>
            <a:off x="2638704" y="5315982"/>
            <a:ext cx="687185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d-1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7547490-51A0-4874-94CF-1C6D07409EA7}"/>
              </a:ext>
            </a:extLst>
          </p:cNvPr>
          <p:cNvSpPr txBox="1"/>
          <p:nvPr/>
        </p:nvSpPr>
        <p:spPr>
          <a:xfrm>
            <a:off x="1881531" y="5292995"/>
            <a:ext cx="687185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d-2</a:t>
            </a:r>
            <a:endParaRPr lang="en-CA" dirty="0">
              <a:solidFill>
                <a:srgbClr val="002060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F852270-711A-42DD-9F4B-D89D50E61281}"/>
              </a:ext>
            </a:extLst>
          </p:cNvPr>
          <p:cNvSpPr txBox="1"/>
          <p:nvPr/>
        </p:nvSpPr>
        <p:spPr>
          <a:xfrm>
            <a:off x="888861" y="4558275"/>
            <a:ext cx="687185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d-1</a:t>
            </a:r>
            <a:endParaRPr lang="en-CA" dirty="0">
              <a:solidFill>
                <a:srgbClr val="002060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70E8AC5-3E77-44A9-BB02-90FC1B97E629}"/>
              </a:ext>
            </a:extLst>
          </p:cNvPr>
          <p:cNvSpPr txBox="1"/>
          <p:nvPr/>
        </p:nvSpPr>
        <p:spPr>
          <a:xfrm>
            <a:off x="8421428" y="4806192"/>
            <a:ext cx="687185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d-1</a:t>
            </a:r>
            <a:endParaRPr lang="en-CA" dirty="0">
              <a:solidFill>
                <a:srgbClr val="00206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69FDB70-36FC-4503-BD36-A4C67F6104B6}"/>
              </a:ext>
            </a:extLst>
          </p:cNvPr>
          <p:cNvSpPr txBox="1"/>
          <p:nvPr/>
        </p:nvSpPr>
        <p:spPr>
          <a:xfrm>
            <a:off x="7247694" y="4787683"/>
            <a:ext cx="687185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d-2</a:t>
            </a:r>
            <a:endParaRPr lang="en-CA" dirty="0">
              <a:solidFill>
                <a:srgbClr val="002060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2993F8D-2031-407D-B140-981273CBC711}"/>
              </a:ext>
            </a:extLst>
          </p:cNvPr>
          <p:cNvSpPr txBox="1"/>
          <p:nvPr/>
        </p:nvSpPr>
        <p:spPr>
          <a:xfrm>
            <a:off x="5888141" y="4859610"/>
            <a:ext cx="687185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d-1</a:t>
            </a:r>
            <a:endParaRPr lang="en-CA" dirty="0">
              <a:solidFill>
                <a:srgbClr val="002060"/>
              </a:solidFill>
            </a:endParaRP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E86E0B64-C117-478A-88FA-AEF7CE2EBA45}"/>
              </a:ext>
            </a:extLst>
          </p:cNvPr>
          <p:cNvCxnSpPr>
            <a:cxnSpLocks/>
            <a:stCxn id="31" idx="4"/>
            <a:endCxn id="138" idx="0"/>
          </p:cNvCxnSpPr>
          <p:nvPr/>
        </p:nvCxnSpPr>
        <p:spPr bwMode="auto">
          <a:xfrm flipH="1">
            <a:off x="355473" y="3366810"/>
            <a:ext cx="715953" cy="1251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C6E7ED0E-5157-43F4-A47C-03799AC447C1}"/>
              </a:ext>
            </a:extLst>
          </p:cNvPr>
          <p:cNvCxnSpPr>
            <a:cxnSpLocks/>
            <a:stCxn id="100" idx="4"/>
            <a:endCxn id="135" idx="0"/>
          </p:cNvCxnSpPr>
          <p:nvPr/>
        </p:nvCxnSpPr>
        <p:spPr bwMode="auto">
          <a:xfrm flipH="1">
            <a:off x="5350575" y="3332560"/>
            <a:ext cx="862298" cy="32003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Isosceles Triangle 134">
            <a:extLst>
              <a:ext uri="{FF2B5EF4-FFF2-40B4-BE49-F238E27FC236}">
                <a16:creationId xmlns:a16="http://schemas.microsoft.com/office/drawing/2014/main" id="{D22262ED-5C8A-4939-9ADE-93D64FCEE05D}"/>
              </a:ext>
            </a:extLst>
          </p:cNvPr>
          <p:cNvSpPr/>
          <p:nvPr/>
        </p:nvSpPr>
        <p:spPr bwMode="auto">
          <a:xfrm>
            <a:off x="4875518" y="3652595"/>
            <a:ext cx="950114" cy="967575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…</a:t>
            </a:r>
            <a:endParaRPr kumimoji="0" lang="en-CA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38" name="Isosceles Triangle 137">
            <a:extLst>
              <a:ext uri="{FF2B5EF4-FFF2-40B4-BE49-F238E27FC236}">
                <a16:creationId xmlns:a16="http://schemas.microsoft.com/office/drawing/2014/main" id="{3EDC3A80-102A-4C38-A45C-1AA19BF827EF}"/>
              </a:ext>
            </a:extLst>
          </p:cNvPr>
          <p:cNvSpPr/>
          <p:nvPr/>
        </p:nvSpPr>
        <p:spPr bwMode="auto">
          <a:xfrm>
            <a:off x="-119584" y="3491998"/>
            <a:ext cx="950114" cy="967575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…</a:t>
            </a:r>
            <a:endParaRPr kumimoji="0" lang="en-CA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874868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28" grpId="0" animBg="1"/>
      <p:bldP spid="31" grpId="0" animBg="1"/>
      <p:bldP spid="35" grpId="0" animBg="1"/>
      <p:bldP spid="41" grpId="0" animBg="1"/>
      <p:bldP spid="48" grpId="0"/>
      <p:bldP spid="49" grpId="0"/>
      <p:bldP spid="44" grpId="0" animBg="1"/>
      <p:bldP spid="95" grpId="0" animBg="1"/>
      <p:bldP spid="100" grpId="0" animBg="1"/>
      <p:bldP spid="102" grpId="0" animBg="1"/>
      <p:bldP spid="103" grpId="0" animBg="1"/>
      <p:bldP spid="105" grpId="0"/>
      <p:bldP spid="43" grpId="0" animBg="1"/>
      <p:bldP spid="47" grpId="0" animBg="1"/>
      <p:bldP spid="56" grpId="0" animBg="1"/>
      <p:bldP spid="65" grpId="0" animBg="1"/>
      <p:bldP spid="68" grpId="0" animBg="1"/>
      <p:bldP spid="72" grpId="0" animBg="1"/>
      <p:bldP spid="74" grpId="0" animBg="1"/>
      <p:bldP spid="16" grpId="0" animBg="1"/>
      <p:bldP spid="90" grpId="0" animBg="1"/>
      <p:bldP spid="108" grpId="0" animBg="1"/>
      <p:bldP spid="111" grpId="0" animBg="1"/>
      <p:bldP spid="115" grpId="0"/>
      <p:bldP spid="116" grpId="0"/>
      <p:bldP spid="118" grpId="0"/>
      <p:bldP spid="120" grpId="0"/>
      <p:bldP spid="121" grpId="0"/>
      <p:bldP spid="123" grpId="0"/>
      <p:bldP spid="124" grpId="0"/>
      <p:bldP spid="125" grpId="0"/>
      <p:bldP spid="126" grpId="0"/>
      <p:bldP spid="127" grpId="0"/>
      <p:bldP spid="128" grpId="0"/>
      <p:bldP spid="135" grpId="0" animBg="1"/>
      <p:bldP spid="13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AVL Trees – insertion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 indent="0"/>
            <a:r>
              <a:rPr lang="en-US" altLang="he-IL" sz="2200" u="sng" dirty="0"/>
              <a:t>Add(element)</a:t>
            </a:r>
          </a:p>
          <a:p>
            <a:pPr marL="514350" indent="-457200">
              <a:buFont typeface="Arial" panose="020B0604020202020204" pitchFamily="34" charset="0"/>
              <a:buAutoNum type="arabicParenR"/>
            </a:pPr>
            <a:r>
              <a:rPr lang="en-US" altLang="he-IL" sz="2200" dirty="0"/>
              <a:t>Insert a new node as usual, i.e., add as a leaf in BST</a:t>
            </a:r>
          </a:p>
          <a:p>
            <a:pPr marL="514350" indent="-457200">
              <a:buFont typeface="Arial" panose="020B0604020202020204" pitchFamily="34" charset="0"/>
              <a:buAutoNum type="arabicParenR"/>
            </a:pPr>
            <a:r>
              <a:rPr lang="en-US" altLang="he-IL" sz="2200" dirty="0"/>
              <a:t>Go up the tree, update the heights of ancestors of the added node</a:t>
            </a:r>
          </a:p>
          <a:p>
            <a:pPr marL="514350" indent="-457200">
              <a:buFont typeface="Arial" panose="020B0604020202020204" pitchFamily="34" charset="0"/>
              <a:buAutoNum type="arabicParenR"/>
            </a:pPr>
            <a:r>
              <a:rPr lang="en-US" altLang="he-IL" sz="2200" dirty="0"/>
              <a:t>If a node became unbalanced (balance becomes +2 or -2)</a:t>
            </a:r>
          </a:p>
          <a:p>
            <a:pPr marL="57150" indent="0"/>
            <a:r>
              <a:rPr lang="en-US" altLang="he-IL" sz="2200" dirty="0"/>
              <a:t>		Apply “rotation” to fix the balance in this node.</a:t>
            </a:r>
          </a:p>
          <a:p>
            <a:pPr marL="57150" indent="0"/>
            <a:r>
              <a:rPr lang="en-US" altLang="he-IL" sz="2200" dirty="0"/>
              <a:t>		Rotation is done on the grand child with greatest height</a:t>
            </a:r>
            <a:endParaRPr lang="en-US" altLang="he-IL" sz="2200" dirty="0">
              <a:solidFill>
                <a:schemeClr val="accent2"/>
              </a:solidFill>
            </a:endParaRPr>
          </a:p>
          <a:p>
            <a:pPr marL="57150" indent="0"/>
            <a:endParaRPr lang="en-US" altLang="he-IL" sz="2200" dirty="0">
              <a:solidFill>
                <a:schemeClr val="accent2"/>
              </a:solidFill>
            </a:endParaRPr>
          </a:p>
          <a:p>
            <a:pPr marL="57150" indent="0"/>
            <a:r>
              <a:rPr lang="en-US" altLang="he-IL" sz="2200" u="sng" dirty="0">
                <a:solidFill>
                  <a:srgbClr val="002060"/>
                </a:solidFill>
              </a:rPr>
              <a:t>Question</a:t>
            </a:r>
            <a:r>
              <a:rPr lang="en-US" altLang="he-IL" sz="2200" dirty="0">
                <a:solidFill>
                  <a:srgbClr val="002060"/>
                </a:solidFill>
              </a:rPr>
              <a:t>: what is the maximal number of rotations we might need for an insertion?</a:t>
            </a:r>
          </a:p>
        </p:txBody>
      </p:sp>
    </p:spTree>
    <p:extLst>
      <p:ext uri="{BB962C8B-B14F-4D97-AF65-F5344CB8AC3E}">
        <p14:creationId xmlns:p14="http://schemas.microsoft.com/office/powerpoint/2010/main" val="39567074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0D9DC7-1F34-5337-DC7D-A9E051F847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415E78E9-5FF2-6F6E-9FC4-6ADB76F25A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More examples:</a:t>
            </a:r>
            <a:endParaRPr lang="de-DE" altLang="en-US" dirty="0"/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0A82AE8B-86E9-D1F0-1BF6-F7CDEDDDBA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/>
            <a:r>
              <a:rPr lang="en-US" altLang="he-IL" sz="2200" dirty="0"/>
              <a:t>See </a:t>
            </a:r>
            <a:r>
              <a:rPr lang="en-US" altLang="he-IL" sz="2200" dirty="0">
                <a:hlinkClick r:id="rId3"/>
              </a:rPr>
              <a:t>https://www.cs.usfca.edu/~galles/visualization/AVLtree.html</a:t>
            </a:r>
            <a:endParaRPr lang="en-US" altLang="he-IL" sz="2200" dirty="0"/>
          </a:p>
          <a:p>
            <a:pPr marL="57150"/>
            <a:endParaRPr lang="en-US" altLang="he-IL" sz="2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8921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endParaRPr lang="de-DE" altLang="en-US" sz="7000" dirty="0"/>
          </a:p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r>
              <a:rPr lang="de-DE" altLang="en-US" sz="7000" dirty="0"/>
              <a:t>AVL trees - deletion</a:t>
            </a:r>
          </a:p>
        </p:txBody>
      </p:sp>
    </p:spTree>
    <p:extLst>
      <p:ext uri="{BB962C8B-B14F-4D97-AF65-F5344CB8AC3E}">
        <p14:creationId xmlns:p14="http://schemas.microsoft.com/office/powerpoint/2010/main" val="36252468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AVL Trees – deletion (an idea)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 indent="0"/>
            <a:r>
              <a:rPr lang="en-US" altLang="he-IL" sz="2200" u="sng" dirty="0"/>
              <a:t>remove (element)</a:t>
            </a:r>
          </a:p>
          <a:p>
            <a:pPr marL="514350" indent="-457200">
              <a:buFont typeface="Arial" panose="020B0604020202020204" pitchFamily="34" charset="0"/>
              <a:buAutoNum type="arabicParenR"/>
            </a:pPr>
            <a:r>
              <a:rPr lang="en-US" altLang="he-IL" sz="2200" dirty="0"/>
              <a:t>remove a node as in a BST (depending on the number of children)</a:t>
            </a:r>
          </a:p>
          <a:p>
            <a:pPr marL="514350" indent="-457200">
              <a:buFont typeface="Arial" panose="020B0604020202020204" pitchFamily="34" charset="0"/>
              <a:buAutoNum type="arabicParenR"/>
            </a:pPr>
            <a:r>
              <a:rPr lang="en-US" altLang="he-IL" sz="2200" dirty="0"/>
              <a:t>Update the heights of all ancestors of the added node</a:t>
            </a:r>
          </a:p>
          <a:p>
            <a:pPr marL="514350" indent="-457200">
              <a:buFont typeface="Arial" panose="020B0604020202020204" pitchFamily="34" charset="0"/>
              <a:buAutoNum type="arabicParenR"/>
            </a:pPr>
            <a:r>
              <a:rPr lang="en-US" altLang="he-IL" sz="2200" dirty="0"/>
              <a:t>If a node becomes unbalanced (balance becomes +2 or -2)</a:t>
            </a:r>
          </a:p>
          <a:p>
            <a:pPr marL="57150" indent="0"/>
            <a:r>
              <a:rPr lang="en-US" altLang="he-IL" sz="2200" dirty="0"/>
              <a:t>		Apply “rotation” to fix the balance in this node.</a:t>
            </a:r>
          </a:p>
          <a:p>
            <a:pPr marL="57150" indent="0"/>
            <a:r>
              <a:rPr lang="en-US" altLang="he-IL" sz="2200" dirty="0"/>
              <a:t>		Rotation is done on the grand child with greatest height</a:t>
            </a:r>
          </a:p>
          <a:p>
            <a:pPr marL="57150" indent="0"/>
            <a:r>
              <a:rPr lang="en-US" altLang="he-IL" sz="2200" dirty="0"/>
              <a:t>		If two grandchildren have the same height, we rotate</a:t>
            </a:r>
            <a:br>
              <a:rPr lang="en-US" altLang="he-IL" sz="2200" dirty="0"/>
            </a:br>
            <a:r>
              <a:rPr lang="en-US" altLang="he-IL" sz="2200" dirty="0"/>
              <a:t>		using the grandchild in the same direction as the child</a:t>
            </a:r>
          </a:p>
          <a:p>
            <a:pPr marL="57150" indent="0"/>
            <a:endParaRPr lang="en-US" altLang="he-IL" sz="2200" dirty="0"/>
          </a:p>
          <a:p>
            <a:pPr marL="57150" indent="0"/>
            <a:endParaRPr lang="en-US" altLang="he-IL" sz="2200" dirty="0"/>
          </a:p>
          <a:p>
            <a:pPr marL="57150" indent="0"/>
            <a:endParaRPr lang="en-US" altLang="he-IL" sz="2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7823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017C7A0C-6D46-4C94-A965-C89D1F1DE0A0}"/>
              </a:ext>
            </a:extLst>
          </p:cNvPr>
          <p:cNvSpPr/>
          <p:nvPr/>
        </p:nvSpPr>
        <p:spPr bwMode="auto">
          <a:xfrm rot="21327791">
            <a:off x="4472965" y="2199835"/>
            <a:ext cx="1954491" cy="2897513"/>
          </a:xfrm>
          <a:custGeom>
            <a:avLst/>
            <a:gdLst>
              <a:gd name="connsiteX0" fmla="*/ 1324608 w 2010791"/>
              <a:gd name="connsiteY0" fmla="*/ 421105 h 2586789"/>
              <a:gd name="connsiteX1" fmla="*/ 1324608 w 2010791"/>
              <a:gd name="connsiteY1" fmla="*/ 421105 h 2586789"/>
              <a:gd name="connsiteX2" fmla="*/ 1878060 w 2010791"/>
              <a:gd name="connsiteY2" fmla="*/ 1143000 h 2586789"/>
              <a:gd name="connsiteX3" fmla="*/ 2010408 w 2010791"/>
              <a:gd name="connsiteY3" fmla="*/ 1395663 h 2586789"/>
              <a:gd name="connsiteX4" fmla="*/ 1625397 w 2010791"/>
              <a:gd name="connsiteY4" fmla="*/ 1816768 h 2586789"/>
              <a:gd name="connsiteX5" fmla="*/ 1420860 w 2010791"/>
              <a:gd name="connsiteY5" fmla="*/ 2009273 h 2586789"/>
              <a:gd name="connsiteX6" fmla="*/ 1264450 w 2010791"/>
              <a:gd name="connsiteY6" fmla="*/ 2141621 h 2586789"/>
              <a:gd name="connsiteX7" fmla="*/ 807250 w 2010791"/>
              <a:gd name="connsiteY7" fmla="*/ 2538663 h 2586789"/>
              <a:gd name="connsiteX8" fmla="*/ 554587 w 2010791"/>
              <a:gd name="connsiteY8" fmla="*/ 2586789 h 2586789"/>
              <a:gd name="connsiteX9" fmla="*/ 97387 w 2010791"/>
              <a:gd name="connsiteY9" fmla="*/ 2454442 h 2586789"/>
              <a:gd name="connsiteX10" fmla="*/ 73323 w 2010791"/>
              <a:gd name="connsiteY10" fmla="*/ 2418347 h 2586789"/>
              <a:gd name="connsiteX11" fmla="*/ 1134 w 2010791"/>
              <a:gd name="connsiteY11" fmla="*/ 2153652 h 2586789"/>
              <a:gd name="connsiteX12" fmla="*/ 13166 w 2010791"/>
              <a:gd name="connsiteY12" fmla="*/ 2069431 h 2586789"/>
              <a:gd name="connsiteX13" fmla="*/ 217702 w 2010791"/>
              <a:gd name="connsiteY13" fmla="*/ 1768642 h 2586789"/>
              <a:gd name="connsiteX14" fmla="*/ 434271 w 2010791"/>
              <a:gd name="connsiteY14" fmla="*/ 1540042 h 2586789"/>
              <a:gd name="connsiteX15" fmla="*/ 578650 w 2010791"/>
              <a:gd name="connsiteY15" fmla="*/ 1359568 h 2586789"/>
              <a:gd name="connsiteX16" fmla="*/ 614744 w 2010791"/>
              <a:gd name="connsiteY16" fmla="*/ 1239252 h 2586789"/>
              <a:gd name="connsiteX17" fmla="*/ 73323 w 2010791"/>
              <a:gd name="connsiteY17" fmla="*/ 577516 h 2586789"/>
              <a:gd name="connsiteX18" fmla="*/ 49260 w 2010791"/>
              <a:gd name="connsiteY18" fmla="*/ 433137 h 2586789"/>
              <a:gd name="connsiteX19" fmla="*/ 145513 w 2010791"/>
              <a:gd name="connsiteY19" fmla="*/ 240631 h 2586789"/>
              <a:gd name="connsiteX20" fmla="*/ 422239 w 2010791"/>
              <a:gd name="connsiteY20" fmla="*/ 24063 h 2586789"/>
              <a:gd name="connsiteX21" fmla="*/ 650839 w 2010791"/>
              <a:gd name="connsiteY21" fmla="*/ 0 h 2586789"/>
              <a:gd name="connsiteX22" fmla="*/ 891471 w 2010791"/>
              <a:gd name="connsiteY22" fmla="*/ 168442 h 2586789"/>
              <a:gd name="connsiteX23" fmla="*/ 1023818 w 2010791"/>
              <a:gd name="connsiteY23" fmla="*/ 276726 h 2586789"/>
              <a:gd name="connsiteX24" fmla="*/ 1108039 w 2010791"/>
              <a:gd name="connsiteY24" fmla="*/ 312821 h 2586789"/>
              <a:gd name="connsiteX25" fmla="*/ 1180229 w 2010791"/>
              <a:gd name="connsiteY25" fmla="*/ 372979 h 2586789"/>
              <a:gd name="connsiteX26" fmla="*/ 1300544 w 2010791"/>
              <a:gd name="connsiteY26" fmla="*/ 469231 h 2586789"/>
              <a:gd name="connsiteX27" fmla="*/ 1300544 w 2010791"/>
              <a:gd name="connsiteY27" fmla="*/ 469231 h 2586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010791" h="2586789">
                <a:moveTo>
                  <a:pt x="1324608" y="421105"/>
                </a:moveTo>
                <a:lnTo>
                  <a:pt x="1324608" y="421105"/>
                </a:lnTo>
                <a:cubicBezTo>
                  <a:pt x="1509092" y="661737"/>
                  <a:pt x="1703563" y="895031"/>
                  <a:pt x="1878060" y="1143000"/>
                </a:cubicBezTo>
                <a:cubicBezTo>
                  <a:pt x="1932775" y="1220754"/>
                  <a:pt x="2017182" y="1300829"/>
                  <a:pt x="2010408" y="1395663"/>
                </a:cubicBezTo>
                <a:cubicBezTo>
                  <a:pt x="1997706" y="1573489"/>
                  <a:pt x="1735317" y="1722551"/>
                  <a:pt x="1625397" y="1816768"/>
                </a:cubicBezTo>
                <a:cubicBezTo>
                  <a:pt x="1554310" y="1877699"/>
                  <a:pt x="1490452" y="1946640"/>
                  <a:pt x="1420860" y="2009273"/>
                </a:cubicBezTo>
                <a:cubicBezTo>
                  <a:pt x="1370095" y="2054961"/>
                  <a:pt x="1314379" y="2095021"/>
                  <a:pt x="1264450" y="2141621"/>
                </a:cubicBezTo>
                <a:cubicBezTo>
                  <a:pt x="1131753" y="2265472"/>
                  <a:pt x="975503" y="2458542"/>
                  <a:pt x="807250" y="2538663"/>
                </a:cubicBezTo>
                <a:cubicBezTo>
                  <a:pt x="729843" y="2575523"/>
                  <a:pt x="638808" y="2570747"/>
                  <a:pt x="554587" y="2586789"/>
                </a:cubicBezTo>
                <a:cubicBezTo>
                  <a:pt x="290275" y="2572106"/>
                  <a:pt x="350844" y="2604212"/>
                  <a:pt x="97387" y="2454442"/>
                </a:cubicBezTo>
                <a:cubicBezTo>
                  <a:pt x="84938" y="2447086"/>
                  <a:pt x="81344" y="2430379"/>
                  <a:pt x="73323" y="2418347"/>
                </a:cubicBezTo>
                <a:cubicBezTo>
                  <a:pt x="49260" y="2330115"/>
                  <a:pt x="16672" y="2243776"/>
                  <a:pt x="1134" y="2153652"/>
                </a:cubicBezTo>
                <a:cubicBezTo>
                  <a:pt x="-3684" y="2125706"/>
                  <a:pt x="8093" y="2097332"/>
                  <a:pt x="13166" y="2069431"/>
                </a:cubicBezTo>
                <a:cubicBezTo>
                  <a:pt x="36799" y="1939449"/>
                  <a:pt x="105312" y="1900865"/>
                  <a:pt x="217702" y="1768642"/>
                </a:cubicBezTo>
                <a:cubicBezTo>
                  <a:pt x="285683" y="1688665"/>
                  <a:pt x="368700" y="1622006"/>
                  <a:pt x="434271" y="1540042"/>
                </a:cubicBezTo>
                <a:lnTo>
                  <a:pt x="578650" y="1359568"/>
                </a:lnTo>
                <a:cubicBezTo>
                  <a:pt x="590681" y="1319463"/>
                  <a:pt x="630848" y="1277902"/>
                  <a:pt x="614744" y="1239252"/>
                </a:cubicBezTo>
                <a:cubicBezTo>
                  <a:pt x="528983" y="1033425"/>
                  <a:pt x="207359" y="721480"/>
                  <a:pt x="73323" y="577516"/>
                </a:cubicBezTo>
                <a:cubicBezTo>
                  <a:pt x="65302" y="529390"/>
                  <a:pt x="41841" y="481360"/>
                  <a:pt x="49260" y="433137"/>
                </a:cubicBezTo>
                <a:cubicBezTo>
                  <a:pt x="57171" y="381718"/>
                  <a:pt x="91022" y="284224"/>
                  <a:pt x="145513" y="240631"/>
                </a:cubicBezTo>
                <a:cubicBezTo>
                  <a:pt x="236978" y="167459"/>
                  <a:pt x="316485" y="74422"/>
                  <a:pt x="422239" y="24063"/>
                </a:cubicBezTo>
                <a:cubicBezTo>
                  <a:pt x="491417" y="-8879"/>
                  <a:pt x="574639" y="8021"/>
                  <a:pt x="650839" y="0"/>
                </a:cubicBezTo>
                <a:cubicBezTo>
                  <a:pt x="731050" y="56147"/>
                  <a:pt x="812840" y="110103"/>
                  <a:pt x="891471" y="168442"/>
                </a:cubicBezTo>
                <a:cubicBezTo>
                  <a:pt x="937248" y="202405"/>
                  <a:pt x="976391" y="245108"/>
                  <a:pt x="1023818" y="276726"/>
                </a:cubicBezTo>
                <a:cubicBezTo>
                  <a:pt x="1049232" y="293668"/>
                  <a:pt x="1082027" y="296813"/>
                  <a:pt x="1108039" y="312821"/>
                </a:cubicBezTo>
                <a:cubicBezTo>
                  <a:pt x="1134716" y="329238"/>
                  <a:pt x="1155599" y="353627"/>
                  <a:pt x="1180229" y="372979"/>
                </a:cubicBezTo>
                <a:cubicBezTo>
                  <a:pt x="1303109" y="469528"/>
                  <a:pt x="1243158" y="411845"/>
                  <a:pt x="1300544" y="469231"/>
                </a:cubicBezTo>
                <a:lnTo>
                  <a:pt x="1300544" y="469231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264B67B6-4299-444F-AD8F-51CD4AF6BEFD}"/>
              </a:ext>
            </a:extLst>
          </p:cNvPr>
          <p:cNvSpPr/>
          <p:nvPr/>
        </p:nvSpPr>
        <p:spPr bwMode="auto">
          <a:xfrm rot="21302329">
            <a:off x="7343091" y="2658638"/>
            <a:ext cx="2574758" cy="2004219"/>
          </a:xfrm>
          <a:custGeom>
            <a:avLst/>
            <a:gdLst>
              <a:gd name="connsiteX0" fmla="*/ 372979 w 2574758"/>
              <a:gd name="connsiteY0" fmla="*/ 404019 h 2004219"/>
              <a:gd name="connsiteX1" fmla="*/ 372979 w 2574758"/>
              <a:gd name="connsiteY1" fmla="*/ 404019 h 2004219"/>
              <a:gd name="connsiteX2" fmla="*/ 1395664 w 2574758"/>
              <a:gd name="connsiteY2" fmla="*/ 6977 h 2004219"/>
              <a:gd name="connsiteX3" fmla="*/ 1684421 w 2574758"/>
              <a:gd name="connsiteY3" fmla="*/ 19009 h 2004219"/>
              <a:gd name="connsiteX4" fmla="*/ 1780674 w 2574758"/>
              <a:gd name="connsiteY4" fmla="*/ 31041 h 2004219"/>
              <a:gd name="connsiteX5" fmla="*/ 1864895 w 2574758"/>
              <a:gd name="connsiteY5" fmla="*/ 127293 h 2004219"/>
              <a:gd name="connsiteX6" fmla="*/ 1900990 w 2574758"/>
              <a:gd name="connsiteY6" fmla="*/ 151356 h 2004219"/>
              <a:gd name="connsiteX7" fmla="*/ 1973179 w 2574758"/>
              <a:gd name="connsiteY7" fmla="*/ 235577 h 2004219"/>
              <a:gd name="connsiteX8" fmla="*/ 1997243 w 2574758"/>
              <a:gd name="connsiteY8" fmla="*/ 271672 h 2004219"/>
              <a:gd name="connsiteX9" fmla="*/ 2081464 w 2574758"/>
              <a:gd name="connsiteY9" fmla="*/ 355893 h 2004219"/>
              <a:gd name="connsiteX10" fmla="*/ 2117558 w 2574758"/>
              <a:gd name="connsiteY10" fmla="*/ 391988 h 2004219"/>
              <a:gd name="connsiteX11" fmla="*/ 2165685 w 2574758"/>
              <a:gd name="connsiteY11" fmla="*/ 452146 h 2004219"/>
              <a:gd name="connsiteX12" fmla="*/ 2237874 w 2574758"/>
              <a:gd name="connsiteY12" fmla="*/ 548398 h 2004219"/>
              <a:gd name="connsiteX13" fmla="*/ 2286000 w 2574758"/>
              <a:gd name="connsiteY13" fmla="*/ 656683 h 2004219"/>
              <a:gd name="connsiteX14" fmla="*/ 2310064 w 2574758"/>
              <a:gd name="connsiteY14" fmla="*/ 716841 h 2004219"/>
              <a:gd name="connsiteX15" fmla="*/ 2346158 w 2574758"/>
              <a:gd name="connsiteY15" fmla="*/ 740904 h 2004219"/>
              <a:gd name="connsiteX16" fmla="*/ 2382253 w 2574758"/>
              <a:gd name="connsiteY16" fmla="*/ 861219 h 2004219"/>
              <a:gd name="connsiteX17" fmla="*/ 2406316 w 2574758"/>
              <a:gd name="connsiteY17" fmla="*/ 885283 h 2004219"/>
              <a:gd name="connsiteX18" fmla="*/ 2454443 w 2574758"/>
              <a:gd name="connsiteY18" fmla="*/ 957472 h 2004219"/>
              <a:gd name="connsiteX19" fmla="*/ 2526632 w 2574758"/>
              <a:gd name="connsiteY19" fmla="*/ 1053725 h 2004219"/>
              <a:gd name="connsiteX20" fmla="*/ 2562727 w 2574758"/>
              <a:gd name="connsiteY20" fmla="*/ 1137946 h 2004219"/>
              <a:gd name="connsiteX21" fmla="*/ 2574758 w 2574758"/>
              <a:gd name="connsiteY21" fmla="*/ 1186072 h 2004219"/>
              <a:gd name="connsiteX22" fmla="*/ 2562727 w 2574758"/>
              <a:gd name="connsiteY22" fmla="*/ 1715462 h 2004219"/>
              <a:gd name="connsiteX23" fmla="*/ 2526632 w 2574758"/>
              <a:gd name="connsiteY23" fmla="*/ 1811714 h 2004219"/>
              <a:gd name="connsiteX24" fmla="*/ 2442411 w 2574758"/>
              <a:gd name="connsiteY24" fmla="*/ 1871872 h 2004219"/>
              <a:gd name="connsiteX25" fmla="*/ 2406316 w 2574758"/>
              <a:gd name="connsiteY25" fmla="*/ 1895935 h 2004219"/>
              <a:gd name="connsiteX26" fmla="*/ 2370221 w 2574758"/>
              <a:gd name="connsiteY26" fmla="*/ 1932030 h 2004219"/>
              <a:gd name="connsiteX27" fmla="*/ 2322095 w 2574758"/>
              <a:gd name="connsiteY27" fmla="*/ 1944062 h 2004219"/>
              <a:gd name="connsiteX28" fmla="*/ 2249906 w 2574758"/>
              <a:gd name="connsiteY28" fmla="*/ 1968125 h 2004219"/>
              <a:gd name="connsiteX29" fmla="*/ 2177716 w 2574758"/>
              <a:gd name="connsiteY29" fmla="*/ 1992188 h 2004219"/>
              <a:gd name="connsiteX30" fmla="*/ 2141621 w 2574758"/>
              <a:gd name="connsiteY30" fmla="*/ 2004219 h 2004219"/>
              <a:gd name="connsiteX31" fmla="*/ 2057400 w 2574758"/>
              <a:gd name="connsiteY31" fmla="*/ 1992188 h 2004219"/>
              <a:gd name="connsiteX32" fmla="*/ 1997243 w 2574758"/>
              <a:gd name="connsiteY32" fmla="*/ 1980156 h 2004219"/>
              <a:gd name="connsiteX33" fmla="*/ 1876927 w 2574758"/>
              <a:gd name="connsiteY33" fmla="*/ 1968125 h 2004219"/>
              <a:gd name="connsiteX34" fmla="*/ 1684421 w 2574758"/>
              <a:gd name="connsiteY34" fmla="*/ 1944062 h 2004219"/>
              <a:gd name="connsiteX35" fmla="*/ 1636295 w 2574758"/>
              <a:gd name="connsiteY35" fmla="*/ 1932030 h 2004219"/>
              <a:gd name="connsiteX36" fmla="*/ 1431758 w 2574758"/>
              <a:gd name="connsiteY36" fmla="*/ 1907967 h 2004219"/>
              <a:gd name="connsiteX37" fmla="*/ 1143000 w 2574758"/>
              <a:gd name="connsiteY37" fmla="*/ 1883904 h 2004219"/>
              <a:gd name="connsiteX38" fmla="*/ 1058779 w 2574758"/>
              <a:gd name="connsiteY38" fmla="*/ 1859841 h 2004219"/>
              <a:gd name="connsiteX39" fmla="*/ 890337 w 2574758"/>
              <a:gd name="connsiteY39" fmla="*/ 1847809 h 2004219"/>
              <a:gd name="connsiteX40" fmla="*/ 818148 w 2574758"/>
              <a:gd name="connsiteY40" fmla="*/ 1835777 h 2004219"/>
              <a:gd name="connsiteX41" fmla="*/ 709864 w 2574758"/>
              <a:gd name="connsiteY41" fmla="*/ 1823746 h 2004219"/>
              <a:gd name="connsiteX42" fmla="*/ 637674 w 2574758"/>
              <a:gd name="connsiteY42" fmla="*/ 1799683 h 2004219"/>
              <a:gd name="connsiteX43" fmla="*/ 565485 w 2574758"/>
              <a:gd name="connsiteY43" fmla="*/ 1787651 h 2004219"/>
              <a:gd name="connsiteX44" fmla="*/ 409074 w 2574758"/>
              <a:gd name="connsiteY44" fmla="*/ 1763588 h 2004219"/>
              <a:gd name="connsiteX45" fmla="*/ 372979 w 2574758"/>
              <a:gd name="connsiteY45" fmla="*/ 1751556 h 2004219"/>
              <a:gd name="connsiteX46" fmla="*/ 288758 w 2574758"/>
              <a:gd name="connsiteY46" fmla="*/ 1727493 h 2004219"/>
              <a:gd name="connsiteX47" fmla="*/ 192506 w 2574758"/>
              <a:gd name="connsiteY47" fmla="*/ 1679367 h 2004219"/>
              <a:gd name="connsiteX48" fmla="*/ 120316 w 2574758"/>
              <a:gd name="connsiteY48" fmla="*/ 1631241 h 2004219"/>
              <a:gd name="connsiteX49" fmla="*/ 96253 w 2574758"/>
              <a:gd name="connsiteY49" fmla="*/ 1607177 h 2004219"/>
              <a:gd name="connsiteX50" fmla="*/ 84221 w 2574758"/>
              <a:gd name="connsiteY50" fmla="*/ 1571083 h 2004219"/>
              <a:gd name="connsiteX51" fmla="*/ 48127 w 2574758"/>
              <a:gd name="connsiteY51" fmla="*/ 1547019 h 2004219"/>
              <a:gd name="connsiteX52" fmla="*/ 24064 w 2574758"/>
              <a:gd name="connsiteY52" fmla="*/ 1510925 h 2004219"/>
              <a:gd name="connsiteX53" fmla="*/ 0 w 2574758"/>
              <a:gd name="connsiteY53" fmla="*/ 1426704 h 2004219"/>
              <a:gd name="connsiteX54" fmla="*/ 36095 w 2574758"/>
              <a:gd name="connsiteY54" fmla="*/ 1174041 h 2004219"/>
              <a:gd name="connsiteX55" fmla="*/ 48127 w 2574758"/>
              <a:gd name="connsiteY55" fmla="*/ 1113883 h 2004219"/>
              <a:gd name="connsiteX56" fmla="*/ 84221 w 2574758"/>
              <a:gd name="connsiteY56" fmla="*/ 1065756 h 2004219"/>
              <a:gd name="connsiteX57" fmla="*/ 120316 w 2574758"/>
              <a:gd name="connsiteY57" fmla="*/ 981535 h 2004219"/>
              <a:gd name="connsiteX58" fmla="*/ 168443 w 2574758"/>
              <a:gd name="connsiteY58" fmla="*/ 921377 h 2004219"/>
              <a:gd name="connsiteX59" fmla="*/ 180474 w 2574758"/>
              <a:gd name="connsiteY59" fmla="*/ 873251 h 2004219"/>
              <a:gd name="connsiteX60" fmla="*/ 192506 w 2574758"/>
              <a:gd name="connsiteY60" fmla="*/ 837156 h 2004219"/>
              <a:gd name="connsiteX61" fmla="*/ 216569 w 2574758"/>
              <a:gd name="connsiteY61" fmla="*/ 728872 h 2004219"/>
              <a:gd name="connsiteX62" fmla="*/ 228600 w 2574758"/>
              <a:gd name="connsiteY62" fmla="*/ 692777 h 2004219"/>
              <a:gd name="connsiteX63" fmla="*/ 252664 w 2574758"/>
              <a:gd name="connsiteY63" fmla="*/ 668714 h 2004219"/>
              <a:gd name="connsiteX64" fmla="*/ 288758 w 2574758"/>
              <a:gd name="connsiteY64" fmla="*/ 548398 h 2004219"/>
              <a:gd name="connsiteX65" fmla="*/ 336885 w 2574758"/>
              <a:gd name="connsiteY65" fmla="*/ 488241 h 2004219"/>
              <a:gd name="connsiteX66" fmla="*/ 385011 w 2574758"/>
              <a:gd name="connsiteY66" fmla="*/ 416051 h 2004219"/>
              <a:gd name="connsiteX67" fmla="*/ 372979 w 2574758"/>
              <a:gd name="connsiteY67" fmla="*/ 404019 h 2004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2574758" h="2004219">
                <a:moveTo>
                  <a:pt x="372979" y="404019"/>
                </a:moveTo>
                <a:lnTo>
                  <a:pt x="372979" y="404019"/>
                </a:lnTo>
                <a:cubicBezTo>
                  <a:pt x="709130" y="249572"/>
                  <a:pt x="1027809" y="83614"/>
                  <a:pt x="1395664" y="6977"/>
                </a:cubicBezTo>
                <a:cubicBezTo>
                  <a:pt x="1489975" y="-12671"/>
                  <a:pt x="1588169" y="14998"/>
                  <a:pt x="1684421" y="19009"/>
                </a:cubicBezTo>
                <a:cubicBezTo>
                  <a:pt x="1716505" y="23020"/>
                  <a:pt x="1749479" y="22533"/>
                  <a:pt x="1780674" y="31041"/>
                </a:cubicBezTo>
                <a:cubicBezTo>
                  <a:pt x="1825120" y="43163"/>
                  <a:pt x="1840172" y="99038"/>
                  <a:pt x="1864895" y="127293"/>
                </a:cubicBezTo>
                <a:cubicBezTo>
                  <a:pt x="1874417" y="138175"/>
                  <a:pt x="1888958" y="143335"/>
                  <a:pt x="1900990" y="151356"/>
                </a:cubicBezTo>
                <a:cubicBezTo>
                  <a:pt x="1956231" y="234218"/>
                  <a:pt x="1885657" y="133469"/>
                  <a:pt x="1973179" y="235577"/>
                </a:cubicBezTo>
                <a:cubicBezTo>
                  <a:pt x="1982590" y="246556"/>
                  <a:pt x="1987569" y="260924"/>
                  <a:pt x="1997243" y="271672"/>
                </a:cubicBezTo>
                <a:cubicBezTo>
                  <a:pt x="2023802" y="301182"/>
                  <a:pt x="2053390" y="327819"/>
                  <a:pt x="2081464" y="355893"/>
                </a:cubicBezTo>
                <a:cubicBezTo>
                  <a:pt x="2093495" y="367925"/>
                  <a:pt x="2108120" y="377831"/>
                  <a:pt x="2117558" y="391988"/>
                </a:cubicBezTo>
                <a:cubicBezTo>
                  <a:pt x="2191622" y="503086"/>
                  <a:pt x="2097107" y="366425"/>
                  <a:pt x="2165685" y="452146"/>
                </a:cubicBezTo>
                <a:cubicBezTo>
                  <a:pt x="2190739" y="483463"/>
                  <a:pt x="2237874" y="548398"/>
                  <a:pt x="2237874" y="548398"/>
                </a:cubicBezTo>
                <a:cubicBezTo>
                  <a:pt x="2263335" y="624780"/>
                  <a:pt x="2233794" y="541830"/>
                  <a:pt x="2286000" y="656683"/>
                </a:cubicBezTo>
                <a:cubicBezTo>
                  <a:pt x="2294937" y="676345"/>
                  <a:pt x="2297511" y="699266"/>
                  <a:pt x="2310064" y="716841"/>
                </a:cubicBezTo>
                <a:cubicBezTo>
                  <a:pt x="2318469" y="728608"/>
                  <a:pt x="2334127" y="732883"/>
                  <a:pt x="2346158" y="740904"/>
                </a:cubicBezTo>
                <a:cubicBezTo>
                  <a:pt x="2351611" y="762714"/>
                  <a:pt x="2372490" y="851456"/>
                  <a:pt x="2382253" y="861219"/>
                </a:cubicBezTo>
                <a:cubicBezTo>
                  <a:pt x="2390274" y="869240"/>
                  <a:pt x="2399510" y="876208"/>
                  <a:pt x="2406316" y="885283"/>
                </a:cubicBezTo>
                <a:cubicBezTo>
                  <a:pt x="2423668" y="908419"/>
                  <a:pt x="2433994" y="937022"/>
                  <a:pt x="2454443" y="957472"/>
                </a:cubicBezTo>
                <a:cubicBezTo>
                  <a:pt x="2507073" y="1010103"/>
                  <a:pt x="2481783" y="978977"/>
                  <a:pt x="2526632" y="1053725"/>
                </a:cubicBezTo>
                <a:cubicBezTo>
                  <a:pt x="2561177" y="1191900"/>
                  <a:pt x="2512871" y="1021614"/>
                  <a:pt x="2562727" y="1137946"/>
                </a:cubicBezTo>
                <a:cubicBezTo>
                  <a:pt x="2569241" y="1153145"/>
                  <a:pt x="2570748" y="1170030"/>
                  <a:pt x="2574758" y="1186072"/>
                </a:cubicBezTo>
                <a:cubicBezTo>
                  <a:pt x="2570748" y="1362535"/>
                  <a:pt x="2569925" y="1539100"/>
                  <a:pt x="2562727" y="1715462"/>
                </a:cubicBezTo>
                <a:cubicBezTo>
                  <a:pt x="2560947" y="1759071"/>
                  <a:pt x="2552783" y="1780332"/>
                  <a:pt x="2526632" y="1811714"/>
                </a:cubicBezTo>
                <a:cubicBezTo>
                  <a:pt x="2486546" y="1859817"/>
                  <a:pt x="2496594" y="1840910"/>
                  <a:pt x="2442411" y="1871872"/>
                </a:cubicBezTo>
                <a:cubicBezTo>
                  <a:pt x="2429856" y="1879046"/>
                  <a:pt x="2417425" y="1886678"/>
                  <a:pt x="2406316" y="1895935"/>
                </a:cubicBezTo>
                <a:cubicBezTo>
                  <a:pt x="2393244" y="1906828"/>
                  <a:pt x="2384994" y="1923588"/>
                  <a:pt x="2370221" y="1932030"/>
                </a:cubicBezTo>
                <a:cubicBezTo>
                  <a:pt x="2355864" y="1940234"/>
                  <a:pt x="2337933" y="1939310"/>
                  <a:pt x="2322095" y="1944062"/>
                </a:cubicBezTo>
                <a:cubicBezTo>
                  <a:pt x="2297800" y="1951351"/>
                  <a:pt x="2273969" y="1960104"/>
                  <a:pt x="2249906" y="1968125"/>
                </a:cubicBezTo>
                <a:lnTo>
                  <a:pt x="2177716" y="1992188"/>
                </a:lnTo>
                <a:lnTo>
                  <a:pt x="2141621" y="2004219"/>
                </a:lnTo>
                <a:cubicBezTo>
                  <a:pt x="2113547" y="2000209"/>
                  <a:pt x="2085373" y="1996850"/>
                  <a:pt x="2057400" y="1992188"/>
                </a:cubicBezTo>
                <a:cubicBezTo>
                  <a:pt x="2037229" y="1988826"/>
                  <a:pt x="2017513" y="1982859"/>
                  <a:pt x="1997243" y="1980156"/>
                </a:cubicBezTo>
                <a:cubicBezTo>
                  <a:pt x="1957291" y="1974829"/>
                  <a:pt x="1917032" y="1972135"/>
                  <a:pt x="1876927" y="1968125"/>
                </a:cubicBezTo>
                <a:cubicBezTo>
                  <a:pt x="1763588" y="1939790"/>
                  <a:pt x="1898900" y="1970872"/>
                  <a:pt x="1684421" y="1944062"/>
                </a:cubicBezTo>
                <a:cubicBezTo>
                  <a:pt x="1668013" y="1942011"/>
                  <a:pt x="1652564" y="1934988"/>
                  <a:pt x="1636295" y="1932030"/>
                </a:cubicBezTo>
                <a:cubicBezTo>
                  <a:pt x="1571273" y="1920207"/>
                  <a:pt x="1496296" y="1914420"/>
                  <a:pt x="1431758" y="1907967"/>
                </a:cubicBezTo>
                <a:cubicBezTo>
                  <a:pt x="1282425" y="1870632"/>
                  <a:pt x="1513282" y="1925046"/>
                  <a:pt x="1143000" y="1883904"/>
                </a:cubicBezTo>
                <a:cubicBezTo>
                  <a:pt x="1113982" y="1880680"/>
                  <a:pt x="1087683" y="1863970"/>
                  <a:pt x="1058779" y="1859841"/>
                </a:cubicBezTo>
                <a:cubicBezTo>
                  <a:pt x="1003054" y="1851880"/>
                  <a:pt x="946484" y="1851820"/>
                  <a:pt x="890337" y="1847809"/>
                </a:cubicBezTo>
                <a:cubicBezTo>
                  <a:pt x="866274" y="1843798"/>
                  <a:pt x="842329" y="1839001"/>
                  <a:pt x="818148" y="1835777"/>
                </a:cubicBezTo>
                <a:cubicBezTo>
                  <a:pt x="782150" y="1830977"/>
                  <a:pt x="745476" y="1830868"/>
                  <a:pt x="709864" y="1823746"/>
                </a:cubicBezTo>
                <a:cubicBezTo>
                  <a:pt x="684992" y="1818772"/>
                  <a:pt x="662694" y="1803853"/>
                  <a:pt x="637674" y="1799683"/>
                </a:cubicBezTo>
                <a:lnTo>
                  <a:pt x="565485" y="1787651"/>
                </a:lnTo>
                <a:cubicBezTo>
                  <a:pt x="364108" y="1756669"/>
                  <a:pt x="589244" y="1793615"/>
                  <a:pt x="409074" y="1763588"/>
                </a:cubicBezTo>
                <a:cubicBezTo>
                  <a:pt x="397042" y="1759577"/>
                  <a:pt x="385174" y="1755040"/>
                  <a:pt x="372979" y="1751556"/>
                </a:cubicBezTo>
                <a:cubicBezTo>
                  <a:pt x="348231" y="1744485"/>
                  <a:pt x="313173" y="1738591"/>
                  <a:pt x="288758" y="1727493"/>
                </a:cubicBezTo>
                <a:cubicBezTo>
                  <a:pt x="256102" y="1712649"/>
                  <a:pt x="217871" y="1704732"/>
                  <a:pt x="192506" y="1679367"/>
                </a:cubicBezTo>
                <a:cubicBezTo>
                  <a:pt x="147443" y="1634304"/>
                  <a:pt x="172553" y="1648652"/>
                  <a:pt x="120316" y="1631241"/>
                </a:cubicBezTo>
                <a:cubicBezTo>
                  <a:pt x="112295" y="1623220"/>
                  <a:pt x="102089" y="1616904"/>
                  <a:pt x="96253" y="1607177"/>
                </a:cubicBezTo>
                <a:cubicBezTo>
                  <a:pt x="89728" y="1596302"/>
                  <a:pt x="92143" y="1580986"/>
                  <a:pt x="84221" y="1571083"/>
                </a:cubicBezTo>
                <a:cubicBezTo>
                  <a:pt x="75188" y="1559792"/>
                  <a:pt x="60158" y="1555040"/>
                  <a:pt x="48127" y="1547019"/>
                </a:cubicBezTo>
                <a:cubicBezTo>
                  <a:pt x="40106" y="1534988"/>
                  <a:pt x="30531" y="1523858"/>
                  <a:pt x="24064" y="1510925"/>
                </a:cubicBezTo>
                <a:cubicBezTo>
                  <a:pt x="15434" y="1493664"/>
                  <a:pt x="3855" y="1442124"/>
                  <a:pt x="0" y="1426704"/>
                </a:cubicBezTo>
                <a:cubicBezTo>
                  <a:pt x="21830" y="1142922"/>
                  <a:pt x="-5243" y="1380724"/>
                  <a:pt x="36095" y="1174041"/>
                </a:cubicBezTo>
                <a:cubicBezTo>
                  <a:pt x="40106" y="1153988"/>
                  <a:pt x="39822" y="1132570"/>
                  <a:pt x="48127" y="1113883"/>
                </a:cubicBezTo>
                <a:cubicBezTo>
                  <a:pt x="56271" y="1095559"/>
                  <a:pt x="73593" y="1082761"/>
                  <a:pt x="84221" y="1065756"/>
                </a:cubicBezTo>
                <a:cubicBezTo>
                  <a:pt x="146822" y="965595"/>
                  <a:pt x="79375" y="1063419"/>
                  <a:pt x="120316" y="981535"/>
                </a:cubicBezTo>
                <a:cubicBezTo>
                  <a:pt x="135493" y="951181"/>
                  <a:pt x="146062" y="943758"/>
                  <a:pt x="168443" y="921377"/>
                </a:cubicBezTo>
                <a:cubicBezTo>
                  <a:pt x="172453" y="905335"/>
                  <a:pt x="175931" y="889150"/>
                  <a:pt x="180474" y="873251"/>
                </a:cubicBezTo>
                <a:cubicBezTo>
                  <a:pt x="183958" y="861056"/>
                  <a:pt x="189430" y="849460"/>
                  <a:pt x="192506" y="837156"/>
                </a:cubicBezTo>
                <a:cubicBezTo>
                  <a:pt x="217327" y="737870"/>
                  <a:pt x="191857" y="815365"/>
                  <a:pt x="216569" y="728872"/>
                </a:cubicBezTo>
                <a:cubicBezTo>
                  <a:pt x="220053" y="716678"/>
                  <a:pt x="222075" y="703652"/>
                  <a:pt x="228600" y="692777"/>
                </a:cubicBezTo>
                <a:cubicBezTo>
                  <a:pt x="234436" y="683050"/>
                  <a:pt x="244643" y="676735"/>
                  <a:pt x="252664" y="668714"/>
                </a:cubicBezTo>
                <a:cubicBezTo>
                  <a:pt x="259390" y="641811"/>
                  <a:pt x="277041" y="565974"/>
                  <a:pt x="288758" y="548398"/>
                </a:cubicBezTo>
                <a:cubicBezTo>
                  <a:pt x="319113" y="502866"/>
                  <a:pt x="302596" y="522528"/>
                  <a:pt x="336885" y="488241"/>
                </a:cubicBezTo>
                <a:cubicBezTo>
                  <a:pt x="350565" y="447200"/>
                  <a:pt x="344955" y="446093"/>
                  <a:pt x="385011" y="416051"/>
                </a:cubicBezTo>
                <a:cubicBezTo>
                  <a:pt x="388220" y="413645"/>
                  <a:pt x="374984" y="406024"/>
                  <a:pt x="372979" y="40401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AVL Trees – deletion (an idea)</a:t>
            </a:r>
            <a:endParaRPr lang="de-DE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7737ADC-BEB1-4518-B52D-DF300F575063}"/>
              </a:ext>
            </a:extLst>
          </p:cNvPr>
          <p:cNvSpPr txBox="1"/>
          <p:nvPr/>
        </p:nvSpPr>
        <p:spPr>
          <a:xfrm>
            <a:off x="843740" y="6738732"/>
            <a:ext cx="1571071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Remove 1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9CEE86A-7622-4305-BC60-A99B39CDB024}"/>
              </a:ext>
            </a:extLst>
          </p:cNvPr>
          <p:cNvSpPr txBox="1"/>
          <p:nvPr/>
        </p:nvSpPr>
        <p:spPr>
          <a:xfrm>
            <a:off x="3570840" y="6478421"/>
            <a:ext cx="3115302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Oh, no!</a:t>
            </a:r>
          </a:p>
          <a:p>
            <a:r>
              <a:rPr lang="en-US" b="1" dirty="0">
                <a:solidFill>
                  <a:schemeClr val="tx1"/>
                </a:solidFill>
              </a:rPr>
              <a:t>4 violates the AVL property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226405-8C89-4650-943B-85FA4E61D753}"/>
              </a:ext>
            </a:extLst>
          </p:cNvPr>
          <p:cNvSpPr txBox="1"/>
          <p:nvPr/>
        </p:nvSpPr>
        <p:spPr>
          <a:xfrm>
            <a:off x="7763389" y="5987629"/>
            <a:ext cx="3115302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That’s better!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29C70ED1-3951-449B-BD9F-36B4B21158EA}"/>
              </a:ext>
            </a:extLst>
          </p:cNvPr>
          <p:cNvSpPr/>
          <p:nvPr/>
        </p:nvSpPr>
        <p:spPr bwMode="auto">
          <a:xfrm>
            <a:off x="2801037" y="2812409"/>
            <a:ext cx="1340255" cy="496932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9E3ED4E5-B9D9-43CC-8023-DA98AB695001}"/>
              </a:ext>
            </a:extLst>
          </p:cNvPr>
          <p:cNvSpPr/>
          <p:nvPr/>
        </p:nvSpPr>
        <p:spPr bwMode="auto">
          <a:xfrm>
            <a:off x="6030376" y="2899704"/>
            <a:ext cx="1340255" cy="496932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FEB5D34-87E5-490F-9335-4996240102C4}"/>
              </a:ext>
            </a:extLst>
          </p:cNvPr>
          <p:cNvGrpSpPr/>
          <p:nvPr/>
        </p:nvGrpSpPr>
        <p:grpSpPr>
          <a:xfrm>
            <a:off x="359630" y="2313466"/>
            <a:ext cx="3534438" cy="3946416"/>
            <a:chOff x="359630" y="2313466"/>
            <a:chExt cx="3534438" cy="394641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6AB94AF-D164-4234-BBD1-85CD09526F92}"/>
                </a:ext>
              </a:extLst>
            </p:cNvPr>
            <p:cNvGrpSpPr/>
            <p:nvPr/>
          </p:nvGrpSpPr>
          <p:grpSpPr>
            <a:xfrm>
              <a:off x="638452" y="2313466"/>
              <a:ext cx="3255616" cy="2907099"/>
              <a:chOff x="5649732" y="2291464"/>
              <a:chExt cx="3255616" cy="2907099"/>
            </a:xfrm>
          </p:grpSpPr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FAB120EE-B6AA-4883-89AC-1FE0BEF18813}"/>
                  </a:ext>
                </a:extLst>
              </p:cNvPr>
              <p:cNvCxnSpPr>
                <a:cxnSpLocks/>
                <a:stCxn id="103" idx="4"/>
                <a:endCxn id="95" idx="0"/>
              </p:cNvCxnSpPr>
              <p:nvPr/>
            </p:nvCxnSpPr>
            <p:spPr bwMode="auto">
              <a:xfrm>
                <a:off x="7186783" y="3015746"/>
                <a:ext cx="692844" cy="752937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59DC06A3-23E2-4A46-97C9-C6F6612C1A40}"/>
                  </a:ext>
                </a:extLst>
              </p:cNvPr>
              <p:cNvSpPr/>
              <p:nvPr/>
            </p:nvSpPr>
            <p:spPr bwMode="auto">
              <a:xfrm>
                <a:off x="7612927" y="3768683"/>
                <a:ext cx="533400" cy="457200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lang="en-US" dirty="0">
                    <a:solidFill>
                      <a:schemeClr val="tx1"/>
                    </a:solidFill>
                  </a:rPr>
                  <a:t>9</a:t>
                </a:r>
                <a:endParaRPr kumimoji="0" lang="en-CA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4913D206-FD31-4314-8194-81AF55E29D85}"/>
                  </a:ext>
                </a:extLst>
              </p:cNvPr>
              <p:cNvCxnSpPr>
                <a:cxnSpLocks/>
                <a:stCxn id="102" idx="0"/>
                <a:endCxn id="95" idx="4"/>
              </p:cNvCxnSpPr>
              <p:nvPr/>
            </p:nvCxnSpPr>
            <p:spPr bwMode="auto">
              <a:xfrm flipV="1">
                <a:off x="7286139" y="4225883"/>
                <a:ext cx="593488" cy="51548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C052A0DD-0300-48D3-AA68-5FF29705BCF3}"/>
                  </a:ext>
                </a:extLst>
              </p:cNvPr>
              <p:cNvGrpSpPr/>
              <p:nvPr/>
            </p:nvGrpSpPr>
            <p:grpSpPr>
              <a:xfrm>
                <a:off x="7879627" y="4225883"/>
                <a:ext cx="750751" cy="946944"/>
                <a:chOff x="8088312" y="4149630"/>
                <a:chExt cx="750751" cy="946944"/>
              </a:xfrm>
            </p:grpSpPr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1931CB78-52C2-4C6A-A957-72E752DBB3C5}"/>
                    </a:ext>
                  </a:extLst>
                </p:cNvPr>
                <p:cNvSpPr/>
                <p:nvPr/>
              </p:nvSpPr>
              <p:spPr bwMode="auto">
                <a:xfrm>
                  <a:off x="8305663" y="4639374"/>
                  <a:ext cx="533400" cy="457200"/>
                </a:xfrm>
                <a:prstGeom prst="ellipse">
                  <a:avLst/>
                </a:prstGeom>
                <a:solidFill>
                  <a:srgbClr val="00B8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  <a:tabLst/>
                  </a:pPr>
                  <a:r>
                    <a:rPr kumimoji="0" lang="en-US" sz="13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10</a:t>
                  </a:r>
                  <a:endParaRPr kumimoji="0" lang="en-CA" sz="13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endParaRPr>
                </a:p>
              </p:txBody>
            </p: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F6C7F6A6-A2FB-4BE6-83D1-9D2A5141CBDD}"/>
                    </a:ext>
                  </a:extLst>
                </p:cNvPr>
                <p:cNvCxnSpPr>
                  <a:cxnSpLocks/>
                  <a:stCxn id="95" idx="4"/>
                  <a:endCxn id="98" idx="0"/>
                </p:cNvCxnSpPr>
                <p:nvPr/>
              </p:nvCxnSpPr>
              <p:spPr bwMode="auto">
                <a:xfrm>
                  <a:off x="8088312" y="4149630"/>
                  <a:ext cx="484051" cy="489744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F4D1F8B2-3858-4235-85C3-5F07DF00CF46}"/>
                  </a:ext>
                </a:extLst>
              </p:cNvPr>
              <p:cNvSpPr/>
              <p:nvPr/>
            </p:nvSpPr>
            <p:spPr bwMode="auto">
              <a:xfrm>
                <a:off x="6014437" y="3854091"/>
                <a:ext cx="533400" cy="457200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2</a:t>
                </a:r>
                <a:endParaRPr kumimoji="0" lang="en-CA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6BC15BE9-5F67-4C4E-97EA-6AA4ACC6DF4E}"/>
                  </a:ext>
                </a:extLst>
              </p:cNvPr>
              <p:cNvCxnSpPr>
                <a:cxnSpLocks/>
                <a:stCxn id="103" idx="4"/>
                <a:endCxn id="100" idx="0"/>
              </p:cNvCxnSpPr>
              <p:nvPr/>
            </p:nvCxnSpPr>
            <p:spPr bwMode="auto">
              <a:xfrm flipH="1">
                <a:off x="6281137" y="3015746"/>
                <a:ext cx="905646" cy="838345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A251BED4-D1B8-41FA-8FC5-84C480CC7524}"/>
                  </a:ext>
                </a:extLst>
              </p:cNvPr>
              <p:cNvSpPr/>
              <p:nvPr/>
            </p:nvSpPr>
            <p:spPr bwMode="auto">
              <a:xfrm>
                <a:off x="7019439" y="4741363"/>
                <a:ext cx="533400" cy="457200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lang="en-US" dirty="0">
                    <a:solidFill>
                      <a:schemeClr val="tx1"/>
                    </a:solidFill>
                  </a:rPr>
                  <a:t>8</a:t>
                </a:r>
                <a:endParaRPr kumimoji="0" lang="en-CA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D80C1629-0169-4B49-A1C4-AC1B783C9668}"/>
                  </a:ext>
                </a:extLst>
              </p:cNvPr>
              <p:cNvSpPr/>
              <p:nvPr/>
            </p:nvSpPr>
            <p:spPr bwMode="auto">
              <a:xfrm>
                <a:off x="6920083" y="2558546"/>
                <a:ext cx="533400" cy="457200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  <a:endParaRPr kumimoji="0" lang="en-CA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75F1CEC4-659D-4477-AEE6-8C388FEA3E87}"/>
                  </a:ext>
                </a:extLst>
              </p:cNvPr>
              <p:cNvSpPr txBox="1"/>
              <p:nvPr/>
            </p:nvSpPr>
            <p:spPr>
              <a:xfrm>
                <a:off x="5649732" y="3915282"/>
                <a:ext cx="312906" cy="349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1</a:t>
                </a:r>
                <a:endParaRPr lang="en-CA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2F00BCF-69C2-4752-8F93-D8B9F07056CD}"/>
                  </a:ext>
                </a:extLst>
              </p:cNvPr>
              <p:cNvSpPr txBox="1"/>
              <p:nvPr/>
            </p:nvSpPr>
            <p:spPr>
              <a:xfrm>
                <a:off x="8134572" y="3647315"/>
                <a:ext cx="312906" cy="349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2</a:t>
                </a:r>
                <a:endParaRPr lang="en-CA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21B238F0-D553-4708-950E-F132F79811F7}"/>
                  </a:ext>
                </a:extLst>
              </p:cNvPr>
              <p:cNvSpPr txBox="1"/>
              <p:nvPr/>
            </p:nvSpPr>
            <p:spPr>
              <a:xfrm>
                <a:off x="7129686" y="2291464"/>
                <a:ext cx="312906" cy="349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3</a:t>
                </a:r>
                <a:endParaRPr lang="en-CA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6232730E-1AD6-4E95-8474-7CDA07B137D9}"/>
                  </a:ext>
                </a:extLst>
              </p:cNvPr>
              <p:cNvSpPr txBox="1"/>
              <p:nvPr/>
            </p:nvSpPr>
            <p:spPr>
              <a:xfrm>
                <a:off x="6763630" y="4472089"/>
                <a:ext cx="312906" cy="349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1</a:t>
                </a:r>
                <a:endParaRPr lang="en-CA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00F777FD-1DCA-4609-BDC4-CCACBF38E4BB}"/>
                  </a:ext>
                </a:extLst>
              </p:cNvPr>
              <p:cNvSpPr txBox="1"/>
              <p:nvPr/>
            </p:nvSpPr>
            <p:spPr>
              <a:xfrm>
                <a:off x="8592442" y="4511071"/>
                <a:ext cx="312906" cy="349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0</a:t>
                </a:r>
                <a:endParaRPr lang="en-CA" b="1" dirty="0">
                  <a:solidFill>
                    <a:srgbClr val="C00000"/>
                  </a:solidFill>
                </a:endParaRPr>
              </a:p>
            </p:txBody>
          </p:sp>
        </p:grp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186DD1C-007D-4EEC-A93C-C7945871CBCB}"/>
                </a:ext>
              </a:extLst>
            </p:cNvPr>
            <p:cNvCxnSpPr>
              <a:cxnSpLocks/>
              <a:stCxn id="53" idx="0"/>
              <a:endCxn id="102" idx="3"/>
            </p:cNvCxnSpPr>
            <p:nvPr/>
          </p:nvCxnSpPr>
          <p:spPr bwMode="auto">
            <a:xfrm flipV="1">
              <a:off x="1629275" y="5153610"/>
              <a:ext cx="456999" cy="46397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F31225E5-66A4-49B3-A8D0-EC94BF712C9C}"/>
                </a:ext>
              </a:extLst>
            </p:cNvPr>
            <p:cNvSpPr/>
            <p:nvPr/>
          </p:nvSpPr>
          <p:spPr bwMode="auto">
            <a:xfrm>
              <a:off x="1362575" y="5617585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6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0B1E3EB-351A-4E10-A398-DDB048E18BCF}"/>
                </a:ext>
              </a:extLst>
            </p:cNvPr>
            <p:cNvSpPr/>
            <p:nvPr/>
          </p:nvSpPr>
          <p:spPr bwMode="auto">
            <a:xfrm>
              <a:off x="359630" y="4843604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1CA8FAF-2739-4096-815E-566A97F2A4D7}"/>
                </a:ext>
              </a:extLst>
            </p:cNvPr>
            <p:cNvCxnSpPr>
              <a:cxnSpLocks/>
              <a:stCxn id="100" idx="4"/>
              <a:endCxn id="55" idx="0"/>
            </p:cNvCxnSpPr>
            <p:nvPr/>
          </p:nvCxnSpPr>
          <p:spPr bwMode="auto">
            <a:xfrm flipH="1">
              <a:off x="626330" y="4333293"/>
              <a:ext cx="643527" cy="51031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57552DA-B279-4D79-B813-CCDDB0B4D858}"/>
                </a:ext>
              </a:extLst>
            </p:cNvPr>
            <p:cNvSpPr txBox="1"/>
            <p:nvPr/>
          </p:nvSpPr>
          <p:spPr>
            <a:xfrm>
              <a:off x="1851706" y="5909914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0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4865997-74C8-41D8-8359-9E92E92DE76C}"/>
                </a:ext>
              </a:extLst>
            </p:cNvPr>
            <p:cNvSpPr txBox="1"/>
            <p:nvPr/>
          </p:nvSpPr>
          <p:spPr>
            <a:xfrm>
              <a:off x="955393" y="4832318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0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F514C85-44E2-4622-B6C9-A0D9DB1D90DC}"/>
              </a:ext>
            </a:extLst>
          </p:cNvPr>
          <p:cNvGrpSpPr/>
          <p:nvPr/>
        </p:nvGrpSpPr>
        <p:grpSpPr>
          <a:xfrm>
            <a:off x="3852861" y="2131870"/>
            <a:ext cx="2954734" cy="3946416"/>
            <a:chOff x="1003157" y="2313466"/>
            <a:chExt cx="2890911" cy="3946416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140AA7C9-677E-4A6B-9BD3-1668B2119F48}"/>
                </a:ext>
              </a:extLst>
            </p:cNvPr>
            <p:cNvGrpSpPr/>
            <p:nvPr/>
          </p:nvGrpSpPr>
          <p:grpSpPr>
            <a:xfrm>
              <a:off x="1003157" y="2313466"/>
              <a:ext cx="2890911" cy="2907099"/>
              <a:chOff x="6014437" y="2291464"/>
              <a:chExt cx="2890911" cy="2907099"/>
            </a:xfrm>
          </p:grpSpPr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2D0920E2-8F2F-413B-A6AE-63C6B23BC9E0}"/>
                  </a:ext>
                </a:extLst>
              </p:cNvPr>
              <p:cNvCxnSpPr>
                <a:cxnSpLocks/>
                <a:stCxn id="119" idx="4"/>
                <a:endCxn id="112" idx="0"/>
              </p:cNvCxnSpPr>
              <p:nvPr/>
            </p:nvCxnSpPr>
            <p:spPr bwMode="auto">
              <a:xfrm>
                <a:off x="7186783" y="3015746"/>
                <a:ext cx="692844" cy="752937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C89C2D97-C871-488A-80FB-FC09576050D0}"/>
                  </a:ext>
                </a:extLst>
              </p:cNvPr>
              <p:cNvSpPr/>
              <p:nvPr/>
            </p:nvSpPr>
            <p:spPr bwMode="auto">
              <a:xfrm>
                <a:off x="7612927" y="3768683"/>
                <a:ext cx="533400" cy="457200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lang="en-US" dirty="0">
                    <a:solidFill>
                      <a:schemeClr val="tx1"/>
                    </a:solidFill>
                  </a:rPr>
                  <a:t>9</a:t>
                </a:r>
                <a:endParaRPr kumimoji="0" lang="en-CA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8218A273-9BF7-43CB-8AE4-97D09F5F730C}"/>
                  </a:ext>
                </a:extLst>
              </p:cNvPr>
              <p:cNvCxnSpPr>
                <a:cxnSpLocks/>
                <a:stCxn id="118" idx="0"/>
                <a:endCxn id="112" idx="4"/>
              </p:cNvCxnSpPr>
              <p:nvPr/>
            </p:nvCxnSpPr>
            <p:spPr bwMode="auto">
              <a:xfrm flipV="1">
                <a:off x="7286139" y="4225883"/>
                <a:ext cx="593488" cy="51548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2F3370FE-48E0-4A87-83EB-4C505A0B71F8}"/>
                  </a:ext>
                </a:extLst>
              </p:cNvPr>
              <p:cNvGrpSpPr/>
              <p:nvPr/>
            </p:nvGrpSpPr>
            <p:grpSpPr>
              <a:xfrm>
                <a:off x="7879627" y="4225883"/>
                <a:ext cx="750751" cy="946944"/>
                <a:chOff x="8088312" y="4149630"/>
                <a:chExt cx="750751" cy="946944"/>
              </a:xfrm>
            </p:grpSpPr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1A638173-9F44-4E59-8450-58A87D01F4AB}"/>
                    </a:ext>
                  </a:extLst>
                </p:cNvPr>
                <p:cNvSpPr/>
                <p:nvPr/>
              </p:nvSpPr>
              <p:spPr bwMode="auto">
                <a:xfrm>
                  <a:off x="8305663" y="4639374"/>
                  <a:ext cx="533400" cy="457200"/>
                </a:xfrm>
                <a:prstGeom prst="ellipse">
                  <a:avLst/>
                </a:prstGeom>
                <a:solidFill>
                  <a:srgbClr val="00B8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  <a:tabLst/>
                  </a:pPr>
                  <a:r>
                    <a:rPr kumimoji="0" lang="en-US" sz="13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10</a:t>
                  </a:r>
                  <a:endParaRPr kumimoji="0" lang="en-CA" sz="13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endParaRPr>
                </a:p>
              </p:txBody>
            </p: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611153DD-6FB5-47F6-8537-E2E1C50A9E27}"/>
                    </a:ext>
                  </a:extLst>
                </p:cNvPr>
                <p:cNvCxnSpPr>
                  <a:cxnSpLocks/>
                  <a:stCxn id="112" idx="4"/>
                  <a:endCxn id="125" idx="0"/>
                </p:cNvCxnSpPr>
                <p:nvPr/>
              </p:nvCxnSpPr>
              <p:spPr bwMode="auto">
                <a:xfrm>
                  <a:off x="8088312" y="4149630"/>
                  <a:ext cx="484051" cy="489744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E4730F53-5B43-4B71-8054-329070F48F57}"/>
                  </a:ext>
                </a:extLst>
              </p:cNvPr>
              <p:cNvSpPr/>
              <p:nvPr/>
            </p:nvSpPr>
            <p:spPr bwMode="auto">
              <a:xfrm>
                <a:off x="6014437" y="3854091"/>
                <a:ext cx="533400" cy="457200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2</a:t>
                </a:r>
                <a:endParaRPr kumimoji="0" lang="en-CA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50846349-ED66-4978-96B4-06945E91435C}"/>
                  </a:ext>
                </a:extLst>
              </p:cNvPr>
              <p:cNvCxnSpPr>
                <a:cxnSpLocks/>
                <a:stCxn id="119" idx="4"/>
                <a:endCxn id="116" idx="0"/>
              </p:cNvCxnSpPr>
              <p:nvPr/>
            </p:nvCxnSpPr>
            <p:spPr bwMode="auto">
              <a:xfrm flipH="1">
                <a:off x="6281137" y="3015746"/>
                <a:ext cx="905646" cy="838345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A951EBF5-DB9D-4009-B392-50B07604AE5B}"/>
                  </a:ext>
                </a:extLst>
              </p:cNvPr>
              <p:cNvSpPr/>
              <p:nvPr/>
            </p:nvSpPr>
            <p:spPr bwMode="auto">
              <a:xfrm>
                <a:off x="7019439" y="4741363"/>
                <a:ext cx="533400" cy="457200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lang="en-US" dirty="0">
                    <a:solidFill>
                      <a:schemeClr val="tx1"/>
                    </a:solidFill>
                  </a:rPr>
                  <a:t>8</a:t>
                </a:r>
                <a:endParaRPr kumimoji="0" lang="en-CA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E7D5CF76-8A90-4D13-B3BA-CFC01DB97760}"/>
                  </a:ext>
                </a:extLst>
              </p:cNvPr>
              <p:cNvSpPr/>
              <p:nvPr/>
            </p:nvSpPr>
            <p:spPr bwMode="auto">
              <a:xfrm>
                <a:off x="6920083" y="2558546"/>
                <a:ext cx="533400" cy="457200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  <a:endParaRPr kumimoji="0" lang="en-CA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79417754-E83B-4C23-BDA3-DC555BAA48C6}"/>
                  </a:ext>
                </a:extLst>
              </p:cNvPr>
              <p:cNvSpPr txBox="1"/>
              <p:nvPr/>
            </p:nvSpPr>
            <p:spPr>
              <a:xfrm>
                <a:off x="6494467" y="3895016"/>
                <a:ext cx="306147" cy="349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0</a:t>
                </a:r>
                <a:endParaRPr lang="en-CA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23F70507-8A90-44A9-8BE2-47EE138FD1B2}"/>
                  </a:ext>
                </a:extLst>
              </p:cNvPr>
              <p:cNvSpPr txBox="1"/>
              <p:nvPr/>
            </p:nvSpPr>
            <p:spPr>
              <a:xfrm>
                <a:off x="8134572" y="3647315"/>
                <a:ext cx="312906" cy="349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2</a:t>
                </a:r>
                <a:endParaRPr lang="en-CA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DF8DA8F5-D26D-4ADF-933A-E71483C13A00}"/>
                  </a:ext>
                </a:extLst>
              </p:cNvPr>
              <p:cNvSpPr txBox="1"/>
              <p:nvPr/>
            </p:nvSpPr>
            <p:spPr>
              <a:xfrm>
                <a:off x="7129686" y="2291464"/>
                <a:ext cx="306147" cy="349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3</a:t>
                </a:r>
                <a:endParaRPr lang="en-CA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A47F8B8-AA9A-41ED-8514-A5B4DB853006}"/>
                  </a:ext>
                </a:extLst>
              </p:cNvPr>
              <p:cNvSpPr txBox="1"/>
              <p:nvPr/>
            </p:nvSpPr>
            <p:spPr>
              <a:xfrm>
                <a:off x="6763630" y="4472089"/>
                <a:ext cx="312906" cy="349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1</a:t>
                </a:r>
                <a:endParaRPr lang="en-CA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C3115B87-DA5F-4C74-955E-B755FE14964B}"/>
                  </a:ext>
                </a:extLst>
              </p:cNvPr>
              <p:cNvSpPr txBox="1"/>
              <p:nvPr/>
            </p:nvSpPr>
            <p:spPr>
              <a:xfrm>
                <a:off x="8592442" y="4511071"/>
                <a:ext cx="312906" cy="349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0</a:t>
                </a:r>
                <a:endParaRPr lang="en-CA" b="1" dirty="0">
                  <a:solidFill>
                    <a:srgbClr val="C00000"/>
                  </a:solidFill>
                </a:endParaRPr>
              </a:p>
            </p:txBody>
          </p:sp>
        </p:grp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6549BF7-A54C-492C-8021-CDFA643E2284}"/>
                </a:ext>
              </a:extLst>
            </p:cNvPr>
            <p:cNvCxnSpPr>
              <a:cxnSpLocks/>
              <a:stCxn id="91" idx="0"/>
              <a:endCxn id="118" idx="3"/>
            </p:cNvCxnSpPr>
            <p:nvPr/>
          </p:nvCxnSpPr>
          <p:spPr bwMode="auto">
            <a:xfrm flipV="1">
              <a:off x="1585006" y="5153610"/>
              <a:ext cx="501267" cy="49469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4BC0E770-E9FA-483C-BBF6-C88988FD7B67}"/>
                </a:ext>
              </a:extLst>
            </p:cNvPr>
            <p:cNvSpPr/>
            <p:nvPr/>
          </p:nvSpPr>
          <p:spPr bwMode="auto">
            <a:xfrm>
              <a:off x="1318306" y="5648306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6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992D0E7-4CD1-43DE-9DC2-1D9D38720835}"/>
                </a:ext>
              </a:extLst>
            </p:cNvPr>
            <p:cNvSpPr txBox="1"/>
            <p:nvPr/>
          </p:nvSpPr>
          <p:spPr>
            <a:xfrm>
              <a:off x="1851706" y="5909914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0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90274DD2-EF8F-40FD-A424-D8FE2FB79954}"/>
              </a:ext>
            </a:extLst>
          </p:cNvPr>
          <p:cNvGrpSpPr/>
          <p:nvPr/>
        </p:nvGrpSpPr>
        <p:grpSpPr>
          <a:xfrm>
            <a:off x="7083951" y="2280869"/>
            <a:ext cx="2891733" cy="3377865"/>
            <a:chOff x="789827" y="2560902"/>
            <a:chExt cx="2829271" cy="3078104"/>
          </a:xfrm>
        </p:grpSpPr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0D256ADE-E1BB-4625-BBB5-281CE57916B9}"/>
                </a:ext>
              </a:extLst>
            </p:cNvPr>
            <p:cNvGrpSpPr/>
            <p:nvPr/>
          </p:nvGrpSpPr>
          <p:grpSpPr>
            <a:xfrm>
              <a:off x="789827" y="2560902"/>
              <a:ext cx="2829271" cy="3078104"/>
              <a:chOff x="5801107" y="2538900"/>
              <a:chExt cx="2829271" cy="3078104"/>
            </a:xfrm>
          </p:grpSpPr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7D273BBE-DE2B-4AD0-A030-31DB7C4F468B}"/>
                  </a:ext>
                </a:extLst>
              </p:cNvPr>
              <p:cNvCxnSpPr>
                <a:cxnSpLocks/>
                <a:stCxn id="140" idx="0"/>
                <a:endCxn id="139" idx="4"/>
              </p:cNvCxnSpPr>
              <p:nvPr/>
            </p:nvCxnSpPr>
            <p:spPr bwMode="auto">
              <a:xfrm flipV="1">
                <a:off x="6571206" y="3344716"/>
                <a:ext cx="711553" cy="477582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AF11F1F7-F0C2-421A-B8BF-B13B14A5D589}"/>
                  </a:ext>
                </a:extLst>
              </p:cNvPr>
              <p:cNvSpPr/>
              <p:nvPr/>
            </p:nvSpPr>
            <p:spPr bwMode="auto">
              <a:xfrm>
                <a:off x="7612927" y="3768683"/>
                <a:ext cx="533400" cy="457200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lang="en-US" dirty="0">
                    <a:solidFill>
                      <a:schemeClr val="tx1"/>
                    </a:solidFill>
                  </a:rPr>
                  <a:t>9</a:t>
                </a:r>
                <a:endParaRPr kumimoji="0" lang="en-CA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BBD1E08B-A9B0-436A-BB71-3E0363176701}"/>
                  </a:ext>
                </a:extLst>
              </p:cNvPr>
              <p:cNvCxnSpPr>
                <a:cxnSpLocks/>
                <a:stCxn id="139" idx="4"/>
                <a:endCxn id="134" idx="0"/>
              </p:cNvCxnSpPr>
              <p:nvPr/>
            </p:nvCxnSpPr>
            <p:spPr bwMode="auto">
              <a:xfrm>
                <a:off x="7282759" y="3344716"/>
                <a:ext cx="596868" cy="423967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05106494-8AB3-46F4-AB7A-7A378775313E}"/>
                  </a:ext>
                </a:extLst>
              </p:cNvPr>
              <p:cNvGrpSpPr/>
              <p:nvPr/>
            </p:nvGrpSpPr>
            <p:grpSpPr>
              <a:xfrm>
                <a:off x="7879627" y="4225883"/>
                <a:ext cx="750751" cy="946944"/>
                <a:chOff x="8088312" y="4149630"/>
                <a:chExt cx="750751" cy="946944"/>
              </a:xfrm>
            </p:grpSpPr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832AAFD4-3EA0-4381-93B8-C3EABD3C7C5C}"/>
                    </a:ext>
                  </a:extLst>
                </p:cNvPr>
                <p:cNvSpPr/>
                <p:nvPr/>
              </p:nvSpPr>
              <p:spPr bwMode="auto">
                <a:xfrm>
                  <a:off x="8305663" y="4639374"/>
                  <a:ext cx="533400" cy="457200"/>
                </a:xfrm>
                <a:prstGeom prst="ellipse">
                  <a:avLst/>
                </a:prstGeom>
                <a:solidFill>
                  <a:srgbClr val="00B8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  <a:tabLst/>
                  </a:pPr>
                  <a:r>
                    <a:rPr kumimoji="0" lang="en-US" sz="13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10</a:t>
                  </a:r>
                  <a:endParaRPr kumimoji="0" lang="en-CA" sz="13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endParaRPr>
                </a:p>
              </p:txBody>
            </p: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F3D2FB23-11DB-45AD-9740-CF1B0549545F}"/>
                    </a:ext>
                  </a:extLst>
                </p:cNvPr>
                <p:cNvCxnSpPr>
                  <a:cxnSpLocks/>
                  <a:stCxn id="134" idx="4"/>
                  <a:endCxn id="146" idx="0"/>
                </p:cNvCxnSpPr>
                <p:nvPr/>
              </p:nvCxnSpPr>
              <p:spPr bwMode="auto">
                <a:xfrm>
                  <a:off x="8088312" y="4149630"/>
                  <a:ext cx="484051" cy="489744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FE00EB37-083A-42E9-9D00-2FA9613A7ACE}"/>
                  </a:ext>
                </a:extLst>
              </p:cNvPr>
              <p:cNvSpPr/>
              <p:nvPr/>
            </p:nvSpPr>
            <p:spPr bwMode="auto">
              <a:xfrm>
                <a:off x="5801107" y="4625326"/>
                <a:ext cx="533400" cy="457200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2</a:t>
                </a:r>
                <a:endParaRPr kumimoji="0" lang="en-CA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EC60E4AC-D67A-4E9E-A625-3B1E846245A0}"/>
                  </a:ext>
                </a:extLst>
              </p:cNvPr>
              <p:cNvCxnSpPr>
                <a:cxnSpLocks/>
                <a:stCxn id="140" idx="4"/>
                <a:endCxn id="137" idx="0"/>
              </p:cNvCxnSpPr>
              <p:nvPr/>
            </p:nvCxnSpPr>
            <p:spPr bwMode="auto">
              <a:xfrm flipH="1">
                <a:off x="6067807" y="4279497"/>
                <a:ext cx="503399" cy="345829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4A29B4DA-6A70-49F2-B6D1-B19FA57460FB}"/>
                  </a:ext>
                </a:extLst>
              </p:cNvPr>
              <p:cNvSpPr/>
              <p:nvPr/>
            </p:nvSpPr>
            <p:spPr bwMode="auto">
              <a:xfrm>
                <a:off x="7016059" y="2887516"/>
                <a:ext cx="533400" cy="457200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lang="en-US" dirty="0">
                    <a:solidFill>
                      <a:schemeClr val="tx1"/>
                    </a:solidFill>
                  </a:rPr>
                  <a:t>8</a:t>
                </a:r>
                <a:endParaRPr kumimoji="0" lang="en-CA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1978B62E-865C-485A-A16D-7B147D54942C}"/>
                  </a:ext>
                </a:extLst>
              </p:cNvPr>
              <p:cNvSpPr/>
              <p:nvPr/>
            </p:nvSpPr>
            <p:spPr bwMode="auto">
              <a:xfrm>
                <a:off x="6304506" y="3822298"/>
                <a:ext cx="533400" cy="457200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  <a:endParaRPr kumimoji="0" lang="en-CA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C6ED51F8-67B6-405F-9CA8-9BE0BE2F6BC2}"/>
                  </a:ext>
                </a:extLst>
              </p:cNvPr>
              <p:cNvSpPr txBox="1"/>
              <p:nvPr/>
            </p:nvSpPr>
            <p:spPr>
              <a:xfrm>
                <a:off x="6245710" y="4542648"/>
                <a:ext cx="306147" cy="349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0</a:t>
                </a:r>
                <a:endParaRPr lang="en-CA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18989EE5-CEBD-489F-827C-62192A0E69D3}"/>
                  </a:ext>
                </a:extLst>
              </p:cNvPr>
              <p:cNvSpPr txBox="1"/>
              <p:nvPr/>
            </p:nvSpPr>
            <p:spPr>
              <a:xfrm>
                <a:off x="8134572" y="3647315"/>
                <a:ext cx="306147" cy="3189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1</a:t>
                </a:r>
                <a:endParaRPr lang="en-CA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6D1BE9E1-CFFB-4962-B055-CA656ABADB33}"/>
                  </a:ext>
                </a:extLst>
              </p:cNvPr>
              <p:cNvSpPr txBox="1"/>
              <p:nvPr/>
            </p:nvSpPr>
            <p:spPr>
              <a:xfrm>
                <a:off x="7141995" y="2538900"/>
                <a:ext cx="306147" cy="3189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2</a:t>
                </a:r>
                <a:endParaRPr lang="en-CA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35B72B91-90A4-4B5B-8915-37EFB337CF03}"/>
                  </a:ext>
                </a:extLst>
              </p:cNvPr>
              <p:cNvSpPr txBox="1"/>
              <p:nvPr/>
            </p:nvSpPr>
            <p:spPr>
              <a:xfrm>
                <a:off x="6795114" y="4023829"/>
                <a:ext cx="312906" cy="349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1</a:t>
                </a:r>
                <a:endParaRPr lang="en-CA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B1019C49-34FC-45BB-8C7F-E7EAD106CF96}"/>
                  </a:ext>
                </a:extLst>
              </p:cNvPr>
              <p:cNvSpPr txBox="1"/>
              <p:nvPr/>
            </p:nvSpPr>
            <p:spPr>
              <a:xfrm>
                <a:off x="7989874" y="5267036"/>
                <a:ext cx="312906" cy="349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0</a:t>
                </a:r>
                <a:endParaRPr lang="en-CA" b="1" dirty="0">
                  <a:solidFill>
                    <a:srgbClr val="C00000"/>
                  </a:solidFill>
                </a:endParaRPr>
              </a:p>
            </p:txBody>
          </p:sp>
        </p:grp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B4932B98-829A-420F-9F3E-FFEDCA84F438}"/>
                </a:ext>
              </a:extLst>
            </p:cNvPr>
            <p:cNvCxnSpPr>
              <a:cxnSpLocks/>
              <a:stCxn id="131" idx="0"/>
              <a:endCxn id="140" idx="4"/>
            </p:cNvCxnSpPr>
            <p:nvPr/>
          </p:nvCxnSpPr>
          <p:spPr bwMode="auto">
            <a:xfrm flipH="1" flipV="1">
              <a:off x="1559926" y="4301500"/>
              <a:ext cx="691206" cy="44614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2BC951AD-E426-4F80-A57B-6F8DB8AD8BC9}"/>
                </a:ext>
              </a:extLst>
            </p:cNvPr>
            <p:cNvSpPr/>
            <p:nvPr/>
          </p:nvSpPr>
          <p:spPr bwMode="auto">
            <a:xfrm>
              <a:off x="1984433" y="4747640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6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EB61F5C5-C6E7-4D2E-AF2B-A792098C451F}"/>
                </a:ext>
              </a:extLst>
            </p:cNvPr>
            <p:cNvSpPr txBox="1"/>
            <p:nvPr/>
          </p:nvSpPr>
          <p:spPr>
            <a:xfrm>
              <a:off x="2265357" y="5233107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0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1069026E-C6B2-4EAC-AFA7-1BA051B780B4}"/>
              </a:ext>
            </a:extLst>
          </p:cNvPr>
          <p:cNvSpPr txBox="1"/>
          <p:nvPr/>
        </p:nvSpPr>
        <p:spPr>
          <a:xfrm>
            <a:off x="5168133" y="1699749"/>
            <a:ext cx="3093766" cy="615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Rotate on the deepest grandchild</a:t>
            </a:r>
            <a:endParaRPr lang="en-CA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1921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  <p:bldP spid="89" grpId="0" animBg="1"/>
      <p:bldP spid="42" grpId="0"/>
      <p:bldP spid="45" grpId="0"/>
      <p:bldP spid="47" grpId="0"/>
      <p:bldP spid="72" grpId="0" animBg="1"/>
      <p:bldP spid="86" grpId="0" animBg="1"/>
      <p:bldP spid="7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264B67B6-4299-444F-AD8F-51CD4AF6BEFD}"/>
              </a:ext>
            </a:extLst>
          </p:cNvPr>
          <p:cNvSpPr/>
          <p:nvPr/>
        </p:nvSpPr>
        <p:spPr bwMode="auto">
          <a:xfrm rot="21302329">
            <a:off x="7343091" y="2658638"/>
            <a:ext cx="2574758" cy="2004219"/>
          </a:xfrm>
          <a:custGeom>
            <a:avLst/>
            <a:gdLst>
              <a:gd name="connsiteX0" fmla="*/ 372979 w 2574758"/>
              <a:gd name="connsiteY0" fmla="*/ 404019 h 2004219"/>
              <a:gd name="connsiteX1" fmla="*/ 372979 w 2574758"/>
              <a:gd name="connsiteY1" fmla="*/ 404019 h 2004219"/>
              <a:gd name="connsiteX2" fmla="*/ 1395664 w 2574758"/>
              <a:gd name="connsiteY2" fmla="*/ 6977 h 2004219"/>
              <a:gd name="connsiteX3" fmla="*/ 1684421 w 2574758"/>
              <a:gd name="connsiteY3" fmla="*/ 19009 h 2004219"/>
              <a:gd name="connsiteX4" fmla="*/ 1780674 w 2574758"/>
              <a:gd name="connsiteY4" fmla="*/ 31041 h 2004219"/>
              <a:gd name="connsiteX5" fmla="*/ 1864895 w 2574758"/>
              <a:gd name="connsiteY5" fmla="*/ 127293 h 2004219"/>
              <a:gd name="connsiteX6" fmla="*/ 1900990 w 2574758"/>
              <a:gd name="connsiteY6" fmla="*/ 151356 h 2004219"/>
              <a:gd name="connsiteX7" fmla="*/ 1973179 w 2574758"/>
              <a:gd name="connsiteY7" fmla="*/ 235577 h 2004219"/>
              <a:gd name="connsiteX8" fmla="*/ 1997243 w 2574758"/>
              <a:gd name="connsiteY8" fmla="*/ 271672 h 2004219"/>
              <a:gd name="connsiteX9" fmla="*/ 2081464 w 2574758"/>
              <a:gd name="connsiteY9" fmla="*/ 355893 h 2004219"/>
              <a:gd name="connsiteX10" fmla="*/ 2117558 w 2574758"/>
              <a:gd name="connsiteY10" fmla="*/ 391988 h 2004219"/>
              <a:gd name="connsiteX11" fmla="*/ 2165685 w 2574758"/>
              <a:gd name="connsiteY11" fmla="*/ 452146 h 2004219"/>
              <a:gd name="connsiteX12" fmla="*/ 2237874 w 2574758"/>
              <a:gd name="connsiteY12" fmla="*/ 548398 h 2004219"/>
              <a:gd name="connsiteX13" fmla="*/ 2286000 w 2574758"/>
              <a:gd name="connsiteY13" fmla="*/ 656683 h 2004219"/>
              <a:gd name="connsiteX14" fmla="*/ 2310064 w 2574758"/>
              <a:gd name="connsiteY14" fmla="*/ 716841 h 2004219"/>
              <a:gd name="connsiteX15" fmla="*/ 2346158 w 2574758"/>
              <a:gd name="connsiteY15" fmla="*/ 740904 h 2004219"/>
              <a:gd name="connsiteX16" fmla="*/ 2382253 w 2574758"/>
              <a:gd name="connsiteY16" fmla="*/ 861219 h 2004219"/>
              <a:gd name="connsiteX17" fmla="*/ 2406316 w 2574758"/>
              <a:gd name="connsiteY17" fmla="*/ 885283 h 2004219"/>
              <a:gd name="connsiteX18" fmla="*/ 2454443 w 2574758"/>
              <a:gd name="connsiteY18" fmla="*/ 957472 h 2004219"/>
              <a:gd name="connsiteX19" fmla="*/ 2526632 w 2574758"/>
              <a:gd name="connsiteY19" fmla="*/ 1053725 h 2004219"/>
              <a:gd name="connsiteX20" fmla="*/ 2562727 w 2574758"/>
              <a:gd name="connsiteY20" fmla="*/ 1137946 h 2004219"/>
              <a:gd name="connsiteX21" fmla="*/ 2574758 w 2574758"/>
              <a:gd name="connsiteY21" fmla="*/ 1186072 h 2004219"/>
              <a:gd name="connsiteX22" fmla="*/ 2562727 w 2574758"/>
              <a:gd name="connsiteY22" fmla="*/ 1715462 h 2004219"/>
              <a:gd name="connsiteX23" fmla="*/ 2526632 w 2574758"/>
              <a:gd name="connsiteY23" fmla="*/ 1811714 h 2004219"/>
              <a:gd name="connsiteX24" fmla="*/ 2442411 w 2574758"/>
              <a:gd name="connsiteY24" fmla="*/ 1871872 h 2004219"/>
              <a:gd name="connsiteX25" fmla="*/ 2406316 w 2574758"/>
              <a:gd name="connsiteY25" fmla="*/ 1895935 h 2004219"/>
              <a:gd name="connsiteX26" fmla="*/ 2370221 w 2574758"/>
              <a:gd name="connsiteY26" fmla="*/ 1932030 h 2004219"/>
              <a:gd name="connsiteX27" fmla="*/ 2322095 w 2574758"/>
              <a:gd name="connsiteY27" fmla="*/ 1944062 h 2004219"/>
              <a:gd name="connsiteX28" fmla="*/ 2249906 w 2574758"/>
              <a:gd name="connsiteY28" fmla="*/ 1968125 h 2004219"/>
              <a:gd name="connsiteX29" fmla="*/ 2177716 w 2574758"/>
              <a:gd name="connsiteY29" fmla="*/ 1992188 h 2004219"/>
              <a:gd name="connsiteX30" fmla="*/ 2141621 w 2574758"/>
              <a:gd name="connsiteY30" fmla="*/ 2004219 h 2004219"/>
              <a:gd name="connsiteX31" fmla="*/ 2057400 w 2574758"/>
              <a:gd name="connsiteY31" fmla="*/ 1992188 h 2004219"/>
              <a:gd name="connsiteX32" fmla="*/ 1997243 w 2574758"/>
              <a:gd name="connsiteY32" fmla="*/ 1980156 h 2004219"/>
              <a:gd name="connsiteX33" fmla="*/ 1876927 w 2574758"/>
              <a:gd name="connsiteY33" fmla="*/ 1968125 h 2004219"/>
              <a:gd name="connsiteX34" fmla="*/ 1684421 w 2574758"/>
              <a:gd name="connsiteY34" fmla="*/ 1944062 h 2004219"/>
              <a:gd name="connsiteX35" fmla="*/ 1636295 w 2574758"/>
              <a:gd name="connsiteY35" fmla="*/ 1932030 h 2004219"/>
              <a:gd name="connsiteX36" fmla="*/ 1431758 w 2574758"/>
              <a:gd name="connsiteY36" fmla="*/ 1907967 h 2004219"/>
              <a:gd name="connsiteX37" fmla="*/ 1143000 w 2574758"/>
              <a:gd name="connsiteY37" fmla="*/ 1883904 h 2004219"/>
              <a:gd name="connsiteX38" fmla="*/ 1058779 w 2574758"/>
              <a:gd name="connsiteY38" fmla="*/ 1859841 h 2004219"/>
              <a:gd name="connsiteX39" fmla="*/ 890337 w 2574758"/>
              <a:gd name="connsiteY39" fmla="*/ 1847809 h 2004219"/>
              <a:gd name="connsiteX40" fmla="*/ 818148 w 2574758"/>
              <a:gd name="connsiteY40" fmla="*/ 1835777 h 2004219"/>
              <a:gd name="connsiteX41" fmla="*/ 709864 w 2574758"/>
              <a:gd name="connsiteY41" fmla="*/ 1823746 h 2004219"/>
              <a:gd name="connsiteX42" fmla="*/ 637674 w 2574758"/>
              <a:gd name="connsiteY42" fmla="*/ 1799683 h 2004219"/>
              <a:gd name="connsiteX43" fmla="*/ 565485 w 2574758"/>
              <a:gd name="connsiteY43" fmla="*/ 1787651 h 2004219"/>
              <a:gd name="connsiteX44" fmla="*/ 409074 w 2574758"/>
              <a:gd name="connsiteY44" fmla="*/ 1763588 h 2004219"/>
              <a:gd name="connsiteX45" fmla="*/ 372979 w 2574758"/>
              <a:gd name="connsiteY45" fmla="*/ 1751556 h 2004219"/>
              <a:gd name="connsiteX46" fmla="*/ 288758 w 2574758"/>
              <a:gd name="connsiteY46" fmla="*/ 1727493 h 2004219"/>
              <a:gd name="connsiteX47" fmla="*/ 192506 w 2574758"/>
              <a:gd name="connsiteY47" fmla="*/ 1679367 h 2004219"/>
              <a:gd name="connsiteX48" fmla="*/ 120316 w 2574758"/>
              <a:gd name="connsiteY48" fmla="*/ 1631241 h 2004219"/>
              <a:gd name="connsiteX49" fmla="*/ 96253 w 2574758"/>
              <a:gd name="connsiteY49" fmla="*/ 1607177 h 2004219"/>
              <a:gd name="connsiteX50" fmla="*/ 84221 w 2574758"/>
              <a:gd name="connsiteY50" fmla="*/ 1571083 h 2004219"/>
              <a:gd name="connsiteX51" fmla="*/ 48127 w 2574758"/>
              <a:gd name="connsiteY51" fmla="*/ 1547019 h 2004219"/>
              <a:gd name="connsiteX52" fmla="*/ 24064 w 2574758"/>
              <a:gd name="connsiteY52" fmla="*/ 1510925 h 2004219"/>
              <a:gd name="connsiteX53" fmla="*/ 0 w 2574758"/>
              <a:gd name="connsiteY53" fmla="*/ 1426704 h 2004219"/>
              <a:gd name="connsiteX54" fmla="*/ 36095 w 2574758"/>
              <a:gd name="connsiteY54" fmla="*/ 1174041 h 2004219"/>
              <a:gd name="connsiteX55" fmla="*/ 48127 w 2574758"/>
              <a:gd name="connsiteY55" fmla="*/ 1113883 h 2004219"/>
              <a:gd name="connsiteX56" fmla="*/ 84221 w 2574758"/>
              <a:gd name="connsiteY56" fmla="*/ 1065756 h 2004219"/>
              <a:gd name="connsiteX57" fmla="*/ 120316 w 2574758"/>
              <a:gd name="connsiteY57" fmla="*/ 981535 h 2004219"/>
              <a:gd name="connsiteX58" fmla="*/ 168443 w 2574758"/>
              <a:gd name="connsiteY58" fmla="*/ 921377 h 2004219"/>
              <a:gd name="connsiteX59" fmla="*/ 180474 w 2574758"/>
              <a:gd name="connsiteY59" fmla="*/ 873251 h 2004219"/>
              <a:gd name="connsiteX60" fmla="*/ 192506 w 2574758"/>
              <a:gd name="connsiteY60" fmla="*/ 837156 h 2004219"/>
              <a:gd name="connsiteX61" fmla="*/ 216569 w 2574758"/>
              <a:gd name="connsiteY61" fmla="*/ 728872 h 2004219"/>
              <a:gd name="connsiteX62" fmla="*/ 228600 w 2574758"/>
              <a:gd name="connsiteY62" fmla="*/ 692777 h 2004219"/>
              <a:gd name="connsiteX63" fmla="*/ 252664 w 2574758"/>
              <a:gd name="connsiteY63" fmla="*/ 668714 h 2004219"/>
              <a:gd name="connsiteX64" fmla="*/ 288758 w 2574758"/>
              <a:gd name="connsiteY64" fmla="*/ 548398 h 2004219"/>
              <a:gd name="connsiteX65" fmla="*/ 336885 w 2574758"/>
              <a:gd name="connsiteY65" fmla="*/ 488241 h 2004219"/>
              <a:gd name="connsiteX66" fmla="*/ 385011 w 2574758"/>
              <a:gd name="connsiteY66" fmla="*/ 416051 h 2004219"/>
              <a:gd name="connsiteX67" fmla="*/ 372979 w 2574758"/>
              <a:gd name="connsiteY67" fmla="*/ 404019 h 2004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2574758" h="2004219">
                <a:moveTo>
                  <a:pt x="372979" y="404019"/>
                </a:moveTo>
                <a:lnTo>
                  <a:pt x="372979" y="404019"/>
                </a:lnTo>
                <a:cubicBezTo>
                  <a:pt x="709130" y="249572"/>
                  <a:pt x="1027809" y="83614"/>
                  <a:pt x="1395664" y="6977"/>
                </a:cubicBezTo>
                <a:cubicBezTo>
                  <a:pt x="1489975" y="-12671"/>
                  <a:pt x="1588169" y="14998"/>
                  <a:pt x="1684421" y="19009"/>
                </a:cubicBezTo>
                <a:cubicBezTo>
                  <a:pt x="1716505" y="23020"/>
                  <a:pt x="1749479" y="22533"/>
                  <a:pt x="1780674" y="31041"/>
                </a:cubicBezTo>
                <a:cubicBezTo>
                  <a:pt x="1825120" y="43163"/>
                  <a:pt x="1840172" y="99038"/>
                  <a:pt x="1864895" y="127293"/>
                </a:cubicBezTo>
                <a:cubicBezTo>
                  <a:pt x="1874417" y="138175"/>
                  <a:pt x="1888958" y="143335"/>
                  <a:pt x="1900990" y="151356"/>
                </a:cubicBezTo>
                <a:cubicBezTo>
                  <a:pt x="1956231" y="234218"/>
                  <a:pt x="1885657" y="133469"/>
                  <a:pt x="1973179" y="235577"/>
                </a:cubicBezTo>
                <a:cubicBezTo>
                  <a:pt x="1982590" y="246556"/>
                  <a:pt x="1987569" y="260924"/>
                  <a:pt x="1997243" y="271672"/>
                </a:cubicBezTo>
                <a:cubicBezTo>
                  <a:pt x="2023802" y="301182"/>
                  <a:pt x="2053390" y="327819"/>
                  <a:pt x="2081464" y="355893"/>
                </a:cubicBezTo>
                <a:cubicBezTo>
                  <a:pt x="2093495" y="367925"/>
                  <a:pt x="2108120" y="377831"/>
                  <a:pt x="2117558" y="391988"/>
                </a:cubicBezTo>
                <a:cubicBezTo>
                  <a:pt x="2191622" y="503086"/>
                  <a:pt x="2097107" y="366425"/>
                  <a:pt x="2165685" y="452146"/>
                </a:cubicBezTo>
                <a:cubicBezTo>
                  <a:pt x="2190739" y="483463"/>
                  <a:pt x="2237874" y="548398"/>
                  <a:pt x="2237874" y="548398"/>
                </a:cubicBezTo>
                <a:cubicBezTo>
                  <a:pt x="2263335" y="624780"/>
                  <a:pt x="2233794" y="541830"/>
                  <a:pt x="2286000" y="656683"/>
                </a:cubicBezTo>
                <a:cubicBezTo>
                  <a:pt x="2294937" y="676345"/>
                  <a:pt x="2297511" y="699266"/>
                  <a:pt x="2310064" y="716841"/>
                </a:cubicBezTo>
                <a:cubicBezTo>
                  <a:pt x="2318469" y="728608"/>
                  <a:pt x="2334127" y="732883"/>
                  <a:pt x="2346158" y="740904"/>
                </a:cubicBezTo>
                <a:cubicBezTo>
                  <a:pt x="2351611" y="762714"/>
                  <a:pt x="2372490" y="851456"/>
                  <a:pt x="2382253" y="861219"/>
                </a:cubicBezTo>
                <a:cubicBezTo>
                  <a:pt x="2390274" y="869240"/>
                  <a:pt x="2399510" y="876208"/>
                  <a:pt x="2406316" y="885283"/>
                </a:cubicBezTo>
                <a:cubicBezTo>
                  <a:pt x="2423668" y="908419"/>
                  <a:pt x="2433994" y="937022"/>
                  <a:pt x="2454443" y="957472"/>
                </a:cubicBezTo>
                <a:cubicBezTo>
                  <a:pt x="2507073" y="1010103"/>
                  <a:pt x="2481783" y="978977"/>
                  <a:pt x="2526632" y="1053725"/>
                </a:cubicBezTo>
                <a:cubicBezTo>
                  <a:pt x="2561177" y="1191900"/>
                  <a:pt x="2512871" y="1021614"/>
                  <a:pt x="2562727" y="1137946"/>
                </a:cubicBezTo>
                <a:cubicBezTo>
                  <a:pt x="2569241" y="1153145"/>
                  <a:pt x="2570748" y="1170030"/>
                  <a:pt x="2574758" y="1186072"/>
                </a:cubicBezTo>
                <a:cubicBezTo>
                  <a:pt x="2570748" y="1362535"/>
                  <a:pt x="2569925" y="1539100"/>
                  <a:pt x="2562727" y="1715462"/>
                </a:cubicBezTo>
                <a:cubicBezTo>
                  <a:pt x="2560947" y="1759071"/>
                  <a:pt x="2552783" y="1780332"/>
                  <a:pt x="2526632" y="1811714"/>
                </a:cubicBezTo>
                <a:cubicBezTo>
                  <a:pt x="2486546" y="1859817"/>
                  <a:pt x="2496594" y="1840910"/>
                  <a:pt x="2442411" y="1871872"/>
                </a:cubicBezTo>
                <a:cubicBezTo>
                  <a:pt x="2429856" y="1879046"/>
                  <a:pt x="2417425" y="1886678"/>
                  <a:pt x="2406316" y="1895935"/>
                </a:cubicBezTo>
                <a:cubicBezTo>
                  <a:pt x="2393244" y="1906828"/>
                  <a:pt x="2384994" y="1923588"/>
                  <a:pt x="2370221" y="1932030"/>
                </a:cubicBezTo>
                <a:cubicBezTo>
                  <a:pt x="2355864" y="1940234"/>
                  <a:pt x="2337933" y="1939310"/>
                  <a:pt x="2322095" y="1944062"/>
                </a:cubicBezTo>
                <a:cubicBezTo>
                  <a:pt x="2297800" y="1951351"/>
                  <a:pt x="2273969" y="1960104"/>
                  <a:pt x="2249906" y="1968125"/>
                </a:cubicBezTo>
                <a:lnTo>
                  <a:pt x="2177716" y="1992188"/>
                </a:lnTo>
                <a:lnTo>
                  <a:pt x="2141621" y="2004219"/>
                </a:lnTo>
                <a:cubicBezTo>
                  <a:pt x="2113547" y="2000209"/>
                  <a:pt x="2085373" y="1996850"/>
                  <a:pt x="2057400" y="1992188"/>
                </a:cubicBezTo>
                <a:cubicBezTo>
                  <a:pt x="2037229" y="1988826"/>
                  <a:pt x="2017513" y="1982859"/>
                  <a:pt x="1997243" y="1980156"/>
                </a:cubicBezTo>
                <a:cubicBezTo>
                  <a:pt x="1957291" y="1974829"/>
                  <a:pt x="1917032" y="1972135"/>
                  <a:pt x="1876927" y="1968125"/>
                </a:cubicBezTo>
                <a:cubicBezTo>
                  <a:pt x="1763588" y="1939790"/>
                  <a:pt x="1898900" y="1970872"/>
                  <a:pt x="1684421" y="1944062"/>
                </a:cubicBezTo>
                <a:cubicBezTo>
                  <a:pt x="1668013" y="1942011"/>
                  <a:pt x="1652564" y="1934988"/>
                  <a:pt x="1636295" y="1932030"/>
                </a:cubicBezTo>
                <a:cubicBezTo>
                  <a:pt x="1571273" y="1920207"/>
                  <a:pt x="1496296" y="1914420"/>
                  <a:pt x="1431758" y="1907967"/>
                </a:cubicBezTo>
                <a:cubicBezTo>
                  <a:pt x="1282425" y="1870632"/>
                  <a:pt x="1513282" y="1925046"/>
                  <a:pt x="1143000" y="1883904"/>
                </a:cubicBezTo>
                <a:cubicBezTo>
                  <a:pt x="1113982" y="1880680"/>
                  <a:pt x="1087683" y="1863970"/>
                  <a:pt x="1058779" y="1859841"/>
                </a:cubicBezTo>
                <a:cubicBezTo>
                  <a:pt x="1003054" y="1851880"/>
                  <a:pt x="946484" y="1851820"/>
                  <a:pt x="890337" y="1847809"/>
                </a:cubicBezTo>
                <a:cubicBezTo>
                  <a:pt x="866274" y="1843798"/>
                  <a:pt x="842329" y="1839001"/>
                  <a:pt x="818148" y="1835777"/>
                </a:cubicBezTo>
                <a:cubicBezTo>
                  <a:pt x="782150" y="1830977"/>
                  <a:pt x="745476" y="1830868"/>
                  <a:pt x="709864" y="1823746"/>
                </a:cubicBezTo>
                <a:cubicBezTo>
                  <a:pt x="684992" y="1818772"/>
                  <a:pt x="662694" y="1803853"/>
                  <a:pt x="637674" y="1799683"/>
                </a:cubicBezTo>
                <a:lnTo>
                  <a:pt x="565485" y="1787651"/>
                </a:lnTo>
                <a:cubicBezTo>
                  <a:pt x="364108" y="1756669"/>
                  <a:pt x="589244" y="1793615"/>
                  <a:pt x="409074" y="1763588"/>
                </a:cubicBezTo>
                <a:cubicBezTo>
                  <a:pt x="397042" y="1759577"/>
                  <a:pt x="385174" y="1755040"/>
                  <a:pt x="372979" y="1751556"/>
                </a:cubicBezTo>
                <a:cubicBezTo>
                  <a:pt x="348231" y="1744485"/>
                  <a:pt x="313173" y="1738591"/>
                  <a:pt x="288758" y="1727493"/>
                </a:cubicBezTo>
                <a:cubicBezTo>
                  <a:pt x="256102" y="1712649"/>
                  <a:pt x="217871" y="1704732"/>
                  <a:pt x="192506" y="1679367"/>
                </a:cubicBezTo>
                <a:cubicBezTo>
                  <a:pt x="147443" y="1634304"/>
                  <a:pt x="172553" y="1648652"/>
                  <a:pt x="120316" y="1631241"/>
                </a:cubicBezTo>
                <a:cubicBezTo>
                  <a:pt x="112295" y="1623220"/>
                  <a:pt x="102089" y="1616904"/>
                  <a:pt x="96253" y="1607177"/>
                </a:cubicBezTo>
                <a:cubicBezTo>
                  <a:pt x="89728" y="1596302"/>
                  <a:pt x="92143" y="1580986"/>
                  <a:pt x="84221" y="1571083"/>
                </a:cubicBezTo>
                <a:cubicBezTo>
                  <a:pt x="75188" y="1559792"/>
                  <a:pt x="60158" y="1555040"/>
                  <a:pt x="48127" y="1547019"/>
                </a:cubicBezTo>
                <a:cubicBezTo>
                  <a:pt x="40106" y="1534988"/>
                  <a:pt x="30531" y="1523858"/>
                  <a:pt x="24064" y="1510925"/>
                </a:cubicBezTo>
                <a:cubicBezTo>
                  <a:pt x="15434" y="1493664"/>
                  <a:pt x="3855" y="1442124"/>
                  <a:pt x="0" y="1426704"/>
                </a:cubicBezTo>
                <a:cubicBezTo>
                  <a:pt x="21830" y="1142922"/>
                  <a:pt x="-5243" y="1380724"/>
                  <a:pt x="36095" y="1174041"/>
                </a:cubicBezTo>
                <a:cubicBezTo>
                  <a:pt x="40106" y="1153988"/>
                  <a:pt x="39822" y="1132570"/>
                  <a:pt x="48127" y="1113883"/>
                </a:cubicBezTo>
                <a:cubicBezTo>
                  <a:pt x="56271" y="1095559"/>
                  <a:pt x="73593" y="1082761"/>
                  <a:pt x="84221" y="1065756"/>
                </a:cubicBezTo>
                <a:cubicBezTo>
                  <a:pt x="146822" y="965595"/>
                  <a:pt x="79375" y="1063419"/>
                  <a:pt x="120316" y="981535"/>
                </a:cubicBezTo>
                <a:cubicBezTo>
                  <a:pt x="135493" y="951181"/>
                  <a:pt x="146062" y="943758"/>
                  <a:pt x="168443" y="921377"/>
                </a:cubicBezTo>
                <a:cubicBezTo>
                  <a:pt x="172453" y="905335"/>
                  <a:pt x="175931" y="889150"/>
                  <a:pt x="180474" y="873251"/>
                </a:cubicBezTo>
                <a:cubicBezTo>
                  <a:pt x="183958" y="861056"/>
                  <a:pt x="189430" y="849460"/>
                  <a:pt x="192506" y="837156"/>
                </a:cubicBezTo>
                <a:cubicBezTo>
                  <a:pt x="217327" y="737870"/>
                  <a:pt x="191857" y="815365"/>
                  <a:pt x="216569" y="728872"/>
                </a:cubicBezTo>
                <a:cubicBezTo>
                  <a:pt x="220053" y="716678"/>
                  <a:pt x="222075" y="703652"/>
                  <a:pt x="228600" y="692777"/>
                </a:cubicBezTo>
                <a:cubicBezTo>
                  <a:pt x="234436" y="683050"/>
                  <a:pt x="244643" y="676735"/>
                  <a:pt x="252664" y="668714"/>
                </a:cubicBezTo>
                <a:cubicBezTo>
                  <a:pt x="259390" y="641811"/>
                  <a:pt x="277041" y="565974"/>
                  <a:pt x="288758" y="548398"/>
                </a:cubicBezTo>
                <a:cubicBezTo>
                  <a:pt x="319113" y="502866"/>
                  <a:pt x="302596" y="522528"/>
                  <a:pt x="336885" y="488241"/>
                </a:cubicBezTo>
                <a:cubicBezTo>
                  <a:pt x="350565" y="447200"/>
                  <a:pt x="344955" y="446093"/>
                  <a:pt x="385011" y="416051"/>
                </a:cubicBezTo>
                <a:cubicBezTo>
                  <a:pt x="388220" y="413645"/>
                  <a:pt x="374984" y="406024"/>
                  <a:pt x="372979" y="40401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815E2081-096A-491A-B231-C75D921096E8}"/>
              </a:ext>
            </a:extLst>
          </p:cNvPr>
          <p:cNvSpPr/>
          <p:nvPr/>
        </p:nvSpPr>
        <p:spPr bwMode="auto">
          <a:xfrm>
            <a:off x="4007223" y="2479536"/>
            <a:ext cx="2426581" cy="3112039"/>
          </a:xfrm>
          <a:custGeom>
            <a:avLst/>
            <a:gdLst>
              <a:gd name="connsiteX0" fmla="*/ 0 w 2334127"/>
              <a:gd name="connsiteY0" fmla="*/ 168442 h 2803358"/>
              <a:gd name="connsiteX1" fmla="*/ 0 w 2334127"/>
              <a:gd name="connsiteY1" fmla="*/ 168442 h 2803358"/>
              <a:gd name="connsiteX2" fmla="*/ 312822 w 2334127"/>
              <a:gd name="connsiteY2" fmla="*/ 96253 h 2803358"/>
              <a:gd name="connsiteX3" fmla="*/ 709864 w 2334127"/>
              <a:gd name="connsiteY3" fmla="*/ 24063 h 2803358"/>
              <a:gd name="connsiteX4" fmla="*/ 974558 w 2334127"/>
              <a:gd name="connsiteY4" fmla="*/ 84221 h 2803358"/>
              <a:gd name="connsiteX5" fmla="*/ 1624264 w 2334127"/>
              <a:gd name="connsiteY5" fmla="*/ 854242 h 2803358"/>
              <a:gd name="connsiteX6" fmla="*/ 1852864 w 2334127"/>
              <a:gd name="connsiteY6" fmla="*/ 1058779 h 2803358"/>
              <a:gd name="connsiteX7" fmla="*/ 1925053 w 2334127"/>
              <a:gd name="connsiteY7" fmla="*/ 1143000 h 2803358"/>
              <a:gd name="connsiteX8" fmla="*/ 2045369 w 2334127"/>
              <a:gd name="connsiteY8" fmla="*/ 1431758 h 2803358"/>
              <a:gd name="connsiteX9" fmla="*/ 2261937 w 2334127"/>
              <a:gd name="connsiteY9" fmla="*/ 1840831 h 2803358"/>
              <a:gd name="connsiteX10" fmla="*/ 2298032 w 2334127"/>
              <a:gd name="connsiteY10" fmla="*/ 2093495 h 2803358"/>
              <a:gd name="connsiteX11" fmla="*/ 2334127 w 2334127"/>
              <a:gd name="connsiteY11" fmla="*/ 2165684 h 2803358"/>
              <a:gd name="connsiteX12" fmla="*/ 2322095 w 2334127"/>
              <a:gd name="connsiteY12" fmla="*/ 2454442 h 2803358"/>
              <a:gd name="connsiteX13" fmla="*/ 2153653 w 2334127"/>
              <a:gd name="connsiteY13" fmla="*/ 2743200 h 2803358"/>
              <a:gd name="connsiteX14" fmla="*/ 2033337 w 2334127"/>
              <a:gd name="connsiteY14" fmla="*/ 2803358 h 2803358"/>
              <a:gd name="connsiteX15" fmla="*/ 1804737 w 2334127"/>
              <a:gd name="connsiteY15" fmla="*/ 2791326 h 2803358"/>
              <a:gd name="connsiteX16" fmla="*/ 1768643 w 2334127"/>
              <a:gd name="connsiteY16" fmla="*/ 2779295 h 2803358"/>
              <a:gd name="connsiteX17" fmla="*/ 1491916 w 2334127"/>
              <a:gd name="connsiteY17" fmla="*/ 2418347 h 2803358"/>
              <a:gd name="connsiteX18" fmla="*/ 1347537 w 2334127"/>
              <a:gd name="connsiteY18" fmla="*/ 2225842 h 2803358"/>
              <a:gd name="connsiteX19" fmla="*/ 1167064 w 2334127"/>
              <a:gd name="connsiteY19" fmla="*/ 1949116 h 2803358"/>
              <a:gd name="connsiteX20" fmla="*/ 830179 w 2334127"/>
              <a:gd name="connsiteY20" fmla="*/ 1756610 h 2803358"/>
              <a:gd name="connsiteX21" fmla="*/ 685800 w 2334127"/>
              <a:gd name="connsiteY21" fmla="*/ 1612231 h 2803358"/>
              <a:gd name="connsiteX22" fmla="*/ 553453 w 2334127"/>
              <a:gd name="connsiteY22" fmla="*/ 1383631 h 2803358"/>
              <a:gd name="connsiteX23" fmla="*/ 529390 w 2334127"/>
              <a:gd name="connsiteY23" fmla="*/ 1347537 h 2803358"/>
              <a:gd name="connsiteX24" fmla="*/ 204537 w 2334127"/>
              <a:gd name="connsiteY24" fmla="*/ 818147 h 2803358"/>
              <a:gd name="connsiteX25" fmla="*/ 144379 w 2334127"/>
              <a:gd name="connsiteY25" fmla="*/ 565484 h 2803358"/>
              <a:gd name="connsiteX26" fmla="*/ 216569 w 2334127"/>
              <a:gd name="connsiteY26" fmla="*/ 192505 h 2803358"/>
              <a:gd name="connsiteX27" fmla="*/ 324853 w 2334127"/>
              <a:gd name="connsiteY27" fmla="*/ 36095 h 2803358"/>
              <a:gd name="connsiteX28" fmla="*/ 336885 w 2334127"/>
              <a:gd name="connsiteY28" fmla="*/ 0 h 2803358"/>
              <a:gd name="connsiteX29" fmla="*/ 336885 w 2334127"/>
              <a:gd name="connsiteY29" fmla="*/ 144379 h 2803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334127" h="2803358">
                <a:moveTo>
                  <a:pt x="0" y="168442"/>
                </a:moveTo>
                <a:lnTo>
                  <a:pt x="0" y="168442"/>
                </a:lnTo>
                <a:cubicBezTo>
                  <a:pt x="104274" y="144379"/>
                  <a:pt x="207814" y="116879"/>
                  <a:pt x="312822" y="96253"/>
                </a:cubicBezTo>
                <a:cubicBezTo>
                  <a:pt x="767456" y="6950"/>
                  <a:pt x="549613" y="77482"/>
                  <a:pt x="709864" y="24063"/>
                </a:cubicBezTo>
                <a:cubicBezTo>
                  <a:pt x="798095" y="44116"/>
                  <a:pt x="891509" y="48308"/>
                  <a:pt x="974558" y="84221"/>
                </a:cubicBezTo>
                <a:cubicBezTo>
                  <a:pt x="1243545" y="200539"/>
                  <a:pt x="1550543" y="765268"/>
                  <a:pt x="1624264" y="854242"/>
                </a:cubicBezTo>
                <a:cubicBezTo>
                  <a:pt x="1689501" y="932976"/>
                  <a:pt x="1779103" y="987968"/>
                  <a:pt x="1852864" y="1058779"/>
                </a:cubicBezTo>
                <a:cubicBezTo>
                  <a:pt x="1879537" y="1084385"/>
                  <a:pt x="1900990" y="1114926"/>
                  <a:pt x="1925053" y="1143000"/>
                </a:cubicBezTo>
                <a:cubicBezTo>
                  <a:pt x="1931749" y="1160217"/>
                  <a:pt x="2004949" y="1368241"/>
                  <a:pt x="2045369" y="1431758"/>
                </a:cubicBezTo>
                <a:cubicBezTo>
                  <a:pt x="2242195" y="1741057"/>
                  <a:pt x="2129003" y="1499002"/>
                  <a:pt x="2261937" y="1840831"/>
                </a:cubicBezTo>
                <a:cubicBezTo>
                  <a:pt x="2269521" y="1931831"/>
                  <a:pt x="2269250" y="2007149"/>
                  <a:pt x="2298032" y="2093495"/>
                </a:cubicBezTo>
                <a:cubicBezTo>
                  <a:pt x="2306540" y="2119018"/>
                  <a:pt x="2322095" y="2141621"/>
                  <a:pt x="2334127" y="2165684"/>
                </a:cubicBezTo>
                <a:cubicBezTo>
                  <a:pt x="2330116" y="2261937"/>
                  <a:pt x="2340483" y="2359877"/>
                  <a:pt x="2322095" y="2454442"/>
                </a:cubicBezTo>
                <a:cubicBezTo>
                  <a:pt x="2312964" y="2501402"/>
                  <a:pt x="2184161" y="2714387"/>
                  <a:pt x="2153653" y="2743200"/>
                </a:cubicBezTo>
                <a:cubicBezTo>
                  <a:pt x="2121054" y="2773988"/>
                  <a:pt x="2073442" y="2783305"/>
                  <a:pt x="2033337" y="2803358"/>
                </a:cubicBezTo>
                <a:cubicBezTo>
                  <a:pt x="1957137" y="2799347"/>
                  <a:pt x="1880729" y="2798234"/>
                  <a:pt x="1804737" y="2791326"/>
                </a:cubicBezTo>
                <a:cubicBezTo>
                  <a:pt x="1792107" y="2790178"/>
                  <a:pt x="1778187" y="2787646"/>
                  <a:pt x="1768643" y="2779295"/>
                </a:cubicBezTo>
                <a:cubicBezTo>
                  <a:pt x="1551728" y="2589494"/>
                  <a:pt x="1654520" y="2662253"/>
                  <a:pt x="1491916" y="2418347"/>
                </a:cubicBezTo>
                <a:cubicBezTo>
                  <a:pt x="1447423" y="2351608"/>
                  <a:pt x="1393194" y="2291790"/>
                  <a:pt x="1347537" y="2225842"/>
                </a:cubicBezTo>
                <a:cubicBezTo>
                  <a:pt x="1284853" y="2135298"/>
                  <a:pt x="1261495" y="2005775"/>
                  <a:pt x="1167064" y="1949116"/>
                </a:cubicBezTo>
                <a:cubicBezTo>
                  <a:pt x="855399" y="1762117"/>
                  <a:pt x="977200" y="1805618"/>
                  <a:pt x="830179" y="1756610"/>
                </a:cubicBezTo>
                <a:cubicBezTo>
                  <a:pt x="782053" y="1708484"/>
                  <a:pt x="726354" y="1666891"/>
                  <a:pt x="685800" y="1612231"/>
                </a:cubicBezTo>
                <a:cubicBezTo>
                  <a:pt x="633336" y="1541519"/>
                  <a:pt x="598246" y="1459435"/>
                  <a:pt x="553453" y="1383631"/>
                </a:cubicBezTo>
                <a:cubicBezTo>
                  <a:pt x="546097" y="1371182"/>
                  <a:pt x="536983" y="1359843"/>
                  <a:pt x="529390" y="1347537"/>
                </a:cubicBezTo>
                <a:lnTo>
                  <a:pt x="204537" y="818147"/>
                </a:lnTo>
                <a:cubicBezTo>
                  <a:pt x="184484" y="733926"/>
                  <a:pt x="142714" y="652043"/>
                  <a:pt x="144379" y="565484"/>
                </a:cubicBezTo>
                <a:cubicBezTo>
                  <a:pt x="146814" y="438874"/>
                  <a:pt x="180181" y="313798"/>
                  <a:pt x="216569" y="192505"/>
                </a:cubicBezTo>
                <a:cubicBezTo>
                  <a:pt x="223513" y="169359"/>
                  <a:pt x="298031" y="71857"/>
                  <a:pt x="324853" y="36095"/>
                </a:cubicBezTo>
                <a:lnTo>
                  <a:pt x="336885" y="0"/>
                </a:lnTo>
                <a:lnTo>
                  <a:pt x="336885" y="144379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AVL Trees – deletion (an idea)</a:t>
            </a:r>
            <a:endParaRPr lang="de-DE" alt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6AB94AF-D164-4234-BBD1-85CD09526F92}"/>
              </a:ext>
            </a:extLst>
          </p:cNvPr>
          <p:cNvGrpSpPr/>
          <p:nvPr/>
        </p:nvGrpSpPr>
        <p:grpSpPr>
          <a:xfrm>
            <a:off x="418675" y="2485112"/>
            <a:ext cx="3255616" cy="2907099"/>
            <a:chOff x="5649732" y="2291464"/>
            <a:chExt cx="3255616" cy="2907099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AB120EE-B6AA-4883-89AC-1FE0BEF18813}"/>
                </a:ext>
              </a:extLst>
            </p:cNvPr>
            <p:cNvCxnSpPr>
              <a:cxnSpLocks/>
              <a:stCxn id="103" idx="4"/>
              <a:endCxn id="95" idx="0"/>
            </p:cNvCxnSpPr>
            <p:nvPr/>
          </p:nvCxnSpPr>
          <p:spPr bwMode="auto">
            <a:xfrm>
              <a:off x="7186783" y="3015746"/>
              <a:ext cx="692844" cy="752937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59DC06A3-23E2-4A46-97C9-C6F6612C1A40}"/>
                </a:ext>
              </a:extLst>
            </p:cNvPr>
            <p:cNvSpPr/>
            <p:nvPr/>
          </p:nvSpPr>
          <p:spPr bwMode="auto">
            <a:xfrm>
              <a:off x="7612927" y="3768683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9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4913D206-FD31-4314-8194-81AF55E29D85}"/>
                </a:ext>
              </a:extLst>
            </p:cNvPr>
            <p:cNvCxnSpPr>
              <a:cxnSpLocks/>
              <a:stCxn id="102" idx="0"/>
              <a:endCxn id="95" idx="4"/>
            </p:cNvCxnSpPr>
            <p:nvPr/>
          </p:nvCxnSpPr>
          <p:spPr bwMode="auto">
            <a:xfrm flipV="1">
              <a:off x="7286139" y="4225883"/>
              <a:ext cx="593488" cy="51548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C052A0DD-0300-48D3-AA68-5FF29705BCF3}"/>
                </a:ext>
              </a:extLst>
            </p:cNvPr>
            <p:cNvGrpSpPr/>
            <p:nvPr/>
          </p:nvGrpSpPr>
          <p:grpSpPr>
            <a:xfrm>
              <a:off x="7879627" y="4225883"/>
              <a:ext cx="750751" cy="946944"/>
              <a:chOff x="8088312" y="4149630"/>
              <a:chExt cx="750751" cy="946944"/>
            </a:xfrm>
          </p:grpSpPr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1931CB78-52C2-4C6A-A957-72E752DBB3C5}"/>
                  </a:ext>
                </a:extLst>
              </p:cNvPr>
              <p:cNvSpPr/>
              <p:nvPr/>
            </p:nvSpPr>
            <p:spPr bwMode="auto">
              <a:xfrm>
                <a:off x="8305663" y="4639374"/>
                <a:ext cx="533400" cy="457200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kumimoji="0" lang="en-US" sz="13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10</a:t>
                </a:r>
                <a:endParaRPr kumimoji="0" lang="en-CA" sz="13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F6C7F6A6-A2FB-4BE6-83D1-9D2A5141CBDD}"/>
                  </a:ext>
                </a:extLst>
              </p:cNvPr>
              <p:cNvCxnSpPr>
                <a:cxnSpLocks/>
                <a:stCxn id="95" idx="4"/>
                <a:endCxn id="98" idx="0"/>
              </p:cNvCxnSpPr>
              <p:nvPr/>
            </p:nvCxnSpPr>
            <p:spPr bwMode="auto">
              <a:xfrm>
                <a:off x="8088312" y="4149630"/>
                <a:ext cx="484051" cy="489744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F4D1F8B2-3858-4235-85C3-5F07DF00CF46}"/>
                </a:ext>
              </a:extLst>
            </p:cNvPr>
            <p:cNvSpPr/>
            <p:nvPr/>
          </p:nvSpPr>
          <p:spPr bwMode="auto">
            <a:xfrm>
              <a:off x="6014437" y="3854091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2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BC15BE9-5F67-4C4E-97EA-6AA4ACC6DF4E}"/>
                </a:ext>
              </a:extLst>
            </p:cNvPr>
            <p:cNvCxnSpPr>
              <a:cxnSpLocks/>
              <a:stCxn id="103" idx="4"/>
              <a:endCxn id="100" idx="0"/>
            </p:cNvCxnSpPr>
            <p:nvPr/>
          </p:nvCxnSpPr>
          <p:spPr bwMode="auto">
            <a:xfrm flipH="1">
              <a:off x="6281137" y="3015746"/>
              <a:ext cx="905646" cy="83834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A251BED4-D1B8-41FA-8FC5-84C480CC7524}"/>
                </a:ext>
              </a:extLst>
            </p:cNvPr>
            <p:cNvSpPr/>
            <p:nvPr/>
          </p:nvSpPr>
          <p:spPr bwMode="auto">
            <a:xfrm>
              <a:off x="7019439" y="4741363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8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D80C1629-0169-4B49-A1C4-AC1B783C9668}"/>
                </a:ext>
              </a:extLst>
            </p:cNvPr>
            <p:cNvSpPr/>
            <p:nvPr/>
          </p:nvSpPr>
          <p:spPr bwMode="auto">
            <a:xfrm>
              <a:off x="6920083" y="2558546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4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5F1CEC4-659D-4477-AEE6-8C388FEA3E87}"/>
                </a:ext>
              </a:extLst>
            </p:cNvPr>
            <p:cNvSpPr txBox="1"/>
            <p:nvPr/>
          </p:nvSpPr>
          <p:spPr>
            <a:xfrm>
              <a:off x="5649732" y="3915282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0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2F00BCF-69C2-4752-8F93-D8B9F07056CD}"/>
                </a:ext>
              </a:extLst>
            </p:cNvPr>
            <p:cNvSpPr txBox="1"/>
            <p:nvPr/>
          </p:nvSpPr>
          <p:spPr>
            <a:xfrm>
              <a:off x="8134572" y="3647315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21B238F0-D553-4708-950E-F132F79811F7}"/>
                </a:ext>
              </a:extLst>
            </p:cNvPr>
            <p:cNvSpPr txBox="1"/>
            <p:nvPr/>
          </p:nvSpPr>
          <p:spPr>
            <a:xfrm>
              <a:off x="7129686" y="2291464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2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232730E-1AD6-4E95-8474-7CDA07B137D9}"/>
                </a:ext>
              </a:extLst>
            </p:cNvPr>
            <p:cNvSpPr txBox="1"/>
            <p:nvPr/>
          </p:nvSpPr>
          <p:spPr>
            <a:xfrm>
              <a:off x="6763630" y="4472089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0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00F777FD-1DCA-4609-BDC4-CCACBF38E4BB}"/>
                </a:ext>
              </a:extLst>
            </p:cNvPr>
            <p:cNvSpPr txBox="1"/>
            <p:nvPr/>
          </p:nvSpPr>
          <p:spPr>
            <a:xfrm>
              <a:off x="8592442" y="4511071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0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D7737ADC-BEB1-4518-B52D-DF300F575063}"/>
              </a:ext>
            </a:extLst>
          </p:cNvPr>
          <p:cNvSpPr txBox="1"/>
          <p:nvPr/>
        </p:nvSpPr>
        <p:spPr>
          <a:xfrm>
            <a:off x="327558" y="5347024"/>
            <a:ext cx="1571071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Remove 2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9CEE86A-7622-4305-BC60-A99B39CDB024}"/>
              </a:ext>
            </a:extLst>
          </p:cNvPr>
          <p:cNvSpPr txBox="1"/>
          <p:nvPr/>
        </p:nvSpPr>
        <p:spPr>
          <a:xfrm>
            <a:off x="3444562" y="6036271"/>
            <a:ext cx="3115302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Oh, no!</a:t>
            </a:r>
          </a:p>
          <a:p>
            <a:r>
              <a:rPr lang="en-US" b="1" dirty="0">
                <a:solidFill>
                  <a:schemeClr val="tx1"/>
                </a:solidFill>
              </a:rPr>
              <a:t>4 violates the AVL property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226405-8C89-4650-943B-85FA4E61D753}"/>
              </a:ext>
            </a:extLst>
          </p:cNvPr>
          <p:cNvSpPr txBox="1"/>
          <p:nvPr/>
        </p:nvSpPr>
        <p:spPr>
          <a:xfrm>
            <a:off x="7326312" y="5990104"/>
            <a:ext cx="3115302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That’s better!</a:t>
            </a:r>
            <a:endParaRPr lang="en-CA" b="1" dirty="0">
              <a:solidFill>
                <a:schemeClr val="tx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1F6498E-75D5-4517-915C-9952FA205F24}"/>
              </a:ext>
            </a:extLst>
          </p:cNvPr>
          <p:cNvGrpSpPr/>
          <p:nvPr/>
        </p:nvGrpSpPr>
        <p:grpSpPr>
          <a:xfrm>
            <a:off x="4418146" y="2475017"/>
            <a:ext cx="2141718" cy="2907099"/>
            <a:chOff x="6763630" y="2291464"/>
            <a:chExt cx="2141718" cy="2907099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7F9744A-3C80-41F7-A09D-F17E0C5D0805}"/>
                </a:ext>
              </a:extLst>
            </p:cNvPr>
            <p:cNvCxnSpPr>
              <a:cxnSpLocks/>
              <a:stCxn id="64" idx="4"/>
              <a:endCxn id="58" idx="0"/>
            </p:cNvCxnSpPr>
            <p:nvPr/>
          </p:nvCxnSpPr>
          <p:spPr bwMode="auto">
            <a:xfrm>
              <a:off x="7186783" y="3015746"/>
              <a:ext cx="692844" cy="752937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5C6C471-0D58-43A0-A5C2-89182945F559}"/>
                </a:ext>
              </a:extLst>
            </p:cNvPr>
            <p:cNvSpPr/>
            <p:nvPr/>
          </p:nvSpPr>
          <p:spPr bwMode="auto">
            <a:xfrm>
              <a:off x="7612927" y="3768683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9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008F60A-B228-4EBE-8E69-D1DCD81BCCCC}"/>
                </a:ext>
              </a:extLst>
            </p:cNvPr>
            <p:cNvCxnSpPr>
              <a:cxnSpLocks/>
              <a:stCxn id="63" idx="0"/>
              <a:endCxn id="58" idx="4"/>
            </p:cNvCxnSpPr>
            <p:nvPr/>
          </p:nvCxnSpPr>
          <p:spPr bwMode="auto">
            <a:xfrm flipV="1">
              <a:off x="7286139" y="4225883"/>
              <a:ext cx="593488" cy="51548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61DA30FD-2B35-41F6-89C8-B37492D2F7FF}"/>
                </a:ext>
              </a:extLst>
            </p:cNvPr>
            <p:cNvGrpSpPr/>
            <p:nvPr/>
          </p:nvGrpSpPr>
          <p:grpSpPr>
            <a:xfrm>
              <a:off x="7879627" y="4225883"/>
              <a:ext cx="750751" cy="946944"/>
              <a:chOff x="8088312" y="4149630"/>
              <a:chExt cx="750751" cy="946944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438D653B-6B23-498A-8E9A-0DEABD993EC7}"/>
                  </a:ext>
                </a:extLst>
              </p:cNvPr>
              <p:cNvSpPr/>
              <p:nvPr/>
            </p:nvSpPr>
            <p:spPr bwMode="auto">
              <a:xfrm>
                <a:off x="8305663" y="4639374"/>
                <a:ext cx="533400" cy="457200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kumimoji="0" lang="en-US" sz="13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10</a:t>
                </a:r>
                <a:endParaRPr kumimoji="0" lang="en-CA" sz="13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CF6D4F08-0247-43ED-B9FD-3C7ECC97765E}"/>
                  </a:ext>
                </a:extLst>
              </p:cNvPr>
              <p:cNvCxnSpPr>
                <a:cxnSpLocks/>
                <a:stCxn id="58" idx="4"/>
                <a:endCxn id="70" idx="0"/>
              </p:cNvCxnSpPr>
              <p:nvPr/>
            </p:nvCxnSpPr>
            <p:spPr bwMode="auto">
              <a:xfrm>
                <a:off x="8088312" y="4149630"/>
                <a:ext cx="484051" cy="489744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16E66F6B-32FF-4906-9A41-FBC1B992486A}"/>
                </a:ext>
              </a:extLst>
            </p:cNvPr>
            <p:cNvSpPr/>
            <p:nvPr/>
          </p:nvSpPr>
          <p:spPr bwMode="auto">
            <a:xfrm>
              <a:off x="7019439" y="4741363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8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1145F44-6439-4567-86E5-4100AD74FBD8}"/>
                </a:ext>
              </a:extLst>
            </p:cNvPr>
            <p:cNvSpPr/>
            <p:nvPr/>
          </p:nvSpPr>
          <p:spPr bwMode="auto">
            <a:xfrm>
              <a:off x="6920083" y="2558546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4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76484CB-C6AA-4149-AD5E-D9A8A3C10D17}"/>
                </a:ext>
              </a:extLst>
            </p:cNvPr>
            <p:cNvSpPr txBox="1"/>
            <p:nvPr/>
          </p:nvSpPr>
          <p:spPr>
            <a:xfrm>
              <a:off x="8134572" y="3647315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CC3F9B6-CC6F-48ED-BF50-24C09051390E}"/>
                </a:ext>
              </a:extLst>
            </p:cNvPr>
            <p:cNvSpPr txBox="1"/>
            <p:nvPr/>
          </p:nvSpPr>
          <p:spPr>
            <a:xfrm>
              <a:off x="7129686" y="2291464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2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1C35D5D-6347-42EE-B45E-E1BA3EA289FD}"/>
                </a:ext>
              </a:extLst>
            </p:cNvPr>
            <p:cNvSpPr txBox="1"/>
            <p:nvPr/>
          </p:nvSpPr>
          <p:spPr>
            <a:xfrm>
              <a:off x="6763630" y="4472089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0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89CD50B-6EFD-4703-A66E-AF335D3019F2}"/>
                </a:ext>
              </a:extLst>
            </p:cNvPr>
            <p:cNvSpPr txBox="1"/>
            <p:nvPr/>
          </p:nvSpPr>
          <p:spPr>
            <a:xfrm>
              <a:off x="8592442" y="4511071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0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29C70ED1-3951-449B-BD9F-36B4B21158EA}"/>
              </a:ext>
            </a:extLst>
          </p:cNvPr>
          <p:cNvSpPr/>
          <p:nvPr/>
        </p:nvSpPr>
        <p:spPr bwMode="auto">
          <a:xfrm>
            <a:off x="3092033" y="3148753"/>
            <a:ext cx="1340255" cy="496932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3A84766-7EF5-4B24-8125-819AD8277C44}"/>
              </a:ext>
            </a:extLst>
          </p:cNvPr>
          <p:cNvGrpSpPr/>
          <p:nvPr/>
        </p:nvGrpSpPr>
        <p:grpSpPr>
          <a:xfrm>
            <a:off x="7699180" y="2427226"/>
            <a:ext cx="1993466" cy="2755060"/>
            <a:chOff x="6916115" y="2443503"/>
            <a:chExt cx="1993466" cy="2755060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F0F688A-8E3F-498D-8229-86C6A6E92E16}"/>
                </a:ext>
              </a:extLst>
            </p:cNvPr>
            <p:cNvCxnSpPr>
              <a:cxnSpLocks/>
              <a:stCxn id="79" idx="0"/>
              <a:endCxn id="75" idx="4"/>
            </p:cNvCxnSpPr>
            <p:nvPr/>
          </p:nvCxnSpPr>
          <p:spPr bwMode="auto">
            <a:xfrm flipV="1">
              <a:off x="7213100" y="3208443"/>
              <a:ext cx="883878" cy="60393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7BA88B7F-7EB0-4B3D-AD71-62B8D7C9E8C3}"/>
                </a:ext>
              </a:extLst>
            </p:cNvPr>
            <p:cNvSpPr/>
            <p:nvPr/>
          </p:nvSpPr>
          <p:spPr bwMode="auto">
            <a:xfrm>
              <a:off x="7830278" y="2751243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9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CE81F23-E0ED-4E76-874E-262FDF7BFF5A}"/>
                </a:ext>
              </a:extLst>
            </p:cNvPr>
            <p:cNvCxnSpPr>
              <a:cxnSpLocks/>
              <a:stCxn id="78" idx="0"/>
              <a:endCxn id="79" idx="4"/>
            </p:cNvCxnSpPr>
            <p:nvPr/>
          </p:nvCxnSpPr>
          <p:spPr bwMode="auto">
            <a:xfrm flipH="1" flipV="1">
              <a:off x="7213100" y="4269573"/>
              <a:ext cx="244685" cy="47179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5CC1E89E-8D7D-413A-A403-40410B2430CD}"/>
                </a:ext>
              </a:extLst>
            </p:cNvPr>
            <p:cNvGrpSpPr/>
            <p:nvPr/>
          </p:nvGrpSpPr>
          <p:grpSpPr>
            <a:xfrm>
              <a:off x="8096978" y="3208443"/>
              <a:ext cx="691519" cy="953815"/>
              <a:chOff x="8305663" y="3132190"/>
              <a:chExt cx="691519" cy="953815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149F5928-A3A8-49B8-A37C-5681F5DB6CF3}"/>
                  </a:ext>
                </a:extLst>
              </p:cNvPr>
              <p:cNvSpPr/>
              <p:nvPr/>
            </p:nvSpPr>
            <p:spPr bwMode="auto">
              <a:xfrm>
                <a:off x="8463782" y="3628805"/>
                <a:ext cx="533400" cy="457200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kumimoji="0" lang="en-US" sz="13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10</a:t>
                </a:r>
                <a:endParaRPr kumimoji="0" lang="en-CA" sz="13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8FF32140-4F65-4A75-8F43-C3CFBBCFEF17}"/>
                  </a:ext>
                </a:extLst>
              </p:cNvPr>
              <p:cNvCxnSpPr>
                <a:cxnSpLocks/>
                <a:stCxn id="75" idx="4"/>
                <a:endCxn id="84" idx="0"/>
              </p:cNvCxnSpPr>
              <p:nvPr/>
            </p:nvCxnSpPr>
            <p:spPr bwMode="auto">
              <a:xfrm>
                <a:off x="8305663" y="3132190"/>
                <a:ext cx="424819" cy="496615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D38C49E-3F58-4B56-9FD6-B8EAC5E48A82}"/>
                </a:ext>
              </a:extLst>
            </p:cNvPr>
            <p:cNvSpPr/>
            <p:nvPr/>
          </p:nvSpPr>
          <p:spPr bwMode="auto">
            <a:xfrm>
              <a:off x="7191085" y="4741363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8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B876E692-8A3A-4956-8176-1CA8CD422148}"/>
                </a:ext>
              </a:extLst>
            </p:cNvPr>
            <p:cNvSpPr/>
            <p:nvPr/>
          </p:nvSpPr>
          <p:spPr bwMode="auto">
            <a:xfrm>
              <a:off x="6946400" y="3812373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4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44F6A8B-ED8D-4B92-8945-44E4235A24DA}"/>
                </a:ext>
              </a:extLst>
            </p:cNvPr>
            <p:cNvSpPr txBox="1"/>
            <p:nvPr/>
          </p:nvSpPr>
          <p:spPr>
            <a:xfrm>
              <a:off x="7425477" y="3783293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97DB582-23FE-4C02-8C82-346940F9F929}"/>
                </a:ext>
              </a:extLst>
            </p:cNvPr>
            <p:cNvSpPr txBox="1"/>
            <p:nvPr/>
          </p:nvSpPr>
          <p:spPr>
            <a:xfrm>
              <a:off x="7738383" y="2443503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2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E66FBBE-31F0-4C07-8B32-148B2A62817D}"/>
                </a:ext>
              </a:extLst>
            </p:cNvPr>
            <p:cNvSpPr txBox="1"/>
            <p:nvPr/>
          </p:nvSpPr>
          <p:spPr>
            <a:xfrm>
              <a:off x="6916115" y="4661731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0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8B48E67-F110-492F-886B-04A035FEC3E1}"/>
                </a:ext>
              </a:extLst>
            </p:cNvPr>
            <p:cNvSpPr txBox="1"/>
            <p:nvPr/>
          </p:nvSpPr>
          <p:spPr>
            <a:xfrm>
              <a:off x="8596675" y="4165974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0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9E3ED4E5-B9D9-43CC-8023-DA98AB695001}"/>
              </a:ext>
            </a:extLst>
          </p:cNvPr>
          <p:cNvSpPr/>
          <p:nvPr/>
        </p:nvSpPr>
        <p:spPr bwMode="auto">
          <a:xfrm>
            <a:off x="6030376" y="2899704"/>
            <a:ext cx="1340255" cy="496932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E131DF6-43A5-4F67-8B86-06227B19E89E}"/>
              </a:ext>
            </a:extLst>
          </p:cNvPr>
          <p:cNvSpPr txBox="1"/>
          <p:nvPr/>
        </p:nvSpPr>
        <p:spPr>
          <a:xfrm>
            <a:off x="4868453" y="1735970"/>
            <a:ext cx="4264550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Rotate on the deepest grandchild,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prefer going in the same direction</a:t>
            </a:r>
            <a:endParaRPr lang="en-CA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1501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113" grpId="0" animBg="1"/>
      <p:bldP spid="42" grpId="0"/>
      <p:bldP spid="45" grpId="0"/>
      <p:bldP spid="47" grpId="0"/>
      <p:bldP spid="72" grpId="0" animBg="1"/>
      <p:bldP spid="86" grpId="0" animBg="1"/>
      <p:bldP spid="5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36879D-51B7-61C6-39F2-40855DD8C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969A38E1-39E3-5D9A-B89F-071E68DFB8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AVL Trees – deletion</a:t>
            </a:r>
            <a:endParaRPr lang="de-DE" altLang="en-US" dirty="0"/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39408D20-4FF0-6A7C-47F2-E712437D7B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 indent="0"/>
            <a:r>
              <a:rPr lang="en-US" altLang="he-IL" sz="2200" u="sng" dirty="0"/>
              <a:t>remove (element)</a:t>
            </a:r>
          </a:p>
          <a:p>
            <a:pPr marL="514350" indent="-457200">
              <a:buFont typeface="Arial" panose="020B0604020202020204" pitchFamily="34" charset="0"/>
              <a:buAutoNum type="arabicParenR"/>
            </a:pPr>
            <a:r>
              <a:rPr lang="en-US" altLang="he-IL" sz="2200" dirty="0"/>
              <a:t>remove a node as in a BST (depending on the number of children)</a:t>
            </a:r>
          </a:p>
          <a:p>
            <a:pPr marL="514350" indent="-457200">
              <a:buFont typeface="Arial" panose="020B0604020202020204" pitchFamily="34" charset="0"/>
              <a:buAutoNum type="arabicParenR"/>
            </a:pPr>
            <a:r>
              <a:rPr lang="en-US" altLang="he-IL" sz="2200" dirty="0"/>
              <a:t>Update the heights of all ancestors of the added node</a:t>
            </a:r>
          </a:p>
          <a:p>
            <a:pPr marL="514350" indent="-457200">
              <a:buFont typeface="Arial" panose="020B0604020202020204" pitchFamily="34" charset="0"/>
              <a:buAutoNum type="arabicParenR"/>
            </a:pPr>
            <a:r>
              <a:rPr lang="en-US" altLang="he-IL" sz="2200" dirty="0"/>
              <a:t>If a node becomes unbalanced (balance becomes +2 or -2)</a:t>
            </a:r>
          </a:p>
          <a:p>
            <a:pPr marL="57150" indent="0"/>
            <a:r>
              <a:rPr lang="en-US" altLang="he-IL" sz="2200" dirty="0"/>
              <a:t>		Apply “rotation” to fix the balance in this node.</a:t>
            </a:r>
          </a:p>
          <a:p>
            <a:pPr marL="57150" indent="0"/>
            <a:r>
              <a:rPr lang="en-US" altLang="he-IL" sz="2200" dirty="0"/>
              <a:t>		Rotation is done on the grand child with greatest height</a:t>
            </a:r>
          </a:p>
          <a:p>
            <a:pPr marL="57150" indent="0"/>
            <a:r>
              <a:rPr lang="en-US" altLang="he-IL" sz="2200" dirty="0"/>
              <a:t>		If two grandchildren have the same height, we rotate</a:t>
            </a:r>
            <a:br>
              <a:rPr lang="en-US" altLang="he-IL" sz="2200" dirty="0"/>
            </a:br>
            <a:r>
              <a:rPr lang="en-US" altLang="he-IL" sz="2200" dirty="0"/>
              <a:t>		using the grandchild in the same direction as the child</a:t>
            </a:r>
          </a:p>
          <a:p>
            <a:pPr marL="57150"/>
            <a:br>
              <a:rPr lang="en-US" altLang="he-IL" sz="2200" u="sng" dirty="0">
                <a:solidFill>
                  <a:srgbClr val="002060"/>
                </a:solidFill>
              </a:rPr>
            </a:br>
            <a:r>
              <a:rPr lang="en-US" altLang="he-IL" sz="2200" u="sng" dirty="0">
                <a:solidFill>
                  <a:srgbClr val="002060"/>
                </a:solidFill>
              </a:rPr>
              <a:t>Question</a:t>
            </a:r>
            <a:r>
              <a:rPr lang="en-US" altLang="he-IL" sz="2200" dirty="0">
                <a:solidFill>
                  <a:srgbClr val="002060"/>
                </a:solidFill>
              </a:rPr>
              <a:t>: what is the maximal number of rotations we might need for an insertion?</a:t>
            </a:r>
          </a:p>
          <a:p>
            <a:pPr marL="57150" indent="0"/>
            <a:endParaRPr lang="en-US" altLang="he-IL" sz="2200" dirty="0"/>
          </a:p>
          <a:p>
            <a:pPr marL="57150" indent="0"/>
            <a:endParaRPr lang="en-US" altLang="he-IL" sz="2200" dirty="0"/>
          </a:p>
          <a:p>
            <a:pPr marL="57150" indent="0"/>
            <a:endParaRPr lang="en-US" altLang="he-IL" sz="2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5410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endParaRPr lang="de-DE" altLang="en-US" sz="7000" dirty="0"/>
          </a:p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r>
              <a:rPr lang="de-DE" altLang="en-US" sz="7000" dirty="0"/>
              <a:t>AVL trees</a:t>
            </a:r>
          </a:p>
        </p:txBody>
      </p:sp>
    </p:spTree>
    <p:extLst>
      <p:ext uri="{BB962C8B-B14F-4D97-AF65-F5344CB8AC3E}">
        <p14:creationId xmlns:p14="http://schemas.microsoft.com/office/powerpoint/2010/main" val="24386768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More examples: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/>
            <a:r>
              <a:rPr lang="en-US" altLang="he-IL" sz="2200" dirty="0"/>
              <a:t>See </a:t>
            </a:r>
            <a:r>
              <a:rPr lang="en-US" altLang="he-IL" sz="2200" dirty="0">
                <a:hlinkClick r:id="rId3"/>
              </a:rPr>
              <a:t>https://www.cs.usfca.edu/~galles/visualization/AVLtree.html</a:t>
            </a:r>
            <a:endParaRPr lang="en-US" altLang="he-IL" sz="2200" dirty="0"/>
          </a:p>
          <a:p>
            <a:pPr marL="57150"/>
            <a:endParaRPr lang="en-US" altLang="he-IL" sz="2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875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AVL Tree compared to plain BST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 indent="0"/>
            <a:r>
              <a:rPr lang="en-US" altLang="he-IL" sz="2000" u="sng" dirty="0"/>
              <a:t>AVL Trees Pros</a:t>
            </a:r>
            <a:r>
              <a:rPr lang="en-US" altLang="he-IL" sz="2000" dirty="0"/>
              <a:t>:</a:t>
            </a:r>
          </a:p>
          <a:p>
            <a:pPr marL="400050"/>
            <a:r>
              <a:rPr lang="en-US" altLang="he-IL" sz="2000" dirty="0"/>
              <a:t>The tree is always balanced – all operations run in O(log(n)) time</a:t>
            </a:r>
          </a:p>
          <a:p>
            <a:pPr marL="400050"/>
            <a:r>
              <a:rPr lang="en-US" altLang="he-IL" sz="2000" dirty="0"/>
              <a:t>Rebalancing costs a constant factor of each operation</a:t>
            </a:r>
          </a:p>
          <a:p>
            <a:pPr marL="57150" indent="0"/>
            <a:r>
              <a:rPr lang="en-US" altLang="he-IL" sz="2000" u="sng" dirty="0"/>
              <a:t>AVL Trees Cons</a:t>
            </a:r>
            <a:r>
              <a:rPr lang="en-US" altLang="he-IL" sz="2000" dirty="0"/>
              <a:t>:</a:t>
            </a:r>
          </a:p>
          <a:p>
            <a:pPr marL="400050"/>
            <a:r>
              <a:rPr lang="en-US" altLang="he-IL" sz="2000" dirty="0"/>
              <a:t>Rebalancing is not free</a:t>
            </a:r>
          </a:p>
          <a:p>
            <a:pPr marL="400050"/>
            <a:r>
              <a:rPr lang="en-US" altLang="he-IL" sz="2000" dirty="0"/>
              <a:t>Maybe having O(n) time operations sometimes is no big deal, as long as it’s O(log(n)) on average</a:t>
            </a:r>
          </a:p>
          <a:p>
            <a:pPr marL="400050"/>
            <a:r>
              <a:rPr lang="en-US" sz="2000" dirty="0"/>
              <a:t>Inefficient when done in database systems on disk – writing on disk is costly, especially when the writing is in different blocks.</a:t>
            </a:r>
            <a:endParaRPr lang="en-US" altLang="he-IL" sz="2000" dirty="0"/>
          </a:p>
          <a:p>
            <a:pPr marL="400050"/>
            <a:r>
              <a:rPr lang="en-US" altLang="he-IL" sz="2000" dirty="0"/>
              <a:t>Difficult to program (you’d be surprised, but this is a real consideration in the industry.)  </a:t>
            </a:r>
            <a:r>
              <a:rPr lang="en-US" altLang="he-IL" sz="2000" dirty="0">
                <a:solidFill>
                  <a:srgbClr val="FF0000"/>
                </a:solidFill>
              </a:rPr>
              <a:t>GOOD CODERS ARE APPRECIATED</a:t>
            </a:r>
          </a:p>
          <a:p>
            <a:pPr marL="400050"/>
            <a:r>
              <a:rPr lang="en-US" altLang="he-IL" sz="1800" dirty="0">
                <a:solidFill>
                  <a:srgbClr val="002060"/>
                </a:solidFill>
              </a:rPr>
              <a:t>*I suspect it’s even more true these days with the LLM business</a:t>
            </a:r>
          </a:p>
        </p:txBody>
      </p:sp>
    </p:spTree>
    <p:extLst>
      <p:ext uri="{BB962C8B-B14F-4D97-AF65-F5344CB8AC3E}">
        <p14:creationId xmlns:p14="http://schemas.microsoft.com/office/powerpoint/2010/main" val="2739843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AVL Trees – practice problems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 indent="0"/>
            <a:r>
              <a:rPr lang="en-US" altLang="he-IL" sz="2000" u="sng" dirty="0"/>
              <a:t>Practice problems:</a:t>
            </a:r>
          </a:p>
          <a:p>
            <a:pPr marL="57150" indent="0"/>
            <a:r>
              <a:rPr lang="en-US" altLang="he-IL" sz="2000" dirty="0"/>
              <a:t>For each question answer T/F. Prove your answer:</a:t>
            </a:r>
          </a:p>
          <a:p>
            <a:pPr marL="514350" indent="-457200">
              <a:buFont typeface="Arial" panose="020B0604020202020204" pitchFamily="34" charset="0"/>
              <a:buAutoNum type="arabicParenR"/>
            </a:pPr>
            <a:r>
              <a:rPr lang="en-US" altLang="he-IL" sz="2000" dirty="0"/>
              <a:t>When a new element is added as a leaf using the normal BST insertion,</a:t>
            </a:r>
            <a:br>
              <a:rPr lang="en-US" altLang="he-IL" sz="2000" dirty="0"/>
            </a:br>
            <a:r>
              <a:rPr lang="en-US" altLang="he-IL" sz="2000" dirty="0"/>
              <a:t>it is possible that more than one node becomes unbalanced.</a:t>
            </a:r>
          </a:p>
          <a:p>
            <a:pPr marL="514350" indent="-457200">
              <a:buFont typeface="Arial" panose="020B0604020202020204" pitchFamily="34" charset="0"/>
              <a:buAutoNum type="arabicParenR"/>
            </a:pPr>
            <a:r>
              <a:rPr lang="en-US" altLang="he-IL" sz="2000" dirty="0"/>
              <a:t>Adding a new element to an AVL tree, we may require rebalancing at most one vertex.</a:t>
            </a:r>
          </a:p>
          <a:p>
            <a:pPr marL="514350" indent="-457200">
              <a:buFont typeface="Arial" panose="020B0604020202020204" pitchFamily="34" charset="0"/>
              <a:buAutoNum type="arabicParenR"/>
            </a:pPr>
            <a:r>
              <a:rPr lang="en-US" altLang="he-IL" sz="2000" dirty="0"/>
              <a:t>If adding a vertex to an AVL tree requires a rebalancing of some node, then the height of the tree does not change.</a:t>
            </a:r>
            <a:endParaRPr lang="en-US" altLang="he-IL" sz="2000" dirty="0">
              <a:solidFill>
                <a:schemeClr val="accent2"/>
              </a:solidFill>
            </a:endParaRPr>
          </a:p>
          <a:p>
            <a:pPr marL="514350" indent="-457200">
              <a:buFont typeface="Arial" panose="020B0604020202020204" pitchFamily="34" charset="0"/>
              <a:buAutoNum type="arabicParenR"/>
            </a:pPr>
            <a:r>
              <a:rPr lang="en-US" altLang="he-IL" sz="2000" dirty="0"/>
              <a:t>When a removing a node from an AVL tree, we may require rebalancing at most one vertex.</a:t>
            </a:r>
          </a:p>
          <a:p>
            <a:pPr marL="57150" indent="0"/>
            <a:endParaRPr lang="en-US" altLang="he-IL" sz="2000" dirty="0"/>
          </a:p>
          <a:p>
            <a:pPr marL="514350" indent="-457200">
              <a:buFont typeface="Arial" panose="020B0604020202020204" pitchFamily="34" charset="0"/>
              <a:buAutoNum type="arabicParenR"/>
            </a:pPr>
            <a:endParaRPr lang="en-US" altLang="he-IL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4472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r>
              <a:rPr lang="de-DE" altLang="en-US" sz="7000" dirty="0"/>
              <a:t>B-trees</a:t>
            </a:r>
          </a:p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r>
              <a:rPr lang="de-DE" altLang="en-US" sz="7000" dirty="0"/>
              <a:t>and</a:t>
            </a:r>
          </a:p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r>
              <a:rPr lang="de-DE" altLang="en-US" sz="7000" dirty="0"/>
              <a:t>2-3 trees</a:t>
            </a:r>
          </a:p>
        </p:txBody>
      </p:sp>
    </p:spTree>
    <p:extLst>
      <p:ext uri="{BB962C8B-B14F-4D97-AF65-F5344CB8AC3E}">
        <p14:creationId xmlns:p14="http://schemas.microsoft.com/office/powerpoint/2010/main" val="24171756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2-3 trees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 indent="0"/>
            <a:r>
              <a:rPr lang="en-US" altLang="he-IL" sz="2200" u="sng" dirty="0"/>
              <a:t>2-3 tree properties</a:t>
            </a:r>
          </a:p>
          <a:p>
            <a:pPr marL="400050"/>
            <a:r>
              <a:rPr lang="en-US" altLang="he-IL" sz="2200" dirty="0"/>
              <a:t>Every non-leaf vertex has 2 or 3 children</a:t>
            </a:r>
          </a:p>
          <a:p>
            <a:pPr marL="400050"/>
            <a:r>
              <a:rPr lang="en-US" altLang="he-IL" sz="2200" dirty="0"/>
              <a:t>Every vertex stores 1 or 2 values (as opposed to standard BSTs)</a:t>
            </a:r>
          </a:p>
          <a:p>
            <a:pPr marL="400050"/>
            <a:r>
              <a:rPr lang="en-US" altLang="he-IL" sz="2200" dirty="0"/>
              <a:t>The values in a node are more than everything on the right, and less than everything on the left</a:t>
            </a:r>
          </a:p>
          <a:p>
            <a:pPr marL="400050"/>
            <a:r>
              <a:rPr lang="en-US" altLang="he-IL" sz="2200" dirty="0"/>
              <a:t>All leaves has the same depth</a:t>
            </a:r>
          </a:p>
          <a:p>
            <a:pPr marL="57150" indent="0"/>
            <a:endParaRPr lang="en-US" altLang="he-IL" sz="2200" dirty="0"/>
          </a:p>
          <a:p>
            <a:pPr marL="400050">
              <a:buFont typeface="Arial" panose="020B0604020202020204" pitchFamily="34" charset="0"/>
              <a:buChar char="•"/>
            </a:pPr>
            <a:endParaRPr lang="en-US" altLang="he-IL" sz="2200" dirty="0"/>
          </a:p>
          <a:p>
            <a:pPr marL="57150" indent="0"/>
            <a:endParaRPr lang="en-US" altLang="he-IL" sz="2200" dirty="0"/>
          </a:p>
          <a:p>
            <a:pPr marL="57150" indent="0"/>
            <a:endParaRPr lang="en-US" altLang="he-IL" sz="2200" dirty="0" err="1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ACAEB36-348E-4F6B-B1FD-C7DFDAA7D19B}"/>
              </a:ext>
            </a:extLst>
          </p:cNvPr>
          <p:cNvGrpSpPr/>
          <p:nvPr/>
        </p:nvGrpSpPr>
        <p:grpSpPr>
          <a:xfrm>
            <a:off x="5540373" y="4972874"/>
            <a:ext cx="2974973" cy="1524000"/>
            <a:chOff x="6716712" y="4237037"/>
            <a:chExt cx="2974973" cy="1524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26E30F9-35B8-4425-AD4C-1B3F0EBE9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7001" y="4237037"/>
              <a:ext cx="914400" cy="304800"/>
            </a:xfrm>
            <a:prstGeom prst="rect">
              <a:avLst/>
            </a:prstGeom>
            <a:solidFill>
              <a:srgbClr val="FFC000"/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 b="1" dirty="0"/>
                <a:t>A   B</a:t>
              </a:r>
            </a:p>
          </p:txBody>
        </p:sp>
        <p:sp>
          <p:nvSpPr>
            <p:cNvPr id="8" name="Line 35">
              <a:extLst>
                <a:ext uri="{FF2B5EF4-FFF2-40B4-BE49-F238E27FC236}">
                  <a16:creationId xmlns:a16="http://schemas.microsoft.com/office/drawing/2014/main" id="{71EAE945-7E7C-486C-85AA-792F4D938D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88201" y="4541837"/>
              <a:ext cx="635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CA"/>
            </a:p>
          </p:txBody>
        </p:sp>
        <p:sp>
          <p:nvSpPr>
            <p:cNvPr id="9" name="Line 36">
              <a:extLst>
                <a:ext uri="{FF2B5EF4-FFF2-40B4-BE49-F238E27FC236}">
                  <a16:creationId xmlns:a16="http://schemas.microsoft.com/office/drawing/2014/main" id="{5816AAAB-D1E7-479C-A63F-3B9DA8F317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04201" y="45418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CA"/>
            </a:p>
          </p:txBody>
        </p:sp>
        <p:sp>
          <p:nvSpPr>
            <p:cNvPr id="10" name="Line 37">
              <a:extLst>
                <a:ext uri="{FF2B5EF4-FFF2-40B4-BE49-F238E27FC236}">
                  <a16:creationId xmlns:a16="http://schemas.microsoft.com/office/drawing/2014/main" id="{F8B90D28-FB75-447B-B882-3D79F0E72B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85200" y="4541837"/>
              <a:ext cx="656427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CA"/>
            </a:p>
          </p:txBody>
        </p:sp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0F3425CB-3B1A-4014-9BBD-F0D8CDD8B32A}"/>
                </a:ext>
              </a:extLst>
            </p:cNvPr>
            <p:cNvSpPr/>
            <p:nvPr/>
          </p:nvSpPr>
          <p:spPr bwMode="auto">
            <a:xfrm>
              <a:off x="6716712" y="4846637"/>
              <a:ext cx="957261" cy="914400"/>
            </a:xfrm>
            <a:prstGeom prst="triangl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</a:t>
              </a:r>
              <a:r>
                <a:rPr kumimoji="0" lang="en-US" sz="16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</a:t>
              </a:r>
              <a:endParaRPr kumimoji="0" lang="en-CA" sz="16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15DDD1B1-5D15-49FB-A856-684AA873E42C}"/>
                </a:ext>
              </a:extLst>
            </p:cNvPr>
            <p:cNvSpPr/>
            <p:nvPr/>
          </p:nvSpPr>
          <p:spPr bwMode="auto">
            <a:xfrm>
              <a:off x="7725568" y="4846637"/>
              <a:ext cx="957261" cy="914400"/>
            </a:xfrm>
            <a:prstGeom prst="triangl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</a:t>
              </a:r>
              <a:r>
                <a:rPr kumimoji="0" lang="en-US" sz="16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2</a:t>
              </a:r>
              <a:endParaRPr kumimoji="0" lang="en-CA" sz="16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BCF30E26-63AE-4EAF-A12A-2B5AC23D20E1}"/>
                </a:ext>
              </a:extLst>
            </p:cNvPr>
            <p:cNvSpPr/>
            <p:nvPr/>
          </p:nvSpPr>
          <p:spPr bwMode="auto">
            <a:xfrm>
              <a:off x="8734424" y="4846637"/>
              <a:ext cx="957261" cy="914400"/>
            </a:xfrm>
            <a:prstGeom prst="triangl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</a:t>
              </a:r>
              <a:r>
                <a:rPr kumimoji="0" lang="en-US" sz="16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3</a:t>
              </a:r>
              <a:endParaRPr kumimoji="0" lang="en-CA" sz="16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DDDE34D-3E0F-4008-96D9-91AF220C9ACE}"/>
              </a:ext>
            </a:extLst>
          </p:cNvPr>
          <p:cNvSpPr txBox="1"/>
          <p:nvPr/>
        </p:nvSpPr>
        <p:spPr>
          <a:xfrm>
            <a:off x="5882752" y="6509936"/>
            <a:ext cx="2600777" cy="40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T</a:t>
            </a:r>
            <a:r>
              <a:rPr lang="en-US" sz="2200" baseline="-25000" dirty="0">
                <a:solidFill>
                  <a:schemeClr val="tx1"/>
                </a:solidFill>
              </a:rPr>
              <a:t>1</a:t>
            </a:r>
            <a:r>
              <a:rPr lang="en-CA" sz="2200" dirty="0">
                <a:solidFill>
                  <a:schemeClr val="tx1"/>
                </a:solidFill>
              </a:rPr>
              <a:t> ≤ A ≤ T</a:t>
            </a:r>
            <a:r>
              <a:rPr lang="en-CA" sz="2200" baseline="-25000" dirty="0">
                <a:solidFill>
                  <a:schemeClr val="tx1"/>
                </a:solidFill>
              </a:rPr>
              <a:t>2</a:t>
            </a:r>
            <a:r>
              <a:rPr lang="en-CA" sz="2200" dirty="0">
                <a:solidFill>
                  <a:schemeClr val="tx1"/>
                </a:solidFill>
              </a:rPr>
              <a:t> ≤ B ≤ T</a:t>
            </a:r>
            <a:r>
              <a:rPr lang="en-CA" sz="2200" baseline="-25000" dirty="0">
                <a:solidFill>
                  <a:schemeClr val="tx1"/>
                </a:solidFill>
              </a:rPr>
              <a:t>3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AF75836-A5B9-4423-9A99-18FA15723F0C}"/>
              </a:ext>
            </a:extLst>
          </p:cNvPr>
          <p:cNvGrpSpPr/>
          <p:nvPr/>
        </p:nvGrpSpPr>
        <p:grpSpPr>
          <a:xfrm>
            <a:off x="1839912" y="4972874"/>
            <a:ext cx="2295522" cy="1524000"/>
            <a:chOff x="7072310" y="4237037"/>
            <a:chExt cx="2295522" cy="1524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682EEC0-ABBF-447D-8008-86602BEE2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7171" y="4237037"/>
              <a:ext cx="634997" cy="304800"/>
            </a:xfrm>
            <a:prstGeom prst="rect">
              <a:avLst/>
            </a:prstGeom>
            <a:solidFill>
              <a:srgbClr val="FFC000"/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 b="1" dirty="0"/>
                <a:t>A  </a:t>
              </a:r>
            </a:p>
          </p:txBody>
        </p:sp>
        <p:sp>
          <p:nvSpPr>
            <p:cNvPr id="28" name="Line 35">
              <a:extLst>
                <a:ext uri="{FF2B5EF4-FFF2-40B4-BE49-F238E27FC236}">
                  <a16:creationId xmlns:a16="http://schemas.microsoft.com/office/drawing/2014/main" id="{816F7ABE-8244-4729-91C9-67F8DC9BBD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46971" y="4541837"/>
              <a:ext cx="635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CA"/>
            </a:p>
          </p:txBody>
        </p:sp>
        <p:sp>
          <p:nvSpPr>
            <p:cNvPr id="30" name="Line 37">
              <a:extLst>
                <a:ext uri="{FF2B5EF4-FFF2-40B4-BE49-F238E27FC236}">
                  <a16:creationId xmlns:a16="http://schemas.microsoft.com/office/drawing/2014/main" id="{C03F2064-6339-400C-9873-C643207B00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58171" y="4541837"/>
              <a:ext cx="656427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CA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9A8F264A-6854-400C-BB6B-EB896FF67A16}"/>
                </a:ext>
              </a:extLst>
            </p:cNvPr>
            <p:cNvSpPr/>
            <p:nvPr/>
          </p:nvSpPr>
          <p:spPr bwMode="auto">
            <a:xfrm>
              <a:off x="7072310" y="4846637"/>
              <a:ext cx="957261" cy="914400"/>
            </a:xfrm>
            <a:prstGeom prst="triangl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</a:t>
              </a:r>
              <a:r>
                <a:rPr kumimoji="0" lang="en-US" sz="16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</a:t>
              </a:r>
              <a:endParaRPr kumimoji="0" lang="en-CA" sz="16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F9E77A9F-E435-4989-83E4-1A3672AC54B9}"/>
                </a:ext>
              </a:extLst>
            </p:cNvPr>
            <p:cNvSpPr/>
            <p:nvPr/>
          </p:nvSpPr>
          <p:spPr bwMode="auto">
            <a:xfrm>
              <a:off x="8410571" y="4846637"/>
              <a:ext cx="957261" cy="914400"/>
            </a:xfrm>
            <a:prstGeom prst="triangl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</a:t>
              </a:r>
              <a:r>
                <a:rPr kumimoji="0" lang="en-US" sz="16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2</a:t>
              </a:r>
              <a:endParaRPr kumimoji="0" lang="en-CA" sz="16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3F6CBA67-F30C-4882-A3CF-D323403033F0}"/>
              </a:ext>
            </a:extLst>
          </p:cNvPr>
          <p:cNvSpPr txBox="1"/>
          <p:nvPr/>
        </p:nvSpPr>
        <p:spPr>
          <a:xfrm>
            <a:off x="2184809" y="6509936"/>
            <a:ext cx="1581780" cy="40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R</a:t>
            </a:r>
            <a:r>
              <a:rPr lang="en-US" sz="2200" baseline="-25000" dirty="0">
                <a:solidFill>
                  <a:schemeClr val="tx1"/>
                </a:solidFill>
              </a:rPr>
              <a:t>1</a:t>
            </a:r>
            <a:r>
              <a:rPr lang="en-CA" sz="2200" dirty="0">
                <a:solidFill>
                  <a:schemeClr val="tx1"/>
                </a:solidFill>
              </a:rPr>
              <a:t> ≤ A ≤ R</a:t>
            </a:r>
            <a:r>
              <a:rPr lang="en-CA" sz="2200" baseline="-25000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526886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2-3 trees - depth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400050"/>
            <a:r>
              <a:rPr lang="en-US" altLang="he-IL" sz="2200" dirty="0"/>
              <a:t>Every non-leaf vertex has 2 or 3 children </a:t>
            </a:r>
          </a:p>
          <a:p>
            <a:pPr marL="400050"/>
            <a:r>
              <a:rPr lang="en-US" altLang="he-IL" sz="2200" dirty="0"/>
              <a:t>All leaves has the same depth</a:t>
            </a:r>
          </a:p>
          <a:p>
            <a:pPr marL="57150" indent="0"/>
            <a:endParaRPr lang="en-US" altLang="he-IL" sz="2200" dirty="0"/>
          </a:p>
          <a:p>
            <a:pPr marL="57150" indent="0"/>
            <a:r>
              <a:rPr lang="en-US" altLang="he-IL" sz="2200" dirty="0"/>
              <a:t>Therefore, in a tree of height h and N nodes we have</a:t>
            </a:r>
          </a:p>
          <a:p>
            <a:pPr marL="400050"/>
            <a:r>
              <a:rPr lang="en-US" altLang="he-IL" sz="2200" dirty="0"/>
              <a:t>N ≥ 1 + 2 + 2</a:t>
            </a:r>
            <a:r>
              <a:rPr lang="en-US" altLang="he-IL" sz="2200" baseline="30000" dirty="0"/>
              <a:t>2</a:t>
            </a:r>
            <a:r>
              <a:rPr lang="en-US" altLang="he-IL" sz="2200" dirty="0"/>
              <a:t> + … + 2</a:t>
            </a:r>
            <a:r>
              <a:rPr lang="en-US" altLang="he-IL" sz="2200" baseline="30000" dirty="0"/>
              <a:t>h</a:t>
            </a:r>
            <a:r>
              <a:rPr lang="en-US" altLang="he-IL" sz="2200" dirty="0"/>
              <a:t> ≥ 2</a:t>
            </a:r>
            <a:r>
              <a:rPr lang="en-US" altLang="he-IL" sz="2200" baseline="30000" dirty="0"/>
              <a:t>h</a:t>
            </a:r>
            <a:endParaRPr lang="en-US" altLang="he-IL" sz="2200" dirty="0"/>
          </a:p>
          <a:p>
            <a:pPr marL="400050"/>
            <a:r>
              <a:rPr lang="en-US" altLang="he-IL" sz="2200" dirty="0"/>
              <a:t>N ≤ 1 + 3 + 3</a:t>
            </a:r>
            <a:r>
              <a:rPr lang="en-US" altLang="he-IL" sz="2200" baseline="30000" dirty="0"/>
              <a:t>2</a:t>
            </a:r>
            <a:r>
              <a:rPr lang="en-US" altLang="he-IL" sz="2200" dirty="0"/>
              <a:t> + … + 3</a:t>
            </a:r>
            <a:r>
              <a:rPr lang="en-US" altLang="he-IL" sz="2200" baseline="30000" dirty="0"/>
              <a:t>h</a:t>
            </a:r>
            <a:r>
              <a:rPr lang="en-US" altLang="he-IL" sz="2200" dirty="0"/>
              <a:t> ≤ 3</a:t>
            </a:r>
            <a:r>
              <a:rPr lang="en-US" altLang="he-IL" sz="2200" baseline="30000" dirty="0"/>
              <a:t>h+1</a:t>
            </a:r>
          </a:p>
          <a:p>
            <a:pPr marL="57150" indent="0"/>
            <a:r>
              <a:rPr lang="en-US" altLang="he-IL" sz="2200" dirty="0"/>
              <a:t>In other words, the height of the tree is </a:t>
            </a:r>
          </a:p>
          <a:p>
            <a:pPr marL="57150" indent="0" algn="ctr"/>
            <a:r>
              <a:rPr lang="en-US" altLang="he-IL" sz="2200" dirty="0"/>
              <a:t>log</a:t>
            </a:r>
            <a:r>
              <a:rPr lang="en-US" altLang="he-IL" sz="2200" baseline="-25000" dirty="0"/>
              <a:t>3</a:t>
            </a:r>
            <a:r>
              <a:rPr lang="en-US" altLang="he-IL" sz="2200" dirty="0"/>
              <a:t>(size)-1 ≤ h ≤ log</a:t>
            </a:r>
            <a:r>
              <a:rPr lang="en-US" altLang="he-IL" sz="2200" baseline="-25000" dirty="0"/>
              <a:t>2</a:t>
            </a:r>
            <a:r>
              <a:rPr lang="en-US" altLang="he-IL" sz="2200" dirty="0"/>
              <a:t>(size)</a:t>
            </a:r>
          </a:p>
          <a:p>
            <a:pPr marL="57150" indent="0"/>
            <a:r>
              <a:rPr lang="en-US" altLang="he-IL" sz="2200" dirty="0"/>
              <a:t>In other words, we ha	</a:t>
            </a:r>
            <a:r>
              <a:rPr lang="en-US" altLang="he-IL" sz="2200" dirty="0" err="1"/>
              <a:t>ve</a:t>
            </a:r>
            <a:r>
              <a:rPr lang="en-US" altLang="he-IL" sz="2200" dirty="0"/>
              <a:t> height =</a:t>
            </a:r>
            <a:r>
              <a:rPr lang="el-GR" altLang="he-IL" sz="2200" dirty="0"/>
              <a:t> Θ</a:t>
            </a:r>
            <a:r>
              <a:rPr lang="en-US" altLang="he-IL" sz="2200" dirty="0"/>
              <a:t>(log(size))</a:t>
            </a:r>
          </a:p>
        </p:txBody>
      </p:sp>
    </p:spTree>
    <p:extLst>
      <p:ext uri="{BB962C8B-B14F-4D97-AF65-F5344CB8AC3E}">
        <p14:creationId xmlns:p14="http://schemas.microsoft.com/office/powerpoint/2010/main" val="11578311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B-trees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 indent="0"/>
            <a:r>
              <a:rPr lang="en-US" altLang="he-IL" sz="2200" u="sng" dirty="0"/>
              <a:t>B-tree or order m</a:t>
            </a:r>
          </a:p>
          <a:p>
            <a:pPr marL="400050"/>
            <a:r>
              <a:rPr lang="en-US" altLang="he-IL" sz="2200" dirty="0"/>
              <a:t>Root has between 2 and m children</a:t>
            </a:r>
          </a:p>
          <a:p>
            <a:pPr marL="400050"/>
            <a:r>
              <a:rPr lang="en-US" altLang="he-IL" sz="2200" dirty="0"/>
              <a:t>Every non-leaf non-root has between m/2 and m children</a:t>
            </a:r>
          </a:p>
          <a:p>
            <a:pPr marL="400050"/>
            <a:r>
              <a:rPr lang="en-US" altLang="he-IL" sz="2200" dirty="0"/>
              <a:t>Every vertex stores a value between every two children</a:t>
            </a:r>
          </a:p>
          <a:p>
            <a:pPr marL="400050"/>
            <a:r>
              <a:rPr lang="en-US" altLang="he-IL" sz="2200" dirty="0"/>
              <a:t>The values in a node are more than everything on the right, and less than everything on the left</a:t>
            </a:r>
          </a:p>
          <a:p>
            <a:pPr marL="400050"/>
            <a:r>
              <a:rPr lang="en-US" altLang="he-IL" sz="2200" dirty="0"/>
              <a:t>All leaves has the same depth</a:t>
            </a:r>
          </a:p>
          <a:p>
            <a:pPr marL="57150" indent="0"/>
            <a:endParaRPr lang="en-US" altLang="he-IL" sz="2200" dirty="0"/>
          </a:p>
          <a:p>
            <a:pPr marL="400050">
              <a:buFont typeface="Arial" panose="020B0604020202020204" pitchFamily="34" charset="0"/>
              <a:buChar char="•"/>
            </a:pPr>
            <a:endParaRPr lang="en-US" altLang="he-IL" sz="2200" dirty="0"/>
          </a:p>
          <a:p>
            <a:pPr marL="57150" indent="0"/>
            <a:endParaRPr lang="en-US" altLang="he-IL" sz="2200" dirty="0"/>
          </a:p>
          <a:p>
            <a:pPr marL="57150" indent="0"/>
            <a:endParaRPr lang="en-US" altLang="he-IL" sz="2200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DE34D-3E0F-4008-96D9-91AF220C9ACE}"/>
              </a:ext>
            </a:extLst>
          </p:cNvPr>
          <p:cNvSpPr txBox="1"/>
          <p:nvPr/>
        </p:nvSpPr>
        <p:spPr>
          <a:xfrm>
            <a:off x="4528299" y="6664332"/>
            <a:ext cx="3701783" cy="617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T</a:t>
            </a:r>
            <a:r>
              <a:rPr lang="en-US" sz="2200" baseline="-25000" dirty="0">
                <a:solidFill>
                  <a:schemeClr val="tx1"/>
                </a:solidFill>
              </a:rPr>
              <a:t>1</a:t>
            </a:r>
            <a:r>
              <a:rPr lang="en-CA" sz="2200" dirty="0">
                <a:solidFill>
                  <a:schemeClr val="tx1"/>
                </a:solidFill>
              </a:rPr>
              <a:t> ≤ A ≤ T</a:t>
            </a:r>
            <a:r>
              <a:rPr lang="en-CA" sz="2200" baseline="-25000" dirty="0">
                <a:solidFill>
                  <a:schemeClr val="tx1"/>
                </a:solidFill>
              </a:rPr>
              <a:t>2</a:t>
            </a:r>
            <a:r>
              <a:rPr lang="en-CA" sz="2200" dirty="0">
                <a:solidFill>
                  <a:schemeClr val="tx1"/>
                </a:solidFill>
              </a:rPr>
              <a:t> ≤ B ≤ T</a:t>
            </a:r>
            <a:r>
              <a:rPr lang="en-CA" sz="2200" baseline="-25000" dirty="0">
                <a:solidFill>
                  <a:schemeClr val="tx1"/>
                </a:solidFill>
              </a:rPr>
              <a:t>3</a:t>
            </a:r>
            <a:r>
              <a:rPr lang="en-CA" sz="2200" dirty="0">
                <a:solidFill>
                  <a:schemeClr val="tx1"/>
                </a:solidFill>
              </a:rPr>
              <a:t> ≤ C ≤ T</a:t>
            </a:r>
            <a:r>
              <a:rPr lang="en-CA" sz="2200" baseline="-25000" dirty="0">
                <a:solidFill>
                  <a:schemeClr val="tx1"/>
                </a:solidFill>
              </a:rPr>
              <a:t>4</a:t>
            </a:r>
          </a:p>
          <a:p>
            <a:endParaRPr lang="en-CA" sz="2200" baseline="-25000" dirty="0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0247B22-BDF8-4BB7-8CAD-02E3E0328C4B}"/>
              </a:ext>
            </a:extLst>
          </p:cNvPr>
          <p:cNvGrpSpPr/>
          <p:nvPr/>
        </p:nvGrpSpPr>
        <p:grpSpPr>
          <a:xfrm>
            <a:off x="3982222" y="4922838"/>
            <a:ext cx="4081461" cy="1523999"/>
            <a:chOff x="2754312" y="4922838"/>
            <a:chExt cx="4081461" cy="152399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ACAEB36-348E-4F6B-B1FD-C7DFDAA7D19B}"/>
                </a:ext>
              </a:extLst>
            </p:cNvPr>
            <p:cNvGrpSpPr/>
            <p:nvPr/>
          </p:nvGrpSpPr>
          <p:grpSpPr>
            <a:xfrm>
              <a:off x="2754312" y="4922838"/>
              <a:ext cx="2974973" cy="1523999"/>
              <a:chOff x="6716712" y="4237038"/>
              <a:chExt cx="2974973" cy="1523999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26E30F9-35B8-4425-AD4C-1B3F0EBE9A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23201" y="4237038"/>
                <a:ext cx="1636704" cy="292100"/>
              </a:xfrm>
              <a:prstGeom prst="rect">
                <a:avLst/>
              </a:prstGeom>
              <a:solidFill>
                <a:srgbClr val="FFC000"/>
              </a:solidFill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en-US" sz="1600" b="1" dirty="0"/>
                  <a:t>A     B      C</a:t>
                </a:r>
              </a:p>
            </p:txBody>
          </p:sp>
          <p:sp>
            <p:nvSpPr>
              <p:cNvPr id="8" name="Line 35">
                <a:extLst>
                  <a:ext uri="{FF2B5EF4-FFF2-40B4-BE49-F238E27FC236}">
                    <a16:creationId xmlns:a16="http://schemas.microsoft.com/office/drawing/2014/main" id="{71EAE945-7E7C-486C-85AA-792F4D938D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188201" y="4541837"/>
                <a:ext cx="63500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CA"/>
              </a:p>
            </p:txBody>
          </p:sp>
          <p:sp>
            <p:nvSpPr>
              <p:cNvPr id="9" name="Line 36">
                <a:extLst>
                  <a:ext uri="{FF2B5EF4-FFF2-40B4-BE49-F238E27FC236}">
                    <a16:creationId xmlns:a16="http://schemas.microsoft.com/office/drawing/2014/main" id="{5816AAAB-D1E7-479C-A63F-3B9DA8F317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204201" y="4529138"/>
                <a:ext cx="311939" cy="3174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CA"/>
              </a:p>
            </p:txBody>
          </p:sp>
          <p:sp>
            <p:nvSpPr>
              <p:cNvPr id="10" name="Line 37">
                <a:extLst>
                  <a:ext uri="{FF2B5EF4-FFF2-40B4-BE49-F238E27FC236}">
                    <a16:creationId xmlns:a16="http://schemas.microsoft.com/office/drawing/2014/main" id="{F8B90D28-FB75-447B-B882-3D79F0E72B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929688" y="4529138"/>
                <a:ext cx="311939" cy="3174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CA" dirty="0"/>
              </a:p>
            </p:txBody>
          </p:sp>
          <p:sp>
            <p:nvSpPr>
              <p:cNvPr id="2" name="Isosceles Triangle 1">
                <a:extLst>
                  <a:ext uri="{FF2B5EF4-FFF2-40B4-BE49-F238E27FC236}">
                    <a16:creationId xmlns:a16="http://schemas.microsoft.com/office/drawing/2014/main" id="{0F3425CB-3B1A-4014-9BBD-F0D8CDD8B32A}"/>
                  </a:ext>
                </a:extLst>
              </p:cNvPr>
              <p:cNvSpPr/>
              <p:nvPr/>
            </p:nvSpPr>
            <p:spPr bwMode="auto">
              <a:xfrm>
                <a:off x="6716712" y="4846637"/>
                <a:ext cx="957261" cy="914400"/>
              </a:xfrm>
              <a:prstGeom prst="triangl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T</a:t>
                </a:r>
                <a:r>
                  <a:rPr kumimoji="0" lang="en-US" sz="16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1</a:t>
                </a:r>
                <a:endParaRPr kumimoji="0" lang="en-CA" sz="16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14" name="Isosceles Triangle 13">
                <a:extLst>
                  <a:ext uri="{FF2B5EF4-FFF2-40B4-BE49-F238E27FC236}">
                    <a16:creationId xmlns:a16="http://schemas.microsoft.com/office/drawing/2014/main" id="{15DDD1B1-5D15-49FB-A856-684AA873E42C}"/>
                  </a:ext>
                </a:extLst>
              </p:cNvPr>
              <p:cNvSpPr/>
              <p:nvPr/>
            </p:nvSpPr>
            <p:spPr bwMode="auto">
              <a:xfrm>
                <a:off x="7725568" y="4846637"/>
                <a:ext cx="957261" cy="914400"/>
              </a:xfrm>
              <a:prstGeom prst="triangl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T</a:t>
                </a:r>
                <a:r>
                  <a:rPr kumimoji="0" lang="en-US" sz="16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2</a:t>
                </a:r>
                <a:endParaRPr kumimoji="0" lang="en-CA" sz="16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15" name="Isosceles Triangle 14">
                <a:extLst>
                  <a:ext uri="{FF2B5EF4-FFF2-40B4-BE49-F238E27FC236}">
                    <a16:creationId xmlns:a16="http://schemas.microsoft.com/office/drawing/2014/main" id="{BCF30E26-63AE-4EAF-A12A-2B5AC23D20E1}"/>
                  </a:ext>
                </a:extLst>
              </p:cNvPr>
              <p:cNvSpPr/>
              <p:nvPr/>
            </p:nvSpPr>
            <p:spPr bwMode="auto">
              <a:xfrm>
                <a:off x="8734424" y="4846637"/>
                <a:ext cx="957261" cy="914400"/>
              </a:xfrm>
              <a:prstGeom prst="triangl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T</a:t>
                </a:r>
                <a:r>
                  <a:rPr kumimoji="0" lang="en-US" sz="16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3</a:t>
                </a:r>
                <a:endParaRPr kumimoji="0" lang="en-CA" sz="16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</p:grp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3E83B607-7361-43F3-991A-211D5A3B6AF0}"/>
                </a:ext>
              </a:extLst>
            </p:cNvPr>
            <p:cNvSpPr/>
            <p:nvPr/>
          </p:nvSpPr>
          <p:spPr bwMode="auto">
            <a:xfrm>
              <a:off x="5878512" y="5532437"/>
              <a:ext cx="957261" cy="914400"/>
            </a:xfrm>
            <a:prstGeom prst="triangl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</a:t>
              </a:r>
              <a:r>
                <a:rPr kumimoji="0" lang="en-US" sz="16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4</a:t>
              </a:r>
              <a:endParaRPr kumimoji="0" lang="en-CA" sz="16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37" name="Line 37">
              <a:extLst>
                <a:ext uri="{FF2B5EF4-FFF2-40B4-BE49-F238E27FC236}">
                  <a16:creationId xmlns:a16="http://schemas.microsoft.com/office/drawing/2014/main" id="{899C5EB8-21B5-4B34-A30E-75E61AE9B4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97511" y="5221287"/>
              <a:ext cx="868365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10667375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B-trees – some history (from wiki)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400050"/>
            <a:r>
              <a:rPr lang="en-US" altLang="he-IL" sz="2000" dirty="0"/>
              <a:t>Invented by Bayer and M. McCreight while working at Boeing Research Labs.</a:t>
            </a:r>
          </a:p>
          <a:p>
            <a:pPr marL="400050"/>
            <a:r>
              <a:rPr lang="en-US" altLang="he-IL" sz="2000" dirty="0"/>
              <a:t>The goal was to efficiently manage index pages for large random access files.</a:t>
            </a:r>
          </a:p>
          <a:p>
            <a:pPr marL="400050"/>
            <a:r>
              <a:rPr lang="en-US" altLang="he-IL" sz="2000" dirty="0"/>
              <a:t>The basic assumption was that the trees are huge so that only small chunks of the tree could fit in main memory. </a:t>
            </a:r>
          </a:p>
          <a:p>
            <a:pPr marL="400050">
              <a:buFont typeface="Arial" panose="020B0604020202020204" pitchFamily="34" charset="0"/>
              <a:buChar char="•"/>
            </a:pPr>
            <a:endParaRPr lang="en-US" altLang="he-IL" sz="2000" dirty="0"/>
          </a:p>
          <a:p>
            <a:pPr marL="400050"/>
            <a:r>
              <a:rPr lang="en-US" altLang="he-IL" sz="2000" dirty="0"/>
              <a:t>Bayer and McCreight never explained what, if anything, the B stands for: Boeing, balanced, broad, bushy, and Bayer have been suggested.</a:t>
            </a:r>
          </a:p>
          <a:p>
            <a:pPr marL="400050"/>
            <a:r>
              <a:rPr lang="en-US" altLang="he-IL" sz="2000" dirty="0"/>
              <a:t>McCreight has said "the more you think about what the B in B-trees means, the better you understand B-trees.</a:t>
            </a:r>
          </a:p>
        </p:txBody>
      </p:sp>
    </p:spTree>
    <p:extLst>
      <p:ext uri="{BB962C8B-B14F-4D97-AF65-F5344CB8AC3E}">
        <p14:creationId xmlns:p14="http://schemas.microsoft.com/office/powerpoint/2010/main" val="14902763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B-trees – insertion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400050"/>
            <a:r>
              <a:rPr lang="en-US" altLang="he-IL" sz="2200" dirty="0"/>
              <a:t>Add the new value in a leaf</a:t>
            </a:r>
          </a:p>
          <a:p>
            <a:pPr marL="400050"/>
            <a:r>
              <a:rPr lang="en-US" altLang="he-IL" sz="2200" dirty="0"/>
              <a:t>If after the addition the leaf has 2 values</a:t>
            </a:r>
          </a:p>
          <a:p>
            <a:pPr marL="57150" indent="0"/>
            <a:r>
              <a:rPr lang="en-US" altLang="he-IL" sz="2200" dirty="0"/>
              <a:t>		STOP</a:t>
            </a:r>
          </a:p>
          <a:p>
            <a:pPr marL="400050"/>
            <a:r>
              <a:rPr lang="en-US" altLang="he-IL" sz="2200" dirty="0"/>
              <a:t>If the leaf has 3 values (the leaf is “overfilled”)</a:t>
            </a:r>
          </a:p>
          <a:p>
            <a:pPr marL="57150" indent="0"/>
            <a:r>
              <a:rPr lang="en-US" altLang="he-IL" sz="2200" dirty="0"/>
              <a:t>		We split it into two nodes:</a:t>
            </a:r>
          </a:p>
          <a:p>
            <a:pPr marL="57150" indent="0"/>
            <a:r>
              <a:rPr lang="en-US" altLang="he-IL" sz="2200" dirty="0"/>
              <a:t>		Take the median to be the parent</a:t>
            </a:r>
          </a:p>
          <a:p>
            <a:pPr marL="57150" indent="0"/>
            <a:r>
              <a:rPr lang="en-US" altLang="he-IL" sz="2200" dirty="0"/>
              <a:t>		Values &lt; than the median are put in the new left node</a:t>
            </a:r>
          </a:p>
          <a:p>
            <a:pPr marL="57150" indent="0"/>
            <a:r>
              <a:rPr lang="en-US" altLang="he-IL" sz="2200" dirty="0"/>
              <a:t>		Values &gt; than the median are put in the new right node</a:t>
            </a:r>
          </a:p>
          <a:p>
            <a:pPr marL="57150" indent="0"/>
            <a:r>
              <a:rPr lang="en-US" altLang="he-IL" sz="2200" dirty="0"/>
              <a:t>	</a:t>
            </a:r>
            <a:r>
              <a:rPr lang="en-US" altLang="he-IL" sz="2200"/>
              <a:t>	Push the median up to </a:t>
            </a:r>
            <a:r>
              <a:rPr lang="en-US" altLang="he-IL" sz="2200" dirty="0"/>
              <a:t>the parent</a:t>
            </a:r>
          </a:p>
          <a:p>
            <a:pPr marL="57150" indent="0"/>
            <a:r>
              <a:rPr lang="en-US" altLang="he-IL" sz="2200" dirty="0"/>
              <a:t>		</a:t>
            </a:r>
            <a:r>
              <a:rPr lang="en-US" altLang="he-IL" sz="2200" i="1" dirty="0"/>
              <a:t>** Fix the parent if needed (e.g. using recursion)</a:t>
            </a:r>
          </a:p>
        </p:txBody>
      </p:sp>
    </p:spTree>
    <p:extLst>
      <p:ext uri="{BB962C8B-B14F-4D97-AF65-F5344CB8AC3E}">
        <p14:creationId xmlns:p14="http://schemas.microsoft.com/office/powerpoint/2010/main" val="39450863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B-trees – insertion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 indent="0"/>
            <a:r>
              <a:rPr lang="en-US" altLang="he-IL" sz="2200" dirty="0"/>
              <a:t>Examples:</a:t>
            </a:r>
          </a:p>
          <a:p>
            <a:pPr marL="57150" indent="0"/>
            <a:r>
              <a:rPr lang="en-US" altLang="he-IL" sz="2200" dirty="0">
                <a:solidFill>
                  <a:schemeClr val="accent2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https://www.cs.usfca.edu/~galles/visualization/BTree.html</a:t>
            </a:r>
            <a:endParaRPr lang="en-US" altLang="he-IL" sz="2200" dirty="0">
              <a:solidFill>
                <a:schemeClr val="accent2">
                  <a:lumMod val="75000"/>
                </a:schemeClr>
              </a:solidFill>
            </a:endParaRPr>
          </a:p>
          <a:p>
            <a:pPr marL="57150" indent="0"/>
            <a:endParaRPr lang="en-US" altLang="he-IL" sz="2200" dirty="0"/>
          </a:p>
        </p:txBody>
      </p:sp>
    </p:spTree>
    <p:extLst>
      <p:ext uri="{BB962C8B-B14F-4D97-AF65-F5344CB8AC3E}">
        <p14:creationId xmlns:p14="http://schemas.microsoft.com/office/powerpoint/2010/main" val="3307954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Balanced Binary Search Trees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dirty="0"/>
              <a:t>We saw that </a:t>
            </a:r>
            <a:r>
              <a:rPr lang="en-US" altLang="he-IL" sz="2200"/>
              <a:t>if BST </a:t>
            </a:r>
            <a:r>
              <a:rPr lang="en-US" altLang="he-IL" sz="2200" dirty="0"/>
              <a:t>is balanced, then operations cost O(log(n)) time.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dirty="0"/>
              <a:t>Examples of balanced trees: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4C55E41-47FB-4E0B-A81E-EE67B70A825A}"/>
              </a:ext>
            </a:extLst>
          </p:cNvPr>
          <p:cNvGrpSpPr/>
          <p:nvPr/>
        </p:nvGrpSpPr>
        <p:grpSpPr>
          <a:xfrm>
            <a:off x="5621950" y="3047091"/>
            <a:ext cx="3010847" cy="3018746"/>
            <a:chOff x="5621950" y="3047091"/>
            <a:chExt cx="3010847" cy="301874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6B2ABE5-E21B-4759-B136-F6BFC9A5E730}"/>
                </a:ext>
              </a:extLst>
            </p:cNvPr>
            <p:cNvSpPr/>
            <p:nvPr/>
          </p:nvSpPr>
          <p:spPr bwMode="auto">
            <a:xfrm>
              <a:off x="6869112" y="3047091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4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8D52C8B-04EE-46AE-A90C-5EE9885D5004}"/>
                </a:ext>
              </a:extLst>
            </p:cNvPr>
            <p:cNvCxnSpPr>
              <a:cxnSpLocks/>
              <a:stCxn id="4" idx="4"/>
              <a:endCxn id="21" idx="0"/>
            </p:cNvCxnSpPr>
            <p:nvPr/>
          </p:nvCxnSpPr>
          <p:spPr bwMode="auto">
            <a:xfrm>
              <a:off x="7135812" y="3504291"/>
              <a:ext cx="762000" cy="21025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0DC4AB4-7FB1-49BF-9D53-0E5B945DF009}"/>
                </a:ext>
              </a:extLst>
            </p:cNvPr>
            <p:cNvSpPr/>
            <p:nvPr/>
          </p:nvSpPr>
          <p:spPr bwMode="auto">
            <a:xfrm>
              <a:off x="8099397" y="4668681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9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E5E1D46-F7ED-4A4A-B810-53975ABCB183}"/>
                </a:ext>
              </a:extLst>
            </p:cNvPr>
            <p:cNvCxnSpPr>
              <a:cxnSpLocks/>
              <a:stCxn id="21" idx="4"/>
              <a:endCxn id="6" idx="0"/>
            </p:cNvCxnSpPr>
            <p:nvPr/>
          </p:nvCxnSpPr>
          <p:spPr bwMode="auto">
            <a:xfrm>
              <a:off x="7897812" y="4171749"/>
              <a:ext cx="468285" cy="49693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7859D55-A31E-4996-B1ED-E65613C6D8A0}"/>
                </a:ext>
              </a:extLst>
            </p:cNvPr>
            <p:cNvSpPr/>
            <p:nvPr/>
          </p:nvSpPr>
          <p:spPr bwMode="auto">
            <a:xfrm>
              <a:off x="6125685" y="3680165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2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6A5EE39-A5E5-4B7A-B9CF-28588A2BA673}"/>
                </a:ext>
              </a:extLst>
            </p:cNvPr>
            <p:cNvCxnSpPr>
              <a:cxnSpLocks/>
              <a:endCxn id="11" idx="0"/>
            </p:cNvCxnSpPr>
            <p:nvPr/>
          </p:nvCxnSpPr>
          <p:spPr bwMode="auto">
            <a:xfrm flipH="1">
              <a:off x="6392385" y="3414095"/>
              <a:ext cx="556280" cy="26607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CB0E910-9DEF-4575-B82A-DDAE3A2E93EA}"/>
                </a:ext>
              </a:extLst>
            </p:cNvPr>
            <p:cNvSpPr/>
            <p:nvPr/>
          </p:nvSpPr>
          <p:spPr bwMode="auto">
            <a:xfrm>
              <a:off x="5621950" y="4668681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CE422FA-2C46-4822-8278-38819019376B}"/>
                </a:ext>
              </a:extLst>
            </p:cNvPr>
            <p:cNvCxnSpPr>
              <a:cxnSpLocks/>
              <a:stCxn id="11" idx="4"/>
              <a:endCxn id="13" idx="0"/>
            </p:cNvCxnSpPr>
            <p:nvPr/>
          </p:nvCxnSpPr>
          <p:spPr bwMode="auto">
            <a:xfrm flipH="1">
              <a:off x="5888650" y="4137365"/>
              <a:ext cx="503735" cy="53131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5B6496D-621A-4F1F-A500-22EA4699A76D}"/>
                </a:ext>
              </a:extLst>
            </p:cNvPr>
            <p:cNvSpPr/>
            <p:nvPr/>
          </p:nvSpPr>
          <p:spPr bwMode="auto">
            <a:xfrm>
              <a:off x="6520841" y="4616055"/>
              <a:ext cx="533400" cy="423068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A47EB38-C5A9-4ABF-99C8-5D5B574002D1}"/>
                </a:ext>
              </a:extLst>
            </p:cNvPr>
            <p:cNvCxnSpPr>
              <a:cxnSpLocks/>
              <a:stCxn id="11" idx="4"/>
              <a:endCxn id="15" idx="0"/>
            </p:cNvCxnSpPr>
            <p:nvPr/>
          </p:nvCxnSpPr>
          <p:spPr bwMode="auto">
            <a:xfrm>
              <a:off x="6392385" y="4137365"/>
              <a:ext cx="395156" cy="47869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01828BE-B20F-4115-BF93-A89ADFC96167}"/>
                </a:ext>
              </a:extLst>
            </p:cNvPr>
            <p:cNvSpPr/>
            <p:nvPr/>
          </p:nvSpPr>
          <p:spPr bwMode="auto">
            <a:xfrm>
              <a:off x="7290713" y="4634649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6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0A3BB40-9B74-4978-B50F-02D1A5DF049C}"/>
                </a:ext>
              </a:extLst>
            </p:cNvPr>
            <p:cNvCxnSpPr>
              <a:cxnSpLocks/>
              <a:stCxn id="21" idx="4"/>
              <a:endCxn id="17" idx="0"/>
            </p:cNvCxnSpPr>
            <p:nvPr/>
          </p:nvCxnSpPr>
          <p:spPr bwMode="auto">
            <a:xfrm flipH="1">
              <a:off x="7557413" y="4171749"/>
              <a:ext cx="340399" cy="4629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D314965-F720-4AFF-AE12-E119967933E9}"/>
                </a:ext>
              </a:extLst>
            </p:cNvPr>
            <p:cNvSpPr/>
            <p:nvPr/>
          </p:nvSpPr>
          <p:spPr bwMode="auto">
            <a:xfrm>
              <a:off x="6849522" y="5510084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5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418DDAC-64DA-4A8D-BBEE-AF9B9185030F}"/>
                </a:ext>
              </a:extLst>
            </p:cNvPr>
            <p:cNvCxnSpPr>
              <a:cxnSpLocks/>
              <a:endCxn id="19" idx="0"/>
            </p:cNvCxnSpPr>
            <p:nvPr/>
          </p:nvCxnSpPr>
          <p:spPr bwMode="auto">
            <a:xfrm flipH="1">
              <a:off x="7116222" y="5091849"/>
              <a:ext cx="362490" cy="41823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08271A7-CD36-47DA-9E7F-C7E6F15E1D3E}"/>
                </a:ext>
              </a:extLst>
            </p:cNvPr>
            <p:cNvSpPr/>
            <p:nvPr/>
          </p:nvSpPr>
          <p:spPr bwMode="auto">
            <a:xfrm>
              <a:off x="7631112" y="3714549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8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1DB27B8-2694-43E1-BA31-A6198DF82F20}"/>
                </a:ext>
              </a:extLst>
            </p:cNvPr>
            <p:cNvCxnSpPr>
              <a:cxnSpLocks/>
              <a:stCxn id="17" idx="5"/>
              <a:endCxn id="23" idx="0"/>
            </p:cNvCxnSpPr>
            <p:nvPr/>
          </p:nvCxnSpPr>
          <p:spPr bwMode="auto">
            <a:xfrm>
              <a:off x="7745998" y="5024894"/>
              <a:ext cx="299309" cy="58374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44250C8-82F5-4BB1-95FF-CAA599D5BDA5}"/>
                </a:ext>
              </a:extLst>
            </p:cNvPr>
            <p:cNvSpPr/>
            <p:nvPr/>
          </p:nvSpPr>
          <p:spPr bwMode="auto">
            <a:xfrm>
              <a:off x="7778607" y="5608637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7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EB0DD98-2F9D-498A-8FBF-0500A6B63197}"/>
              </a:ext>
            </a:extLst>
          </p:cNvPr>
          <p:cNvGrpSpPr/>
          <p:nvPr/>
        </p:nvGrpSpPr>
        <p:grpSpPr>
          <a:xfrm>
            <a:off x="1225755" y="3275691"/>
            <a:ext cx="3456962" cy="3018746"/>
            <a:chOff x="5621950" y="3047091"/>
            <a:chExt cx="3456962" cy="3018746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B40CCC0-3951-4813-82B1-EB253BB2C6F2}"/>
                </a:ext>
              </a:extLst>
            </p:cNvPr>
            <p:cNvSpPr/>
            <p:nvPr/>
          </p:nvSpPr>
          <p:spPr bwMode="auto">
            <a:xfrm>
              <a:off x="6869112" y="3047091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5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A759E2E-045D-44F3-B567-0DB273123787}"/>
                </a:ext>
              </a:extLst>
            </p:cNvPr>
            <p:cNvCxnSpPr>
              <a:cxnSpLocks/>
              <a:stCxn id="28" idx="4"/>
              <a:endCxn id="43" idx="0"/>
            </p:cNvCxnSpPr>
            <p:nvPr/>
          </p:nvCxnSpPr>
          <p:spPr bwMode="auto">
            <a:xfrm>
              <a:off x="7135812" y="3504291"/>
              <a:ext cx="762000" cy="21025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4D3F15F-9DBE-449E-934E-A7D0226AB686}"/>
                </a:ext>
              </a:extLst>
            </p:cNvPr>
            <p:cNvSpPr/>
            <p:nvPr/>
          </p:nvSpPr>
          <p:spPr bwMode="auto">
            <a:xfrm>
              <a:off x="8099397" y="4668681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9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21E6FA6-F619-4B28-AFA5-6816558C56A4}"/>
                </a:ext>
              </a:extLst>
            </p:cNvPr>
            <p:cNvCxnSpPr>
              <a:cxnSpLocks/>
              <a:stCxn id="43" idx="4"/>
              <a:endCxn id="30" idx="0"/>
            </p:cNvCxnSpPr>
            <p:nvPr/>
          </p:nvCxnSpPr>
          <p:spPr bwMode="auto">
            <a:xfrm>
              <a:off x="7897812" y="4171749"/>
              <a:ext cx="468285" cy="49693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522FC3A2-AEFF-4B45-9AB9-149BB550CEF4}"/>
                </a:ext>
              </a:extLst>
            </p:cNvPr>
            <p:cNvGrpSpPr/>
            <p:nvPr/>
          </p:nvGrpSpPr>
          <p:grpSpPr>
            <a:xfrm>
              <a:off x="8366097" y="5125881"/>
              <a:ext cx="712815" cy="863756"/>
              <a:chOff x="7908897" y="5020374"/>
              <a:chExt cx="712815" cy="863756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CC4684BA-6B00-4B69-8C84-3CA5F7019920}"/>
                  </a:ext>
                </a:extLst>
              </p:cNvPr>
              <p:cNvSpPr/>
              <p:nvPr/>
            </p:nvSpPr>
            <p:spPr bwMode="auto">
              <a:xfrm>
                <a:off x="8088312" y="5426930"/>
                <a:ext cx="533400" cy="457200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kumimoji="0" lang="en-US" sz="13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10</a:t>
                </a:r>
                <a:endParaRPr kumimoji="0" lang="en-CA" sz="13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16E32EFB-8558-48BA-A083-75F81654DAF7}"/>
                  </a:ext>
                </a:extLst>
              </p:cNvPr>
              <p:cNvCxnSpPr>
                <a:cxnSpLocks/>
                <a:stCxn id="30" idx="4"/>
                <a:endCxn id="47" idx="0"/>
              </p:cNvCxnSpPr>
              <p:nvPr/>
            </p:nvCxnSpPr>
            <p:spPr bwMode="auto">
              <a:xfrm>
                <a:off x="7908897" y="5020374"/>
                <a:ext cx="446115" cy="406556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C48070C-E96F-4995-B306-7B3776439D92}"/>
                </a:ext>
              </a:extLst>
            </p:cNvPr>
            <p:cNvSpPr/>
            <p:nvPr/>
          </p:nvSpPr>
          <p:spPr bwMode="auto">
            <a:xfrm>
              <a:off x="6125685" y="3680165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2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4051557-FCA3-4BEC-AE8A-7F1A7A8CBE38}"/>
                </a:ext>
              </a:extLst>
            </p:cNvPr>
            <p:cNvCxnSpPr>
              <a:cxnSpLocks/>
              <a:endCxn id="33" idx="0"/>
            </p:cNvCxnSpPr>
            <p:nvPr/>
          </p:nvCxnSpPr>
          <p:spPr bwMode="auto">
            <a:xfrm flipH="1">
              <a:off x="6392385" y="3414095"/>
              <a:ext cx="556280" cy="26607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F01C842-C87F-4805-BA62-4094FE744773}"/>
                </a:ext>
              </a:extLst>
            </p:cNvPr>
            <p:cNvSpPr/>
            <p:nvPr/>
          </p:nvSpPr>
          <p:spPr bwMode="auto">
            <a:xfrm>
              <a:off x="5621950" y="4668681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317C7C1-9F60-4113-884B-8AB3FA01A0E8}"/>
                </a:ext>
              </a:extLst>
            </p:cNvPr>
            <p:cNvCxnSpPr>
              <a:cxnSpLocks/>
              <a:stCxn id="33" idx="4"/>
              <a:endCxn id="35" idx="0"/>
            </p:cNvCxnSpPr>
            <p:nvPr/>
          </p:nvCxnSpPr>
          <p:spPr bwMode="auto">
            <a:xfrm flipH="1">
              <a:off x="5888650" y="4137365"/>
              <a:ext cx="503735" cy="53131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2061D91-F2CB-4F30-9DBF-5479AE5E1AC8}"/>
                </a:ext>
              </a:extLst>
            </p:cNvPr>
            <p:cNvSpPr/>
            <p:nvPr/>
          </p:nvSpPr>
          <p:spPr bwMode="auto">
            <a:xfrm>
              <a:off x="6520841" y="4616055"/>
              <a:ext cx="533400" cy="423068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4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6259BE9-7826-42CC-A088-0B2291FAA05A}"/>
                </a:ext>
              </a:extLst>
            </p:cNvPr>
            <p:cNvCxnSpPr>
              <a:cxnSpLocks/>
              <a:stCxn id="33" idx="4"/>
              <a:endCxn id="37" idx="0"/>
            </p:cNvCxnSpPr>
            <p:nvPr/>
          </p:nvCxnSpPr>
          <p:spPr bwMode="auto">
            <a:xfrm>
              <a:off x="6392385" y="4137365"/>
              <a:ext cx="395156" cy="47869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FEA1378-B490-4AF2-841B-737CBB83D69C}"/>
                </a:ext>
              </a:extLst>
            </p:cNvPr>
            <p:cNvSpPr/>
            <p:nvPr/>
          </p:nvSpPr>
          <p:spPr bwMode="auto">
            <a:xfrm>
              <a:off x="7290713" y="4634649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6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884FC4D-5208-4556-9F14-13162859B62D}"/>
                </a:ext>
              </a:extLst>
            </p:cNvPr>
            <p:cNvCxnSpPr>
              <a:cxnSpLocks/>
              <a:stCxn id="43" idx="4"/>
              <a:endCxn id="39" idx="0"/>
            </p:cNvCxnSpPr>
            <p:nvPr/>
          </p:nvCxnSpPr>
          <p:spPr bwMode="auto">
            <a:xfrm flipH="1">
              <a:off x="7557413" y="4171749"/>
              <a:ext cx="340399" cy="4629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B3E41F4-3F7F-4E2D-BF8E-13039AE56BFD}"/>
                </a:ext>
              </a:extLst>
            </p:cNvPr>
            <p:cNvSpPr/>
            <p:nvPr/>
          </p:nvSpPr>
          <p:spPr bwMode="auto">
            <a:xfrm>
              <a:off x="6083707" y="5532437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636DAF2-9465-4AB5-8229-013371F69932}"/>
                </a:ext>
              </a:extLst>
            </p:cNvPr>
            <p:cNvCxnSpPr>
              <a:cxnSpLocks/>
              <a:stCxn id="37" idx="4"/>
              <a:endCxn id="41" idx="0"/>
            </p:cNvCxnSpPr>
            <p:nvPr/>
          </p:nvCxnSpPr>
          <p:spPr bwMode="auto">
            <a:xfrm flipH="1">
              <a:off x="6350407" y="5039123"/>
              <a:ext cx="437134" cy="49331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DE14D06-4588-4F8A-9B46-67DC5B0021BE}"/>
                </a:ext>
              </a:extLst>
            </p:cNvPr>
            <p:cNvSpPr/>
            <p:nvPr/>
          </p:nvSpPr>
          <p:spPr bwMode="auto">
            <a:xfrm>
              <a:off x="7631112" y="3714549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8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83E6225-9F51-41B7-9E66-939E2C122007}"/>
                </a:ext>
              </a:extLst>
            </p:cNvPr>
            <p:cNvCxnSpPr>
              <a:cxnSpLocks/>
              <a:stCxn id="39" idx="5"/>
              <a:endCxn id="45" idx="0"/>
            </p:cNvCxnSpPr>
            <p:nvPr/>
          </p:nvCxnSpPr>
          <p:spPr bwMode="auto">
            <a:xfrm>
              <a:off x="7745998" y="5024894"/>
              <a:ext cx="299309" cy="58374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B904106-E8B3-407E-8870-256499525081}"/>
                </a:ext>
              </a:extLst>
            </p:cNvPr>
            <p:cNvSpPr/>
            <p:nvPr/>
          </p:nvSpPr>
          <p:spPr bwMode="auto">
            <a:xfrm>
              <a:off x="7778607" y="5608637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7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55627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B-trees – deletion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400050"/>
            <a:r>
              <a:rPr lang="en-US" altLang="he-IL" sz="2200" dirty="0"/>
              <a:t>Find the value in the tree</a:t>
            </a:r>
          </a:p>
          <a:p>
            <a:pPr marL="400050"/>
            <a:r>
              <a:rPr lang="en-US" altLang="he-IL" sz="2200" dirty="0"/>
              <a:t>If the value is not in the leaf</a:t>
            </a:r>
          </a:p>
          <a:p>
            <a:pPr marL="57150" indent="0"/>
            <a:r>
              <a:rPr lang="en-US" altLang="he-IL" sz="2200" dirty="0"/>
              <a:t>		Find it’s predecessor (in a leaf) </a:t>
            </a:r>
          </a:p>
          <a:p>
            <a:pPr marL="57150" indent="0"/>
            <a:r>
              <a:rPr lang="en-US" altLang="he-IL" sz="2200" dirty="0"/>
              <a:t>		move the predecessor to the deleted value</a:t>
            </a:r>
          </a:p>
          <a:p>
            <a:pPr marL="57150" indent="0"/>
            <a:endParaRPr lang="en-US" altLang="he-IL" sz="2200" dirty="0"/>
          </a:p>
          <a:p>
            <a:pPr marL="400050"/>
            <a:r>
              <a:rPr lang="en-US" altLang="he-IL" sz="2200" dirty="0"/>
              <a:t>So we need to handle only deletions from leaves</a:t>
            </a:r>
          </a:p>
          <a:p>
            <a:pPr marL="400050"/>
            <a:r>
              <a:rPr lang="en-US" altLang="he-IL" sz="2200" dirty="0"/>
              <a:t>When deleting a node from a leaf, the leaf can become empty</a:t>
            </a:r>
          </a:p>
          <a:p>
            <a:pPr marL="57150" indent="0"/>
            <a:r>
              <a:rPr lang="en-US" altLang="he-IL" sz="2200" dirty="0"/>
              <a:t>		This sometimes called “underflow”</a:t>
            </a:r>
          </a:p>
          <a:p>
            <a:pPr marL="400050"/>
            <a:r>
              <a:rPr lang="en-US" altLang="he-IL" sz="2200" dirty="0"/>
              <a:t>In this case we need to rebalance the node</a:t>
            </a:r>
          </a:p>
        </p:txBody>
      </p:sp>
    </p:spTree>
    <p:extLst>
      <p:ext uri="{BB962C8B-B14F-4D97-AF65-F5344CB8AC3E}">
        <p14:creationId xmlns:p14="http://schemas.microsoft.com/office/powerpoint/2010/main" val="27012007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B-trees – deletion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400050"/>
            <a:r>
              <a:rPr lang="en-US" altLang="he-IL" sz="2200" dirty="0"/>
              <a:t>When deleting a node from a leaf, the leaf can become empty</a:t>
            </a:r>
          </a:p>
          <a:p>
            <a:pPr marL="57150" indent="0"/>
            <a:r>
              <a:rPr lang="en-US" altLang="he-IL" sz="2200" dirty="0"/>
              <a:t>		This sometimes called “underflow”</a:t>
            </a:r>
          </a:p>
          <a:p>
            <a:pPr marL="400050"/>
            <a:r>
              <a:rPr lang="en-US" altLang="he-IL" sz="2200" dirty="0"/>
              <a:t>In this case we need to rebalance the node</a:t>
            </a:r>
          </a:p>
          <a:p>
            <a:pPr marL="57150" indent="0"/>
            <a:r>
              <a:rPr lang="en-US" altLang="he-IL" sz="2200" u="sng" dirty="0"/>
              <a:t>Rebalancing</a:t>
            </a:r>
            <a:r>
              <a:rPr lang="en-US" altLang="he-IL" sz="2200" dirty="0"/>
              <a:t>:</a:t>
            </a:r>
          </a:p>
          <a:p>
            <a:pPr marL="514350" indent="-457200">
              <a:buFont typeface="+mj-lt"/>
              <a:buAutoNum type="arabicPeriod"/>
            </a:pPr>
            <a:r>
              <a:rPr lang="en-US" altLang="he-IL" sz="2200" dirty="0"/>
              <a:t>If possible, borrow from the right sibling</a:t>
            </a:r>
          </a:p>
          <a:p>
            <a:pPr marL="514350" indent="-457200">
              <a:buFont typeface="+mj-lt"/>
              <a:buAutoNum type="arabicPeriod"/>
            </a:pPr>
            <a:r>
              <a:rPr lang="en-US" altLang="he-IL" sz="2200" dirty="0"/>
              <a:t>Otherwise, if possible, borrow from the left sibling</a:t>
            </a:r>
          </a:p>
          <a:p>
            <a:pPr marL="514350" indent="-457200">
              <a:buFont typeface="+mj-lt"/>
              <a:buAutoNum type="arabicPeriod"/>
            </a:pPr>
            <a:r>
              <a:rPr lang="en-US" altLang="he-IL" sz="2200" dirty="0"/>
              <a:t>Else, all siblings have only one value</a:t>
            </a:r>
          </a:p>
          <a:p>
            <a:pPr marL="57150" indent="0"/>
            <a:r>
              <a:rPr lang="en-US" altLang="he-IL" sz="2200" dirty="0"/>
              <a:t>		Merge the parent with the right sibling, if possible</a:t>
            </a:r>
          </a:p>
          <a:p>
            <a:pPr marL="57150" indent="0"/>
            <a:r>
              <a:rPr lang="en-US" altLang="he-IL" sz="2200" dirty="0"/>
              <a:t>		Otherwise merge the parent with the left sibling</a:t>
            </a:r>
          </a:p>
          <a:p>
            <a:pPr marL="57150" indent="0"/>
            <a:r>
              <a:rPr lang="en-US" altLang="he-IL" sz="2200" dirty="0"/>
              <a:t>		</a:t>
            </a:r>
            <a:r>
              <a:rPr lang="en-US" altLang="he-IL" sz="2200" i="1" dirty="0"/>
              <a:t>** Fix the parent if needed (e.g. using recursion)</a:t>
            </a:r>
          </a:p>
          <a:p>
            <a:pPr marL="57150" indent="0"/>
            <a:endParaRPr lang="en-US" altLang="he-IL" sz="2200" dirty="0"/>
          </a:p>
        </p:txBody>
      </p:sp>
    </p:spTree>
    <p:extLst>
      <p:ext uri="{BB962C8B-B14F-4D97-AF65-F5344CB8AC3E}">
        <p14:creationId xmlns:p14="http://schemas.microsoft.com/office/powerpoint/2010/main" val="35669806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B-trees – insertion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 indent="0"/>
            <a:r>
              <a:rPr lang="en-US" altLang="he-IL" sz="2200" dirty="0"/>
              <a:t>Examples:</a:t>
            </a:r>
          </a:p>
          <a:p>
            <a:pPr marL="57150" indent="0"/>
            <a:r>
              <a:rPr lang="en-US" altLang="he-IL" sz="2200" dirty="0">
                <a:solidFill>
                  <a:schemeClr val="accent2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https://www.cs.usfca.edu/~galles/visualization/BTree.html</a:t>
            </a:r>
            <a:endParaRPr lang="en-US" altLang="he-IL" sz="2200" dirty="0">
              <a:solidFill>
                <a:schemeClr val="accent2">
                  <a:lumMod val="75000"/>
                </a:schemeClr>
              </a:solidFill>
            </a:endParaRPr>
          </a:p>
          <a:p>
            <a:pPr marL="57150" indent="0"/>
            <a:endParaRPr lang="en-US" altLang="he-IL" sz="2200" dirty="0"/>
          </a:p>
        </p:txBody>
      </p:sp>
    </p:spTree>
    <p:extLst>
      <p:ext uri="{BB962C8B-B14F-4D97-AF65-F5344CB8AC3E}">
        <p14:creationId xmlns:p14="http://schemas.microsoft.com/office/powerpoint/2010/main" val="32451870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B-trees – conclusion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 indent="0"/>
            <a:r>
              <a:rPr lang="en-US" altLang="he-IL" sz="2200" dirty="0"/>
              <a:t>B-trees are often used in databases</a:t>
            </a:r>
          </a:p>
          <a:p>
            <a:pPr marL="57150" indent="0"/>
            <a:r>
              <a:rPr lang="en-US" altLang="he-IL" sz="2200" dirty="0"/>
              <a:t>B-trees are commonly used in file systems</a:t>
            </a:r>
          </a:p>
          <a:p>
            <a:pPr marL="57150" indent="0"/>
            <a:r>
              <a:rPr lang="en-US" altLang="he-IL" sz="2200" dirty="0"/>
              <a:t>	Apple's filesystem HFS+</a:t>
            </a:r>
          </a:p>
          <a:p>
            <a:pPr marL="57150" indent="0"/>
            <a:r>
              <a:rPr lang="en-US" altLang="he-IL" sz="2200" dirty="0"/>
              <a:t>	Microsoft's NTFS</a:t>
            </a:r>
          </a:p>
          <a:p>
            <a:pPr marL="57150" indent="0"/>
            <a:r>
              <a:rPr lang="en-US" altLang="he-IL" sz="2200" dirty="0"/>
              <a:t>	Some Linux file systems</a:t>
            </a:r>
          </a:p>
          <a:p>
            <a:pPr marL="57150" indent="0"/>
            <a:r>
              <a:rPr lang="en-US" altLang="he-IL" sz="2200" dirty="0"/>
              <a:t>B-trees are useful for filesystems because records (nodes) are grouped in the same block on disk.</a:t>
            </a:r>
          </a:p>
          <a:p>
            <a:pPr marL="57150" indent="0"/>
            <a:r>
              <a:rPr lang="en-US" altLang="he-IL" sz="2200" dirty="0"/>
              <a:t>On average the rebalancing time is O(1).</a:t>
            </a:r>
          </a:p>
          <a:p>
            <a:pPr marL="57150" indent="0"/>
            <a:r>
              <a:rPr lang="en-US" altLang="he-IL" sz="2200" dirty="0"/>
              <a:t>This is much better than AVL trees where we need to update the entire path from the modified node to </a:t>
            </a:r>
            <a:r>
              <a:rPr lang="en-US" altLang="he-IL" sz="2200"/>
              <a:t>the root.</a:t>
            </a:r>
            <a:endParaRPr lang="en-US" altLang="he-IL" sz="2200" dirty="0"/>
          </a:p>
        </p:txBody>
      </p:sp>
    </p:spTree>
    <p:extLst>
      <p:ext uri="{BB962C8B-B14F-4D97-AF65-F5344CB8AC3E}">
        <p14:creationId xmlns:p14="http://schemas.microsoft.com/office/powerpoint/2010/main" val="23750089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ctr"/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Priority Queue</a:t>
            </a:r>
          </a:p>
        </p:txBody>
      </p:sp>
    </p:spTree>
    <p:extLst>
      <p:ext uri="{BB962C8B-B14F-4D97-AF65-F5344CB8AC3E}">
        <p14:creationId xmlns:p14="http://schemas.microsoft.com/office/powerpoint/2010/main" val="37199179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Priority Queues</a:t>
            </a:r>
            <a:endParaRPr lang="de-DE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dirty="0"/>
              <a:t>In the Queue the elements are removed in the same order as they were added to the queue.</a:t>
            </a:r>
          </a:p>
          <a:p>
            <a:r>
              <a:rPr lang="en-US" altLang="he-IL" sz="2000" dirty="0"/>
              <a:t>But in some situations, we may want the order of the removal to depend on the priority.</a:t>
            </a:r>
          </a:p>
          <a:p>
            <a:r>
              <a:rPr lang="en-US" altLang="he-IL" sz="2000" u="sng" dirty="0"/>
              <a:t>Examples</a:t>
            </a:r>
            <a:r>
              <a:rPr lang="en-US" altLang="he-IL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Printer’s queue – may prefer to print shorter jobs first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Job scheduling in CPU – some processes are more important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Line for customer services – some customers are more valued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Order book in the stock market – highest bids are matched with lowest asks</a:t>
            </a:r>
          </a:p>
        </p:txBody>
      </p:sp>
    </p:spTree>
    <p:extLst>
      <p:ext uri="{BB962C8B-B14F-4D97-AF65-F5344CB8AC3E}">
        <p14:creationId xmlns:p14="http://schemas.microsoft.com/office/powerpoint/2010/main" val="360413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Priority Queue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altLang="he-IL" sz="2000" b="1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A priority queue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: an ordered collection of items with the following operations: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add item(item)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: add an item to the queue </a:t>
            </a:r>
            <a:b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</a:b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u="sng" dirty="0" err="1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getTop</a:t>
            </a: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()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: return the item with highest priority without removing it from the queue</a:t>
            </a:r>
            <a:b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</a:b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u="sng" dirty="0" err="1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removeTop</a:t>
            </a: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()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: remove the item with highest priority, and return it</a:t>
            </a:r>
            <a:b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</a:b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000" u="sng" dirty="0" err="1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getSize</a:t>
            </a: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() / </a:t>
            </a:r>
            <a:r>
              <a:rPr lang="en-US" altLang="he-IL" sz="2000" u="sng" dirty="0" err="1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isEmpty</a:t>
            </a:r>
            <a: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()</a:t>
            </a:r>
            <a:br>
              <a:rPr lang="en-US" altLang="he-IL" sz="2000" u="sng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</a:b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  <a:p>
            <a:pPr>
              <a:defRPr/>
            </a:pPr>
            <a:r>
              <a:rPr lang="en-US" altLang="he-IL" sz="2000" dirty="0">
                <a:solidFill>
                  <a:schemeClr val="tx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rPr>
              <a:t>No bound on the number of elements</a:t>
            </a:r>
          </a:p>
          <a:p>
            <a:pPr>
              <a:defRPr/>
            </a:pPr>
            <a:endParaRPr lang="en-US" altLang="he-IL" sz="2000" dirty="0">
              <a:solidFill>
                <a:schemeClr val="tx1"/>
              </a:solidFill>
              <a:latin typeface="Arial" panose="020B0604020202020204" pitchFamily="34" charset="0"/>
              <a:ea typeface="Arial Unicode MS" pitchFamily="34" charset="-128"/>
              <a:cs typeface="Arial" panose="020B0604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A4F61A7-E153-427C-AC8E-6023E1873601}"/>
              </a:ext>
            </a:extLst>
          </p:cNvPr>
          <p:cNvSpPr/>
          <p:nvPr/>
        </p:nvSpPr>
        <p:spPr>
          <a:xfrm>
            <a:off x="4525703" y="5511385"/>
            <a:ext cx="4425696" cy="10723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can we use this data structure to sort an array of numbers?</a:t>
            </a:r>
            <a:endParaRPr lang="en-CA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3173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ctr"/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Heap</a:t>
            </a:r>
          </a:p>
        </p:txBody>
      </p:sp>
    </p:spTree>
    <p:extLst>
      <p:ext uri="{BB962C8B-B14F-4D97-AF65-F5344CB8AC3E}">
        <p14:creationId xmlns:p14="http://schemas.microsoft.com/office/powerpoint/2010/main" val="41740673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Min-heap</a:t>
            </a:r>
            <a:endParaRPr lang="de-DE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dirty="0"/>
              <a:t>Heap is an implementation of Priority Queue.</a:t>
            </a:r>
          </a:p>
          <a:p>
            <a:r>
              <a:rPr lang="en-US" altLang="he-IL" sz="2000" dirty="0"/>
              <a:t>Sometimes priority queues are called “heaps”, because heaps are their most common implementation.</a:t>
            </a:r>
          </a:p>
          <a:p>
            <a:r>
              <a:rPr lang="en-US" altLang="he-IL" sz="2000" dirty="0"/>
              <a:t>We will typically use min heap. That is, the minimal element is removed first from the heap</a:t>
            </a:r>
          </a:p>
          <a:p>
            <a:r>
              <a:rPr lang="en-US" altLang="he-IL" sz="2000" u="sng" dirty="0"/>
              <a:t>Public methods:</a:t>
            </a:r>
            <a:endParaRPr lang="en-US" alt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 err="1"/>
              <a:t>addElement</a:t>
            </a:r>
            <a:r>
              <a:rPr lang="en-US" altLang="he-IL" sz="2000" dirty="0"/>
              <a:t>(element)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 err="1"/>
              <a:t>getMin</a:t>
            </a:r>
            <a:r>
              <a:rPr lang="en-US" altLang="he-IL" sz="2000" dirty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 err="1"/>
              <a:t>removeMin</a:t>
            </a:r>
            <a:r>
              <a:rPr lang="en-US" altLang="he-IL" sz="2000" dirty="0"/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 err="1"/>
              <a:t>getSize</a:t>
            </a:r>
            <a:r>
              <a:rPr lang="en-US" altLang="he-IL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41398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Heap</a:t>
            </a:r>
            <a:endParaRPr lang="de-DE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dirty="0"/>
              <a:t>Heap is an implementation of Priority Queue.</a:t>
            </a:r>
          </a:p>
          <a:p>
            <a:r>
              <a:rPr lang="en-US" altLang="he-IL" sz="2000" dirty="0"/>
              <a:t>Sometimes priority queues are called “heaps”, because heaps are their most common implementation.</a:t>
            </a:r>
          </a:p>
          <a:p>
            <a:r>
              <a:rPr lang="en-US" altLang="he-IL" sz="2000" u="sng" dirty="0"/>
              <a:t>Properties</a:t>
            </a:r>
            <a:r>
              <a:rPr lang="en-US" altLang="he-IL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Heaps are complete binary trees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The vertices in the last row are added left to right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b="1" dirty="0"/>
              <a:t>The value in each node is smaller (or equal)</a:t>
            </a:r>
            <a:br>
              <a:rPr lang="en-US" altLang="he-IL" sz="2000" b="1" dirty="0"/>
            </a:br>
            <a:r>
              <a:rPr lang="en-US" altLang="he-IL" sz="2000" b="1" dirty="0"/>
              <a:t>than the values of its children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No requirements about other relatives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7E75107-3429-4955-96A2-BBCBDBCAA9BA}"/>
              </a:ext>
            </a:extLst>
          </p:cNvPr>
          <p:cNvGrpSpPr>
            <a:grpSpLocks/>
          </p:cNvGrpSpPr>
          <p:nvPr/>
        </p:nvGrpSpPr>
        <p:grpSpPr bwMode="auto">
          <a:xfrm>
            <a:off x="5592989" y="3708614"/>
            <a:ext cx="4100513" cy="3167063"/>
            <a:chOff x="4547336" y="3149811"/>
            <a:chExt cx="4100513" cy="316702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F570383-1986-49D5-B48E-5AAA165F8D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63261" y="3149811"/>
              <a:ext cx="3684588" cy="2292350"/>
              <a:chOff x="3867954" y="2833352"/>
              <a:chExt cx="4655713" cy="3254062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342FB9C1-0AAC-4528-B74B-65E84378B855}"/>
                  </a:ext>
                </a:extLst>
              </p:cNvPr>
              <p:cNvSpPr/>
              <p:nvPr/>
            </p:nvSpPr>
            <p:spPr>
              <a:xfrm>
                <a:off x="5667254" y="2833352"/>
                <a:ext cx="914694" cy="91491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963ACC9A-F947-401C-88C6-21E4D3D5EC74}"/>
                  </a:ext>
                </a:extLst>
              </p:cNvPr>
              <p:cNvSpPr/>
              <p:nvPr/>
            </p:nvSpPr>
            <p:spPr>
              <a:xfrm>
                <a:off x="4561998" y="4079528"/>
                <a:ext cx="914694" cy="91491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C10C5401-F288-49EA-987B-D71836D4A8E3}"/>
                  </a:ext>
                </a:extLst>
              </p:cNvPr>
              <p:cNvSpPr/>
              <p:nvPr/>
            </p:nvSpPr>
            <p:spPr>
              <a:xfrm>
                <a:off x="6880828" y="3955586"/>
                <a:ext cx="914694" cy="91491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7C2340F0-9CA1-4751-BC5D-C15EAC5F5023}"/>
                  </a:ext>
                </a:extLst>
              </p:cNvPr>
              <p:cNvSpPr/>
              <p:nvPr/>
            </p:nvSpPr>
            <p:spPr>
              <a:xfrm>
                <a:off x="3867954" y="5172465"/>
                <a:ext cx="914694" cy="91491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FAF2C464-7902-4C9E-8AA4-3F688C674209}"/>
                  </a:ext>
                </a:extLst>
              </p:cNvPr>
              <p:cNvSpPr/>
              <p:nvPr/>
            </p:nvSpPr>
            <p:spPr>
              <a:xfrm>
                <a:off x="5209907" y="5172465"/>
                <a:ext cx="914694" cy="91491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22D0F967-A5CB-404A-A478-292001CA1F8F}"/>
                  </a:ext>
                </a:extLst>
              </p:cNvPr>
              <p:cNvSpPr/>
              <p:nvPr/>
            </p:nvSpPr>
            <p:spPr>
              <a:xfrm>
                <a:off x="6389381" y="5172465"/>
                <a:ext cx="914694" cy="91491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6C03C140-4BEA-4A0B-B551-17E2CBAA3E20}"/>
                  </a:ext>
                </a:extLst>
              </p:cNvPr>
              <p:cNvSpPr/>
              <p:nvPr/>
            </p:nvSpPr>
            <p:spPr>
              <a:xfrm>
                <a:off x="7608973" y="5172465"/>
                <a:ext cx="914694" cy="91491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9F1FFC80-9117-445B-979C-EEB230802619}"/>
                  </a:ext>
                </a:extLst>
              </p:cNvPr>
              <p:cNvCxnSpPr>
                <a:stCxn id="33" idx="4"/>
                <a:endCxn id="35" idx="1"/>
              </p:cNvCxnSpPr>
              <p:nvPr/>
            </p:nvCxnSpPr>
            <p:spPr>
              <a:xfrm>
                <a:off x="6124601" y="3748265"/>
                <a:ext cx="890623" cy="34252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32F0D27B-A203-4A9C-95F9-5586C896C3C4}"/>
                  </a:ext>
                </a:extLst>
              </p:cNvPr>
              <p:cNvCxnSpPr>
                <a:stCxn id="35" idx="4"/>
                <a:endCxn id="39" idx="0"/>
              </p:cNvCxnSpPr>
              <p:nvPr/>
            </p:nvCxnSpPr>
            <p:spPr>
              <a:xfrm>
                <a:off x="7338175" y="4870499"/>
                <a:ext cx="728145" cy="301966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622A5640-30C3-420D-8153-C658B9D1F9B5}"/>
                  </a:ext>
                </a:extLst>
              </p:cNvPr>
              <p:cNvCxnSpPr>
                <a:stCxn id="33" idx="4"/>
                <a:endCxn id="34" idx="7"/>
              </p:cNvCxnSpPr>
              <p:nvPr/>
            </p:nvCxnSpPr>
            <p:spPr>
              <a:xfrm flipH="1">
                <a:off x="5342297" y="3748265"/>
                <a:ext cx="782304" cy="466471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007A3137-EA3C-4CB7-8BCA-5A6FAF3FA2B2}"/>
                  </a:ext>
                </a:extLst>
              </p:cNvPr>
              <p:cNvCxnSpPr>
                <a:stCxn id="34" idx="4"/>
                <a:endCxn id="36" idx="7"/>
              </p:cNvCxnSpPr>
              <p:nvPr/>
            </p:nvCxnSpPr>
            <p:spPr>
              <a:xfrm flipH="1">
                <a:off x="4648253" y="4994441"/>
                <a:ext cx="371092" cy="313233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5B937A94-5BB6-4402-9A90-4B6080435AFF}"/>
                  </a:ext>
                </a:extLst>
              </p:cNvPr>
              <p:cNvCxnSpPr>
                <a:stCxn id="37" idx="1"/>
                <a:endCxn id="34" idx="4"/>
              </p:cNvCxnSpPr>
              <p:nvPr/>
            </p:nvCxnSpPr>
            <p:spPr>
              <a:xfrm flipH="1" flipV="1">
                <a:off x="5019345" y="4994441"/>
                <a:ext cx="324957" cy="313233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D77D1C7C-0797-4A03-A236-F35B267D9686}"/>
                  </a:ext>
                </a:extLst>
              </p:cNvPr>
              <p:cNvCxnSpPr>
                <a:stCxn id="38" idx="0"/>
                <a:endCxn id="35" idx="4"/>
              </p:cNvCxnSpPr>
              <p:nvPr/>
            </p:nvCxnSpPr>
            <p:spPr>
              <a:xfrm flipV="1">
                <a:off x="6846728" y="4870499"/>
                <a:ext cx="491447" cy="301966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56">
                <a:extLst>
                  <a:ext uri="{FF2B5EF4-FFF2-40B4-BE49-F238E27FC236}">
                    <a16:creationId xmlns:a16="http://schemas.microsoft.com/office/drawing/2014/main" id="{3D86BDE4-7A79-44B4-B020-FE4A633354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72765" y="3105886"/>
                <a:ext cx="4572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1pPr>
                <a:lvl2pPr marL="742950" indent="-28575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2pPr>
                <a:lvl3pPr marL="1143000" indent="-22860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3pPr>
                <a:lvl4pPr marL="1600200" indent="-22860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4pPr>
                <a:lvl5pPr marL="2057400" indent="-22860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e-IL" sz="1800"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47" name="TextBox 57">
                <a:extLst>
                  <a:ext uri="{FF2B5EF4-FFF2-40B4-BE49-F238E27FC236}">
                    <a16:creationId xmlns:a16="http://schemas.microsoft.com/office/drawing/2014/main" id="{388EBCEC-F13B-45C5-9945-93FF481B0A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2354" y="4355204"/>
                <a:ext cx="4572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1pPr>
                <a:lvl2pPr marL="742950" indent="-28575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2pPr>
                <a:lvl3pPr marL="1143000" indent="-22860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3pPr>
                <a:lvl4pPr marL="1600200" indent="-22860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4pPr>
                <a:lvl5pPr marL="2057400" indent="-22860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e-IL" sz="1800"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48" name="TextBox 58">
                <a:extLst>
                  <a:ext uri="{FF2B5EF4-FFF2-40B4-BE49-F238E27FC236}">
                    <a16:creationId xmlns:a16="http://schemas.microsoft.com/office/drawing/2014/main" id="{D0765042-4FA5-4CFB-B7CF-E697DB6E8E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92503" y="4228493"/>
                <a:ext cx="457200" cy="524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1pPr>
                <a:lvl2pPr marL="742950" indent="-28575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2pPr>
                <a:lvl3pPr marL="1143000" indent="-22860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3pPr>
                <a:lvl4pPr marL="1600200" indent="-22860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4pPr>
                <a:lvl5pPr marL="2057400" indent="-22860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e-IL" sz="1800" dirty="0">
                    <a:latin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49" name="TextBox 59">
                <a:extLst>
                  <a:ext uri="{FF2B5EF4-FFF2-40B4-BE49-F238E27FC236}">
                    <a16:creationId xmlns:a16="http://schemas.microsoft.com/office/drawing/2014/main" id="{431E68BB-474A-4C27-85FC-9BEECDFD8E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96554" y="5445547"/>
                <a:ext cx="457200" cy="524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1pPr>
                <a:lvl2pPr marL="742950" indent="-28575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2pPr>
                <a:lvl3pPr marL="1143000" indent="-22860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3pPr>
                <a:lvl4pPr marL="1600200" indent="-22860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4pPr>
                <a:lvl5pPr marL="2057400" indent="-22860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e-IL" sz="1800" dirty="0">
                    <a:latin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50" name="TextBox 60">
                <a:extLst>
                  <a:ext uri="{FF2B5EF4-FFF2-40B4-BE49-F238E27FC236}">
                    <a16:creationId xmlns:a16="http://schemas.microsoft.com/office/drawing/2014/main" id="{ED2D8D34-7ED4-4B97-8419-2E7E252CED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63862" y="5445547"/>
                <a:ext cx="457200" cy="524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1pPr>
                <a:lvl2pPr marL="742950" indent="-28575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2pPr>
                <a:lvl3pPr marL="1143000" indent="-22860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3pPr>
                <a:lvl4pPr marL="1600200" indent="-22860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4pPr>
                <a:lvl5pPr marL="2057400" indent="-22860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e-IL" sz="1800">
                    <a:latin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51" name="TextBox 61">
                <a:extLst>
                  <a:ext uri="{FF2B5EF4-FFF2-40B4-BE49-F238E27FC236}">
                    <a16:creationId xmlns:a16="http://schemas.microsoft.com/office/drawing/2014/main" id="{C2F6426F-1887-427A-B716-9DC26EB93B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16522" y="5479823"/>
                <a:ext cx="457200" cy="524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1pPr>
                <a:lvl2pPr marL="742950" indent="-28575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2pPr>
                <a:lvl3pPr marL="1143000" indent="-22860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3pPr>
                <a:lvl4pPr marL="1600200" indent="-22860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4pPr>
                <a:lvl5pPr marL="2057400" indent="-22860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e-IL" sz="1800">
                    <a:latin typeface="Arial" panose="020B0604020202020204" pitchFamily="34" charset="0"/>
                  </a:rPr>
                  <a:t>9</a:t>
                </a:r>
              </a:p>
            </p:txBody>
          </p:sp>
          <p:sp>
            <p:nvSpPr>
              <p:cNvPr id="52" name="TextBox 62">
                <a:extLst>
                  <a:ext uri="{FF2B5EF4-FFF2-40B4-BE49-F238E27FC236}">
                    <a16:creationId xmlns:a16="http://schemas.microsoft.com/office/drawing/2014/main" id="{044BFDCA-C9E8-4106-BF28-3844F3BC82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67919" y="5479823"/>
                <a:ext cx="457200" cy="524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1pPr>
                <a:lvl2pPr marL="742950" indent="-28575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2pPr>
                <a:lvl3pPr marL="1143000" indent="-22860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3pPr>
                <a:lvl4pPr marL="1600200" indent="-22860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4pPr>
                <a:lvl5pPr marL="2057400" indent="-22860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e-IL" sz="1800" dirty="0">
                    <a:latin typeface="Arial" panose="020B0604020202020204" pitchFamily="34" charset="0"/>
                  </a:rPr>
                  <a:t>6</a:t>
                </a:r>
              </a:p>
            </p:txBody>
          </p: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7864975-7F49-486E-872E-BA1CAD6A0571}"/>
                </a:ext>
              </a:extLst>
            </p:cNvPr>
            <p:cNvSpPr/>
            <p:nvPr/>
          </p:nvSpPr>
          <p:spPr bwMode="auto">
            <a:xfrm>
              <a:off x="4547336" y="5672321"/>
              <a:ext cx="723900" cy="6445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693E082-9F2C-4309-B111-D2D1F936A137}"/>
                </a:ext>
              </a:extLst>
            </p:cNvPr>
            <p:cNvSpPr/>
            <p:nvPr/>
          </p:nvSpPr>
          <p:spPr bwMode="auto">
            <a:xfrm>
              <a:off x="5512536" y="5672321"/>
              <a:ext cx="723900" cy="6445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BCE6FBB-9C34-4C93-9893-8CF614002CAB}"/>
                </a:ext>
              </a:extLst>
            </p:cNvPr>
            <p:cNvCxnSpPr>
              <a:endCxn id="28" idx="0"/>
            </p:cNvCxnSpPr>
            <p:nvPr/>
          </p:nvCxnSpPr>
          <p:spPr bwMode="auto">
            <a:xfrm>
              <a:off x="5271236" y="5459598"/>
              <a:ext cx="603250" cy="21272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166094F-76E7-4C47-B717-07AAFCD75E4F}"/>
                </a:ext>
              </a:extLst>
            </p:cNvPr>
            <p:cNvCxnSpPr>
              <a:stCxn id="27" idx="0"/>
              <a:endCxn id="36" idx="4"/>
            </p:cNvCxnSpPr>
            <p:nvPr/>
          </p:nvCxnSpPr>
          <p:spPr bwMode="auto">
            <a:xfrm flipV="1">
              <a:off x="4909286" y="5442136"/>
              <a:ext cx="415925" cy="23018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61">
              <a:extLst>
                <a:ext uri="{FF2B5EF4-FFF2-40B4-BE49-F238E27FC236}">
                  <a16:creationId xmlns:a16="http://schemas.microsoft.com/office/drawing/2014/main" id="{7530C231-3CE0-4CDF-B4AD-6943DBCD99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7098" y="5888817"/>
              <a:ext cx="3618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800">
                  <a:latin typeface="Arial" panose="020B0604020202020204" pitchFamily="34" charset="0"/>
                </a:rPr>
                <a:t>8</a:t>
              </a:r>
            </a:p>
          </p:txBody>
        </p:sp>
        <p:sp>
          <p:nvSpPr>
            <p:cNvPr id="32" name="TextBox 62">
              <a:extLst>
                <a:ext uri="{FF2B5EF4-FFF2-40B4-BE49-F238E27FC236}">
                  <a16:creationId xmlns:a16="http://schemas.microsoft.com/office/drawing/2014/main" id="{4628DB88-7EBD-42A6-B77D-B552730F0D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7468" y="5888817"/>
              <a:ext cx="5189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800">
                  <a:latin typeface="Arial" panose="020B0604020202020204" pitchFamily="34" charset="0"/>
                </a:rPr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565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Balanced Binary Search Trees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dirty="0"/>
              <a:t>We saw that if our BST is balanced, then operations cost O(log(n)) time.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dirty="0"/>
              <a:t>Examples of unbalanced trees: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4C55E41-47FB-4E0B-A81E-EE67B70A825A}"/>
              </a:ext>
            </a:extLst>
          </p:cNvPr>
          <p:cNvGrpSpPr/>
          <p:nvPr/>
        </p:nvGrpSpPr>
        <p:grpSpPr>
          <a:xfrm>
            <a:off x="5954712" y="3047091"/>
            <a:ext cx="2038827" cy="3780746"/>
            <a:chOff x="6125685" y="3047091"/>
            <a:chExt cx="2038827" cy="378074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6B2ABE5-E21B-4759-B136-F6BFC9A5E730}"/>
                </a:ext>
              </a:extLst>
            </p:cNvPr>
            <p:cNvSpPr/>
            <p:nvPr/>
          </p:nvSpPr>
          <p:spPr bwMode="auto">
            <a:xfrm>
              <a:off x="6869112" y="3047091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4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8D52C8B-04EE-46AE-A90C-5EE9885D5004}"/>
                </a:ext>
              </a:extLst>
            </p:cNvPr>
            <p:cNvCxnSpPr>
              <a:cxnSpLocks/>
              <a:stCxn id="4" idx="4"/>
              <a:endCxn id="21" idx="0"/>
            </p:cNvCxnSpPr>
            <p:nvPr/>
          </p:nvCxnSpPr>
          <p:spPr bwMode="auto">
            <a:xfrm>
              <a:off x="7135812" y="3504291"/>
              <a:ext cx="762000" cy="21025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7859D55-A31E-4996-B1ED-E65613C6D8A0}"/>
                </a:ext>
              </a:extLst>
            </p:cNvPr>
            <p:cNvSpPr/>
            <p:nvPr/>
          </p:nvSpPr>
          <p:spPr bwMode="auto">
            <a:xfrm>
              <a:off x="6125685" y="3680165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2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6A5EE39-A5E5-4B7A-B9CF-28588A2BA673}"/>
                </a:ext>
              </a:extLst>
            </p:cNvPr>
            <p:cNvCxnSpPr>
              <a:cxnSpLocks/>
              <a:endCxn id="11" idx="0"/>
            </p:cNvCxnSpPr>
            <p:nvPr/>
          </p:nvCxnSpPr>
          <p:spPr bwMode="auto">
            <a:xfrm flipH="1">
              <a:off x="6392385" y="3414095"/>
              <a:ext cx="556280" cy="26607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5B6496D-621A-4F1F-A500-22EA4699A76D}"/>
                </a:ext>
              </a:extLst>
            </p:cNvPr>
            <p:cNvSpPr/>
            <p:nvPr/>
          </p:nvSpPr>
          <p:spPr bwMode="auto">
            <a:xfrm>
              <a:off x="7326312" y="6404769"/>
              <a:ext cx="533400" cy="423068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6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A47EB38-C5A9-4ABF-99C8-5D5B574002D1}"/>
                </a:ext>
              </a:extLst>
            </p:cNvPr>
            <p:cNvCxnSpPr>
              <a:cxnSpLocks/>
              <a:stCxn id="19" idx="4"/>
              <a:endCxn id="15" idx="0"/>
            </p:cNvCxnSpPr>
            <p:nvPr/>
          </p:nvCxnSpPr>
          <p:spPr bwMode="auto">
            <a:xfrm>
              <a:off x="7116222" y="5967284"/>
              <a:ext cx="476790" cy="43748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01828BE-B20F-4115-BF93-A89ADFC96167}"/>
                </a:ext>
              </a:extLst>
            </p:cNvPr>
            <p:cNvSpPr/>
            <p:nvPr/>
          </p:nvSpPr>
          <p:spPr bwMode="auto">
            <a:xfrm>
              <a:off x="7290713" y="4634649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7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0A3BB40-9B74-4978-B50F-02D1A5DF049C}"/>
                </a:ext>
              </a:extLst>
            </p:cNvPr>
            <p:cNvCxnSpPr>
              <a:cxnSpLocks/>
              <a:stCxn id="21" idx="4"/>
              <a:endCxn id="17" idx="0"/>
            </p:cNvCxnSpPr>
            <p:nvPr/>
          </p:nvCxnSpPr>
          <p:spPr bwMode="auto">
            <a:xfrm flipH="1">
              <a:off x="7557413" y="4171749"/>
              <a:ext cx="340399" cy="4629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D314965-F720-4AFF-AE12-E119967933E9}"/>
                </a:ext>
              </a:extLst>
            </p:cNvPr>
            <p:cNvSpPr/>
            <p:nvPr/>
          </p:nvSpPr>
          <p:spPr bwMode="auto">
            <a:xfrm>
              <a:off x="6849522" y="5510084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5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418DDAC-64DA-4A8D-BBEE-AF9B9185030F}"/>
                </a:ext>
              </a:extLst>
            </p:cNvPr>
            <p:cNvCxnSpPr>
              <a:cxnSpLocks/>
              <a:endCxn id="19" idx="0"/>
            </p:cNvCxnSpPr>
            <p:nvPr/>
          </p:nvCxnSpPr>
          <p:spPr bwMode="auto">
            <a:xfrm flipH="1">
              <a:off x="7116222" y="5091849"/>
              <a:ext cx="362490" cy="41823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08271A7-CD36-47DA-9E7F-C7E6F15E1D3E}"/>
                </a:ext>
              </a:extLst>
            </p:cNvPr>
            <p:cNvSpPr/>
            <p:nvPr/>
          </p:nvSpPr>
          <p:spPr bwMode="auto">
            <a:xfrm>
              <a:off x="7631112" y="3714549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8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EB0DD98-2F9D-498A-8FBF-0500A6B63197}"/>
              </a:ext>
            </a:extLst>
          </p:cNvPr>
          <p:cNvGrpSpPr/>
          <p:nvPr/>
        </p:nvGrpSpPr>
        <p:grpSpPr>
          <a:xfrm>
            <a:off x="1382712" y="3275691"/>
            <a:ext cx="2209800" cy="3018746"/>
            <a:chOff x="6869112" y="3047091"/>
            <a:chExt cx="2209800" cy="3018746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B40CCC0-3951-4813-82B1-EB253BB2C6F2}"/>
                </a:ext>
              </a:extLst>
            </p:cNvPr>
            <p:cNvSpPr/>
            <p:nvPr/>
          </p:nvSpPr>
          <p:spPr bwMode="auto">
            <a:xfrm>
              <a:off x="6869112" y="3047091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5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A759E2E-045D-44F3-B567-0DB273123787}"/>
                </a:ext>
              </a:extLst>
            </p:cNvPr>
            <p:cNvCxnSpPr>
              <a:cxnSpLocks/>
              <a:stCxn id="28" idx="4"/>
              <a:endCxn id="43" idx="0"/>
            </p:cNvCxnSpPr>
            <p:nvPr/>
          </p:nvCxnSpPr>
          <p:spPr bwMode="auto">
            <a:xfrm>
              <a:off x="7135812" y="3504291"/>
              <a:ext cx="762000" cy="21025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4D3F15F-9DBE-449E-934E-A7D0226AB686}"/>
                </a:ext>
              </a:extLst>
            </p:cNvPr>
            <p:cNvSpPr/>
            <p:nvPr/>
          </p:nvSpPr>
          <p:spPr bwMode="auto">
            <a:xfrm>
              <a:off x="8099397" y="4668681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9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21E6FA6-F619-4B28-AFA5-6816558C56A4}"/>
                </a:ext>
              </a:extLst>
            </p:cNvPr>
            <p:cNvCxnSpPr>
              <a:cxnSpLocks/>
              <a:stCxn id="43" idx="4"/>
              <a:endCxn id="30" idx="0"/>
            </p:cNvCxnSpPr>
            <p:nvPr/>
          </p:nvCxnSpPr>
          <p:spPr bwMode="auto">
            <a:xfrm>
              <a:off x="7897812" y="4171749"/>
              <a:ext cx="468285" cy="49693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522FC3A2-AEFF-4B45-9AB9-149BB550CEF4}"/>
                </a:ext>
              </a:extLst>
            </p:cNvPr>
            <p:cNvGrpSpPr/>
            <p:nvPr/>
          </p:nvGrpSpPr>
          <p:grpSpPr>
            <a:xfrm>
              <a:off x="8366097" y="5125881"/>
              <a:ext cx="712815" cy="863756"/>
              <a:chOff x="7908897" y="5020374"/>
              <a:chExt cx="712815" cy="863756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CC4684BA-6B00-4B69-8C84-3CA5F7019920}"/>
                  </a:ext>
                </a:extLst>
              </p:cNvPr>
              <p:cNvSpPr/>
              <p:nvPr/>
            </p:nvSpPr>
            <p:spPr bwMode="auto">
              <a:xfrm>
                <a:off x="8088312" y="5426930"/>
                <a:ext cx="533400" cy="457200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kumimoji="0" lang="en-US" sz="13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10</a:t>
                </a:r>
                <a:endParaRPr kumimoji="0" lang="en-CA" sz="13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16E32EFB-8558-48BA-A083-75F81654DAF7}"/>
                  </a:ext>
                </a:extLst>
              </p:cNvPr>
              <p:cNvCxnSpPr>
                <a:cxnSpLocks/>
                <a:stCxn id="30" idx="4"/>
                <a:endCxn id="47" idx="0"/>
              </p:cNvCxnSpPr>
              <p:nvPr/>
            </p:nvCxnSpPr>
            <p:spPr bwMode="auto">
              <a:xfrm>
                <a:off x="7908897" y="5020374"/>
                <a:ext cx="446115" cy="406556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FEA1378-B490-4AF2-841B-737CBB83D69C}"/>
                </a:ext>
              </a:extLst>
            </p:cNvPr>
            <p:cNvSpPr/>
            <p:nvPr/>
          </p:nvSpPr>
          <p:spPr bwMode="auto">
            <a:xfrm>
              <a:off x="7290713" y="4634649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6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884FC4D-5208-4556-9F14-13162859B62D}"/>
                </a:ext>
              </a:extLst>
            </p:cNvPr>
            <p:cNvCxnSpPr>
              <a:cxnSpLocks/>
              <a:stCxn id="43" idx="4"/>
              <a:endCxn id="39" idx="0"/>
            </p:cNvCxnSpPr>
            <p:nvPr/>
          </p:nvCxnSpPr>
          <p:spPr bwMode="auto">
            <a:xfrm flipH="1">
              <a:off x="7557413" y="4171749"/>
              <a:ext cx="340399" cy="4629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DE14D06-4588-4F8A-9B46-67DC5B0021BE}"/>
                </a:ext>
              </a:extLst>
            </p:cNvPr>
            <p:cNvSpPr/>
            <p:nvPr/>
          </p:nvSpPr>
          <p:spPr bwMode="auto">
            <a:xfrm>
              <a:off x="7631112" y="3714549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8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83E6225-9F51-41B7-9E66-939E2C122007}"/>
                </a:ext>
              </a:extLst>
            </p:cNvPr>
            <p:cNvCxnSpPr>
              <a:cxnSpLocks/>
              <a:stCxn id="39" idx="5"/>
              <a:endCxn id="45" idx="0"/>
            </p:cNvCxnSpPr>
            <p:nvPr/>
          </p:nvCxnSpPr>
          <p:spPr bwMode="auto">
            <a:xfrm>
              <a:off x="7745998" y="5024894"/>
              <a:ext cx="299309" cy="58374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B904106-E8B3-407E-8870-256499525081}"/>
                </a:ext>
              </a:extLst>
            </p:cNvPr>
            <p:cNvSpPr/>
            <p:nvPr/>
          </p:nvSpPr>
          <p:spPr bwMode="auto">
            <a:xfrm>
              <a:off x="7778607" y="5608637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7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88788EB-0709-4ABC-BD0D-CFC5FA207079}"/>
                </a:ext>
              </a:extLst>
            </p:cNvPr>
            <p:cNvSpPr/>
            <p:nvPr/>
          </p:nvSpPr>
          <p:spPr bwMode="auto">
            <a:xfrm>
              <a:off x="7279030" y="4626427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6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26332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Get min</a:t>
            </a:r>
            <a:endParaRPr lang="de-DE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u="sng" dirty="0" err="1"/>
              <a:t>getMin</a:t>
            </a:r>
            <a:r>
              <a:rPr lang="en-US" altLang="he-IL" sz="2000" dirty="0"/>
              <a:t>():</a:t>
            </a:r>
          </a:p>
          <a:p>
            <a:pPr marL="457200" indent="-457200">
              <a:buAutoNum type="arabicPeriod"/>
            </a:pPr>
            <a:r>
              <a:rPr lang="en-US" altLang="he-IL" sz="2000" dirty="0"/>
              <a:t>Return the value at the root</a:t>
            </a:r>
          </a:p>
          <a:p>
            <a:pPr marL="457200" indent="-457200">
              <a:buAutoNum type="arabicPeriod"/>
            </a:pPr>
            <a:endParaRPr lang="en-US" altLang="he-IL" sz="2000" dirty="0"/>
          </a:p>
          <a:p>
            <a:r>
              <a:rPr lang="en-US" altLang="he-IL" sz="2000" dirty="0"/>
              <a:t>Running time O(1)</a:t>
            </a:r>
          </a:p>
          <a:p>
            <a:pPr marL="457200" indent="-457200">
              <a:buAutoNum type="arabicPeriod"/>
            </a:pPr>
            <a:endParaRPr lang="en-US" altLang="he-IL" sz="2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B975CA5-3915-4AC7-95F0-95DE479C8D11}"/>
              </a:ext>
            </a:extLst>
          </p:cNvPr>
          <p:cNvGrpSpPr>
            <a:grpSpLocks/>
          </p:cNvGrpSpPr>
          <p:nvPr/>
        </p:nvGrpSpPr>
        <p:grpSpPr bwMode="auto">
          <a:xfrm>
            <a:off x="5626443" y="2983785"/>
            <a:ext cx="4100513" cy="3167063"/>
            <a:chOff x="4547336" y="3149811"/>
            <a:chExt cx="4100513" cy="316702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0AC2B08-CC83-4865-B750-B1AA454DCE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63261" y="3149811"/>
              <a:ext cx="3684588" cy="2292350"/>
              <a:chOff x="3867954" y="2833352"/>
              <a:chExt cx="4655713" cy="3254062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95024AD-F79A-463B-BA4E-9AA3AA934EC6}"/>
                  </a:ext>
                </a:extLst>
              </p:cNvPr>
              <p:cNvSpPr/>
              <p:nvPr/>
            </p:nvSpPr>
            <p:spPr>
              <a:xfrm>
                <a:off x="5667254" y="2833352"/>
                <a:ext cx="914694" cy="91491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A4683FB-6900-4771-942E-05875FDEAFB0}"/>
                  </a:ext>
                </a:extLst>
              </p:cNvPr>
              <p:cNvSpPr/>
              <p:nvPr/>
            </p:nvSpPr>
            <p:spPr>
              <a:xfrm>
                <a:off x="4561998" y="4079528"/>
                <a:ext cx="914694" cy="91491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1A94D5D-D392-440F-8CA9-02F03446EA7A}"/>
                  </a:ext>
                </a:extLst>
              </p:cNvPr>
              <p:cNvSpPr/>
              <p:nvPr/>
            </p:nvSpPr>
            <p:spPr>
              <a:xfrm>
                <a:off x="6880828" y="3955586"/>
                <a:ext cx="914694" cy="91491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0F806319-9699-4EF9-A3FF-B7D0D2CC6836}"/>
                  </a:ext>
                </a:extLst>
              </p:cNvPr>
              <p:cNvSpPr/>
              <p:nvPr/>
            </p:nvSpPr>
            <p:spPr>
              <a:xfrm>
                <a:off x="3867954" y="5172465"/>
                <a:ext cx="914694" cy="91491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5253F98-0275-4AEF-A35E-EAFA00309DAF}"/>
                  </a:ext>
                </a:extLst>
              </p:cNvPr>
              <p:cNvSpPr/>
              <p:nvPr/>
            </p:nvSpPr>
            <p:spPr>
              <a:xfrm>
                <a:off x="5209907" y="5172465"/>
                <a:ext cx="914694" cy="91491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B07C7924-34EE-4B7F-B2B2-6ABC9A0CB430}"/>
                  </a:ext>
                </a:extLst>
              </p:cNvPr>
              <p:cNvSpPr/>
              <p:nvPr/>
            </p:nvSpPr>
            <p:spPr>
              <a:xfrm>
                <a:off x="6389381" y="5172465"/>
                <a:ext cx="914694" cy="91491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1559F60-B2E7-422D-9D15-C34A4D7DE142}"/>
                  </a:ext>
                </a:extLst>
              </p:cNvPr>
              <p:cNvSpPr/>
              <p:nvPr/>
            </p:nvSpPr>
            <p:spPr>
              <a:xfrm>
                <a:off x="7608973" y="5172465"/>
                <a:ext cx="914694" cy="91491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3B17A116-8C2F-46DE-8CE4-BD0E1EFCFD1F}"/>
                  </a:ext>
                </a:extLst>
              </p:cNvPr>
              <p:cNvCxnSpPr>
                <a:stCxn id="12" idx="4"/>
                <a:endCxn id="14" idx="1"/>
              </p:cNvCxnSpPr>
              <p:nvPr/>
            </p:nvCxnSpPr>
            <p:spPr>
              <a:xfrm>
                <a:off x="6124601" y="3748265"/>
                <a:ext cx="890623" cy="342529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3C31851D-3275-42A3-944B-622CD5BD30C5}"/>
                  </a:ext>
                </a:extLst>
              </p:cNvPr>
              <p:cNvCxnSpPr>
                <a:stCxn id="14" idx="4"/>
                <a:endCxn id="18" idx="0"/>
              </p:cNvCxnSpPr>
              <p:nvPr/>
            </p:nvCxnSpPr>
            <p:spPr>
              <a:xfrm>
                <a:off x="7338175" y="4870499"/>
                <a:ext cx="728145" cy="301966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116DF8FE-4B15-47C5-9B14-19FCAD47978C}"/>
                  </a:ext>
                </a:extLst>
              </p:cNvPr>
              <p:cNvCxnSpPr>
                <a:stCxn id="12" idx="4"/>
                <a:endCxn id="13" idx="7"/>
              </p:cNvCxnSpPr>
              <p:nvPr/>
            </p:nvCxnSpPr>
            <p:spPr>
              <a:xfrm flipH="1">
                <a:off x="5342297" y="3748265"/>
                <a:ext cx="782304" cy="466471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192FC98-3128-450D-A716-F8657858E3D9}"/>
                  </a:ext>
                </a:extLst>
              </p:cNvPr>
              <p:cNvCxnSpPr>
                <a:stCxn id="13" idx="4"/>
                <a:endCxn id="15" idx="7"/>
              </p:cNvCxnSpPr>
              <p:nvPr/>
            </p:nvCxnSpPr>
            <p:spPr>
              <a:xfrm flipH="1">
                <a:off x="4648253" y="4994441"/>
                <a:ext cx="371092" cy="313233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9A1E3FDB-274D-457D-AB66-24F13DD581A2}"/>
                  </a:ext>
                </a:extLst>
              </p:cNvPr>
              <p:cNvCxnSpPr>
                <a:stCxn id="16" idx="1"/>
                <a:endCxn id="13" idx="4"/>
              </p:cNvCxnSpPr>
              <p:nvPr/>
            </p:nvCxnSpPr>
            <p:spPr>
              <a:xfrm flipH="1" flipV="1">
                <a:off x="5019345" y="4994441"/>
                <a:ext cx="324957" cy="313233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09392328-6E3F-4670-9405-24EA2730B0A5}"/>
                  </a:ext>
                </a:extLst>
              </p:cNvPr>
              <p:cNvCxnSpPr>
                <a:stCxn id="17" idx="0"/>
                <a:endCxn id="14" idx="4"/>
              </p:cNvCxnSpPr>
              <p:nvPr/>
            </p:nvCxnSpPr>
            <p:spPr>
              <a:xfrm flipV="1">
                <a:off x="6846728" y="4870499"/>
                <a:ext cx="491447" cy="301966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56">
                <a:extLst>
                  <a:ext uri="{FF2B5EF4-FFF2-40B4-BE49-F238E27FC236}">
                    <a16:creationId xmlns:a16="http://schemas.microsoft.com/office/drawing/2014/main" id="{6A117C8E-DEC5-47AD-A851-37F157609E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72765" y="3105886"/>
                <a:ext cx="4572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1pPr>
                <a:lvl2pPr marL="742950" indent="-28575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2pPr>
                <a:lvl3pPr marL="1143000" indent="-22860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3pPr>
                <a:lvl4pPr marL="1600200" indent="-22860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4pPr>
                <a:lvl5pPr marL="2057400" indent="-22860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e-IL" sz="1800">
                    <a:latin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26" name="TextBox 57">
                <a:extLst>
                  <a:ext uri="{FF2B5EF4-FFF2-40B4-BE49-F238E27FC236}">
                    <a16:creationId xmlns:a16="http://schemas.microsoft.com/office/drawing/2014/main" id="{C4FFBB74-1D18-4369-9A5A-466E2D2430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2354" y="4355204"/>
                <a:ext cx="457200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1pPr>
                <a:lvl2pPr marL="742950" indent="-28575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2pPr>
                <a:lvl3pPr marL="1143000" indent="-22860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3pPr>
                <a:lvl4pPr marL="1600200" indent="-22860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4pPr>
                <a:lvl5pPr marL="2057400" indent="-22860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e-IL" sz="1800">
                    <a:latin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27" name="TextBox 58">
                <a:extLst>
                  <a:ext uri="{FF2B5EF4-FFF2-40B4-BE49-F238E27FC236}">
                    <a16:creationId xmlns:a16="http://schemas.microsoft.com/office/drawing/2014/main" id="{0E2B7556-C624-40BC-9571-47D1BE3187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092503" y="4228493"/>
                <a:ext cx="457200" cy="524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1pPr>
                <a:lvl2pPr marL="742950" indent="-28575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2pPr>
                <a:lvl3pPr marL="1143000" indent="-22860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3pPr>
                <a:lvl4pPr marL="1600200" indent="-22860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4pPr>
                <a:lvl5pPr marL="2057400" indent="-22860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e-IL" sz="1800" dirty="0">
                    <a:latin typeface="Arial" panose="020B0604020202020204" pitchFamily="34" charset="0"/>
                  </a:rPr>
                  <a:t>5</a:t>
                </a:r>
              </a:p>
            </p:txBody>
          </p:sp>
          <p:sp>
            <p:nvSpPr>
              <p:cNvPr id="28" name="TextBox 59">
                <a:extLst>
                  <a:ext uri="{FF2B5EF4-FFF2-40B4-BE49-F238E27FC236}">
                    <a16:creationId xmlns:a16="http://schemas.microsoft.com/office/drawing/2014/main" id="{B2812E9A-F088-435B-A329-84248AB286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96554" y="5445547"/>
                <a:ext cx="457200" cy="524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1pPr>
                <a:lvl2pPr marL="742950" indent="-28575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2pPr>
                <a:lvl3pPr marL="1143000" indent="-22860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3pPr>
                <a:lvl4pPr marL="1600200" indent="-22860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4pPr>
                <a:lvl5pPr marL="2057400" indent="-22860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e-IL" sz="1800" dirty="0">
                    <a:latin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29" name="TextBox 60">
                <a:extLst>
                  <a:ext uri="{FF2B5EF4-FFF2-40B4-BE49-F238E27FC236}">
                    <a16:creationId xmlns:a16="http://schemas.microsoft.com/office/drawing/2014/main" id="{44E58DB7-1525-4FCD-8966-A8F91650F2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63862" y="5445547"/>
                <a:ext cx="457200" cy="524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1pPr>
                <a:lvl2pPr marL="742950" indent="-28575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2pPr>
                <a:lvl3pPr marL="1143000" indent="-22860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3pPr>
                <a:lvl4pPr marL="1600200" indent="-22860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4pPr>
                <a:lvl5pPr marL="2057400" indent="-22860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e-IL" sz="1800">
                    <a:latin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30" name="TextBox 61">
                <a:extLst>
                  <a:ext uri="{FF2B5EF4-FFF2-40B4-BE49-F238E27FC236}">
                    <a16:creationId xmlns:a16="http://schemas.microsoft.com/office/drawing/2014/main" id="{F6B92DCE-A64F-430A-A559-32C6FE3098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16522" y="5479823"/>
                <a:ext cx="457200" cy="524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1pPr>
                <a:lvl2pPr marL="742950" indent="-28575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2pPr>
                <a:lvl3pPr marL="1143000" indent="-22860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3pPr>
                <a:lvl4pPr marL="1600200" indent="-22860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4pPr>
                <a:lvl5pPr marL="2057400" indent="-22860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e-IL" sz="1800">
                    <a:latin typeface="Arial" panose="020B0604020202020204" pitchFamily="34" charset="0"/>
                  </a:rPr>
                  <a:t>9</a:t>
                </a:r>
              </a:p>
            </p:txBody>
          </p:sp>
          <p:sp>
            <p:nvSpPr>
              <p:cNvPr id="31" name="TextBox 62">
                <a:extLst>
                  <a:ext uri="{FF2B5EF4-FFF2-40B4-BE49-F238E27FC236}">
                    <a16:creationId xmlns:a16="http://schemas.microsoft.com/office/drawing/2014/main" id="{A5F84449-526A-4BDF-8255-FE0C44E488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67919" y="5479823"/>
                <a:ext cx="457200" cy="524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1pPr>
                <a:lvl2pPr marL="742950" indent="-28575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2pPr>
                <a:lvl3pPr marL="1143000" indent="-22860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3pPr>
                <a:lvl4pPr marL="1600200" indent="-22860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4pPr>
                <a:lvl5pPr marL="2057400" indent="-228600" algn="l" rtl="0" eaLnBrk="0" hangingPunct="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  <a:cs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he-IL" sz="1800" dirty="0">
                    <a:latin typeface="Arial" panose="020B0604020202020204" pitchFamily="34" charset="0"/>
                  </a:rPr>
                  <a:t>6</a:t>
                </a:r>
              </a:p>
            </p:txBody>
          </p: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D4C708D-986F-428C-A1C8-C4DCBE9ED3BA}"/>
                </a:ext>
              </a:extLst>
            </p:cNvPr>
            <p:cNvSpPr/>
            <p:nvPr/>
          </p:nvSpPr>
          <p:spPr bwMode="auto">
            <a:xfrm>
              <a:off x="4547336" y="5672321"/>
              <a:ext cx="723900" cy="6445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959AA49-1632-4845-AEF8-7F06EC913093}"/>
                </a:ext>
              </a:extLst>
            </p:cNvPr>
            <p:cNvSpPr/>
            <p:nvPr/>
          </p:nvSpPr>
          <p:spPr bwMode="auto">
            <a:xfrm>
              <a:off x="5512536" y="5672321"/>
              <a:ext cx="723900" cy="644518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E7E54CA-BED8-4A35-A5DD-F2AF1D4F774C}"/>
                </a:ext>
              </a:extLst>
            </p:cNvPr>
            <p:cNvCxnSpPr>
              <a:endCxn id="7" idx="0"/>
            </p:cNvCxnSpPr>
            <p:nvPr/>
          </p:nvCxnSpPr>
          <p:spPr bwMode="auto">
            <a:xfrm>
              <a:off x="5271236" y="5459598"/>
              <a:ext cx="603250" cy="21272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5247CC9-29F3-49FE-9299-66EF0E23ED40}"/>
                </a:ext>
              </a:extLst>
            </p:cNvPr>
            <p:cNvCxnSpPr>
              <a:stCxn id="6" idx="0"/>
              <a:endCxn id="15" idx="4"/>
            </p:cNvCxnSpPr>
            <p:nvPr/>
          </p:nvCxnSpPr>
          <p:spPr bwMode="auto">
            <a:xfrm flipV="1">
              <a:off x="4909286" y="5442136"/>
              <a:ext cx="415925" cy="230185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61">
              <a:extLst>
                <a:ext uri="{FF2B5EF4-FFF2-40B4-BE49-F238E27FC236}">
                  <a16:creationId xmlns:a16="http://schemas.microsoft.com/office/drawing/2014/main" id="{EF3ECADB-FEE5-4F89-ABF0-2B519F8AEE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7098" y="5888817"/>
              <a:ext cx="3618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800">
                  <a:latin typeface="Arial" panose="020B0604020202020204" pitchFamily="34" charset="0"/>
                </a:rPr>
                <a:t>8</a:t>
              </a:r>
            </a:p>
          </p:txBody>
        </p:sp>
        <p:sp>
          <p:nvSpPr>
            <p:cNvPr id="11" name="TextBox 62">
              <a:extLst>
                <a:ext uri="{FF2B5EF4-FFF2-40B4-BE49-F238E27FC236}">
                  <a16:creationId xmlns:a16="http://schemas.microsoft.com/office/drawing/2014/main" id="{A070E41E-4D79-4F2D-B663-1BE7BB03D3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7468" y="5888817"/>
              <a:ext cx="5189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800">
                  <a:latin typeface="Arial" panose="020B0604020202020204" pitchFamily="34" charset="0"/>
                </a:rPr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493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Add to heap</a:t>
            </a:r>
            <a:endParaRPr lang="de-DE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u="sng" dirty="0"/>
              <a:t>Add Item</a:t>
            </a:r>
            <a:r>
              <a:rPr lang="en-US" altLang="he-IL" sz="2000" dirty="0"/>
              <a:t>(item):</a:t>
            </a:r>
          </a:p>
          <a:p>
            <a:pPr marL="457200" indent="-457200">
              <a:buAutoNum type="arabicPeriod"/>
            </a:pPr>
            <a:r>
              <a:rPr lang="en-US" altLang="he-IL" sz="2000" dirty="0"/>
              <a:t>Add item to the next available position in the tree</a:t>
            </a:r>
          </a:p>
          <a:p>
            <a:pPr marL="457200" indent="-457200">
              <a:buAutoNum type="arabicPeriod"/>
            </a:pPr>
            <a:r>
              <a:rPr lang="en-US" altLang="he-IL" sz="2000" dirty="0"/>
              <a:t>Propagate it up to satisfy the min-heap condition</a:t>
            </a:r>
          </a:p>
          <a:p>
            <a:r>
              <a:rPr lang="en-US" altLang="he-IL" sz="2000" dirty="0"/>
              <a:t>This propagation is sometimes called </a:t>
            </a:r>
            <a:r>
              <a:rPr lang="en-US" altLang="he-IL" sz="2000" b="1" dirty="0" err="1"/>
              <a:t>heapifyUp</a:t>
            </a:r>
            <a:endParaRPr lang="en-US" altLang="he-IL" sz="2000" b="1" dirty="0"/>
          </a:p>
          <a:p>
            <a:pPr marL="457200" indent="-457200">
              <a:buAutoNum type="arabicPeriod"/>
            </a:pPr>
            <a:endParaRPr lang="en-US" altLang="he-IL" sz="2000" dirty="0"/>
          </a:p>
          <a:p>
            <a:endParaRPr lang="en-US" altLang="he-IL" sz="2000" dirty="0"/>
          </a:p>
          <a:p>
            <a:r>
              <a:rPr lang="en-US" altLang="he-IL" sz="2000" dirty="0"/>
              <a:t>Running time O(log(n))</a:t>
            </a:r>
          </a:p>
          <a:p>
            <a:endParaRPr lang="en-US" altLang="he-IL" sz="2000" dirty="0"/>
          </a:p>
          <a:p>
            <a:pPr marL="457200" indent="-457200">
              <a:buAutoNum type="arabicPeriod"/>
            </a:pPr>
            <a:endParaRPr lang="en-US" altLang="he-IL" sz="2000" dirty="0"/>
          </a:p>
          <a:p>
            <a:endParaRPr lang="en-US" altLang="he-IL" sz="20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CA9D02D-BE43-4AF3-9D54-7C4E270B412B}"/>
              </a:ext>
            </a:extLst>
          </p:cNvPr>
          <p:cNvSpPr/>
          <p:nvPr/>
        </p:nvSpPr>
        <p:spPr bwMode="auto">
          <a:xfrm>
            <a:off x="7491668" y="2795328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FA80E0-BFCB-4532-9B67-5A4B346A8648}"/>
              </a:ext>
            </a:extLst>
          </p:cNvPr>
          <p:cNvSpPr/>
          <p:nvPr/>
        </p:nvSpPr>
        <p:spPr bwMode="auto">
          <a:xfrm>
            <a:off x="6616955" y="3673216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FB479A8-2019-42B7-B6B9-653F5F072177}"/>
              </a:ext>
            </a:extLst>
          </p:cNvPr>
          <p:cNvSpPr/>
          <p:nvPr/>
        </p:nvSpPr>
        <p:spPr bwMode="auto">
          <a:xfrm>
            <a:off x="8452105" y="3585903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BD03410-4011-4F06-894D-44C64AD26654}"/>
              </a:ext>
            </a:extLst>
          </p:cNvPr>
          <p:cNvSpPr/>
          <p:nvPr/>
        </p:nvSpPr>
        <p:spPr bwMode="auto">
          <a:xfrm>
            <a:off x="5672000" y="4705256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0C37E0B-FD79-4285-92A0-81AFE5541CDC}"/>
              </a:ext>
            </a:extLst>
          </p:cNvPr>
          <p:cNvSpPr/>
          <p:nvPr/>
        </p:nvSpPr>
        <p:spPr bwMode="auto">
          <a:xfrm>
            <a:off x="7048320" y="4738311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001CD7C-4B08-4D50-89CC-107D59ACFBF6}"/>
              </a:ext>
            </a:extLst>
          </p:cNvPr>
          <p:cNvSpPr/>
          <p:nvPr/>
        </p:nvSpPr>
        <p:spPr bwMode="auto">
          <a:xfrm>
            <a:off x="8063168" y="4744238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5C59ABA-9995-4D50-9086-BAAF926D989B}"/>
              </a:ext>
            </a:extLst>
          </p:cNvPr>
          <p:cNvSpPr/>
          <p:nvPr/>
        </p:nvSpPr>
        <p:spPr bwMode="auto">
          <a:xfrm>
            <a:off x="9028368" y="4744238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B32C151-4823-4D3F-B47A-49551E29FC5C}"/>
              </a:ext>
            </a:extLst>
          </p:cNvPr>
          <p:cNvCxnSpPr>
            <a:stCxn id="12" idx="4"/>
            <a:endCxn id="14" idx="1"/>
          </p:cNvCxnSpPr>
          <p:nvPr/>
        </p:nvCxnSpPr>
        <p:spPr bwMode="auto">
          <a:xfrm>
            <a:off x="7853618" y="3439853"/>
            <a:ext cx="704850" cy="2413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7EDF3DE-BBEB-4681-8724-3871B7CA13EA}"/>
              </a:ext>
            </a:extLst>
          </p:cNvPr>
          <p:cNvCxnSpPr>
            <a:cxnSpLocks/>
            <a:stCxn id="14" idx="4"/>
            <a:endCxn id="18" idx="0"/>
          </p:cNvCxnSpPr>
          <p:nvPr/>
        </p:nvCxnSpPr>
        <p:spPr bwMode="auto">
          <a:xfrm>
            <a:off x="8814055" y="4230428"/>
            <a:ext cx="576263" cy="51381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81E3479-2DFF-4D24-803A-70BF6A65316A}"/>
              </a:ext>
            </a:extLst>
          </p:cNvPr>
          <p:cNvCxnSpPr>
            <a:stCxn id="12" idx="4"/>
            <a:endCxn id="13" idx="7"/>
          </p:cNvCxnSpPr>
          <p:nvPr/>
        </p:nvCxnSpPr>
        <p:spPr bwMode="auto">
          <a:xfrm flipH="1">
            <a:off x="7234493" y="3439853"/>
            <a:ext cx="619125" cy="32861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3EE28B9-0533-43A6-9DEE-6B802B426A95}"/>
              </a:ext>
            </a:extLst>
          </p:cNvPr>
          <p:cNvCxnSpPr>
            <a:stCxn id="13" idx="4"/>
            <a:endCxn id="15" idx="7"/>
          </p:cNvCxnSpPr>
          <p:nvPr/>
        </p:nvCxnSpPr>
        <p:spPr bwMode="auto">
          <a:xfrm flipH="1">
            <a:off x="6289887" y="4317741"/>
            <a:ext cx="689018" cy="4819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579DB29-F0BF-4F1B-85A7-28C5009FE1B9}"/>
              </a:ext>
            </a:extLst>
          </p:cNvPr>
          <p:cNvCxnSpPr>
            <a:cxnSpLocks/>
            <a:stCxn id="16" idx="0"/>
            <a:endCxn id="13" idx="4"/>
          </p:cNvCxnSpPr>
          <p:nvPr/>
        </p:nvCxnSpPr>
        <p:spPr bwMode="auto">
          <a:xfrm flipH="1" flipV="1">
            <a:off x="6978905" y="4317741"/>
            <a:ext cx="431365" cy="42057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39DC324-7C97-4973-B75A-A95FA097E5F7}"/>
              </a:ext>
            </a:extLst>
          </p:cNvPr>
          <p:cNvCxnSpPr>
            <a:cxnSpLocks/>
            <a:stCxn id="17" idx="0"/>
            <a:endCxn id="14" idx="4"/>
          </p:cNvCxnSpPr>
          <p:nvPr/>
        </p:nvCxnSpPr>
        <p:spPr bwMode="auto">
          <a:xfrm flipV="1">
            <a:off x="8425118" y="4230428"/>
            <a:ext cx="388937" cy="51381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56">
            <a:extLst>
              <a:ext uri="{FF2B5EF4-FFF2-40B4-BE49-F238E27FC236}">
                <a16:creationId xmlns:a16="http://schemas.microsoft.com/office/drawing/2014/main" id="{ECBD49A0-F4E8-4CF2-9604-9CAE97BD7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4312" y="2987319"/>
            <a:ext cx="361834" cy="26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6" name="TextBox 57">
            <a:extLst>
              <a:ext uri="{FF2B5EF4-FFF2-40B4-BE49-F238E27FC236}">
                <a16:creationId xmlns:a16="http://schemas.microsoft.com/office/drawing/2014/main" id="{77DDCF3A-ED8C-42F4-9108-3FC4123C5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1347" y="3867421"/>
            <a:ext cx="3618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27" name="TextBox 58">
            <a:extLst>
              <a:ext uri="{FF2B5EF4-FFF2-40B4-BE49-F238E27FC236}">
                <a16:creationId xmlns:a16="http://schemas.microsoft.com/office/drawing/2014/main" id="{CC6CCA23-5D61-4F23-AA15-DFABB3ADB6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9627" y="3778157"/>
            <a:ext cx="361834" cy="369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 dirty="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28" name="TextBox 59">
            <a:extLst>
              <a:ext uri="{FF2B5EF4-FFF2-40B4-BE49-F238E27FC236}">
                <a16:creationId xmlns:a16="http://schemas.microsoft.com/office/drawing/2014/main" id="{5C32E541-32FA-4750-9E2C-B7F426C68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2917" y="4897633"/>
            <a:ext cx="361834" cy="369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 dirty="0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29" name="TextBox 60">
            <a:extLst>
              <a:ext uri="{FF2B5EF4-FFF2-40B4-BE49-F238E27FC236}">
                <a16:creationId xmlns:a16="http://schemas.microsoft.com/office/drawing/2014/main" id="{4345DB60-C38B-4380-A240-B501384F8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4933" y="4853486"/>
            <a:ext cx="361834" cy="369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 dirty="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30" name="TextBox 61">
            <a:extLst>
              <a:ext uri="{FF2B5EF4-FFF2-40B4-BE49-F238E27FC236}">
                <a16:creationId xmlns:a16="http://schemas.microsoft.com/office/drawing/2014/main" id="{4809B7ED-B54E-4C7D-95C3-D45132BB5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2930" y="4960761"/>
            <a:ext cx="361834" cy="369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31" name="TextBox 62">
            <a:extLst>
              <a:ext uri="{FF2B5EF4-FFF2-40B4-BE49-F238E27FC236}">
                <a16:creationId xmlns:a16="http://schemas.microsoft.com/office/drawing/2014/main" id="{3F74BA57-2BD5-4E3A-A4D1-7D029C0620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0998" y="4927308"/>
            <a:ext cx="5762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 dirty="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1996860-87D9-4BB9-ADF1-89133CEEE93D}"/>
              </a:ext>
            </a:extLst>
          </p:cNvPr>
          <p:cNvSpPr/>
          <p:nvPr/>
        </p:nvSpPr>
        <p:spPr bwMode="auto">
          <a:xfrm>
            <a:off x="5291913" y="5941221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7B4904B-B144-4A74-BF16-6FFF18AC3119}"/>
              </a:ext>
            </a:extLst>
          </p:cNvPr>
          <p:cNvSpPr/>
          <p:nvPr/>
        </p:nvSpPr>
        <p:spPr bwMode="auto">
          <a:xfrm>
            <a:off x="6079490" y="5980678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2F240C1-5A67-41B9-9026-DEE5CBD7C70E}"/>
              </a:ext>
            </a:extLst>
          </p:cNvPr>
          <p:cNvCxnSpPr>
            <a:cxnSpLocks/>
            <a:stCxn id="15" idx="4"/>
            <a:endCxn id="7" idx="0"/>
          </p:cNvCxnSpPr>
          <p:nvPr/>
        </p:nvCxnSpPr>
        <p:spPr bwMode="auto">
          <a:xfrm>
            <a:off x="6033950" y="5349781"/>
            <a:ext cx="407490" cy="63089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40C1902-7299-4B6B-8F0E-AF86D332FDDE}"/>
              </a:ext>
            </a:extLst>
          </p:cNvPr>
          <p:cNvCxnSpPr>
            <a:cxnSpLocks/>
            <a:stCxn id="6" idx="0"/>
            <a:endCxn id="15" idx="4"/>
          </p:cNvCxnSpPr>
          <p:nvPr/>
        </p:nvCxnSpPr>
        <p:spPr bwMode="auto">
          <a:xfrm flipV="1">
            <a:off x="5653863" y="5349781"/>
            <a:ext cx="380087" cy="59144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61">
            <a:extLst>
              <a:ext uri="{FF2B5EF4-FFF2-40B4-BE49-F238E27FC236}">
                <a16:creationId xmlns:a16="http://schemas.microsoft.com/office/drawing/2014/main" id="{BD282AB8-9052-4465-9E2C-FD46D3512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1674" y="6157719"/>
            <a:ext cx="5297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 dirty="0">
                <a:latin typeface="Arial" panose="020B0604020202020204" pitchFamily="34" charset="0"/>
              </a:rPr>
              <a:t>18</a:t>
            </a:r>
          </a:p>
        </p:txBody>
      </p:sp>
      <p:sp>
        <p:nvSpPr>
          <p:cNvPr id="11" name="TextBox 62">
            <a:extLst>
              <a:ext uri="{FF2B5EF4-FFF2-40B4-BE49-F238E27FC236}">
                <a16:creationId xmlns:a16="http://schemas.microsoft.com/office/drawing/2014/main" id="{F580E7BF-25CC-49B2-8314-EE4256299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6365" y="6174874"/>
            <a:ext cx="518967" cy="369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7F89C3CF-9E62-4774-BE65-1752DD8EAC1D}"/>
              </a:ext>
            </a:extLst>
          </p:cNvPr>
          <p:cNvSpPr/>
          <p:nvPr/>
        </p:nvSpPr>
        <p:spPr bwMode="auto">
          <a:xfrm>
            <a:off x="6832637" y="5899685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964855-2972-4DB7-A6E3-B7C1BDC497F5}"/>
              </a:ext>
            </a:extLst>
          </p:cNvPr>
          <p:cNvCxnSpPr>
            <a:cxnSpLocks/>
            <a:stCxn id="46" idx="0"/>
            <a:endCxn id="16" idx="4"/>
          </p:cNvCxnSpPr>
          <p:nvPr/>
        </p:nvCxnSpPr>
        <p:spPr bwMode="auto">
          <a:xfrm flipV="1">
            <a:off x="7194587" y="5382836"/>
            <a:ext cx="215683" cy="51684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61">
            <a:extLst>
              <a:ext uri="{FF2B5EF4-FFF2-40B4-BE49-F238E27FC236}">
                <a16:creationId xmlns:a16="http://schemas.microsoft.com/office/drawing/2014/main" id="{8B0BD49A-0E29-4BEC-8E1E-8DF87F2CC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8320" y="6112294"/>
            <a:ext cx="361834" cy="369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 dirty="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6B72633-670F-BECB-1B02-0413FBD93DC4}"/>
              </a:ext>
            </a:extLst>
          </p:cNvPr>
          <p:cNvSpPr/>
          <p:nvPr/>
        </p:nvSpPr>
        <p:spPr>
          <a:xfrm>
            <a:off x="7686017" y="6177450"/>
            <a:ext cx="1915737" cy="71086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add(3)</a:t>
            </a:r>
            <a:endParaRPr lang="en-CA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389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0709E-6 -3.25073E-6 L 0.05323 -0.03549 C 0.06473 -0.04305 0.07307 -0.05649 0.07544 -0.07161 C 0.0778 -0.08945 0.07323 -0.10457 0.06394 -0.11738 L 0.02284 -0.17555 " pathEditMode="relative" rAng="16800000" ptsTypes="AAAAA">
                                      <p:cBhvr>
                                        <p:cTn id="8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31" y="-8022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3 -0.00924 L -0.0589 0.01722 C -0.07165 0.0231 -0.08032 0.03381 -0.08284 0.04746 C -0.08614 0.06468 -0.08221 0.07937 -0.07291 0.09176 L -0.03165 0.15077 " pathEditMode="relative" rAng="6240000" ptsTypes="AAAAA">
                                      <p:cBhvr>
                                        <p:cTn id="8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03" y="68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5 -0.00693 L -0.03055 0.05124 C -0.03733 0.06384 -0.03937 0.07854 -0.03559 0.08967 C -0.03166 0.10332 -0.023 0.11046 -0.01134 0.11277 L 0.04094 0.12516 " pathEditMode="relative" rAng="4020000" ptsTypes="AAAAA">
                                      <p:cBhvr>
                                        <p:cTn id="9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7" y="8169"/>
                                    </p:animMotion>
                                  </p:childTnLst>
                                </p:cTn>
                              </p:par>
                              <p:par>
                                <p:cTn id="91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267 -0.17576 L 0.06204 -0.24506 C 0.07133 -0.26081 0.07464 -0.27656 0.06976 -0.28769 C 0.06535 -0.3005 0.05401 -0.30617 0.03921 -0.3047 L -0.0263 -0.30428 " pathEditMode="relative" rAng="14580000" ptsTypes="AAAAA">
                                      <p:cBhvr>
                                        <p:cTn id="9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8" y="-88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5" grpId="0"/>
      <p:bldP spid="26" grpId="0"/>
      <p:bldP spid="26" grpId="1"/>
      <p:bldP spid="27" grpId="0"/>
      <p:bldP spid="28" grpId="0"/>
      <p:bldP spid="29" grpId="0"/>
      <p:bldP spid="29" grpId="1"/>
      <p:bldP spid="30" grpId="0"/>
      <p:bldP spid="31" grpId="0"/>
      <p:bldP spid="6" grpId="0" animBg="1"/>
      <p:bldP spid="7" grpId="0" animBg="1"/>
      <p:bldP spid="10" grpId="0"/>
      <p:bldP spid="11" grpId="0"/>
      <p:bldP spid="46" grpId="0" animBg="1"/>
      <p:bldP spid="48" grpId="0"/>
      <p:bldP spid="48" grpId="1"/>
      <p:bldP spid="48" grpId="2"/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Remove min</a:t>
            </a:r>
            <a:endParaRPr lang="de-DE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u="sng" dirty="0">
                <a:latin typeface="Albany"/>
              </a:rPr>
              <a:t>Remove min:</a:t>
            </a:r>
            <a:endParaRPr lang="en-US" altLang="he-IL" sz="2000" dirty="0">
              <a:latin typeface="Albany"/>
            </a:endParaRPr>
          </a:p>
          <a:p>
            <a:pPr marL="457200" indent="-457200">
              <a:buAutoNum type="arabicPeriod"/>
            </a:pPr>
            <a:r>
              <a:rPr lang="en-US" altLang="he-IL" sz="2000" dirty="0">
                <a:latin typeface="Albany"/>
              </a:rPr>
              <a:t>min = </a:t>
            </a:r>
            <a:r>
              <a:rPr lang="en-US" altLang="he-IL" sz="2000" dirty="0" err="1">
                <a:latin typeface="Albany"/>
              </a:rPr>
              <a:t>root.value</a:t>
            </a:r>
            <a:endParaRPr lang="en-US" altLang="he-IL" sz="2000" dirty="0">
              <a:latin typeface="Albany"/>
            </a:endParaRPr>
          </a:p>
          <a:p>
            <a:pPr marL="457200" indent="-457200">
              <a:buAutoNum type="arabicPeriod"/>
            </a:pPr>
            <a:r>
              <a:rPr lang="en-US" altLang="he-IL" sz="2000" dirty="0">
                <a:latin typeface="Albany"/>
              </a:rPr>
              <a:t>Move the last element in the tree be the root</a:t>
            </a:r>
          </a:p>
          <a:p>
            <a:pPr marL="457200" indent="-457200">
              <a:buAutoNum type="arabicPeriod"/>
            </a:pPr>
            <a:r>
              <a:rPr lang="en-US" altLang="he-IL" sz="2000" dirty="0">
                <a:latin typeface="Albany"/>
              </a:rPr>
              <a:t>Propagate the root down</a:t>
            </a:r>
            <a:br>
              <a:rPr lang="en-US" altLang="he-IL" sz="2000" dirty="0">
                <a:latin typeface="Albany"/>
              </a:rPr>
            </a:br>
            <a:r>
              <a:rPr lang="en-US" altLang="he-IL" sz="2000" dirty="0">
                <a:latin typeface="Albany"/>
              </a:rPr>
              <a:t>		to satisfy the min-heap condition</a:t>
            </a:r>
          </a:p>
          <a:p>
            <a:pPr lvl="1" indent="0">
              <a:buNone/>
            </a:pPr>
            <a:r>
              <a:rPr lang="en-US" altLang="he-IL" sz="2000" dirty="0">
                <a:latin typeface="Albany"/>
              </a:rPr>
              <a:t>If parent does not satisfy the heap property</a:t>
            </a:r>
            <a:br>
              <a:rPr lang="en-US" altLang="he-IL" sz="2000" dirty="0">
                <a:latin typeface="Albany"/>
              </a:rPr>
            </a:br>
            <a:r>
              <a:rPr lang="en-US" altLang="he-IL" sz="2000" dirty="0">
                <a:latin typeface="Albany"/>
              </a:rPr>
              <a:t>swap the data with the smaller child</a:t>
            </a:r>
          </a:p>
          <a:p>
            <a:pPr marL="457200" indent="-457200">
              <a:buAutoNum type="arabicPeriod"/>
            </a:pPr>
            <a:r>
              <a:rPr lang="en-US" altLang="he-IL" sz="2000" dirty="0">
                <a:latin typeface="Albany"/>
              </a:rPr>
              <a:t>Return min (from step 1)</a:t>
            </a:r>
          </a:p>
          <a:p>
            <a:r>
              <a:rPr lang="en-US" altLang="he-IL" sz="2000" dirty="0">
                <a:latin typeface="Albany"/>
              </a:rPr>
              <a:t>This propagation is called </a:t>
            </a:r>
            <a:r>
              <a:rPr lang="en-US" altLang="he-IL" sz="2000" b="1" dirty="0" err="1">
                <a:latin typeface="Albany"/>
              </a:rPr>
              <a:t>heapifyDown</a:t>
            </a:r>
            <a:endParaRPr lang="en-US" altLang="he-IL" sz="2000" b="1" dirty="0">
              <a:latin typeface="Albany"/>
            </a:endParaRPr>
          </a:p>
          <a:p>
            <a:endParaRPr lang="en-US" altLang="he-IL" sz="2000" dirty="0">
              <a:latin typeface="Albany"/>
            </a:endParaRPr>
          </a:p>
          <a:p>
            <a:r>
              <a:rPr lang="en-US" altLang="he-IL" sz="2000" dirty="0">
                <a:latin typeface="Albany"/>
              </a:rPr>
              <a:t>Running time O(log(n))</a:t>
            </a:r>
          </a:p>
          <a:p>
            <a:endParaRPr lang="en-US" altLang="he-IL" sz="2000" dirty="0">
              <a:latin typeface="Albany"/>
            </a:endParaRPr>
          </a:p>
          <a:p>
            <a:pPr marL="457200" indent="-457200">
              <a:buAutoNum type="arabicPeriod"/>
            </a:pPr>
            <a:endParaRPr lang="en-US" altLang="he-IL" sz="2000" dirty="0">
              <a:latin typeface="Albany"/>
            </a:endParaRPr>
          </a:p>
          <a:p>
            <a:endParaRPr lang="en-US" altLang="he-IL" sz="2000" dirty="0">
              <a:latin typeface="Albany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CA9D02D-BE43-4AF3-9D54-7C4E270B412B}"/>
              </a:ext>
            </a:extLst>
          </p:cNvPr>
          <p:cNvSpPr/>
          <p:nvPr/>
        </p:nvSpPr>
        <p:spPr bwMode="auto">
          <a:xfrm>
            <a:off x="7491668" y="2795328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FA80E0-BFCB-4532-9B67-5A4B346A8648}"/>
              </a:ext>
            </a:extLst>
          </p:cNvPr>
          <p:cNvSpPr/>
          <p:nvPr/>
        </p:nvSpPr>
        <p:spPr bwMode="auto">
          <a:xfrm>
            <a:off x="6616955" y="3673216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FB479A8-2019-42B7-B6B9-653F5F072177}"/>
              </a:ext>
            </a:extLst>
          </p:cNvPr>
          <p:cNvSpPr/>
          <p:nvPr/>
        </p:nvSpPr>
        <p:spPr bwMode="auto">
          <a:xfrm>
            <a:off x="8452105" y="3585903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BD03410-4011-4F06-894D-44C64AD26654}"/>
              </a:ext>
            </a:extLst>
          </p:cNvPr>
          <p:cNvSpPr/>
          <p:nvPr/>
        </p:nvSpPr>
        <p:spPr bwMode="auto">
          <a:xfrm>
            <a:off x="5672000" y="4705256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0C37E0B-FD79-4285-92A0-81AFE5541CDC}"/>
              </a:ext>
            </a:extLst>
          </p:cNvPr>
          <p:cNvSpPr/>
          <p:nvPr/>
        </p:nvSpPr>
        <p:spPr bwMode="auto">
          <a:xfrm>
            <a:off x="7048320" y="4738311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001CD7C-4B08-4D50-89CC-107D59ACFBF6}"/>
              </a:ext>
            </a:extLst>
          </p:cNvPr>
          <p:cNvSpPr/>
          <p:nvPr/>
        </p:nvSpPr>
        <p:spPr bwMode="auto">
          <a:xfrm>
            <a:off x="8063168" y="4744238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5C59ABA-9995-4D50-9086-BAAF926D989B}"/>
              </a:ext>
            </a:extLst>
          </p:cNvPr>
          <p:cNvSpPr/>
          <p:nvPr/>
        </p:nvSpPr>
        <p:spPr bwMode="auto">
          <a:xfrm>
            <a:off x="9028368" y="4744238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B32C151-4823-4D3F-B47A-49551E29FC5C}"/>
              </a:ext>
            </a:extLst>
          </p:cNvPr>
          <p:cNvCxnSpPr>
            <a:stCxn id="12" idx="4"/>
            <a:endCxn id="14" idx="1"/>
          </p:cNvCxnSpPr>
          <p:nvPr/>
        </p:nvCxnSpPr>
        <p:spPr bwMode="auto">
          <a:xfrm>
            <a:off x="7853618" y="3439853"/>
            <a:ext cx="704850" cy="2413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7EDF3DE-BBEB-4681-8724-3871B7CA13EA}"/>
              </a:ext>
            </a:extLst>
          </p:cNvPr>
          <p:cNvCxnSpPr>
            <a:cxnSpLocks/>
            <a:stCxn id="14" idx="4"/>
            <a:endCxn id="18" idx="0"/>
          </p:cNvCxnSpPr>
          <p:nvPr/>
        </p:nvCxnSpPr>
        <p:spPr bwMode="auto">
          <a:xfrm>
            <a:off x="8814055" y="4230428"/>
            <a:ext cx="576263" cy="51381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81E3479-2DFF-4D24-803A-70BF6A65316A}"/>
              </a:ext>
            </a:extLst>
          </p:cNvPr>
          <p:cNvCxnSpPr>
            <a:stCxn id="12" idx="4"/>
            <a:endCxn id="13" idx="7"/>
          </p:cNvCxnSpPr>
          <p:nvPr/>
        </p:nvCxnSpPr>
        <p:spPr bwMode="auto">
          <a:xfrm flipH="1">
            <a:off x="7234493" y="3439853"/>
            <a:ext cx="619125" cy="32861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3EE28B9-0533-43A6-9DEE-6B802B426A95}"/>
              </a:ext>
            </a:extLst>
          </p:cNvPr>
          <p:cNvCxnSpPr>
            <a:stCxn id="13" idx="4"/>
            <a:endCxn id="15" idx="7"/>
          </p:cNvCxnSpPr>
          <p:nvPr/>
        </p:nvCxnSpPr>
        <p:spPr bwMode="auto">
          <a:xfrm flipH="1">
            <a:off x="6289887" y="4317741"/>
            <a:ext cx="689018" cy="4819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579DB29-F0BF-4F1B-85A7-28C5009FE1B9}"/>
              </a:ext>
            </a:extLst>
          </p:cNvPr>
          <p:cNvCxnSpPr>
            <a:cxnSpLocks/>
            <a:stCxn id="16" idx="0"/>
            <a:endCxn id="13" idx="4"/>
          </p:cNvCxnSpPr>
          <p:nvPr/>
        </p:nvCxnSpPr>
        <p:spPr bwMode="auto">
          <a:xfrm flipH="1" flipV="1">
            <a:off x="6978905" y="4317741"/>
            <a:ext cx="431365" cy="42057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39DC324-7C97-4973-B75A-A95FA097E5F7}"/>
              </a:ext>
            </a:extLst>
          </p:cNvPr>
          <p:cNvCxnSpPr>
            <a:cxnSpLocks/>
            <a:stCxn id="17" idx="0"/>
            <a:endCxn id="14" idx="4"/>
          </p:cNvCxnSpPr>
          <p:nvPr/>
        </p:nvCxnSpPr>
        <p:spPr bwMode="auto">
          <a:xfrm flipV="1">
            <a:off x="8425118" y="4230428"/>
            <a:ext cx="388937" cy="51381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56">
            <a:extLst>
              <a:ext uri="{FF2B5EF4-FFF2-40B4-BE49-F238E27FC236}">
                <a16:creationId xmlns:a16="http://schemas.microsoft.com/office/drawing/2014/main" id="{ECBD49A0-F4E8-4CF2-9604-9CAE97BD7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4312" y="2987319"/>
            <a:ext cx="361834" cy="260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6" name="TextBox 57">
            <a:extLst>
              <a:ext uri="{FF2B5EF4-FFF2-40B4-BE49-F238E27FC236}">
                <a16:creationId xmlns:a16="http://schemas.microsoft.com/office/drawing/2014/main" id="{77DDCF3A-ED8C-42F4-9108-3FC4123C5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1347" y="3867421"/>
            <a:ext cx="3618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27" name="TextBox 58">
            <a:extLst>
              <a:ext uri="{FF2B5EF4-FFF2-40B4-BE49-F238E27FC236}">
                <a16:creationId xmlns:a16="http://schemas.microsoft.com/office/drawing/2014/main" id="{CC6CCA23-5D61-4F23-AA15-DFABB3ADB6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19627" y="3778157"/>
            <a:ext cx="361834" cy="369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 dirty="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28" name="TextBox 59">
            <a:extLst>
              <a:ext uri="{FF2B5EF4-FFF2-40B4-BE49-F238E27FC236}">
                <a16:creationId xmlns:a16="http://schemas.microsoft.com/office/drawing/2014/main" id="{5C32E541-32FA-4750-9E2C-B7F426C68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2917" y="4897633"/>
            <a:ext cx="361834" cy="369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 dirty="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29" name="TextBox 60">
            <a:extLst>
              <a:ext uri="{FF2B5EF4-FFF2-40B4-BE49-F238E27FC236}">
                <a16:creationId xmlns:a16="http://schemas.microsoft.com/office/drawing/2014/main" id="{4345DB60-C38B-4380-A240-B501384F8C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4933" y="4853486"/>
            <a:ext cx="3618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 dirty="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30" name="TextBox 61">
            <a:extLst>
              <a:ext uri="{FF2B5EF4-FFF2-40B4-BE49-F238E27FC236}">
                <a16:creationId xmlns:a16="http://schemas.microsoft.com/office/drawing/2014/main" id="{4809B7ED-B54E-4C7D-95C3-D45132BB5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2930" y="4960761"/>
            <a:ext cx="361834" cy="369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31" name="TextBox 62">
            <a:extLst>
              <a:ext uri="{FF2B5EF4-FFF2-40B4-BE49-F238E27FC236}">
                <a16:creationId xmlns:a16="http://schemas.microsoft.com/office/drawing/2014/main" id="{3F74BA57-2BD5-4E3A-A4D1-7D029C0620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0998" y="4927308"/>
            <a:ext cx="5762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 dirty="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1996860-87D9-4BB9-ADF1-89133CEEE93D}"/>
              </a:ext>
            </a:extLst>
          </p:cNvPr>
          <p:cNvSpPr/>
          <p:nvPr/>
        </p:nvSpPr>
        <p:spPr bwMode="auto">
          <a:xfrm>
            <a:off x="5291913" y="5941221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7B4904B-B144-4A74-BF16-6FFF18AC3119}"/>
              </a:ext>
            </a:extLst>
          </p:cNvPr>
          <p:cNvSpPr/>
          <p:nvPr/>
        </p:nvSpPr>
        <p:spPr bwMode="auto">
          <a:xfrm>
            <a:off x="6079490" y="5980678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2F240C1-5A67-41B9-9026-DEE5CBD7C70E}"/>
              </a:ext>
            </a:extLst>
          </p:cNvPr>
          <p:cNvCxnSpPr>
            <a:cxnSpLocks/>
            <a:stCxn id="15" idx="4"/>
            <a:endCxn id="7" idx="0"/>
          </p:cNvCxnSpPr>
          <p:nvPr/>
        </p:nvCxnSpPr>
        <p:spPr bwMode="auto">
          <a:xfrm>
            <a:off x="6033950" y="5349781"/>
            <a:ext cx="407490" cy="63089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40C1902-7299-4B6B-8F0E-AF86D332FDDE}"/>
              </a:ext>
            </a:extLst>
          </p:cNvPr>
          <p:cNvCxnSpPr>
            <a:cxnSpLocks/>
            <a:stCxn id="6" idx="0"/>
            <a:endCxn id="15" idx="4"/>
          </p:cNvCxnSpPr>
          <p:nvPr/>
        </p:nvCxnSpPr>
        <p:spPr bwMode="auto">
          <a:xfrm flipV="1">
            <a:off x="5653863" y="5349781"/>
            <a:ext cx="380087" cy="59144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61">
            <a:extLst>
              <a:ext uri="{FF2B5EF4-FFF2-40B4-BE49-F238E27FC236}">
                <a16:creationId xmlns:a16="http://schemas.microsoft.com/office/drawing/2014/main" id="{BD282AB8-9052-4465-9E2C-FD46D3512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1675" y="6157719"/>
            <a:ext cx="361834" cy="369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11" name="TextBox 62">
            <a:extLst>
              <a:ext uri="{FF2B5EF4-FFF2-40B4-BE49-F238E27FC236}">
                <a16:creationId xmlns:a16="http://schemas.microsoft.com/office/drawing/2014/main" id="{F580E7BF-25CC-49B2-8314-EE4256299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8667" y="6174874"/>
            <a:ext cx="5066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 dirty="0">
                <a:latin typeface="Arial" panose="020B060402020202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54734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1 0.00021 L 0.10599 -0.06762 C 0.12945 -0.08106 0.15024 -0.11045 0.16268 -0.14594 C 0.17701 -0.18689 0.18 -0.22595 0.17244 -0.25808 L 0.14347 -0.41096 " pathEditMode="relative" rAng="17700000" ptsTypes="AAAAA">
                                      <p:cBhvr>
                                        <p:cTn id="8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80" y="-177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6693E-6 5.54389E-7 L 0.0726 0.03297 C 0.08867 0.04095 0.10221 0.03948 0.11024 0.02877 C 0.11922 0.0168 0.12032 -0.00084 0.11386 -0.02289 L 0.08977 -0.1197 " pathEditMode="relative" rAng="18900000" ptsTypes="AAAAA">
                                      <p:cBhvr>
                                        <p:cTn id="9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80" y="-1596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347 -0.41117 L 0.07528 -0.45065 C 0.06016 -0.4601 0.04725 -0.45968 0.03937 -0.45044 C 0.03024 -0.43994 0.02851 -0.42377 0.03339 -0.40214 L 0.0537 -0.3068 " pathEditMode="relative" rAng="19140000" ptsTypes="AAAAA">
                                      <p:cBhvr>
                                        <p:cTn id="10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65" y="6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88189E-6 3.55313E-6 L -0.05574 -0.01113 C -0.06755 -0.0126 -0.07716 -0.02163 -0.08141 -0.03381 C -0.08645 -0.04809 -0.08472 -0.06153 -0.07826 -0.0756 L -0.04834 -0.13986 " pathEditMode="relative" rAng="14700000" ptsTypes="AAAAA">
                                      <p:cBhvr>
                                        <p:cTn id="10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76" y="-5208"/>
                                    </p:animMotion>
                                  </p:childTnLst>
                                </p:cTn>
                              </p:par>
                              <p:par>
                                <p:cTn id="105" presetID="37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37 -0.3068 L 0.11795 -0.3047 C 0.13165 -0.30491 0.14283 -0.29777 0.1485 -0.28496 C 0.15449 -0.27068 0.15354 -0.25451 0.14646 -0.23834 L 0.11606 -0.16358 " pathEditMode="relative" rAng="3600000" ptsTypes="AAAAA">
                                      <p:cBhvr>
                                        <p:cTn id="10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15" y="4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5" grpId="0"/>
      <p:bldP spid="25" grpId="1"/>
      <p:bldP spid="26" grpId="0"/>
      <p:bldP spid="26" grpId="1"/>
      <p:bldP spid="27" grpId="0"/>
      <p:bldP spid="28" grpId="0"/>
      <p:bldP spid="29" grpId="0"/>
      <p:bldP spid="29" grpId="1"/>
      <p:bldP spid="30" grpId="0"/>
      <p:bldP spid="31" grpId="0"/>
      <p:bldP spid="6" grpId="0" animBg="1"/>
      <p:bldP spid="7" grpId="0" animBg="1"/>
      <p:bldP spid="7" grpId="1" animBg="1"/>
      <p:bldP spid="10" grpId="0"/>
      <p:bldP spid="11" grpId="0"/>
      <p:bldP spid="11" grpId="1"/>
      <p:bldP spid="11" grpId="2"/>
      <p:bldP spid="11" grpId="3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Heaps using array representation</a:t>
            </a:r>
            <a:endParaRPr lang="de-DE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dirty="0"/>
              <a:t>Since the for heaps the tree is always full, it is convenient to represent it using an array:</a:t>
            </a:r>
          </a:p>
          <a:p>
            <a:r>
              <a:rPr lang="en-US" altLang="he-IL" sz="2000" dirty="0"/>
              <a:t>More specifically, we want to store</a:t>
            </a:r>
          </a:p>
          <a:p>
            <a:pPr marL="457200" indent="-457200">
              <a:buAutoNum type="arabicPeriod"/>
            </a:pPr>
            <a:r>
              <a:rPr lang="en-US" altLang="he-IL" sz="2000" dirty="0"/>
              <a:t>The size of the tree</a:t>
            </a:r>
          </a:p>
          <a:p>
            <a:pPr marL="457200" indent="-457200">
              <a:buAutoNum type="arabicPeriod"/>
            </a:pPr>
            <a:r>
              <a:rPr lang="en-US" altLang="he-IL" sz="2000" dirty="0"/>
              <a:t>The BFS traversal of the heap</a:t>
            </a:r>
          </a:p>
          <a:p>
            <a:r>
              <a:rPr lang="en-US" altLang="he-IL" sz="2000" u="sng" dirty="0"/>
              <a:t>In this example</a:t>
            </a:r>
            <a:r>
              <a:rPr lang="en-US" altLang="he-IL" sz="2000" dirty="0"/>
              <a:t>: [1,4,2,9,6,3,10,8,10,7]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0EA860F-3DD8-42C8-926B-AF74D7778F63}"/>
              </a:ext>
            </a:extLst>
          </p:cNvPr>
          <p:cNvGrpSpPr/>
          <p:nvPr/>
        </p:nvGrpSpPr>
        <p:grpSpPr>
          <a:xfrm>
            <a:off x="5358819" y="2706120"/>
            <a:ext cx="4495348" cy="3829875"/>
            <a:chOff x="5291913" y="2795328"/>
            <a:chExt cx="4495348" cy="382987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5CE4FFF-3860-4929-BF04-DA82B699DC52}"/>
                </a:ext>
              </a:extLst>
            </p:cNvPr>
            <p:cNvSpPr/>
            <p:nvPr/>
          </p:nvSpPr>
          <p:spPr bwMode="auto">
            <a:xfrm>
              <a:off x="7491668" y="2795328"/>
              <a:ext cx="723900" cy="6445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B9D2860-6CC4-4ACA-8F9C-BBE626EE60B8}"/>
                </a:ext>
              </a:extLst>
            </p:cNvPr>
            <p:cNvSpPr/>
            <p:nvPr/>
          </p:nvSpPr>
          <p:spPr bwMode="auto">
            <a:xfrm>
              <a:off x="6616955" y="3673216"/>
              <a:ext cx="723900" cy="6445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D22A571-374E-48AF-92C1-F68136DA074F}"/>
                </a:ext>
              </a:extLst>
            </p:cNvPr>
            <p:cNvSpPr/>
            <p:nvPr/>
          </p:nvSpPr>
          <p:spPr bwMode="auto">
            <a:xfrm>
              <a:off x="8452105" y="3585903"/>
              <a:ext cx="723900" cy="6445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D4364D7-0306-408C-B877-A18E2711117A}"/>
                </a:ext>
              </a:extLst>
            </p:cNvPr>
            <p:cNvSpPr/>
            <p:nvPr/>
          </p:nvSpPr>
          <p:spPr bwMode="auto">
            <a:xfrm>
              <a:off x="5672000" y="4705256"/>
              <a:ext cx="723900" cy="6445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E551BFC-2DCF-48C2-97AE-6BE8652502FB}"/>
                </a:ext>
              </a:extLst>
            </p:cNvPr>
            <p:cNvSpPr/>
            <p:nvPr/>
          </p:nvSpPr>
          <p:spPr bwMode="auto">
            <a:xfrm>
              <a:off x="7048320" y="4738311"/>
              <a:ext cx="723900" cy="6445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E08B731-5419-4BF7-8104-1EE7346A8E51}"/>
                </a:ext>
              </a:extLst>
            </p:cNvPr>
            <p:cNvSpPr/>
            <p:nvPr/>
          </p:nvSpPr>
          <p:spPr bwMode="auto">
            <a:xfrm>
              <a:off x="8063168" y="4744238"/>
              <a:ext cx="723900" cy="6445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CAE9796-0D07-4D84-8772-A95BCD30053D}"/>
                </a:ext>
              </a:extLst>
            </p:cNvPr>
            <p:cNvSpPr/>
            <p:nvPr/>
          </p:nvSpPr>
          <p:spPr bwMode="auto">
            <a:xfrm>
              <a:off x="9028368" y="4744238"/>
              <a:ext cx="723900" cy="6445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7323F64-8E0C-4FD4-9DB2-B90EB77A6158}"/>
                </a:ext>
              </a:extLst>
            </p:cNvPr>
            <p:cNvCxnSpPr>
              <a:stCxn id="4" idx="4"/>
              <a:endCxn id="6" idx="1"/>
            </p:cNvCxnSpPr>
            <p:nvPr/>
          </p:nvCxnSpPr>
          <p:spPr bwMode="auto">
            <a:xfrm>
              <a:off x="7853618" y="3439853"/>
              <a:ext cx="704850" cy="2413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FA145BF-3227-4693-AFB0-DAD95C66809C}"/>
                </a:ext>
              </a:extLst>
            </p:cNvPr>
            <p:cNvCxnSpPr>
              <a:cxnSpLocks/>
              <a:stCxn id="6" idx="4"/>
              <a:endCxn id="10" idx="0"/>
            </p:cNvCxnSpPr>
            <p:nvPr/>
          </p:nvCxnSpPr>
          <p:spPr bwMode="auto">
            <a:xfrm>
              <a:off x="8814055" y="4230428"/>
              <a:ext cx="576263" cy="51381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D50099D-97C6-413E-BC0E-5999681D7C44}"/>
                </a:ext>
              </a:extLst>
            </p:cNvPr>
            <p:cNvCxnSpPr>
              <a:stCxn id="4" idx="4"/>
              <a:endCxn id="5" idx="7"/>
            </p:cNvCxnSpPr>
            <p:nvPr/>
          </p:nvCxnSpPr>
          <p:spPr bwMode="auto">
            <a:xfrm flipH="1">
              <a:off x="7234493" y="3439853"/>
              <a:ext cx="619125" cy="32861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020795B-F22E-416B-8317-9FC0B938FE36}"/>
                </a:ext>
              </a:extLst>
            </p:cNvPr>
            <p:cNvCxnSpPr>
              <a:stCxn id="5" idx="4"/>
              <a:endCxn id="7" idx="7"/>
            </p:cNvCxnSpPr>
            <p:nvPr/>
          </p:nvCxnSpPr>
          <p:spPr bwMode="auto">
            <a:xfrm flipH="1">
              <a:off x="6289887" y="4317741"/>
              <a:ext cx="689018" cy="48190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7D88D3E-2B53-40FB-AD1E-DDE3DDDBB14D}"/>
                </a:ext>
              </a:extLst>
            </p:cNvPr>
            <p:cNvCxnSpPr>
              <a:cxnSpLocks/>
              <a:stCxn id="8" idx="0"/>
              <a:endCxn id="5" idx="4"/>
            </p:cNvCxnSpPr>
            <p:nvPr/>
          </p:nvCxnSpPr>
          <p:spPr bwMode="auto">
            <a:xfrm flipH="1" flipV="1">
              <a:off x="6978905" y="4317741"/>
              <a:ext cx="431365" cy="42057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39C5E13-4812-41D0-8F02-CDCC339C3D39}"/>
                </a:ext>
              </a:extLst>
            </p:cNvPr>
            <p:cNvCxnSpPr>
              <a:cxnSpLocks/>
              <a:stCxn id="9" idx="0"/>
              <a:endCxn id="6" idx="4"/>
            </p:cNvCxnSpPr>
            <p:nvPr/>
          </p:nvCxnSpPr>
          <p:spPr bwMode="auto">
            <a:xfrm flipV="1">
              <a:off x="8425118" y="4230428"/>
              <a:ext cx="388937" cy="51381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56">
              <a:extLst>
                <a:ext uri="{FF2B5EF4-FFF2-40B4-BE49-F238E27FC236}">
                  <a16:creationId xmlns:a16="http://schemas.microsoft.com/office/drawing/2014/main" id="{659BCFCD-20F6-42C7-86ED-94303CAAC0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54312" y="2987319"/>
              <a:ext cx="361834" cy="260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800" dirty="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8" name="TextBox 57">
              <a:extLst>
                <a:ext uri="{FF2B5EF4-FFF2-40B4-BE49-F238E27FC236}">
                  <a16:creationId xmlns:a16="http://schemas.microsoft.com/office/drawing/2014/main" id="{745D0B94-2CC2-4D3B-A2F1-C3E9A3E3DE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1347" y="3867421"/>
              <a:ext cx="3618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800" dirty="0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19" name="TextBox 58">
              <a:extLst>
                <a:ext uri="{FF2B5EF4-FFF2-40B4-BE49-F238E27FC236}">
                  <a16:creationId xmlns:a16="http://schemas.microsoft.com/office/drawing/2014/main" id="{206953D6-B856-4C8D-82C7-83BBC562ED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19627" y="3778157"/>
              <a:ext cx="361834" cy="369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800" dirty="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20" name="TextBox 59">
              <a:extLst>
                <a:ext uri="{FF2B5EF4-FFF2-40B4-BE49-F238E27FC236}">
                  <a16:creationId xmlns:a16="http://schemas.microsoft.com/office/drawing/2014/main" id="{E456124E-1073-449E-B2BD-CB1F713561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2917" y="4897633"/>
              <a:ext cx="361834" cy="369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800" dirty="0">
                  <a:latin typeface="Arial" panose="020B0604020202020204" pitchFamily="34" charset="0"/>
                </a:rPr>
                <a:t>9</a:t>
              </a:r>
            </a:p>
          </p:txBody>
        </p:sp>
        <p:sp>
          <p:nvSpPr>
            <p:cNvPr id="21" name="TextBox 60">
              <a:extLst>
                <a:ext uri="{FF2B5EF4-FFF2-40B4-BE49-F238E27FC236}">
                  <a16:creationId xmlns:a16="http://schemas.microsoft.com/office/drawing/2014/main" id="{5B9D2166-4EFF-4648-8AE5-A18DE48CBB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27285" y="4917556"/>
              <a:ext cx="361834" cy="369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800" dirty="0">
                  <a:latin typeface="Arial" panose="020B0604020202020204" pitchFamily="34" charset="0"/>
                </a:rPr>
                <a:t>6</a:t>
              </a:r>
            </a:p>
          </p:txBody>
        </p:sp>
        <p:sp>
          <p:nvSpPr>
            <p:cNvPr id="22" name="TextBox 61">
              <a:extLst>
                <a:ext uri="{FF2B5EF4-FFF2-40B4-BE49-F238E27FC236}">
                  <a16:creationId xmlns:a16="http://schemas.microsoft.com/office/drawing/2014/main" id="{2BD5233A-75E7-421F-B8D9-196270BB1C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12507" y="4924785"/>
              <a:ext cx="361834" cy="369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800" dirty="0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23" name="TextBox 62">
              <a:extLst>
                <a:ext uri="{FF2B5EF4-FFF2-40B4-BE49-F238E27FC236}">
                  <a16:creationId xmlns:a16="http://schemas.microsoft.com/office/drawing/2014/main" id="{321398DC-4182-4193-971D-A3B3874707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10998" y="4927308"/>
              <a:ext cx="5762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800" dirty="0">
                  <a:latin typeface="Arial" panose="020B0604020202020204" pitchFamily="34" charset="0"/>
                </a:rPr>
                <a:t>10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5CD971E-646D-4799-9390-FFFD2048150D}"/>
                </a:ext>
              </a:extLst>
            </p:cNvPr>
            <p:cNvSpPr/>
            <p:nvPr/>
          </p:nvSpPr>
          <p:spPr bwMode="auto">
            <a:xfrm>
              <a:off x="5291913" y="5941221"/>
              <a:ext cx="723900" cy="6445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A224BDE-8E64-43AB-9993-B5A57BAE30B8}"/>
                </a:ext>
              </a:extLst>
            </p:cNvPr>
            <p:cNvSpPr/>
            <p:nvPr/>
          </p:nvSpPr>
          <p:spPr bwMode="auto">
            <a:xfrm>
              <a:off x="6079490" y="5980678"/>
              <a:ext cx="723900" cy="6445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8FE8567-4C29-492F-83B9-316605A373EC}"/>
                </a:ext>
              </a:extLst>
            </p:cNvPr>
            <p:cNvCxnSpPr>
              <a:cxnSpLocks/>
              <a:stCxn id="7" idx="4"/>
              <a:endCxn id="25" idx="0"/>
            </p:cNvCxnSpPr>
            <p:nvPr/>
          </p:nvCxnSpPr>
          <p:spPr bwMode="auto">
            <a:xfrm>
              <a:off x="6033950" y="5349781"/>
              <a:ext cx="407490" cy="63089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B0C4222-4900-487D-B682-B502CBFE3960}"/>
                </a:ext>
              </a:extLst>
            </p:cNvPr>
            <p:cNvCxnSpPr>
              <a:cxnSpLocks/>
              <a:stCxn id="24" idx="0"/>
              <a:endCxn id="7" idx="4"/>
            </p:cNvCxnSpPr>
            <p:nvPr/>
          </p:nvCxnSpPr>
          <p:spPr bwMode="auto">
            <a:xfrm flipV="1">
              <a:off x="5653863" y="5349781"/>
              <a:ext cx="380087" cy="59144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61">
              <a:extLst>
                <a:ext uri="{FF2B5EF4-FFF2-40B4-BE49-F238E27FC236}">
                  <a16:creationId xmlns:a16="http://schemas.microsoft.com/office/drawing/2014/main" id="{3EE3B1AA-A7AD-4020-9C55-0B7D267062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1675" y="6157719"/>
              <a:ext cx="361834" cy="369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800">
                  <a:latin typeface="Arial" panose="020B0604020202020204" pitchFamily="34" charset="0"/>
                </a:rPr>
                <a:t>8</a:t>
              </a:r>
            </a:p>
          </p:txBody>
        </p:sp>
        <p:sp>
          <p:nvSpPr>
            <p:cNvPr id="29" name="TextBox 62">
              <a:extLst>
                <a:ext uri="{FF2B5EF4-FFF2-40B4-BE49-F238E27FC236}">
                  <a16:creationId xmlns:a16="http://schemas.microsoft.com/office/drawing/2014/main" id="{10991050-61C6-47DE-A867-7FA692FC86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06365" y="6119119"/>
              <a:ext cx="518967" cy="369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800" dirty="0">
                  <a:latin typeface="Arial" panose="020B0604020202020204" pitchFamily="34" charset="0"/>
                </a:rPr>
                <a:t>10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67DDDDE-EED9-4B74-951D-BB27BC878B50}"/>
                </a:ext>
              </a:extLst>
            </p:cNvPr>
            <p:cNvSpPr/>
            <p:nvPr/>
          </p:nvSpPr>
          <p:spPr bwMode="auto">
            <a:xfrm>
              <a:off x="6832637" y="5955440"/>
              <a:ext cx="723900" cy="6445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42EAA2B-2961-482A-A03E-4AC6AF5EF038}"/>
                </a:ext>
              </a:extLst>
            </p:cNvPr>
            <p:cNvCxnSpPr>
              <a:cxnSpLocks/>
              <a:stCxn id="30" idx="0"/>
              <a:endCxn id="8" idx="4"/>
            </p:cNvCxnSpPr>
            <p:nvPr/>
          </p:nvCxnSpPr>
          <p:spPr bwMode="auto">
            <a:xfrm flipV="1">
              <a:off x="7194587" y="5382836"/>
              <a:ext cx="215683" cy="57260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61">
              <a:extLst>
                <a:ext uri="{FF2B5EF4-FFF2-40B4-BE49-F238E27FC236}">
                  <a16:creationId xmlns:a16="http://schemas.microsoft.com/office/drawing/2014/main" id="{D89EC8C0-61B7-4A4A-9814-468CB3C0E5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8320" y="6112294"/>
              <a:ext cx="361834" cy="369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800" dirty="0">
                  <a:latin typeface="Arial" panose="020B0604020202020204" pitchFamily="34" charset="0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007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Heaps using array representation</a:t>
            </a:r>
            <a:endParaRPr lang="de-DE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endParaRPr lang="en-US" altLang="he-IL" sz="2000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0EA860F-3DD8-42C8-926B-AF74D7778F63}"/>
              </a:ext>
            </a:extLst>
          </p:cNvPr>
          <p:cNvGrpSpPr/>
          <p:nvPr/>
        </p:nvGrpSpPr>
        <p:grpSpPr>
          <a:xfrm>
            <a:off x="2050869" y="1949043"/>
            <a:ext cx="7129130" cy="4763155"/>
            <a:chOff x="5291913" y="2795328"/>
            <a:chExt cx="4495348" cy="382987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5CE4FFF-3860-4929-BF04-DA82B699DC52}"/>
                </a:ext>
              </a:extLst>
            </p:cNvPr>
            <p:cNvSpPr/>
            <p:nvPr/>
          </p:nvSpPr>
          <p:spPr bwMode="auto">
            <a:xfrm>
              <a:off x="7491668" y="2795328"/>
              <a:ext cx="723900" cy="6445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B9D2860-6CC4-4ACA-8F9C-BBE626EE60B8}"/>
                </a:ext>
              </a:extLst>
            </p:cNvPr>
            <p:cNvSpPr/>
            <p:nvPr/>
          </p:nvSpPr>
          <p:spPr bwMode="auto">
            <a:xfrm>
              <a:off x="6616955" y="3673216"/>
              <a:ext cx="723900" cy="6445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D22A571-374E-48AF-92C1-F68136DA074F}"/>
                </a:ext>
              </a:extLst>
            </p:cNvPr>
            <p:cNvSpPr/>
            <p:nvPr/>
          </p:nvSpPr>
          <p:spPr bwMode="auto">
            <a:xfrm>
              <a:off x="8452105" y="3585903"/>
              <a:ext cx="723900" cy="6445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D4364D7-0306-408C-B877-A18E2711117A}"/>
                </a:ext>
              </a:extLst>
            </p:cNvPr>
            <p:cNvSpPr/>
            <p:nvPr/>
          </p:nvSpPr>
          <p:spPr bwMode="auto">
            <a:xfrm>
              <a:off x="5672000" y="4705256"/>
              <a:ext cx="723900" cy="6445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E551BFC-2DCF-48C2-97AE-6BE8652502FB}"/>
                </a:ext>
              </a:extLst>
            </p:cNvPr>
            <p:cNvSpPr/>
            <p:nvPr/>
          </p:nvSpPr>
          <p:spPr bwMode="auto">
            <a:xfrm>
              <a:off x="7048320" y="4738311"/>
              <a:ext cx="723900" cy="6445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E08B731-5419-4BF7-8104-1EE7346A8E51}"/>
                </a:ext>
              </a:extLst>
            </p:cNvPr>
            <p:cNvSpPr/>
            <p:nvPr/>
          </p:nvSpPr>
          <p:spPr bwMode="auto">
            <a:xfrm>
              <a:off x="8063168" y="4744238"/>
              <a:ext cx="723900" cy="6445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CAE9796-0D07-4D84-8772-A95BCD30053D}"/>
                </a:ext>
              </a:extLst>
            </p:cNvPr>
            <p:cNvSpPr/>
            <p:nvPr/>
          </p:nvSpPr>
          <p:spPr bwMode="auto">
            <a:xfrm>
              <a:off x="9028368" y="4744238"/>
              <a:ext cx="723900" cy="6445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7323F64-8E0C-4FD4-9DB2-B90EB77A6158}"/>
                </a:ext>
              </a:extLst>
            </p:cNvPr>
            <p:cNvCxnSpPr>
              <a:stCxn id="4" idx="4"/>
              <a:endCxn id="6" idx="1"/>
            </p:cNvCxnSpPr>
            <p:nvPr/>
          </p:nvCxnSpPr>
          <p:spPr bwMode="auto">
            <a:xfrm>
              <a:off x="7853618" y="3439853"/>
              <a:ext cx="704850" cy="2413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FA145BF-3227-4693-AFB0-DAD95C66809C}"/>
                </a:ext>
              </a:extLst>
            </p:cNvPr>
            <p:cNvCxnSpPr>
              <a:cxnSpLocks/>
              <a:stCxn id="6" idx="4"/>
              <a:endCxn id="10" idx="0"/>
            </p:cNvCxnSpPr>
            <p:nvPr/>
          </p:nvCxnSpPr>
          <p:spPr bwMode="auto">
            <a:xfrm>
              <a:off x="8814055" y="4230428"/>
              <a:ext cx="576263" cy="51381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D50099D-97C6-413E-BC0E-5999681D7C44}"/>
                </a:ext>
              </a:extLst>
            </p:cNvPr>
            <p:cNvCxnSpPr>
              <a:stCxn id="4" idx="4"/>
              <a:endCxn id="5" idx="7"/>
            </p:cNvCxnSpPr>
            <p:nvPr/>
          </p:nvCxnSpPr>
          <p:spPr bwMode="auto">
            <a:xfrm flipH="1">
              <a:off x="7234493" y="3439853"/>
              <a:ext cx="619125" cy="32861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020795B-F22E-416B-8317-9FC0B938FE36}"/>
                </a:ext>
              </a:extLst>
            </p:cNvPr>
            <p:cNvCxnSpPr>
              <a:stCxn id="5" idx="4"/>
              <a:endCxn id="7" idx="7"/>
            </p:cNvCxnSpPr>
            <p:nvPr/>
          </p:nvCxnSpPr>
          <p:spPr bwMode="auto">
            <a:xfrm flipH="1">
              <a:off x="6289887" y="4317741"/>
              <a:ext cx="689018" cy="48190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7D88D3E-2B53-40FB-AD1E-DDE3DDDBB14D}"/>
                </a:ext>
              </a:extLst>
            </p:cNvPr>
            <p:cNvCxnSpPr>
              <a:cxnSpLocks/>
              <a:stCxn id="8" idx="0"/>
              <a:endCxn id="5" idx="4"/>
            </p:cNvCxnSpPr>
            <p:nvPr/>
          </p:nvCxnSpPr>
          <p:spPr bwMode="auto">
            <a:xfrm flipH="1" flipV="1">
              <a:off x="6978905" y="4317741"/>
              <a:ext cx="431365" cy="42057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39C5E13-4812-41D0-8F02-CDCC339C3D39}"/>
                </a:ext>
              </a:extLst>
            </p:cNvPr>
            <p:cNvCxnSpPr>
              <a:cxnSpLocks/>
              <a:stCxn id="9" idx="0"/>
              <a:endCxn id="6" idx="4"/>
            </p:cNvCxnSpPr>
            <p:nvPr/>
          </p:nvCxnSpPr>
          <p:spPr bwMode="auto">
            <a:xfrm flipV="1">
              <a:off x="8425118" y="4230428"/>
              <a:ext cx="388937" cy="51381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56">
              <a:extLst>
                <a:ext uri="{FF2B5EF4-FFF2-40B4-BE49-F238E27FC236}">
                  <a16:creationId xmlns:a16="http://schemas.microsoft.com/office/drawing/2014/main" id="{659BCFCD-20F6-42C7-86ED-94303CAAC0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54312" y="2987319"/>
              <a:ext cx="561256" cy="296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800" dirty="0">
                  <a:latin typeface="Arial" panose="020B0604020202020204" pitchFamily="34" charset="0"/>
                </a:rPr>
                <a:t>A[0]</a:t>
              </a:r>
            </a:p>
          </p:txBody>
        </p:sp>
        <p:sp>
          <p:nvSpPr>
            <p:cNvPr id="18" name="TextBox 57">
              <a:extLst>
                <a:ext uri="{FF2B5EF4-FFF2-40B4-BE49-F238E27FC236}">
                  <a16:creationId xmlns:a16="http://schemas.microsoft.com/office/drawing/2014/main" id="{745D0B94-2CC2-4D3B-A2F1-C3E9A3E3DE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1347" y="3867421"/>
              <a:ext cx="514626" cy="296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800" dirty="0">
                  <a:latin typeface="Arial" panose="020B0604020202020204" pitchFamily="34" charset="0"/>
                </a:rPr>
                <a:t>A[1]</a:t>
              </a:r>
            </a:p>
          </p:txBody>
        </p:sp>
        <p:sp>
          <p:nvSpPr>
            <p:cNvPr id="19" name="TextBox 58">
              <a:extLst>
                <a:ext uri="{FF2B5EF4-FFF2-40B4-BE49-F238E27FC236}">
                  <a16:creationId xmlns:a16="http://schemas.microsoft.com/office/drawing/2014/main" id="{206953D6-B856-4C8D-82C7-83BBC562ED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19627" y="3778157"/>
              <a:ext cx="469507" cy="296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800" dirty="0">
                  <a:latin typeface="Arial" panose="020B0604020202020204" pitchFamily="34" charset="0"/>
                </a:rPr>
                <a:t>A[2]</a:t>
              </a:r>
            </a:p>
          </p:txBody>
        </p:sp>
        <p:sp>
          <p:nvSpPr>
            <p:cNvPr id="20" name="TextBox 59">
              <a:extLst>
                <a:ext uri="{FF2B5EF4-FFF2-40B4-BE49-F238E27FC236}">
                  <a16:creationId xmlns:a16="http://schemas.microsoft.com/office/drawing/2014/main" id="{E456124E-1073-449E-B2BD-CB1F713561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2917" y="4897633"/>
              <a:ext cx="471981" cy="296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800" dirty="0">
                  <a:latin typeface="Arial" panose="020B0604020202020204" pitchFamily="34" charset="0"/>
                </a:rPr>
                <a:t>A[3]</a:t>
              </a:r>
            </a:p>
          </p:txBody>
        </p:sp>
        <p:sp>
          <p:nvSpPr>
            <p:cNvPr id="21" name="TextBox 60">
              <a:extLst>
                <a:ext uri="{FF2B5EF4-FFF2-40B4-BE49-F238E27FC236}">
                  <a16:creationId xmlns:a16="http://schemas.microsoft.com/office/drawing/2014/main" id="{5B9D2166-4EFF-4648-8AE5-A18DE48CBB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27285" y="4917556"/>
              <a:ext cx="397299" cy="296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800" dirty="0">
                  <a:latin typeface="Arial" panose="020B0604020202020204" pitchFamily="34" charset="0"/>
                </a:rPr>
                <a:t>A[4]</a:t>
              </a:r>
            </a:p>
          </p:txBody>
        </p:sp>
        <p:sp>
          <p:nvSpPr>
            <p:cNvPr id="22" name="TextBox 61">
              <a:extLst>
                <a:ext uri="{FF2B5EF4-FFF2-40B4-BE49-F238E27FC236}">
                  <a16:creationId xmlns:a16="http://schemas.microsoft.com/office/drawing/2014/main" id="{2BD5233A-75E7-421F-B8D9-196270BB1C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12507" y="4924785"/>
              <a:ext cx="474560" cy="296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800" dirty="0">
                  <a:latin typeface="Arial" panose="020B0604020202020204" pitchFamily="34" charset="0"/>
                </a:rPr>
                <a:t>A[5]</a:t>
              </a:r>
            </a:p>
          </p:txBody>
        </p:sp>
        <p:sp>
          <p:nvSpPr>
            <p:cNvPr id="23" name="TextBox 62">
              <a:extLst>
                <a:ext uri="{FF2B5EF4-FFF2-40B4-BE49-F238E27FC236}">
                  <a16:creationId xmlns:a16="http://schemas.microsoft.com/office/drawing/2014/main" id="{321398DC-4182-4193-971D-A3B3874707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10998" y="4927308"/>
              <a:ext cx="576263" cy="296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800" dirty="0">
                  <a:latin typeface="Arial" panose="020B0604020202020204" pitchFamily="34" charset="0"/>
                </a:rPr>
                <a:t>A[6]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5CD971E-646D-4799-9390-FFFD2048150D}"/>
                </a:ext>
              </a:extLst>
            </p:cNvPr>
            <p:cNvSpPr/>
            <p:nvPr/>
          </p:nvSpPr>
          <p:spPr bwMode="auto">
            <a:xfrm>
              <a:off x="5291913" y="5941221"/>
              <a:ext cx="723900" cy="6445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A224BDE-8E64-43AB-9993-B5A57BAE30B8}"/>
                </a:ext>
              </a:extLst>
            </p:cNvPr>
            <p:cNvSpPr/>
            <p:nvPr/>
          </p:nvSpPr>
          <p:spPr bwMode="auto">
            <a:xfrm>
              <a:off x="6079490" y="5980678"/>
              <a:ext cx="723900" cy="6445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8FE8567-4C29-492F-83B9-316605A373EC}"/>
                </a:ext>
              </a:extLst>
            </p:cNvPr>
            <p:cNvCxnSpPr>
              <a:cxnSpLocks/>
              <a:stCxn id="7" idx="4"/>
              <a:endCxn id="25" idx="0"/>
            </p:cNvCxnSpPr>
            <p:nvPr/>
          </p:nvCxnSpPr>
          <p:spPr bwMode="auto">
            <a:xfrm>
              <a:off x="6033950" y="5349781"/>
              <a:ext cx="407490" cy="63089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B0C4222-4900-487D-B682-B502CBFE3960}"/>
                </a:ext>
              </a:extLst>
            </p:cNvPr>
            <p:cNvCxnSpPr>
              <a:cxnSpLocks/>
              <a:stCxn id="24" idx="0"/>
              <a:endCxn id="7" idx="4"/>
            </p:cNvCxnSpPr>
            <p:nvPr/>
          </p:nvCxnSpPr>
          <p:spPr bwMode="auto">
            <a:xfrm flipV="1">
              <a:off x="5653863" y="5349781"/>
              <a:ext cx="380087" cy="59144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61">
              <a:extLst>
                <a:ext uri="{FF2B5EF4-FFF2-40B4-BE49-F238E27FC236}">
                  <a16:creationId xmlns:a16="http://schemas.microsoft.com/office/drawing/2014/main" id="{3EE3B1AA-A7AD-4020-9C55-0B7D267062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1675" y="6157719"/>
              <a:ext cx="461432" cy="296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800" dirty="0">
                  <a:latin typeface="Arial" panose="020B0604020202020204" pitchFamily="34" charset="0"/>
                </a:rPr>
                <a:t>A[7]</a:t>
              </a:r>
            </a:p>
          </p:txBody>
        </p:sp>
        <p:sp>
          <p:nvSpPr>
            <p:cNvPr id="29" name="TextBox 62">
              <a:extLst>
                <a:ext uri="{FF2B5EF4-FFF2-40B4-BE49-F238E27FC236}">
                  <a16:creationId xmlns:a16="http://schemas.microsoft.com/office/drawing/2014/main" id="{10991050-61C6-47DE-A867-7FA692FC86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06365" y="6119119"/>
              <a:ext cx="518967" cy="296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800" dirty="0">
                  <a:latin typeface="Arial" panose="020B0604020202020204" pitchFamily="34" charset="0"/>
                </a:rPr>
                <a:t>A[8]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67DDDDE-EED9-4B74-951D-BB27BC878B50}"/>
                </a:ext>
              </a:extLst>
            </p:cNvPr>
            <p:cNvSpPr/>
            <p:nvPr/>
          </p:nvSpPr>
          <p:spPr bwMode="auto">
            <a:xfrm>
              <a:off x="6832637" y="5955440"/>
              <a:ext cx="723900" cy="6445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42EAA2B-2961-482A-A03E-4AC6AF5EF038}"/>
                </a:ext>
              </a:extLst>
            </p:cNvPr>
            <p:cNvCxnSpPr>
              <a:cxnSpLocks/>
              <a:stCxn id="30" idx="0"/>
              <a:endCxn id="8" idx="4"/>
            </p:cNvCxnSpPr>
            <p:nvPr/>
          </p:nvCxnSpPr>
          <p:spPr bwMode="auto">
            <a:xfrm flipV="1">
              <a:off x="7194587" y="5382836"/>
              <a:ext cx="215683" cy="57260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61">
              <a:extLst>
                <a:ext uri="{FF2B5EF4-FFF2-40B4-BE49-F238E27FC236}">
                  <a16:creationId xmlns:a16="http://schemas.microsoft.com/office/drawing/2014/main" id="{D89EC8C0-61B7-4A4A-9814-468CB3C0E5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8320" y="6112294"/>
              <a:ext cx="508217" cy="296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800" dirty="0">
                  <a:latin typeface="Arial" panose="020B0604020202020204" pitchFamily="34" charset="0"/>
                </a:rPr>
                <a:t>A[9]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115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Heaps using array representation</a:t>
            </a:r>
            <a:endParaRPr lang="de-DE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endParaRPr lang="en-US" altLang="he-IL" sz="2000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0EA860F-3DD8-42C8-926B-AF74D7778F63}"/>
              </a:ext>
            </a:extLst>
          </p:cNvPr>
          <p:cNvGrpSpPr/>
          <p:nvPr/>
        </p:nvGrpSpPr>
        <p:grpSpPr>
          <a:xfrm>
            <a:off x="2050869" y="1949043"/>
            <a:ext cx="7129130" cy="4763155"/>
            <a:chOff x="5291913" y="2795328"/>
            <a:chExt cx="4495348" cy="382987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5CE4FFF-3860-4929-BF04-DA82B699DC52}"/>
                </a:ext>
              </a:extLst>
            </p:cNvPr>
            <p:cNvSpPr/>
            <p:nvPr/>
          </p:nvSpPr>
          <p:spPr bwMode="auto">
            <a:xfrm>
              <a:off x="7491668" y="2795328"/>
              <a:ext cx="723900" cy="6445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B9D2860-6CC4-4ACA-8F9C-BBE626EE60B8}"/>
                </a:ext>
              </a:extLst>
            </p:cNvPr>
            <p:cNvSpPr/>
            <p:nvPr/>
          </p:nvSpPr>
          <p:spPr bwMode="auto">
            <a:xfrm>
              <a:off x="6616955" y="3673216"/>
              <a:ext cx="723900" cy="6445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D22A571-374E-48AF-92C1-F68136DA074F}"/>
                </a:ext>
              </a:extLst>
            </p:cNvPr>
            <p:cNvSpPr/>
            <p:nvPr/>
          </p:nvSpPr>
          <p:spPr bwMode="auto">
            <a:xfrm>
              <a:off x="8452105" y="3585903"/>
              <a:ext cx="723900" cy="6445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D4364D7-0306-408C-B877-A18E2711117A}"/>
                </a:ext>
              </a:extLst>
            </p:cNvPr>
            <p:cNvSpPr/>
            <p:nvPr/>
          </p:nvSpPr>
          <p:spPr bwMode="auto">
            <a:xfrm>
              <a:off x="5672000" y="4705256"/>
              <a:ext cx="723900" cy="6445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E551BFC-2DCF-48C2-97AE-6BE8652502FB}"/>
                </a:ext>
              </a:extLst>
            </p:cNvPr>
            <p:cNvSpPr/>
            <p:nvPr/>
          </p:nvSpPr>
          <p:spPr bwMode="auto">
            <a:xfrm>
              <a:off x="7048320" y="4738311"/>
              <a:ext cx="723900" cy="6445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E08B731-5419-4BF7-8104-1EE7346A8E51}"/>
                </a:ext>
              </a:extLst>
            </p:cNvPr>
            <p:cNvSpPr/>
            <p:nvPr/>
          </p:nvSpPr>
          <p:spPr bwMode="auto">
            <a:xfrm>
              <a:off x="8063168" y="4744238"/>
              <a:ext cx="723900" cy="6445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CAE9796-0D07-4D84-8772-A95BCD30053D}"/>
                </a:ext>
              </a:extLst>
            </p:cNvPr>
            <p:cNvSpPr/>
            <p:nvPr/>
          </p:nvSpPr>
          <p:spPr bwMode="auto">
            <a:xfrm>
              <a:off x="9028368" y="4744238"/>
              <a:ext cx="723900" cy="6445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7323F64-8E0C-4FD4-9DB2-B90EB77A6158}"/>
                </a:ext>
              </a:extLst>
            </p:cNvPr>
            <p:cNvCxnSpPr>
              <a:stCxn id="4" idx="4"/>
              <a:endCxn id="6" idx="1"/>
            </p:cNvCxnSpPr>
            <p:nvPr/>
          </p:nvCxnSpPr>
          <p:spPr bwMode="auto">
            <a:xfrm>
              <a:off x="7853618" y="3439853"/>
              <a:ext cx="704850" cy="2413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FA145BF-3227-4693-AFB0-DAD95C66809C}"/>
                </a:ext>
              </a:extLst>
            </p:cNvPr>
            <p:cNvCxnSpPr>
              <a:cxnSpLocks/>
              <a:stCxn id="6" idx="4"/>
              <a:endCxn id="10" idx="0"/>
            </p:cNvCxnSpPr>
            <p:nvPr/>
          </p:nvCxnSpPr>
          <p:spPr bwMode="auto">
            <a:xfrm>
              <a:off x="8814055" y="4230428"/>
              <a:ext cx="576263" cy="51381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D50099D-97C6-413E-BC0E-5999681D7C44}"/>
                </a:ext>
              </a:extLst>
            </p:cNvPr>
            <p:cNvCxnSpPr>
              <a:stCxn id="4" idx="4"/>
              <a:endCxn id="5" idx="7"/>
            </p:cNvCxnSpPr>
            <p:nvPr/>
          </p:nvCxnSpPr>
          <p:spPr bwMode="auto">
            <a:xfrm flipH="1">
              <a:off x="7234493" y="3439853"/>
              <a:ext cx="619125" cy="32861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020795B-F22E-416B-8317-9FC0B938FE36}"/>
                </a:ext>
              </a:extLst>
            </p:cNvPr>
            <p:cNvCxnSpPr>
              <a:stCxn id="5" idx="4"/>
              <a:endCxn id="7" idx="7"/>
            </p:cNvCxnSpPr>
            <p:nvPr/>
          </p:nvCxnSpPr>
          <p:spPr bwMode="auto">
            <a:xfrm flipH="1">
              <a:off x="6289887" y="4317741"/>
              <a:ext cx="689018" cy="48190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7D88D3E-2B53-40FB-AD1E-DDE3DDDBB14D}"/>
                </a:ext>
              </a:extLst>
            </p:cNvPr>
            <p:cNvCxnSpPr>
              <a:cxnSpLocks/>
              <a:stCxn id="8" idx="0"/>
              <a:endCxn id="5" idx="4"/>
            </p:cNvCxnSpPr>
            <p:nvPr/>
          </p:nvCxnSpPr>
          <p:spPr bwMode="auto">
            <a:xfrm flipH="1" flipV="1">
              <a:off x="6978905" y="4317741"/>
              <a:ext cx="431365" cy="42057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39C5E13-4812-41D0-8F02-CDCC339C3D39}"/>
                </a:ext>
              </a:extLst>
            </p:cNvPr>
            <p:cNvCxnSpPr>
              <a:cxnSpLocks/>
              <a:stCxn id="9" idx="0"/>
              <a:endCxn id="6" idx="4"/>
            </p:cNvCxnSpPr>
            <p:nvPr/>
          </p:nvCxnSpPr>
          <p:spPr bwMode="auto">
            <a:xfrm flipV="1">
              <a:off x="8425118" y="4230428"/>
              <a:ext cx="388937" cy="51381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56">
              <a:extLst>
                <a:ext uri="{FF2B5EF4-FFF2-40B4-BE49-F238E27FC236}">
                  <a16:creationId xmlns:a16="http://schemas.microsoft.com/office/drawing/2014/main" id="{659BCFCD-20F6-42C7-86ED-94303CAAC0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54312" y="2987319"/>
              <a:ext cx="561256" cy="296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800" dirty="0">
                  <a:latin typeface="Arial" panose="020B0604020202020204" pitchFamily="34" charset="0"/>
                </a:rPr>
                <a:t>A[0]</a:t>
              </a:r>
            </a:p>
          </p:txBody>
        </p:sp>
        <p:sp>
          <p:nvSpPr>
            <p:cNvPr id="18" name="TextBox 57">
              <a:extLst>
                <a:ext uri="{FF2B5EF4-FFF2-40B4-BE49-F238E27FC236}">
                  <a16:creationId xmlns:a16="http://schemas.microsoft.com/office/drawing/2014/main" id="{745D0B94-2CC2-4D3B-A2F1-C3E9A3E3DE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1347" y="3867421"/>
              <a:ext cx="514626" cy="296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800" dirty="0">
                  <a:latin typeface="Arial" panose="020B0604020202020204" pitchFamily="34" charset="0"/>
                </a:rPr>
                <a:t>A[1]</a:t>
              </a:r>
            </a:p>
          </p:txBody>
        </p:sp>
        <p:sp>
          <p:nvSpPr>
            <p:cNvPr id="19" name="TextBox 58">
              <a:extLst>
                <a:ext uri="{FF2B5EF4-FFF2-40B4-BE49-F238E27FC236}">
                  <a16:creationId xmlns:a16="http://schemas.microsoft.com/office/drawing/2014/main" id="{206953D6-B856-4C8D-82C7-83BBC562ED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19627" y="3778157"/>
              <a:ext cx="469507" cy="296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800" dirty="0">
                  <a:latin typeface="Arial" panose="020B0604020202020204" pitchFamily="34" charset="0"/>
                </a:rPr>
                <a:t>A[2]</a:t>
              </a:r>
            </a:p>
          </p:txBody>
        </p:sp>
        <p:sp>
          <p:nvSpPr>
            <p:cNvPr id="20" name="TextBox 59">
              <a:extLst>
                <a:ext uri="{FF2B5EF4-FFF2-40B4-BE49-F238E27FC236}">
                  <a16:creationId xmlns:a16="http://schemas.microsoft.com/office/drawing/2014/main" id="{E456124E-1073-449E-B2BD-CB1F713561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2917" y="4897633"/>
              <a:ext cx="471981" cy="296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800" dirty="0">
                  <a:latin typeface="Arial" panose="020B0604020202020204" pitchFamily="34" charset="0"/>
                </a:rPr>
                <a:t>A[3]</a:t>
              </a:r>
            </a:p>
          </p:txBody>
        </p:sp>
        <p:sp>
          <p:nvSpPr>
            <p:cNvPr id="21" name="TextBox 60">
              <a:extLst>
                <a:ext uri="{FF2B5EF4-FFF2-40B4-BE49-F238E27FC236}">
                  <a16:creationId xmlns:a16="http://schemas.microsoft.com/office/drawing/2014/main" id="{5B9D2166-4EFF-4648-8AE5-A18DE48CBB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27285" y="4917556"/>
              <a:ext cx="397299" cy="296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800" dirty="0">
                  <a:latin typeface="Arial" panose="020B0604020202020204" pitchFamily="34" charset="0"/>
                </a:rPr>
                <a:t>A[4]</a:t>
              </a:r>
            </a:p>
          </p:txBody>
        </p:sp>
        <p:sp>
          <p:nvSpPr>
            <p:cNvPr id="22" name="TextBox 61">
              <a:extLst>
                <a:ext uri="{FF2B5EF4-FFF2-40B4-BE49-F238E27FC236}">
                  <a16:creationId xmlns:a16="http://schemas.microsoft.com/office/drawing/2014/main" id="{2BD5233A-75E7-421F-B8D9-196270BB1C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12507" y="4924785"/>
              <a:ext cx="474560" cy="296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800" dirty="0">
                  <a:latin typeface="Arial" panose="020B0604020202020204" pitchFamily="34" charset="0"/>
                </a:rPr>
                <a:t>A[5]</a:t>
              </a:r>
            </a:p>
          </p:txBody>
        </p:sp>
        <p:sp>
          <p:nvSpPr>
            <p:cNvPr id="23" name="TextBox 62">
              <a:extLst>
                <a:ext uri="{FF2B5EF4-FFF2-40B4-BE49-F238E27FC236}">
                  <a16:creationId xmlns:a16="http://schemas.microsoft.com/office/drawing/2014/main" id="{321398DC-4182-4193-971D-A3B3874707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10998" y="4927308"/>
              <a:ext cx="576263" cy="296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800" dirty="0">
                  <a:latin typeface="Arial" panose="020B0604020202020204" pitchFamily="34" charset="0"/>
                </a:rPr>
                <a:t>A[6]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5CD971E-646D-4799-9390-FFFD2048150D}"/>
                </a:ext>
              </a:extLst>
            </p:cNvPr>
            <p:cNvSpPr/>
            <p:nvPr/>
          </p:nvSpPr>
          <p:spPr bwMode="auto">
            <a:xfrm>
              <a:off x="5291913" y="5941221"/>
              <a:ext cx="723900" cy="6445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A224BDE-8E64-43AB-9993-B5A57BAE30B8}"/>
                </a:ext>
              </a:extLst>
            </p:cNvPr>
            <p:cNvSpPr/>
            <p:nvPr/>
          </p:nvSpPr>
          <p:spPr bwMode="auto">
            <a:xfrm>
              <a:off x="6079490" y="5980678"/>
              <a:ext cx="723900" cy="6445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8FE8567-4C29-492F-83B9-316605A373EC}"/>
                </a:ext>
              </a:extLst>
            </p:cNvPr>
            <p:cNvCxnSpPr>
              <a:cxnSpLocks/>
              <a:stCxn id="7" idx="4"/>
              <a:endCxn id="25" idx="0"/>
            </p:cNvCxnSpPr>
            <p:nvPr/>
          </p:nvCxnSpPr>
          <p:spPr bwMode="auto">
            <a:xfrm>
              <a:off x="6033950" y="5349781"/>
              <a:ext cx="407490" cy="63089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B0C4222-4900-487D-B682-B502CBFE3960}"/>
                </a:ext>
              </a:extLst>
            </p:cNvPr>
            <p:cNvCxnSpPr>
              <a:cxnSpLocks/>
              <a:stCxn id="24" idx="0"/>
              <a:endCxn id="7" idx="4"/>
            </p:cNvCxnSpPr>
            <p:nvPr/>
          </p:nvCxnSpPr>
          <p:spPr bwMode="auto">
            <a:xfrm flipV="1">
              <a:off x="5653863" y="5349781"/>
              <a:ext cx="380087" cy="59144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61">
              <a:extLst>
                <a:ext uri="{FF2B5EF4-FFF2-40B4-BE49-F238E27FC236}">
                  <a16:creationId xmlns:a16="http://schemas.microsoft.com/office/drawing/2014/main" id="{3EE3B1AA-A7AD-4020-9C55-0B7D267062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1675" y="6157719"/>
              <a:ext cx="461432" cy="296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800" dirty="0">
                  <a:latin typeface="Arial" panose="020B0604020202020204" pitchFamily="34" charset="0"/>
                </a:rPr>
                <a:t>A[7]</a:t>
              </a:r>
            </a:p>
          </p:txBody>
        </p:sp>
        <p:sp>
          <p:nvSpPr>
            <p:cNvPr id="29" name="TextBox 62">
              <a:extLst>
                <a:ext uri="{FF2B5EF4-FFF2-40B4-BE49-F238E27FC236}">
                  <a16:creationId xmlns:a16="http://schemas.microsoft.com/office/drawing/2014/main" id="{10991050-61C6-47DE-A867-7FA692FC86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06365" y="6119119"/>
              <a:ext cx="518967" cy="296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800" dirty="0">
                  <a:latin typeface="Arial" panose="020B0604020202020204" pitchFamily="34" charset="0"/>
                </a:rPr>
                <a:t>A[8]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67DDDDE-EED9-4B74-951D-BB27BC878B50}"/>
                </a:ext>
              </a:extLst>
            </p:cNvPr>
            <p:cNvSpPr/>
            <p:nvPr/>
          </p:nvSpPr>
          <p:spPr bwMode="auto">
            <a:xfrm>
              <a:off x="6832637" y="5955440"/>
              <a:ext cx="723900" cy="6445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42EAA2B-2961-482A-A03E-4AC6AF5EF038}"/>
                </a:ext>
              </a:extLst>
            </p:cNvPr>
            <p:cNvCxnSpPr>
              <a:cxnSpLocks/>
              <a:stCxn id="30" idx="0"/>
              <a:endCxn id="8" idx="4"/>
            </p:cNvCxnSpPr>
            <p:nvPr/>
          </p:nvCxnSpPr>
          <p:spPr bwMode="auto">
            <a:xfrm flipV="1">
              <a:off x="7194587" y="5382836"/>
              <a:ext cx="215683" cy="57260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61">
              <a:extLst>
                <a:ext uri="{FF2B5EF4-FFF2-40B4-BE49-F238E27FC236}">
                  <a16:creationId xmlns:a16="http://schemas.microsoft.com/office/drawing/2014/main" id="{D89EC8C0-61B7-4A4A-9814-468CB3C0E5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8320" y="6112294"/>
              <a:ext cx="508217" cy="296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800" dirty="0">
                  <a:latin typeface="Arial" panose="020B0604020202020204" pitchFamily="34" charset="0"/>
                </a:rPr>
                <a:t>A[9]</a:t>
              </a:r>
            </a:p>
          </p:txBody>
        </p:sp>
      </p:grp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6EB40456-8CDE-0773-C6BD-74921CB8AB77}"/>
              </a:ext>
            </a:extLst>
          </p:cNvPr>
          <p:cNvSpPr/>
          <p:nvPr/>
        </p:nvSpPr>
        <p:spPr>
          <a:xfrm>
            <a:off x="521937" y="4675962"/>
            <a:ext cx="4709368" cy="47590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can we find the root in the array?</a:t>
            </a:r>
            <a:endParaRPr lang="en-CA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2707D56-DAD2-6ABA-635C-AE9011C52831}"/>
              </a:ext>
            </a:extLst>
          </p:cNvPr>
          <p:cNvSpPr/>
          <p:nvPr/>
        </p:nvSpPr>
        <p:spPr>
          <a:xfrm>
            <a:off x="524105" y="5814511"/>
            <a:ext cx="4707201" cy="4904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Where is the right child of array[</a:t>
            </a:r>
            <a:r>
              <a:rPr lang="en-US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]?</a:t>
            </a:r>
            <a:endParaRPr lang="en-CA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0F0BF9F-8F8B-ECA7-CB9A-EC68E694DD70}"/>
              </a:ext>
            </a:extLst>
          </p:cNvPr>
          <p:cNvSpPr/>
          <p:nvPr/>
        </p:nvSpPr>
        <p:spPr>
          <a:xfrm>
            <a:off x="521935" y="6398874"/>
            <a:ext cx="4709369" cy="46301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Where is the parent of array[j]?</a:t>
            </a:r>
            <a:endParaRPr lang="en-CA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E1BF229-12FE-BC0C-059E-EC2A3E7086DE}"/>
              </a:ext>
            </a:extLst>
          </p:cNvPr>
          <p:cNvSpPr/>
          <p:nvPr/>
        </p:nvSpPr>
        <p:spPr>
          <a:xfrm>
            <a:off x="5422203" y="4674737"/>
            <a:ext cx="1869180" cy="4819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A: array[0]</a:t>
            </a:r>
            <a:endParaRPr lang="en-CA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C3F8231D-C959-A4AB-8F1D-066CA336CDB4}"/>
              </a:ext>
            </a:extLst>
          </p:cNvPr>
          <p:cNvSpPr/>
          <p:nvPr/>
        </p:nvSpPr>
        <p:spPr>
          <a:xfrm>
            <a:off x="5444505" y="5250328"/>
            <a:ext cx="1869180" cy="4819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A: array[2i+1]</a:t>
            </a:r>
            <a:endParaRPr lang="en-CA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277B0A13-A4F2-49FD-5789-981A66E3D34E}"/>
              </a:ext>
            </a:extLst>
          </p:cNvPr>
          <p:cNvSpPr/>
          <p:nvPr/>
        </p:nvSpPr>
        <p:spPr>
          <a:xfrm>
            <a:off x="524104" y="5246643"/>
            <a:ext cx="4707201" cy="49042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Where is the left child of array[</a:t>
            </a:r>
            <a:r>
              <a:rPr lang="en-US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]?</a:t>
            </a:r>
            <a:endParaRPr lang="en-CA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EE5D7EBC-C85F-3F6D-2EF1-C03821533BFE}"/>
              </a:ext>
            </a:extLst>
          </p:cNvPr>
          <p:cNvSpPr/>
          <p:nvPr/>
        </p:nvSpPr>
        <p:spPr>
          <a:xfrm>
            <a:off x="5427197" y="5826228"/>
            <a:ext cx="1869180" cy="48190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A: array[2i+2]</a:t>
            </a:r>
            <a:endParaRPr lang="en-CA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4B27586-E167-36F5-AFB7-663A59FFE2C2}"/>
              </a:ext>
            </a:extLst>
          </p:cNvPr>
          <p:cNvSpPr/>
          <p:nvPr/>
        </p:nvSpPr>
        <p:spPr>
          <a:xfrm>
            <a:off x="5433354" y="6403573"/>
            <a:ext cx="2405772" cy="40231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A: array[(j+1)/2-1]</a:t>
            </a:r>
            <a:endParaRPr lang="en-CA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81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Min-heap</a:t>
            </a:r>
            <a:endParaRPr lang="de-DE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dirty="0"/>
              <a:t>We get the following operations for min-heap:</a:t>
            </a:r>
          </a:p>
          <a:p>
            <a:r>
              <a:rPr lang="en-US" altLang="he-IL" sz="2000" u="sng" dirty="0"/>
              <a:t>Public methods:</a:t>
            </a:r>
            <a:endParaRPr lang="en-US" alt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 err="1"/>
              <a:t>addElement</a:t>
            </a:r>
            <a:r>
              <a:rPr lang="en-US" altLang="he-IL" sz="2000" dirty="0"/>
              <a:t>(element) – in O(log(n))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 err="1"/>
              <a:t>getMin</a:t>
            </a:r>
            <a:r>
              <a:rPr lang="en-US" altLang="he-IL" sz="2000" dirty="0"/>
              <a:t>() – in O(1)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 err="1"/>
              <a:t>removeMin</a:t>
            </a:r>
            <a:r>
              <a:rPr lang="en-US" altLang="he-IL" sz="2000" dirty="0"/>
              <a:t>() – in O(log(n)) time</a:t>
            </a:r>
          </a:p>
        </p:txBody>
      </p:sp>
    </p:spTree>
    <p:extLst>
      <p:ext uri="{BB962C8B-B14F-4D97-AF65-F5344CB8AC3E}">
        <p14:creationId xmlns:p14="http://schemas.microsoft.com/office/powerpoint/2010/main" val="3581273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ctr"/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Heap Sort</a:t>
            </a:r>
          </a:p>
        </p:txBody>
      </p:sp>
    </p:spTree>
    <p:extLst>
      <p:ext uri="{BB962C8B-B14F-4D97-AF65-F5344CB8AC3E}">
        <p14:creationId xmlns:p14="http://schemas.microsoft.com/office/powerpoint/2010/main" val="38769700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Heap can be used for sorting</a:t>
            </a:r>
            <a:endParaRPr lang="de-DE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200" dirty="0"/>
              <a:t>Given an array</a:t>
            </a:r>
          </a:p>
          <a:p>
            <a:pPr marL="457200" indent="-457200">
              <a:buAutoNum type="arabicPeriod"/>
            </a:pPr>
            <a:r>
              <a:rPr lang="en-US" altLang="he-IL" sz="2200" dirty="0"/>
              <a:t>Add all elements to a min-heap one by one</a:t>
            </a:r>
          </a:p>
          <a:p>
            <a:pPr marL="457200" indent="-457200">
              <a:buAutoNum type="arabicPeriod"/>
            </a:pPr>
            <a:r>
              <a:rPr lang="en-US" altLang="he-IL" sz="2200" dirty="0"/>
              <a:t>Then remove them from the heap one by one, and insert into the array in the increasing order.</a:t>
            </a:r>
          </a:p>
          <a:p>
            <a:endParaRPr lang="en-US" altLang="he-IL" sz="2200" dirty="0"/>
          </a:p>
          <a:p>
            <a:r>
              <a:rPr lang="en-US" altLang="he-IL" sz="2200" dirty="0"/>
              <a:t>Step 1 can be done in O(n log(n)) time</a:t>
            </a:r>
          </a:p>
          <a:p>
            <a:r>
              <a:rPr lang="en-US" altLang="he-IL" sz="2200" dirty="0"/>
              <a:t>Step 2 in O(n log(n)) time</a:t>
            </a:r>
          </a:p>
          <a:p>
            <a:endParaRPr lang="en-US" altLang="he-IL" sz="2200" dirty="0"/>
          </a:p>
          <a:p>
            <a:r>
              <a:rPr lang="en-US" altLang="he-IL" sz="2200" u="sng" dirty="0"/>
              <a:t>Pros</a:t>
            </a:r>
            <a:r>
              <a:rPr lang="en-US" altLang="he-IL" sz="2200" dirty="0"/>
              <a:t>: O(n log(n)) time		</a:t>
            </a:r>
            <a:r>
              <a:rPr lang="en-US" altLang="he-IL" sz="2200" u="sng" dirty="0"/>
              <a:t>Cons</a:t>
            </a:r>
            <a:r>
              <a:rPr lang="en-US" altLang="he-IL" sz="2200" dirty="0"/>
              <a:t>: requires O(n) extra space</a:t>
            </a:r>
          </a:p>
          <a:p>
            <a:r>
              <a:rPr lang="en-US" altLang="he-IL" sz="2200" dirty="0"/>
              <a:t>Q: can we do it in-place?</a:t>
            </a:r>
          </a:p>
        </p:txBody>
      </p:sp>
    </p:spTree>
    <p:extLst>
      <p:ext uri="{BB962C8B-B14F-4D97-AF65-F5344CB8AC3E}">
        <p14:creationId xmlns:p14="http://schemas.microsoft.com/office/powerpoint/2010/main" val="2348798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 err="1"/>
              <a:t>HeapSort</a:t>
            </a:r>
            <a:endParaRPr lang="de-DE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dirty="0">
                <a:latin typeface="Albany"/>
              </a:rPr>
              <a:t>Given an array</a:t>
            </a:r>
          </a:p>
          <a:p>
            <a:pPr marL="457200" indent="-457200">
              <a:buAutoNum type="arabicPeriod"/>
            </a:pPr>
            <a:r>
              <a:rPr lang="en-US" altLang="he-IL" sz="2000" dirty="0" err="1">
                <a:latin typeface="Albany"/>
              </a:rPr>
              <a:t>build</a:t>
            </a:r>
            <a:r>
              <a:rPr lang="en-US" altLang="he-IL" sz="2000" b="1" dirty="0" err="1">
                <a:solidFill>
                  <a:srgbClr val="FF0000"/>
                </a:solidFill>
                <a:latin typeface="Albany"/>
              </a:rPr>
              <a:t>Max</a:t>
            </a:r>
            <a:r>
              <a:rPr lang="en-US" altLang="he-IL" sz="2000" dirty="0" err="1">
                <a:latin typeface="Albany"/>
              </a:rPr>
              <a:t>Heap</a:t>
            </a:r>
            <a:r>
              <a:rPr lang="en-US" altLang="he-IL" sz="2000" dirty="0">
                <a:latin typeface="Albany"/>
              </a:rPr>
              <a:t>(array) – in place</a:t>
            </a:r>
          </a:p>
          <a:p>
            <a:pPr marL="457200" indent="-457200">
              <a:buAutoNum type="arabicPeriod"/>
            </a:pPr>
            <a:r>
              <a:rPr lang="en-US" altLang="he-IL" sz="2000" dirty="0">
                <a:latin typeface="Albany"/>
              </a:rPr>
              <a:t>For </a:t>
            </a:r>
            <a:r>
              <a:rPr lang="en-US" altLang="he-IL" sz="2000" dirty="0" err="1">
                <a:latin typeface="Albany"/>
              </a:rPr>
              <a:t>i</a:t>
            </a:r>
            <a:r>
              <a:rPr lang="en-US" altLang="he-IL" sz="2000" dirty="0">
                <a:latin typeface="Albany"/>
              </a:rPr>
              <a:t>==0…n-1</a:t>
            </a:r>
            <a:br>
              <a:rPr lang="en-US" altLang="he-IL" sz="2000" dirty="0">
                <a:latin typeface="Albany"/>
              </a:rPr>
            </a:br>
            <a:r>
              <a:rPr lang="en-US" altLang="he-IL" sz="2000" dirty="0">
                <a:latin typeface="Albany"/>
              </a:rPr>
              <a:t>	Remove the max, and add it to the end of the array in the right place.</a:t>
            </a:r>
          </a:p>
          <a:p>
            <a:endParaRPr lang="en-US" altLang="he-IL" sz="2000" dirty="0">
              <a:latin typeface="Albany"/>
            </a:endParaRPr>
          </a:p>
          <a:p>
            <a:r>
              <a:rPr lang="en-US" altLang="he-IL" sz="2000" dirty="0">
                <a:latin typeface="Albany"/>
              </a:rPr>
              <a:t>Step 1 can be done in O(n) time</a:t>
            </a:r>
          </a:p>
          <a:p>
            <a:r>
              <a:rPr lang="en-US" altLang="he-IL" sz="2000" dirty="0">
                <a:latin typeface="Albany"/>
              </a:rPr>
              <a:t>Step 2 in O(n log(n)) time</a:t>
            </a:r>
          </a:p>
          <a:p>
            <a:endParaRPr lang="en-US" altLang="he-IL" sz="2000" dirty="0">
              <a:latin typeface="Albany"/>
            </a:endParaRPr>
          </a:p>
          <a:p>
            <a:r>
              <a:rPr lang="en-US" altLang="he-IL" sz="2000" dirty="0">
                <a:latin typeface="Albany"/>
              </a:rPr>
              <a:t>Let’s see how…</a:t>
            </a:r>
          </a:p>
        </p:txBody>
      </p:sp>
    </p:spTree>
    <p:extLst>
      <p:ext uri="{BB962C8B-B14F-4D97-AF65-F5344CB8AC3E}">
        <p14:creationId xmlns:p14="http://schemas.microsoft.com/office/powerpoint/2010/main" val="321348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AVL Trees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u="sng" dirty="0"/>
              <a:t>AVL trees</a:t>
            </a:r>
            <a:r>
              <a:rPr lang="en-US" altLang="he-IL" sz="2200" dirty="0"/>
              <a:t>: named after the inventors</a:t>
            </a:r>
            <a:br>
              <a:rPr lang="en-US" altLang="he-IL" sz="2200" dirty="0"/>
            </a:br>
            <a:r>
              <a:rPr lang="en-US" altLang="he-IL" sz="2200" dirty="0"/>
              <a:t>Georgy Adelson-</a:t>
            </a:r>
            <a:r>
              <a:rPr lang="en-US" altLang="he-IL" sz="2200" dirty="0" err="1"/>
              <a:t>Velsky</a:t>
            </a:r>
            <a:r>
              <a:rPr lang="en-US" altLang="he-IL" sz="2200" dirty="0"/>
              <a:t> and Evgenii Landis (paper from 1962).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dirty="0"/>
              <a:t>AVL tree is a Binary Search Tree, with the following property:</a:t>
            </a:r>
          </a:p>
          <a:p>
            <a:pPr marL="400050"/>
            <a:r>
              <a:rPr lang="en-US" altLang="he-IL" sz="2200" dirty="0"/>
              <a:t>For vertex v of the tree</a:t>
            </a:r>
          </a:p>
          <a:p>
            <a:pPr marL="57150" indent="0" algn="ctr">
              <a:buFont typeface="Arial" panose="020B0604020202020204" pitchFamily="34" charset="0"/>
              <a:buNone/>
            </a:pPr>
            <a:r>
              <a:rPr lang="en-US" altLang="he-IL" sz="2200" dirty="0"/>
              <a:t>|height(</a:t>
            </a:r>
            <a:r>
              <a:rPr lang="en-US" altLang="he-IL" sz="2200" dirty="0" err="1"/>
              <a:t>v.leftSubtree</a:t>
            </a:r>
            <a:r>
              <a:rPr lang="en-US" altLang="he-IL" sz="2200" dirty="0"/>
              <a:t>) -  height(</a:t>
            </a:r>
            <a:r>
              <a:rPr lang="en-US" altLang="he-IL" sz="2200" dirty="0" err="1"/>
              <a:t>v.rightSubtree</a:t>
            </a:r>
            <a:r>
              <a:rPr lang="en-US" altLang="he-IL" sz="2200" dirty="0"/>
              <a:t>)| ≤ 1</a:t>
            </a:r>
          </a:p>
          <a:p>
            <a:pPr marL="57150" indent="0">
              <a:buFont typeface="Arial" panose="020B0604020202020204" pitchFamily="34" charset="0"/>
              <a:buNone/>
            </a:pPr>
            <a:endParaRPr lang="en-US" altLang="he-IL" sz="22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FDF48BD-3DAD-4699-8DCD-4C9DA9BA14E0}"/>
              </a:ext>
            </a:extLst>
          </p:cNvPr>
          <p:cNvGrpSpPr/>
          <p:nvPr/>
        </p:nvGrpSpPr>
        <p:grpSpPr>
          <a:xfrm>
            <a:off x="849312" y="4176078"/>
            <a:ext cx="3456962" cy="3018746"/>
            <a:chOff x="5621950" y="3047091"/>
            <a:chExt cx="3456962" cy="3018746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24A2E60-458D-4B87-970B-A0A5B521B573}"/>
                </a:ext>
              </a:extLst>
            </p:cNvPr>
            <p:cNvSpPr/>
            <p:nvPr/>
          </p:nvSpPr>
          <p:spPr bwMode="auto">
            <a:xfrm>
              <a:off x="6869112" y="3047091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5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A4AD2E1-1531-4C15-B494-0A332B096E4B}"/>
                </a:ext>
              </a:extLst>
            </p:cNvPr>
            <p:cNvCxnSpPr>
              <a:cxnSpLocks/>
              <a:stCxn id="27" idx="4"/>
              <a:endCxn id="42" idx="0"/>
            </p:cNvCxnSpPr>
            <p:nvPr/>
          </p:nvCxnSpPr>
          <p:spPr bwMode="auto">
            <a:xfrm>
              <a:off x="7135812" y="3504291"/>
              <a:ext cx="762000" cy="21025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4AFCA13-C73E-42C0-947B-F56C088C0AB7}"/>
                </a:ext>
              </a:extLst>
            </p:cNvPr>
            <p:cNvSpPr/>
            <p:nvPr/>
          </p:nvSpPr>
          <p:spPr bwMode="auto">
            <a:xfrm>
              <a:off x="8099397" y="4668681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9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958BC94-9B5F-4A31-BBBC-88C853F357E6}"/>
                </a:ext>
              </a:extLst>
            </p:cNvPr>
            <p:cNvCxnSpPr>
              <a:cxnSpLocks/>
              <a:stCxn id="42" idx="4"/>
              <a:endCxn id="29" idx="0"/>
            </p:cNvCxnSpPr>
            <p:nvPr/>
          </p:nvCxnSpPr>
          <p:spPr bwMode="auto">
            <a:xfrm>
              <a:off x="7897812" y="4171749"/>
              <a:ext cx="468285" cy="49693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EDC412E-7934-413C-9D80-99DAD986D829}"/>
                </a:ext>
              </a:extLst>
            </p:cNvPr>
            <p:cNvGrpSpPr/>
            <p:nvPr/>
          </p:nvGrpSpPr>
          <p:grpSpPr>
            <a:xfrm>
              <a:off x="8366097" y="5125881"/>
              <a:ext cx="712815" cy="863756"/>
              <a:chOff x="7908897" y="5020374"/>
              <a:chExt cx="712815" cy="863756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9E2507D8-78AC-44BE-BE8C-C707AEFB8A71}"/>
                  </a:ext>
                </a:extLst>
              </p:cNvPr>
              <p:cNvSpPr/>
              <p:nvPr/>
            </p:nvSpPr>
            <p:spPr bwMode="auto">
              <a:xfrm>
                <a:off x="8088312" y="5426930"/>
                <a:ext cx="533400" cy="457200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kumimoji="0" lang="en-US" sz="13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10</a:t>
                </a:r>
                <a:endParaRPr kumimoji="0" lang="en-CA" sz="13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318AA2C6-E00D-468E-A6E2-13AD18F2700A}"/>
                  </a:ext>
                </a:extLst>
              </p:cNvPr>
              <p:cNvCxnSpPr>
                <a:cxnSpLocks/>
                <a:stCxn id="29" idx="4"/>
                <a:endCxn id="46" idx="0"/>
              </p:cNvCxnSpPr>
              <p:nvPr/>
            </p:nvCxnSpPr>
            <p:spPr bwMode="auto">
              <a:xfrm>
                <a:off x="7908897" y="5020374"/>
                <a:ext cx="446115" cy="406556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50167EE-3EF4-46D3-B027-CA22EF26C614}"/>
                </a:ext>
              </a:extLst>
            </p:cNvPr>
            <p:cNvSpPr/>
            <p:nvPr/>
          </p:nvSpPr>
          <p:spPr bwMode="auto">
            <a:xfrm>
              <a:off x="6125685" y="3680165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2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867A7B6-17CB-4578-987C-130922E6C569}"/>
                </a:ext>
              </a:extLst>
            </p:cNvPr>
            <p:cNvCxnSpPr>
              <a:cxnSpLocks/>
              <a:endCxn id="32" idx="0"/>
            </p:cNvCxnSpPr>
            <p:nvPr/>
          </p:nvCxnSpPr>
          <p:spPr bwMode="auto">
            <a:xfrm flipH="1">
              <a:off x="6392385" y="3414095"/>
              <a:ext cx="556280" cy="26607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20FA6F8-BAEC-42FC-ACD3-69266C71908B}"/>
                </a:ext>
              </a:extLst>
            </p:cNvPr>
            <p:cNvSpPr/>
            <p:nvPr/>
          </p:nvSpPr>
          <p:spPr bwMode="auto">
            <a:xfrm>
              <a:off x="5621950" y="4668681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EA4A054-E745-4B1D-9608-3E9AF29CDA90}"/>
                </a:ext>
              </a:extLst>
            </p:cNvPr>
            <p:cNvCxnSpPr>
              <a:cxnSpLocks/>
              <a:stCxn id="32" idx="4"/>
              <a:endCxn id="34" idx="0"/>
            </p:cNvCxnSpPr>
            <p:nvPr/>
          </p:nvCxnSpPr>
          <p:spPr bwMode="auto">
            <a:xfrm flipH="1">
              <a:off x="5888650" y="4137365"/>
              <a:ext cx="503735" cy="53131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E31A623-4915-414D-8D74-EF01DDD39342}"/>
                </a:ext>
              </a:extLst>
            </p:cNvPr>
            <p:cNvSpPr/>
            <p:nvPr/>
          </p:nvSpPr>
          <p:spPr bwMode="auto">
            <a:xfrm>
              <a:off x="6520841" y="4616055"/>
              <a:ext cx="533400" cy="423068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4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5388F74-6A47-41A7-BDCC-3A1DF169D397}"/>
                </a:ext>
              </a:extLst>
            </p:cNvPr>
            <p:cNvCxnSpPr>
              <a:cxnSpLocks/>
              <a:stCxn id="32" idx="4"/>
              <a:endCxn id="36" idx="0"/>
            </p:cNvCxnSpPr>
            <p:nvPr/>
          </p:nvCxnSpPr>
          <p:spPr bwMode="auto">
            <a:xfrm>
              <a:off x="6392385" y="4137365"/>
              <a:ext cx="395156" cy="47869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E11780B-2689-43F8-BCF6-A995A156ECF9}"/>
                </a:ext>
              </a:extLst>
            </p:cNvPr>
            <p:cNvSpPr/>
            <p:nvPr/>
          </p:nvSpPr>
          <p:spPr bwMode="auto">
            <a:xfrm>
              <a:off x="7290713" y="4634649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6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978FFB2-D310-409A-A582-6EA20754AA97}"/>
                </a:ext>
              </a:extLst>
            </p:cNvPr>
            <p:cNvCxnSpPr>
              <a:cxnSpLocks/>
              <a:stCxn id="42" idx="4"/>
              <a:endCxn id="38" idx="0"/>
            </p:cNvCxnSpPr>
            <p:nvPr/>
          </p:nvCxnSpPr>
          <p:spPr bwMode="auto">
            <a:xfrm flipH="1">
              <a:off x="7557413" y="4171749"/>
              <a:ext cx="340399" cy="4629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84936ED-A011-44AF-BF0F-AEE2527512DE}"/>
                </a:ext>
              </a:extLst>
            </p:cNvPr>
            <p:cNvSpPr/>
            <p:nvPr/>
          </p:nvSpPr>
          <p:spPr bwMode="auto">
            <a:xfrm>
              <a:off x="6083707" y="5532437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DA32099-A036-41F4-826B-9036E3AD3CED}"/>
                </a:ext>
              </a:extLst>
            </p:cNvPr>
            <p:cNvCxnSpPr>
              <a:cxnSpLocks/>
              <a:stCxn id="36" idx="4"/>
              <a:endCxn id="40" idx="0"/>
            </p:cNvCxnSpPr>
            <p:nvPr/>
          </p:nvCxnSpPr>
          <p:spPr bwMode="auto">
            <a:xfrm flipH="1">
              <a:off x="6350407" y="5039123"/>
              <a:ext cx="437134" cy="49331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A04E529-83AD-44C9-86FC-9D8CF127BDD3}"/>
                </a:ext>
              </a:extLst>
            </p:cNvPr>
            <p:cNvSpPr/>
            <p:nvPr/>
          </p:nvSpPr>
          <p:spPr bwMode="auto">
            <a:xfrm>
              <a:off x="7631112" y="3714549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8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583E872-2B22-4CAE-BF88-72BE69E8F634}"/>
                </a:ext>
              </a:extLst>
            </p:cNvPr>
            <p:cNvCxnSpPr>
              <a:cxnSpLocks/>
              <a:stCxn id="38" idx="5"/>
              <a:endCxn id="44" idx="0"/>
            </p:cNvCxnSpPr>
            <p:nvPr/>
          </p:nvCxnSpPr>
          <p:spPr bwMode="auto">
            <a:xfrm>
              <a:off x="7745998" y="5024894"/>
              <a:ext cx="299309" cy="58374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DF19E54-B4A5-4B77-96F8-78AB54F3C813}"/>
                </a:ext>
              </a:extLst>
            </p:cNvPr>
            <p:cNvSpPr/>
            <p:nvPr/>
          </p:nvSpPr>
          <p:spPr bwMode="auto">
            <a:xfrm>
              <a:off x="7778607" y="5608637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7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A336067-3359-4DCA-B94A-87DAFE3E9B9C}"/>
              </a:ext>
            </a:extLst>
          </p:cNvPr>
          <p:cNvGrpSpPr/>
          <p:nvPr/>
        </p:nvGrpSpPr>
        <p:grpSpPr>
          <a:xfrm>
            <a:off x="612277" y="4207110"/>
            <a:ext cx="4000305" cy="2749060"/>
            <a:chOff x="612277" y="4115669"/>
            <a:chExt cx="4000305" cy="274906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2970845-A474-47B3-9D91-B597DDF52154}"/>
                </a:ext>
              </a:extLst>
            </p:cNvPr>
            <p:cNvSpPr txBox="1"/>
            <p:nvPr/>
          </p:nvSpPr>
          <p:spPr>
            <a:xfrm>
              <a:off x="3355806" y="4646966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2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DF6B17C-F596-437C-8BA2-0A965D1A0E4B}"/>
                </a:ext>
              </a:extLst>
            </p:cNvPr>
            <p:cNvSpPr txBox="1"/>
            <p:nvPr/>
          </p:nvSpPr>
          <p:spPr>
            <a:xfrm>
              <a:off x="2678112" y="4115669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3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9F274FE-8E80-4219-B773-1E192A94068A}"/>
                </a:ext>
              </a:extLst>
            </p:cNvPr>
            <p:cNvSpPr txBox="1"/>
            <p:nvPr/>
          </p:nvSpPr>
          <p:spPr>
            <a:xfrm>
              <a:off x="1078077" y="4696356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2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6E26364-16CC-4ED0-BAAD-D522632EB5A1}"/>
                </a:ext>
              </a:extLst>
            </p:cNvPr>
            <p:cNvSpPr txBox="1"/>
            <p:nvPr/>
          </p:nvSpPr>
          <p:spPr>
            <a:xfrm>
              <a:off x="3793376" y="5497211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841BCB8-469B-49B7-8C98-DB7F195B350A}"/>
                </a:ext>
              </a:extLst>
            </p:cNvPr>
            <p:cNvSpPr txBox="1"/>
            <p:nvPr/>
          </p:nvSpPr>
          <p:spPr>
            <a:xfrm>
              <a:off x="4299676" y="6296215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0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9D800F7-0581-4F7A-9019-9588BA4A8D89}"/>
                </a:ext>
              </a:extLst>
            </p:cNvPr>
            <p:cNvSpPr txBox="1"/>
            <p:nvPr/>
          </p:nvSpPr>
          <p:spPr>
            <a:xfrm>
              <a:off x="2038107" y="5352776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EC5323D-35AC-40ED-956D-F7028F7B3A39}"/>
                </a:ext>
              </a:extLst>
            </p:cNvPr>
            <p:cNvSpPr txBox="1"/>
            <p:nvPr/>
          </p:nvSpPr>
          <p:spPr>
            <a:xfrm>
              <a:off x="612277" y="5505461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0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D43E7A8-71A4-46E4-AFC1-19D3E6276A5C}"/>
                </a:ext>
              </a:extLst>
            </p:cNvPr>
            <p:cNvSpPr txBox="1"/>
            <p:nvPr/>
          </p:nvSpPr>
          <p:spPr>
            <a:xfrm>
              <a:off x="981184" y="6514761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0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25F2953-4927-4EDC-A4A6-124061431ADA}"/>
                </a:ext>
              </a:extLst>
            </p:cNvPr>
            <p:cNvSpPr txBox="1"/>
            <p:nvPr/>
          </p:nvSpPr>
          <p:spPr>
            <a:xfrm>
              <a:off x="2715749" y="6425036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0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35FDF7E-EBE0-4537-AB9B-C1380F83A024}"/>
                </a:ext>
              </a:extLst>
            </p:cNvPr>
            <p:cNvSpPr txBox="1"/>
            <p:nvPr/>
          </p:nvSpPr>
          <p:spPr>
            <a:xfrm>
              <a:off x="3008461" y="5505917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989FF05-741E-4B6C-B3D7-147C14FB92FF}"/>
              </a:ext>
            </a:extLst>
          </p:cNvPr>
          <p:cNvGrpSpPr/>
          <p:nvPr/>
        </p:nvGrpSpPr>
        <p:grpSpPr>
          <a:xfrm>
            <a:off x="6138032" y="4171072"/>
            <a:ext cx="3010847" cy="3018746"/>
            <a:chOff x="5621950" y="3047091"/>
            <a:chExt cx="3010847" cy="3018746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DE729D1F-12DA-45B8-86CD-977856B40A8A}"/>
                </a:ext>
              </a:extLst>
            </p:cNvPr>
            <p:cNvSpPr/>
            <p:nvPr/>
          </p:nvSpPr>
          <p:spPr bwMode="auto">
            <a:xfrm>
              <a:off x="6869112" y="3047091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4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E45256F-6445-481C-881D-0ADF36141221}"/>
                </a:ext>
              </a:extLst>
            </p:cNvPr>
            <p:cNvCxnSpPr>
              <a:cxnSpLocks/>
              <a:stCxn id="61" idx="4"/>
              <a:endCxn id="75" idx="0"/>
            </p:cNvCxnSpPr>
            <p:nvPr/>
          </p:nvCxnSpPr>
          <p:spPr bwMode="auto">
            <a:xfrm>
              <a:off x="7135812" y="3504291"/>
              <a:ext cx="762000" cy="21025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25C871A-9D21-4A27-8D6A-DD7EF9732CBA}"/>
                </a:ext>
              </a:extLst>
            </p:cNvPr>
            <p:cNvSpPr/>
            <p:nvPr/>
          </p:nvSpPr>
          <p:spPr bwMode="auto">
            <a:xfrm>
              <a:off x="8099397" y="4668681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9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07B3088-C005-4A12-8E5E-E33BAE098D4E}"/>
                </a:ext>
              </a:extLst>
            </p:cNvPr>
            <p:cNvCxnSpPr>
              <a:cxnSpLocks/>
              <a:stCxn id="75" idx="4"/>
              <a:endCxn id="63" idx="0"/>
            </p:cNvCxnSpPr>
            <p:nvPr/>
          </p:nvCxnSpPr>
          <p:spPr bwMode="auto">
            <a:xfrm>
              <a:off x="7897812" y="4171749"/>
              <a:ext cx="468285" cy="49693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3A7D0A52-F758-45E1-A13C-099D1B0B64EC}"/>
                </a:ext>
              </a:extLst>
            </p:cNvPr>
            <p:cNvSpPr/>
            <p:nvPr/>
          </p:nvSpPr>
          <p:spPr bwMode="auto">
            <a:xfrm>
              <a:off x="6125685" y="3680165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2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46CDB5E-6598-4335-BFA0-57FBDB01A5EA}"/>
                </a:ext>
              </a:extLst>
            </p:cNvPr>
            <p:cNvCxnSpPr>
              <a:cxnSpLocks/>
              <a:endCxn id="65" idx="0"/>
            </p:cNvCxnSpPr>
            <p:nvPr/>
          </p:nvCxnSpPr>
          <p:spPr bwMode="auto">
            <a:xfrm flipH="1">
              <a:off x="6392385" y="3414095"/>
              <a:ext cx="556280" cy="26607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B61518E-7A9D-47C6-ADEC-14222E0D0C4B}"/>
                </a:ext>
              </a:extLst>
            </p:cNvPr>
            <p:cNvSpPr/>
            <p:nvPr/>
          </p:nvSpPr>
          <p:spPr bwMode="auto">
            <a:xfrm>
              <a:off x="5621950" y="4668681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30F6741-E705-4F3C-9C1B-03C1E77970F8}"/>
                </a:ext>
              </a:extLst>
            </p:cNvPr>
            <p:cNvCxnSpPr>
              <a:cxnSpLocks/>
              <a:stCxn id="65" idx="4"/>
              <a:endCxn id="67" idx="0"/>
            </p:cNvCxnSpPr>
            <p:nvPr/>
          </p:nvCxnSpPr>
          <p:spPr bwMode="auto">
            <a:xfrm flipH="1">
              <a:off x="5888650" y="4137365"/>
              <a:ext cx="503735" cy="53131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EB6370D-B693-4BD9-A0F1-3528FF448481}"/>
                </a:ext>
              </a:extLst>
            </p:cNvPr>
            <p:cNvSpPr/>
            <p:nvPr/>
          </p:nvSpPr>
          <p:spPr bwMode="auto">
            <a:xfrm>
              <a:off x="6520841" y="4616055"/>
              <a:ext cx="533400" cy="423068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D53F741-CA57-4D16-B838-2EF42A01E5BB}"/>
                </a:ext>
              </a:extLst>
            </p:cNvPr>
            <p:cNvCxnSpPr>
              <a:cxnSpLocks/>
              <a:stCxn id="65" idx="4"/>
              <a:endCxn id="69" idx="0"/>
            </p:cNvCxnSpPr>
            <p:nvPr/>
          </p:nvCxnSpPr>
          <p:spPr bwMode="auto">
            <a:xfrm>
              <a:off x="6392385" y="4137365"/>
              <a:ext cx="395156" cy="47869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51349BA-7CA1-4494-8D85-90A99DBBEB3D}"/>
                </a:ext>
              </a:extLst>
            </p:cNvPr>
            <p:cNvSpPr/>
            <p:nvPr/>
          </p:nvSpPr>
          <p:spPr bwMode="auto">
            <a:xfrm>
              <a:off x="7290713" y="4634649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6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5C53715-3EBE-4B42-BCC5-1D307EB4AB79}"/>
                </a:ext>
              </a:extLst>
            </p:cNvPr>
            <p:cNvCxnSpPr>
              <a:cxnSpLocks/>
              <a:stCxn id="75" idx="4"/>
              <a:endCxn id="71" idx="0"/>
            </p:cNvCxnSpPr>
            <p:nvPr/>
          </p:nvCxnSpPr>
          <p:spPr bwMode="auto">
            <a:xfrm flipH="1">
              <a:off x="7557413" y="4171749"/>
              <a:ext cx="340399" cy="4629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B23E9640-92B7-4D5B-9329-4974A824A1CC}"/>
                </a:ext>
              </a:extLst>
            </p:cNvPr>
            <p:cNvSpPr/>
            <p:nvPr/>
          </p:nvSpPr>
          <p:spPr bwMode="auto">
            <a:xfrm>
              <a:off x="6849522" y="5510084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5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E3EED89-E73A-4750-B98C-F136ED28E967}"/>
                </a:ext>
              </a:extLst>
            </p:cNvPr>
            <p:cNvCxnSpPr>
              <a:cxnSpLocks/>
              <a:endCxn id="73" idx="0"/>
            </p:cNvCxnSpPr>
            <p:nvPr/>
          </p:nvCxnSpPr>
          <p:spPr bwMode="auto">
            <a:xfrm flipH="1">
              <a:off x="7116222" y="5091849"/>
              <a:ext cx="362490" cy="41823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9C0EB4C2-E89C-4821-BD7D-D47669A3FD59}"/>
                </a:ext>
              </a:extLst>
            </p:cNvPr>
            <p:cNvSpPr/>
            <p:nvPr/>
          </p:nvSpPr>
          <p:spPr bwMode="auto">
            <a:xfrm>
              <a:off x="7631112" y="3714549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8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66EA9F4-1DD6-4317-96AD-01C7B642C0BB}"/>
                </a:ext>
              </a:extLst>
            </p:cNvPr>
            <p:cNvCxnSpPr>
              <a:cxnSpLocks/>
              <a:stCxn id="71" idx="5"/>
              <a:endCxn id="77" idx="0"/>
            </p:cNvCxnSpPr>
            <p:nvPr/>
          </p:nvCxnSpPr>
          <p:spPr bwMode="auto">
            <a:xfrm>
              <a:off x="7745998" y="5024894"/>
              <a:ext cx="299309" cy="58374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9BBCC3B6-57C8-4DEC-B90A-FCA808F39417}"/>
                </a:ext>
              </a:extLst>
            </p:cNvPr>
            <p:cNvSpPr/>
            <p:nvPr/>
          </p:nvSpPr>
          <p:spPr bwMode="auto">
            <a:xfrm>
              <a:off x="7778607" y="5608637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7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1FA93FD-A43A-48FF-8A88-9AE3EB687046}"/>
              </a:ext>
            </a:extLst>
          </p:cNvPr>
          <p:cNvGrpSpPr/>
          <p:nvPr/>
        </p:nvGrpSpPr>
        <p:grpSpPr>
          <a:xfrm>
            <a:off x="5847126" y="4180841"/>
            <a:ext cx="3598597" cy="2667858"/>
            <a:chOff x="5847126" y="4180841"/>
            <a:chExt cx="3598597" cy="2667858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D6912AF-8526-4AAA-B16C-FC9AD68C5390}"/>
                </a:ext>
              </a:extLst>
            </p:cNvPr>
            <p:cNvSpPr txBox="1"/>
            <p:nvPr/>
          </p:nvSpPr>
          <p:spPr>
            <a:xfrm>
              <a:off x="5847126" y="5789188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0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8937DE7-596C-41A2-855C-CF9DE79C12D9}"/>
                </a:ext>
              </a:extLst>
            </p:cNvPr>
            <p:cNvSpPr txBox="1"/>
            <p:nvPr/>
          </p:nvSpPr>
          <p:spPr>
            <a:xfrm>
              <a:off x="6779678" y="5776586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0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93D0E0C-108F-4851-BF22-C7DCACFF2C67}"/>
                </a:ext>
              </a:extLst>
            </p:cNvPr>
            <p:cNvSpPr txBox="1"/>
            <p:nvPr/>
          </p:nvSpPr>
          <p:spPr>
            <a:xfrm>
              <a:off x="9132817" y="5726701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0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FE197D6-C10D-4DE9-8015-C98325023E99}"/>
                </a:ext>
              </a:extLst>
            </p:cNvPr>
            <p:cNvSpPr txBox="1"/>
            <p:nvPr/>
          </p:nvSpPr>
          <p:spPr>
            <a:xfrm>
              <a:off x="8697912" y="6498731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0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C2392DD-BDD6-435A-A981-DB97B8511563}"/>
                </a:ext>
              </a:extLst>
            </p:cNvPr>
            <p:cNvSpPr txBox="1"/>
            <p:nvPr/>
          </p:nvSpPr>
          <p:spPr>
            <a:xfrm>
              <a:off x="7771106" y="6471199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0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63C88E3-41B4-4DEA-972C-4BCBF7EC9345}"/>
                </a:ext>
              </a:extLst>
            </p:cNvPr>
            <p:cNvSpPr txBox="1"/>
            <p:nvPr/>
          </p:nvSpPr>
          <p:spPr>
            <a:xfrm>
              <a:off x="6304969" y="4696412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B88A11A-4239-40E2-B473-BE55D144724F}"/>
                </a:ext>
              </a:extLst>
            </p:cNvPr>
            <p:cNvSpPr txBox="1"/>
            <p:nvPr/>
          </p:nvSpPr>
          <p:spPr>
            <a:xfrm>
              <a:off x="7771106" y="5383424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C89275F-6270-4A5E-9407-705656FCC4A0}"/>
                </a:ext>
              </a:extLst>
            </p:cNvPr>
            <p:cNvSpPr txBox="1"/>
            <p:nvPr/>
          </p:nvSpPr>
          <p:spPr>
            <a:xfrm>
              <a:off x="8506169" y="4505253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2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14075C4-425E-4F84-A376-BD3F4EC25BFB}"/>
                </a:ext>
              </a:extLst>
            </p:cNvPr>
            <p:cNvSpPr txBox="1"/>
            <p:nvPr/>
          </p:nvSpPr>
          <p:spPr>
            <a:xfrm>
              <a:off x="7930788" y="4180841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3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98573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 err="1"/>
              <a:t>Build</a:t>
            </a:r>
            <a:r>
              <a:rPr lang="en-US" altLang="he-IL" b="1" dirty="0" err="1">
                <a:solidFill>
                  <a:srgbClr val="FF0000"/>
                </a:solidFill>
              </a:rPr>
              <a:t>Max</a:t>
            </a:r>
            <a:r>
              <a:rPr lang="en-US" altLang="he-IL" dirty="0" err="1"/>
              <a:t>Heap</a:t>
            </a:r>
            <a:r>
              <a:rPr lang="en-US" altLang="he-IL" dirty="0"/>
              <a:t> in O(n) time</a:t>
            </a:r>
            <a:endParaRPr lang="de-DE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u="sng" dirty="0"/>
              <a:t>Goal</a:t>
            </a:r>
            <a:r>
              <a:rPr lang="en-US" altLang="he-IL" sz="2000" dirty="0"/>
              <a:t>: Given an array, turn it into a heap in O(n) time.</a:t>
            </a:r>
          </a:p>
          <a:p>
            <a:r>
              <a:rPr lang="en-US" altLang="he-IL" sz="2000" dirty="0"/>
              <a:t>[9,4,2,1,7,8,5,8,10,6]</a:t>
            </a:r>
          </a:p>
          <a:p>
            <a:br>
              <a:rPr lang="en-US" altLang="he-IL" sz="2000" u="sng" dirty="0"/>
            </a:br>
            <a:r>
              <a:rPr lang="en-US" altLang="he-IL" sz="2000" u="sng" dirty="0"/>
              <a:t>Algorithm</a:t>
            </a:r>
            <a:r>
              <a:rPr lang="en-US" altLang="he-IL" sz="2000" dirty="0"/>
              <a:t>: </a:t>
            </a:r>
          </a:p>
          <a:p>
            <a:pPr marL="457200" indent="-457200">
              <a:buAutoNum type="arabicPeriod"/>
            </a:pPr>
            <a:r>
              <a:rPr lang="en-US" altLang="he-IL" sz="2000" dirty="0"/>
              <a:t>Treat the array as a complete binary tree</a:t>
            </a:r>
          </a:p>
          <a:p>
            <a:pPr marL="457200" indent="-457200">
              <a:buAutoNum type="arabicPeriod"/>
            </a:pPr>
            <a:r>
              <a:rPr lang="en-US" altLang="he-IL" sz="2000" dirty="0"/>
              <a:t>For each vertex v starting from the bottom</a:t>
            </a:r>
          </a:p>
          <a:p>
            <a:r>
              <a:rPr lang="en-US" altLang="he-IL" sz="2000" dirty="0"/>
              <a:t>	2.1 Apply </a:t>
            </a:r>
            <a:r>
              <a:rPr lang="en-US" altLang="he-IL" sz="2000" dirty="0" err="1"/>
              <a:t>heapifyDown</a:t>
            </a:r>
            <a:r>
              <a:rPr lang="en-US" altLang="he-IL" sz="2000" dirty="0"/>
              <a:t>(v)</a:t>
            </a:r>
          </a:p>
          <a:p>
            <a:endParaRPr lang="en-US" altLang="he-IL" sz="2000" dirty="0"/>
          </a:p>
          <a:p>
            <a:r>
              <a:rPr lang="en-US" altLang="he-IL" sz="2000" u="sng" dirty="0"/>
              <a:t>Recall</a:t>
            </a:r>
            <a:r>
              <a:rPr lang="en-US" altLang="he-IL" sz="2000" dirty="0"/>
              <a:t>: </a:t>
            </a:r>
            <a:r>
              <a:rPr lang="en-US" altLang="he-IL" sz="2000" dirty="0" err="1"/>
              <a:t>heapifyDown</a:t>
            </a:r>
            <a:r>
              <a:rPr lang="en-US" altLang="he-IL" sz="2000" dirty="0"/>
              <a:t>(v) pushes v down</a:t>
            </a:r>
            <a:br>
              <a:rPr lang="en-US" altLang="he-IL" sz="2000" dirty="0"/>
            </a:br>
            <a:r>
              <a:rPr lang="en-US" altLang="he-IL" sz="2000" dirty="0"/>
              <a:t>until it satisfies the </a:t>
            </a:r>
            <a:r>
              <a:rPr lang="en-US" altLang="he-IL" sz="2000" b="1" dirty="0">
                <a:solidFill>
                  <a:srgbClr val="FF0000"/>
                </a:solidFill>
              </a:rPr>
              <a:t>max</a:t>
            </a:r>
            <a:r>
              <a:rPr lang="en-US" altLang="he-IL" sz="2000" dirty="0"/>
              <a:t>-heap condition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E1E8FCA-F850-4B9A-B97F-8B58857D125C}"/>
              </a:ext>
            </a:extLst>
          </p:cNvPr>
          <p:cNvGrpSpPr/>
          <p:nvPr/>
        </p:nvGrpSpPr>
        <p:grpSpPr>
          <a:xfrm>
            <a:off x="5358819" y="2706120"/>
            <a:ext cx="4495348" cy="3829875"/>
            <a:chOff x="5291913" y="2795328"/>
            <a:chExt cx="4495348" cy="382987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DB72CDA-18FD-4FE4-BD78-8395B85F8C38}"/>
                </a:ext>
              </a:extLst>
            </p:cNvPr>
            <p:cNvSpPr/>
            <p:nvPr/>
          </p:nvSpPr>
          <p:spPr bwMode="auto">
            <a:xfrm>
              <a:off x="7491668" y="2795328"/>
              <a:ext cx="723900" cy="6445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92F6D9C-E068-49C4-B7AC-40ED926963AD}"/>
                </a:ext>
              </a:extLst>
            </p:cNvPr>
            <p:cNvSpPr/>
            <p:nvPr/>
          </p:nvSpPr>
          <p:spPr bwMode="auto">
            <a:xfrm>
              <a:off x="6616955" y="3673216"/>
              <a:ext cx="723900" cy="6445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E3808F5-D937-493B-8BEC-AE2A5FB125AC}"/>
                </a:ext>
              </a:extLst>
            </p:cNvPr>
            <p:cNvSpPr/>
            <p:nvPr/>
          </p:nvSpPr>
          <p:spPr bwMode="auto">
            <a:xfrm>
              <a:off x="8452105" y="3585903"/>
              <a:ext cx="723900" cy="6445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6E18423-E9AB-4586-97A7-D7D72F283B77}"/>
                </a:ext>
              </a:extLst>
            </p:cNvPr>
            <p:cNvSpPr/>
            <p:nvPr/>
          </p:nvSpPr>
          <p:spPr bwMode="auto">
            <a:xfrm>
              <a:off x="5672000" y="4705256"/>
              <a:ext cx="723900" cy="6445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07423BD-1879-46A6-A3AD-6472000A2087}"/>
                </a:ext>
              </a:extLst>
            </p:cNvPr>
            <p:cNvSpPr/>
            <p:nvPr/>
          </p:nvSpPr>
          <p:spPr bwMode="auto">
            <a:xfrm>
              <a:off x="7048320" y="4738311"/>
              <a:ext cx="723900" cy="6445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8D71991-95A2-424E-A0A4-55C26FC9C97C}"/>
                </a:ext>
              </a:extLst>
            </p:cNvPr>
            <p:cNvSpPr/>
            <p:nvPr/>
          </p:nvSpPr>
          <p:spPr bwMode="auto">
            <a:xfrm>
              <a:off x="8063168" y="4744238"/>
              <a:ext cx="723900" cy="6445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AEEC9F7-7EB8-4891-8B7C-77E8234D4B00}"/>
                </a:ext>
              </a:extLst>
            </p:cNvPr>
            <p:cNvSpPr/>
            <p:nvPr/>
          </p:nvSpPr>
          <p:spPr bwMode="auto">
            <a:xfrm>
              <a:off x="9028368" y="4744238"/>
              <a:ext cx="723900" cy="6445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D82C079-BA49-4BF0-85A9-AB9981D41FAF}"/>
                </a:ext>
              </a:extLst>
            </p:cNvPr>
            <p:cNvCxnSpPr>
              <a:stCxn id="5" idx="4"/>
              <a:endCxn id="7" idx="1"/>
            </p:cNvCxnSpPr>
            <p:nvPr/>
          </p:nvCxnSpPr>
          <p:spPr bwMode="auto">
            <a:xfrm>
              <a:off x="7853618" y="3439853"/>
              <a:ext cx="704850" cy="2413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4AC68B-8E5A-4B7D-AE4B-D25C8037F42E}"/>
                </a:ext>
              </a:extLst>
            </p:cNvPr>
            <p:cNvCxnSpPr>
              <a:cxnSpLocks/>
              <a:stCxn id="7" idx="4"/>
              <a:endCxn id="11" idx="0"/>
            </p:cNvCxnSpPr>
            <p:nvPr/>
          </p:nvCxnSpPr>
          <p:spPr bwMode="auto">
            <a:xfrm>
              <a:off x="8814055" y="4230428"/>
              <a:ext cx="576263" cy="51381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B1151C1-1D40-4A53-950A-44C1DC59340B}"/>
                </a:ext>
              </a:extLst>
            </p:cNvPr>
            <p:cNvCxnSpPr>
              <a:stCxn id="5" idx="4"/>
              <a:endCxn id="6" idx="7"/>
            </p:cNvCxnSpPr>
            <p:nvPr/>
          </p:nvCxnSpPr>
          <p:spPr bwMode="auto">
            <a:xfrm flipH="1">
              <a:off x="7234493" y="3439853"/>
              <a:ext cx="619125" cy="32861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5439E36-A625-40CB-8124-4E9B5FF16314}"/>
                </a:ext>
              </a:extLst>
            </p:cNvPr>
            <p:cNvCxnSpPr>
              <a:stCxn id="6" idx="4"/>
              <a:endCxn id="8" idx="7"/>
            </p:cNvCxnSpPr>
            <p:nvPr/>
          </p:nvCxnSpPr>
          <p:spPr bwMode="auto">
            <a:xfrm flipH="1">
              <a:off x="6289887" y="4317741"/>
              <a:ext cx="689018" cy="48190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83D89B7-15D7-4EA5-B135-57B9E640B278}"/>
                </a:ext>
              </a:extLst>
            </p:cNvPr>
            <p:cNvCxnSpPr>
              <a:cxnSpLocks/>
              <a:stCxn id="9" idx="0"/>
              <a:endCxn id="6" idx="4"/>
            </p:cNvCxnSpPr>
            <p:nvPr/>
          </p:nvCxnSpPr>
          <p:spPr bwMode="auto">
            <a:xfrm flipH="1" flipV="1">
              <a:off x="6978905" y="4317741"/>
              <a:ext cx="431365" cy="42057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9D9CFCB-0194-4847-A599-04B8DC1A86E0}"/>
                </a:ext>
              </a:extLst>
            </p:cNvPr>
            <p:cNvCxnSpPr>
              <a:cxnSpLocks/>
              <a:stCxn id="10" idx="0"/>
              <a:endCxn id="7" idx="4"/>
            </p:cNvCxnSpPr>
            <p:nvPr/>
          </p:nvCxnSpPr>
          <p:spPr bwMode="auto">
            <a:xfrm flipV="1">
              <a:off x="8425118" y="4230428"/>
              <a:ext cx="388937" cy="51381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56">
              <a:extLst>
                <a:ext uri="{FF2B5EF4-FFF2-40B4-BE49-F238E27FC236}">
                  <a16:creationId xmlns:a16="http://schemas.microsoft.com/office/drawing/2014/main" id="{6551DC3F-ADC0-4A50-B89A-585DFF4A7A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54312" y="2987319"/>
              <a:ext cx="3618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800" dirty="0">
                  <a:latin typeface="Arial" panose="020B0604020202020204" pitchFamily="34" charset="0"/>
                </a:rPr>
                <a:t>9</a:t>
              </a:r>
            </a:p>
          </p:txBody>
        </p:sp>
        <p:sp>
          <p:nvSpPr>
            <p:cNvPr id="19" name="TextBox 57">
              <a:extLst>
                <a:ext uri="{FF2B5EF4-FFF2-40B4-BE49-F238E27FC236}">
                  <a16:creationId xmlns:a16="http://schemas.microsoft.com/office/drawing/2014/main" id="{163E6645-1367-46CC-B01C-1A271AA4B2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1347" y="3867421"/>
              <a:ext cx="3618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800" dirty="0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20" name="TextBox 58">
              <a:extLst>
                <a:ext uri="{FF2B5EF4-FFF2-40B4-BE49-F238E27FC236}">
                  <a16:creationId xmlns:a16="http://schemas.microsoft.com/office/drawing/2014/main" id="{A62EAD0A-3AB8-405D-8683-B70C08E2F1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19627" y="3778157"/>
              <a:ext cx="3618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800" dirty="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21" name="TextBox 59">
              <a:extLst>
                <a:ext uri="{FF2B5EF4-FFF2-40B4-BE49-F238E27FC236}">
                  <a16:creationId xmlns:a16="http://schemas.microsoft.com/office/drawing/2014/main" id="{DDAC3F92-35C4-41C8-ABA0-2DE645C1E2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2917" y="4897633"/>
              <a:ext cx="3618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800" dirty="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2" name="TextBox 60">
              <a:extLst>
                <a:ext uri="{FF2B5EF4-FFF2-40B4-BE49-F238E27FC236}">
                  <a16:creationId xmlns:a16="http://schemas.microsoft.com/office/drawing/2014/main" id="{1BBBD9A6-9FB5-4C78-8758-582F08FA36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27285" y="4917556"/>
              <a:ext cx="361834" cy="369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800" dirty="0">
                  <a:latin typeface="Arial" panose="020B0604020202020204" pitchFamily="34" charset="0"/>
                </a:rPr>
                <a:t>7</a:t>
              </a:r>
            </a:p>
          </p:txBody>
        </p:sp>
        <p:sp>
          <p:nvSpPr>
            <p:cNvPr id="23" name="TextBox 61">
              <a:extLst>
                <a:ext uri="{FF2B5EF4-FFF2-40B4-BE49-F238E27FC236}">
                  <a16:creationId xmlns:a16="http://schemas.microsoft.com/office/drawing/2014/main" id="{9360BE6B-4FA1-4DE6-9187-C5B5EAC6F5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12507" y="4924785"/>
              <a:ext cx="3618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800" dirty="0">
                  <a:latin typeface="Arial" panose="020B0604020202020204" pitchFamily="34" charset="0"/>
                </a:rPr>
                <a:t>8</a:t>
              </a:r>
            </a:p>
          </p:txBody>
        </p:sp>
        <p:sp>
          <p:nvSpPr>
            <p:cNvPr id="24" name="TextBox 62">
              <a:extLst>
                <a:ext uri="{FF2B5EF4-FFF2-40B4-BE49-F238E27FC236}">
                  <a16:creationId xmlns:a16="http://schemas.microsoft.com/office/drawing/2014/main" id="{AAEE40D7-7FFE-4AE2-90DF-DF0725C162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10998" y="4927308"/>
              <a:ext cx="5762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800" dirty="0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41D9B4A-CBE8-4575-9141-0652BAF8349B}"/>
                </a:ext>
              </a:extLst>
            </p:cNvPr>
            <p:cNvSpPr/>
            <p:nvPr/>
          </p:nvSpPr>
          <p:spPr bwMode="auto">
            <a:xfrm>
              <a:off x="5291913" y="5941221"/>
              <a:ext cx="723900" cy="6445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5A75F3E-0685-424B-8BF2-5E41A913CD9E}"/>
                </a:ext>
              </a:extLst>
            </p:cNvPr>
            <p:cNvSpPr/>
            <p:nvPr/>
          </p:nvSpPr>
          <p:spPr bwMode="auto">
            <a:xfrm>
              <a:off x="6079490" y="5980678"/>
              <a:ext cx="723900" cy="6445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5633067-8AB1-4C32-A3DE-36A9F073A44C}"/>
                </a:ext>
              </a:extLst>
            </p:cNvPr>
            <p:cNvCxnSpPr>
              <a:cxnSpLocks/>
              <a:stCxn id="8" idx="4"/>
              <a:endCxn id="26" idx="0"/>
            </p:cNvCxnSpPr>
            <p:nvPr/>
          </p:nvCxnSpPr>
          <p:spPr bwMode="auto">
            <a:xfrm>
              <a:off x="6033950" y="5349781"/>
              <a:ext cx="407490" cy="63089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4697403-E07D-4442-9317-8F6B5C8032CD}"/>
                </a:ext>
              </a:extLst>
            </p:cNvPr>
            <p:cNvCxnSpPr>
              <a:cxnSpLocks/>
              <a:stCxn id="25" idx="0"/>
              <a:endCxn id="8" idx="4"/>
            </p:cNvCxnSpPr>
            <p:nvPr/>
          </p:nvCxnSpPr>
          <p:spPr bwMode="auto">
            <a:xfrm flipV="1">
              <a:off x="5653863" y="5349781"/>
              <a:ext cx="380087" cy="59144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61">
              <a:extLst>
                <a:ext uri="{FF2B5EF4-FFF2-40B4-BE49-F238E27FC236}">
                  <a16:creationId xmlns:a16="http://schemas.microsoft.com/office/drawing/2014/main" id="{E44B8B32-46CE-4C7C-A2FD-ACB966727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1675" y="6157719"/>
              <a:ext cx="3618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800" dirty="0">
                  <a:latin typeface="Arial" panose="020B0604020202020204" pitchFamily="34" charset="0"/>
                </a:rPr>
                <a:t>8</a:t>
              </a:r>
            </a:p>
          </p:txBody>
        </p:sp>
        <p:sp>
          <p:nvSpPr>
            <p:cNvPr id="30" name="TextBox 62">
              <a:extLst>
                <a:ext uri="{FF2B5EF4-FFF2-40B4-BE49-F238E27FC236}">
                  <a16:creationId xmlns:a16="http://schemas.microsoft.com/office/drawing/2014/main" id="{DFD37887-0513-413C-A854-AB7559339E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06365" y="6119119"/>
              <a:ext cx="518967" cy="369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800" dirty="0">
                  <a:latin typeface="Arial" panose="020B0604020202020204" pitchFamily="34" charset="0"/>
                </a:rPr>
                <a:t>10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D2876B5-A6D9-4021-8BEB-A80F90C2AA78}"/>
                </a:ext>
              </a:extLst>
            </p:cNvPr>
            <p:cNvSpPr/>
            <p:nvPr/>
          </p:nvSpPr>
          <p:spPr bwMode="auto">
            <a:xfrm>
              <a:off x="6832637" y="5955440"/>
              <a:ext cx="723900" cy="6445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5C31913-2AFE-4A1A-A801-154BC1491731}"/>
                </a:ext>
              </a:extLst>
            </p:cNvPr>
            <p:cNvCxnSpPr>
              <a:cxnSpLocks/>
              <a:stCxn id="31" idx="0"/>
              <a:endCxn id="9" idx="4"/>
            </p:cNvCxnSpPr>
            <p:nvPr/>
          </p:nvCxnSpPr>
          <p:spPr bwMode="auto">
            <a:xfrm flipV="1">
              <a:off x="7194587" y="5382836"/>
              <a:ext cx="215683" cy="57260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61">
              <a:extLst>
                <a:ext uri="{FF2B5EF4-FFF2-40B4-BE49-F238E27FC236}">
                  <a16:creationId xmlns:a16="http://schemas.microsoft.com/office/drawing/2014/main" id="{A22192DD-2CE8-49F1-B871-230503AB65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8320" y="6112294"/>
              <a:ext cx="361834" cy="369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800" dirty="0">
                  <a:latin typeface="Arial" panose="020B0604020202020204" pitchFamily="34" charset="0"/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543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 err="1"/>
              <a:t>Build</a:t>
            </a:r>
            <a:r>
              <a:rPr lang="en-US" altLang="he-IL" b="1" dirty="0" err="1">
                <a:solidFill>
                  <a:srgbClr val="FF0000"/>
                </a:solidFill>
              </a:rPr>
              <a:t>Max</a:t>
            </a:r>
            <a:r>
              <a:rPr lang="en-US" altLang="he-IL" dirty="0" err="1"/>
              <a:t>Heap</a:t>
            </a:r>
            <a:r>
              <a:rPr lang="en-US" altLang="he-IL" dirty="0"/>
              <a:t> in O(n) time</a:t>
            </a:r>
            <a:endParaRPr lang="de-DE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u="sng" dirty="0"/>
              <a:t>Goal</a:t>
            </a:r>
            <a:r>
              <a:rPr lang="en-US" altLang="he-IL" sz="2000" dirty="0"/>
              <a:t>: Given an array, turn it into a heap in O(n) time.</a:t>
            </a:r>
          </a:p>
          <a:p>
            <a:r>
              <a:rPr lang="en-US" altLang="he-IL" sz="2000" dirty="0"/>
              <a:t>[9,4,2,1,7,8,5,8,10,6]</a:t>
            </a:r>
          </a:p>
          <a:p>
            <a:br>
              <a:rPr lang="en-US" altLang="he-IL" sz="2000" u="sng" dirty="0"/>
            </a:br>
            <a:r>
              <a:rPr lang="en-US" altLang="he-IL" sz="2000" u="sng" dirty="0"/>
              <a:t>Algorithm</a:t>
            </a:r>
            <a:r>
              <a:rPr lang="en-US" altLang="he-IL" sz="2000" dirty="0"/>
              <a:t>: </a:t>
            </a:r>
          </a:p>
          <a:p>
            <a:pPr marL="457200" indent="-457200">
              <a:buAutoNum type="arabicPeriod"/>
            </a:pPr>
            <a:r>
              <a:rPr lang="en-US" altLang="he-IL" sz="2000" dirty="0"/>
              <a:t>Treat the array as a complete binary tree</a:t>
            </a:r>
          </a:p>
          <a:p>
            <a:pPr marL="457200" indent="-457200">
              <a:buAutoNum type="arabicPeriod"/>
            </a:pPr>
            <a:r>
              <a:rPr lang="en-US" altLang="he-IL" sz="2000" dirty="0"/>
              <a:t>For each vertex v starting from the bottom</a:t>
            </a:r>
          </a:p>
          <a:p>
            <a:r>
              <a:rPr lang="en-US" altLang="he-IL" sz="2000" dirty="0"/>
              <a:t>	2.1 Apply </a:t>
            </a:r>
            <a:r>
              <a:rPr lang="en-US" altLang="he-IL" sz="2000" dirty="0" err="1"/>
              <a:t>heapifyDown</a:t>
            </a:r>
            <a:r>
              <a:rPr lang="en-US" altLang="he-IL" sz="2000" dirty="0"/>
              <a:t>(v)</a:t>
            </a:r>
          </a:p>
          <a:p>
            <a:endParaRPr lang="en-US" altLang="he-IL" sz="2000" dirty="0"/>
          </a:p>
          <a:p>
            <a:r>
              <a:rPr lang="en-US" altLang="he-IL" sz="2000" u="sng" dirty="0"/>
              <a:t>Recall</a:t>
            </a:r>
            <a:r>
              <a:rPr lang="en-US" altLang="he-IL" sz="2000" dirty="0"/>
              <a:t>: </a:t>
            </a:r>
            <a:r>
              <a:rPr lang="en-US" altLang="he-IL" sz="2000" dirty="0" err="1"/>
              <a:t>heapifyDown</a:t>
            </a:r>
            <a:r>
              <a:rPr lang="en-US" altLang="he-IL" sz="2000" dirty="0"/>
              <a:t>(v) pushes v down</a:t>
            </a:r>
            <a:br>
              <a:rPr lang="en-US" altLang="he-IL" sz="2000" dirty="0"/>
            </a:br>
            <a:r>
              <a:rPr lang="en-US" altLang="he-IL" sz="2000" dirty="0"/>
              <a:t>until it satisfies the </a:t>
            </a:r>
            <a:r>
              <a:rPr lang="en-US" altLang="he-IL" sz="2000" b="1" dirty="0">
                <a:solidFill>
                  <a:srgbClr val="FF0000"/>
                </a:solidFill>
              </a:rPr>
              <a:t>max</a:t>
            </a:r>
            <a:r>
              <a:rPr lang="en-US" altLang="he-IL" sz="2000" dirty="0"/>
              <a:t>-heap condition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DB72CDA-18FD-4FE4-BD78-8395B85F8C38}"/>
              </a:ext>
            </a:extLst>
          </p:cNvPr>
          <p:cNvSpPr/>
          <p:nvPr/>
        </p:nvSpPr>
        <p:spPr bwMode="auto">
          <a:xfrm>
            <a:off x="7558574" y="2706120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92F6D9C-E068-49C4-B7AC-40ED926963AD}"/>
              </a:ext>
            </a:extLst>
          </p:cNvPr>
          <p:cNvSpPr/>
          <p:nvPr/>
        </p:nvSpPr>
        <p:spPr bwMode="auto">
          <a:xfrm>
            <a:off x="6683861" y="3584008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E3808F5-D937-493B-8BEC-AE2A5FB125AC}"/>
              </a:ext>
            </a:extLst>
          </p:cNvPr>
          <p:cNvSpPr/>
          <p:nvPr/>
        </p:nvSpPr>
        <p:spPr bwMode="auto">
          <a:xfrm>
            <a:off x="8519011" y="3496695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6E18423-E9AB-4586-97A7-D7D72F283B77}"/>
              </a:ext>
            </a:extLst>
          </p:cNvPr>
          <p:cNvSpPr/>
          <p:nvPr/>
        </p:nvSpPr>
        <p:spPr bwMode="auto">
          <a:xfrm>
            <a:off x="5738906" y="4616048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07423BD-1879-46A6-A3AD-6472000A2087}"/>
              </a:ext>
            </a:extLst>
          </p:cNvPr>
          <p:cNvSpPr/>
          <p:nvPr/>
        </p:nvSpPr>
        <p:spPr bwMode="auto">
          <a:xfrm>
            <a:off x="7115226" y="4649103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8D71991-95A2-424E-A0A4-55C26FC9C97C}"/>
              </a:ext>
            </a:extLst>
          </p:cNvPr>
          <p:cNvSpPr/>
          <p:nvPr/>
        </p:nvSpPr>
        <p:spPr bwMode="auto">
          <a:xfrm>
            <a:off x="8130074" y="4655030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EEC9F7-7EB8-4891-8B7C-77E8234D4B00}"/>
              </a:ext>
            </a:extLst>
          </p:cNvPr>
          <p:cNvSpPr/>
          <p:nvPr/>
        </p:nvSpPr>
        <p:spPr bwMode="auto">
          <a:xfrm>
            <a:off x="9095274" y="4655030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D82C079-BA49-4BF0-85A9-AB9981D41FAF}"/>
              </a:ext>
            </a:extLst>
          </p:cNvPr>
          <p:cNvCxnSpPr>
            <a:cxnSpLocks/>
            <a:stCxn id="5" idx="4"/>
            <a:endCxn id="7" idx="1"/>
          </p:cNvCxnSpPr>
          <p:nvPr/>
        </p:nvCxnSpPr>
        <p:spPr bwMode="auto">
          <a:xfrm>
            <a:off x="7920524" y="3350645"/>
            <a:ext cx="704500" cy="24043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44AC68B-8E5A-4B7D-AE4B-D25C8037F42E}"/>
              </a:ext>
            </a:extLst>
          </p:cNvPr>
          <p:cNvCxnSpPr>
            <a:cxnSpLocks/>
            <a:stCxn id="7" idx="4"/>
            <a:endCxn id="11" idx="0"/>
          </p:cNvCxnSpPr>
          <p:nvPr/>
        </p:nvCxnSpPr>
        <p:spPr bwMode="auto">
          <a:xfrm>
            <a:off x="8880961" y="4141220"/>
            <a:ext cx="576263" cy="51381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B1151C1-1D40-4A53-950A-44C1DC59340B}"/>
              </a:ext>
            </a:extLst>
          </p:cNvPr>
          <p:cNvCxnSpPr>
            <a:cxnSpLocks/>
            <a:stCxn id="5" idx="4"/>
            <a:endCxn id="6" idx="7"/>
          </p:cNvCxnSpPr>
          <p:nvPr/>
        </p:nvCxnSpPr>
        <p:spPr bwMode="auto">
          <a:xfrm flipH="1">
            <a:off x="7301748" y="3350645"/>
            <a:ext cx="618776" cy="3277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439E36-A625-40CB-8124-4E9B5FF16314}"/>
              </a:ext>
            </a:extLst>
          </p:cNvPr>
          <p:cNvCxnSpPr>
            <a:stCxn id="6" idx="4"/>
            <a:endCxn id="8" idx="7"/>
          </p:cNvCxnSpPr>
          <p:nvPr/>
        </p:nvCxnSpPr>
        <p:spPr bwMode="auto">
          <a:xfrm flipH="1">
            <a:off x="6356793" y="4228533"/>
            <a:ext cx="689018" cy="4819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3D89B7-15D7-4EA5-B135-57B9E640B278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 bwMode="auto">
          <a:xfrm flipH="1" flipV="1">
            <a:off x="7045811" y="4228533"/>
            <a:ext cx="431365" cy="42057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9D9CFCB-0194-4847-A599-04B8DC1A86E0}"/>
              </a:ext>
            </a:extLst>
          </p:cNvPr>
          <p:cNvCxnSpPr>
            <a:cxnSpLocks/>
            <a:stCxn id="10" idx="0"/>
            <a:endCxn id="7" idx="4"/>
          </p:cNvCxnSpPr>
          <p:nvPr/>
        </p:nvCxnSpPr>
        <p:spPr bwMode="auto">
          <a:xfrm flipV="1">
            <a:off x="8492024" y="4141220"/>
            <a:ext cx="388937" cy="51381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56">
            <a:extLst>
              <a:ext uri="{FF2B5EF4-FFF2-40B4-BE49-F238E27FC236}">
                <a16:creationId xmlns:a16="http://schemas.microsoft.com/office/drawing/2014/main" id="{6551DC3F-ADC0-4A50-B89A-585DFF4A7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1217" y="2898111"/>
            <a:ext cx="4822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 dirty="0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19" name="TextBox 57">
            <a:extLst>
              <a:ext uri="{FF2B5EF4-FFF2-40B4-BE49-F238E27FC236}">
                <a16:creationId xmlns:a16="http://schemas.microsoft.com/office/drawing/2014/main" id="{163E6645-1367-46CC-B01C-1A271AA4B2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253" y="3778213"/>
            <a:ext cx="3618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20" name="TextBox 58">
            <a:extLst>
              <a:ext uri="{FF2B5EF4-FFF2-40B4-BE49-F238E27FC236}">
                <a16:creationId xmlns:a16="http://schemas.microsoft.com/office/drawing/2014/main" id="{A62EAD0A-3AB8-405D-8683-B70C08E2F1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533" y="3688949"/>
            <a:ext cx="3618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 dirty="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1" name="TextBox 59">
            <a:extLst>
              <a:ext uri="{FF2B5EF4-FFF2-40B4-BE49-F238E27FC236}">
                <a16:creationId xmlns:a16="http://schemas.microsoft.com/office/drawing/2014/main" id="{DDAC3F92-35C4-41C8-ABA0-2DE645C1E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9823" y="4808425"/>
            <a:ext cx="3618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2" name="TextBox 60">
            <a:extLst>
              <a:ext uri="{FF2B5EF4-FFF2-40B4-BE49-F238E27FC236}">
                <a16:creationId xmlns:a16="http://schemas.microsoft.com/office/drawing/2014/main" id="{1BBBD9A6-9FB5-4C78-8758-582F08FA36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4191" y="4828348"/>
            <a:ext cx="361834" cy="369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 dirty="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23" name="TextBox 61">
            <a:extLst>
              <a:ext uri="{FF2B5EF4-FFF2-40B4-BE49-F238E27FC236}">
                <a16:creationId xmlns:a16="http://schemas.microsoft.com/office/drawing/2014/main" id="{9360BE6B-4FA1-4DE6-9187-C5B5EAC6F5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9413" y="4835577"/>
            <a:ext cx="3618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 dirty="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24" name="TextBox 62">
            <a:extLst>
              <a:ext uri="{FF2B5EF4-FFF2-40B4-BE49-F238E27FC236}">
                <a16:creationId xmlns:a16="http://schemas.microsoft.com/office/drawing/2014/main" id="{AAEE40D7-7FFE-4AE2-90DF-DF0725C162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77904" y="4838100"/>
            <a:ext cx="5762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 dirty="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41D9B4A-CBE8-4575-9141-0652BAF8349B}"/>
              </a:ext>
            </a:extLst>
          </p:cNvPr>
          <p:cNvSpPr/>
          <p:nvPr/>
        </p:nvSpPr>
        <p:spPr bwMode="auto">
          <a:xfrm>
            <a:off x="5358819" y="5852013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5A75F3E-0685-424B-8BF2-5E41A913CD9E}"/>
              </a:ext>
            </a:extLst>
          </p:cNvPr>
          <p:cNvSpPr/>
          <p:nvPr/>
        </p:nvSpPr>
        <p:spPr bwMode="auto">
          <a:xfrm>
            <a:off x="6146396" y="5891470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5633067-8AB1-4C32-A3DE-36A9F073A44C}"/>
              </a:ext>
            </a:extLst>
          </p:cNvPr>
          <p:cNvCxnSpPr>
            <a:cxnSpLocks/>
            <a:stCxn id="8" idx="4"/>
            <a:endCxn id="26" idx="0"/>
          </p:cNvCxnSpPr>
          <p:nvPr/>
        </p:nvCxnSpPr>
        <p:spPr bwMode="auto">
          <a:xfrm>
            <a:off x="6100856" y="5260573"/>
            <a:ext cx="407490" cy="63089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4697403-E07D-4442-9317-8F6B5C8032CD}"/>
              </a:ext>
            </a:extLst>
          </p:cNvPr>
          <p:cNvCxnSpPr>
            <a:cxnSpLocks/>
            <a:stCxn id="25" idx="0"/>
            <a:endCxn id="8" idx="4"/>
          </p:cNvCxnSpPr>
          <p:nvPr/>
        </p:nvCxnSpPr>
        <p:spPr bwMode="auto">
          <a:xfrm flipV="1">
            <a:off x="5720769" y="5260573"/>
            <a:ext cx="380087" cy="59144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61">
            <a:extLst>
              <a:ext uri="{FF2B5EF4-FFF2-40B4-BE49-F238E27FC236}">
                <a16:creationId xmlns:a16="http://schemas.microsoft.com/office/drawing/2014/main" id="{E44B8B32-46CE-4C7C-A2FD-ACB966727C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8581" y="6068511"/>
            <a:ext cx="3618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 dirty="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30" name="TextBox 62">
            <a:extLst>
              <a:ext uri="{FF2B5EF4-FFF2-40B4-BE49-F238E27FC236}">
                <a16:creationId xmlns:a16="http://schemas.microsoft.com/office/drawing/2014/main" id="{DFD37887-0513-413C-A854-AB7559339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3271" y="6029911"/>
            <a:ext cx="518967" cy="369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 dirty="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D2876B5-A6D9-4021-8BEB-A80F90C2AA78}"/>
              </a:ext>
            </a:extLst>
          </p:cNvPr>
          <p:cNvSpPr/>
          <p:nvPr/>
        </p:nvSpPr>
        <p:spPr bwMode="auto">
          <a:xfrm>
            <a:off x="6899543" y="5866232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5C31913-2AFE-4A1A-A801-154BC1491731}"/>
              </a:ext>
            </a:extLst>
          </p:cNvPr>
          <p:cNvCxnSpPr>
            <a:cxnSpLocks/>
            <a:stCxn id="31" idx="0"/>
            <a:endCxn id="9" idx="4"/>
          </p:cNvCxnSpPr>
          <p:nvPr/>
        </p:nvCxnSpPr>
        <p:spPr bwMode="auto">
          <a:xfrm flipV="1">
            <a:off x="7261493" y="5293628"/>
            <a:ext cx="215683" cy="5726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61">
            <a:extLst>
              <a:ext uri="{FF2B5EF4-FFF2-40B4-BE49-F238E27FC236}">
                <a16:creationId xmlns:a16="http://schemas.microsoft.com/office/drawing/2014/main" id="{A22192DD-2CE8-49F1-B871-230503AB6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5226" y="6023086"/>
            <a:ext cx="361834" cy="369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 dirty="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9FD84D0-095F-B741-D251-878777C5357B}"/>
              </a:ext>
            </a:extLst>
          </p:cNvPr>
          <p:cNvSpPr/>
          <p:nvPr/>
        </p:nvSpPr>
        <p:spPr>
          <a:xfrm>
            <a:off x="7800923" y="5977430"/>
            <a:ext cx="1765112" cy="45666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heapify</a:t>
            </a:r>
            <a:r>
              <a:rPr 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(7)</a:t>
            </a:r>
            <a:endParaRPr lang="en-CA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0734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 err="1"/>
              <a:t>Build</a:t>
            </a:r>
            <a:r>
              <a:rPr lang="en-US" altLang="he-IL" b="1" dirty="0" err="1">
                <a:solidFill>
                  <a:srgbClr val="FF0000"/>
                </a:solidFill>
              </a:rPr>
              <a:t>Max</a:t>
            </a:r>
            <a:r>
              <a:rPr lang="en-US" altLang="he-IL" dirty="0" err="1"/>
              <a:t>Heap</a:t>
            </a:r>
            <a:r>
              <a:rPr lang="en-US" altLang="he-IL" dirty="0"/>
              <a:t> in O(n) time</a:t>
            </a:r>
            <a:endParaRPr lang="de-DE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u="sng" dirty="0"/>
              <a:t>Goal</a:t>
            </a:r>
            <a:r>
              <a:rPr lang="en-US" altLang="he-IL" sz="2000" dirty="0"/>
              <a:t>: Given an array, turn it into a heap in O(n) time.</a:t>
            </a:r>
          </a:p>
          <a:p>
            <a:r>
              <a:rPr lang="en-US" altLang="he-IL" sz="2000" dirty="0"/>
              <a:t>[9,4,2,1,7,8,5,8,10,6]</a:t>
            </a:r>
          </a:p>
          <a:p>
            <a:br>
              <a:rPr lang="en-US" altLang="he-IL" sz="2000" u="sng" dirty="0"/>
            </a:br>
            <a:r>
              <a:rPr lang="en-US" altLang="he-IL" sz="2000" u="sng" dirty="0"/>
              <a:t>Algorithm</a:t>
            </a:r>
            <a:r>
              <a:rPr lang="en-US" altLang="he-IL" sz="2000" dirty="0"/>
              <a:t>: </a:t>
            </a:r>
          </a:p>
          <a:p>
            <a:pPr marL="457200" indent="-457200">
              <a:buAutoNum type="arabicPeriod"/>
            </a:pPr>
            <a:r>
              <a:rPr lang="en-US" altLang="he-IL" sz="2000" dirty="0"/>
              <a:t>Treat the array as a complete binary tree</a:t>
            </a:r>
          </a:p>
          <a:p>
            <a:pPr marL="457200" indent="-457200">
              <a:buAutoNum type="arabicPeriod"/>
            </a:pPr>
            <a:r>
              <a:rPr lang="en-US" altLang="he-IL" sz="2000" dirty="0"/>
              <a:t>For each vertex v starting from the bottom</a:t>
            </a:r>
          </a:p>
          <a:p>
            <a:r>
              <a:rPr lang="en-US" altLang="he-IL" sz="2000" dirty="0"/>
              <a:t>	2.1 Apply </a:t>
            </a:r>
            <a:r>
              <a:rPr lang="en-US" altLang="he-IL" sz="2000" dirty="0" err="1"/>
              <a:t>heapifyDown</a:t>
            </a:r>
            <a:r>
              <a:rPr lang="en-US" altLang="he-IL" sz="2000" dirty="0"/>
              <a:t>(v)</a:t>
            </a:r>
          </a:p>
          <a:p>
            <a:endParaRPr lang="en-US" altLang="he-IL" sz="2000" dirty="0"/>
          </a:p>
          <a:p>
            <a:r>
              <a:rPr lang="en-US" altLang="he-IL" sz="2000" u="sng" dirty="0"/>
              <a:t>Recall</a:t>
            </a:r>
            <a:r>
              <a:rPr lang="en-US" altLang="he-IL" sz="2000" dirty="0"/>
              <a:t>: </a:t>
            </a:r>
            <a:r>
              <a:rPr lang="en-US" altLang="he-IL" sz="2000" dirty="0" err="1"/>
              <a:t>heapifyDown</a:t>
            </a:r>
            <a:r>
              <a:rPr lang="en-US" altLang="he-IL" sz="2000" dirty="0"/>
              <a:t>(v) pushes v down</a:t>
            </a:r>
            <a:br>
              <a:rPr lang="en-US" altLang="he-IL" sz="2000" dirty="0"/>
            </a:br>
            <a:r>
              <a:rPr lang="en-US" altLang="he-IL" sz="2000" dirty="0"/>
              <a:t>until it satisfies the </a:t>
            </a:r>
            <a:r>
              <a:rPr lang="en-US" altLang="he-IL" sz="2000" b="1" dirty="0">
                <a:solidFill>
                  <a:srgbClr val="FF0000"/>
                </a:solidFill>
              </a:rPr>
              <a:t>max</a:t>
            </a:r>
            <a:r>
              <a:rPr lang="en-US" altLang="he-IL" sz="2000" dirty="0"/>
              <a:t>-heap condition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DB72CDA-18FD-4FE4-BD78-8395B85F8C38}"/>
              </a:ext>
            </a:extLst>
          </p:cNvPr>
          <p:cNvSpPr/>
          <p:nvPr/>
        </p:nvSpPr>
        <p:spPr bwMode="auto">
          <a:xfrm>
            <a:off x="7558574" y="2706120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92F6D9C-E068-49C4-B7AC-40ED926963AD}"/>
              </a:ext>
            </a:extLst>
          </p:cNvPr>
          <p:cNvSpPr/>
          <p:nvPr/>
        </p:nvSpPr>
        <p:spPr bwMode="auto">
          <a:xfrm>
            <a:off x="6683861" y="3584008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E3808F5-D937-493B-8BEC-AE2A5FB125AC}"/>
              </a:ext>
            </a:extLst>
          </p:cNvPr>
          <p:cNvSpPr/>
          <p:nvPr/>
        </p:nvSpPr>
        <p:spPr bwMode="auto">
          <a:xfrm>
            <a:off x="8519011" y="3496695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6E18423-E9AB-4586-97A7-D7D72F283B77}"/>
              </a:ext>
            </a:extLst>
          </p:cNvPr>
          <p:cNvSpPr/>
          <p:nvPr/>
        </p:nvSpPr>
        <p:spPr bwMode="auto">
          <a:xfrm>
            <a:off x="5738906" y="4616048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07423BD-1879-46A6-A3AD-6472000A2087}"/>
              </a:ext>
            </a:extLst>
          </p:cNvPr>
          <p:cNvSpPr/>
          <p:nvPr/>
        </p:nvSpPr>
        <p:spPr bwMode="auto">
          <a:xfrm>
            <a:off x="7115226" y="4649103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8D71991-95A2-424E-A0A4-55C26FC9C97C}"/>
              </a:ext>
            </a:extLst>
          </p:cNvPr>
          <p:cNvSpPr/>
          <p:nvPr/>
        </p:nvSpPr>
        <p:spPr bwMode="auto">
          <a:xfrm>
            <a:off x="8130074" y="4655030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EEC9F7-7EB8-4891-8B7C-77E8234D4B00}"/>
              </a:ext>
            </a:extLst>
          </p:cNvPr>
          <p:cNvSpPr/>
          <p:nvPr/>
        </p:nvSpPr>
        <p:spPr bwMode="auto">
          <a:xfrm>
            <a:off x="9095274" y="4655030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D82C079-BA49-4BF0-85A9-AB9981D41FAF}"/>
              </a:ext>
            </a:extLst>
          </p:cNvPr>
          <p:cNvCxnSpPr>
            <a:cxnSpLocks/>
            <a:stCxn id="5" idx="4"/>
            <a:endCxn id="7" idx="1"/>
          </p:cNvCxnSpPr>
          <p:nvPr/>
        </p:nvCxnSpPr>
        <p:spPr bwMode="auto">
          <a:xfrm>
            <a:off x="7920524" y="3350645"/>
            <a:ext cx="704500" cy="24043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44AC68B-8E5A-4B7D-AE4B-D25C8037F42E}"/>
              </a:ext>
            </a:extLst>
          </p:cNvPr>
          <p:cNvCxnSpPr>
            <a:cxnSpLocks/>
            <a:stCxn id="7" idx="4"/>
            <a:endCxn id="11" idx="0"/>
          </p:cNvCxnSpPr>
          <p:nvPr/>
        </p:nvCxnSpPr>
        <p:spPr bwMode="auto">
          <a:xfrm>
            <a:off x="8880961" y="4141220"/>
            <a:ext cx="576263" cy="51381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B1151C1-1D40-4A53-950A-44C1DC59340B}"/>
              </a:ext>
            </a:extLst>
          </p:cNvPr>
          <p:cNvCxnSpPr>
            <a:cxnSpLocks/>
            <a:stCxn id="5" idx="4"/>
            <a:endCxn id="6" idx="7"/>
          </p:cNvCxnSpPr>
          <p:nvPr/>
        </p:nvCxnSpPr>
        <p:spPr bwMode="auto">
          <a:xfrm flipH="1">
            <a:off x="7301748" y="3350645"/>
            <a:ext cx="618776" cy="3277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439E36-A625-40CB-8124-4E9B5FF16314}"/>
              </a:ext>
            </a:extLst>
          </p:cNvPr>
          <p:cNvCxnSpPr>
            <a:stCxn id="6" idx="4"/>
            <a:endCxn id="8" idx="7"/>
          </p:cNvCxnSpPr>
          <p:nvPr/>
        </p:nvCxnSpPr>
        <p:spPr bwMode="auto">
          <a:xfrm flipH="1">
            <a:off x="6356793" y="4228533"/>
            <a:ext cx="689018" cy="4819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3D89B7-15D7-4EA5-B135-57B9E640B278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 bwMode="auto">
          <a:xfrm flipH="1" flipV="1">
            <a:off x="7045811" y="4228533"/>
            <a:ext cx="431365" cy="42057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9D9CFCB-0194-4847-A599-04B8DC1A86E0}"/>
              </a:ext>
            </a:extLst>
          </p:cNvPr>
          <p:cNvCxnSpPr>
            <a:cxnSpLocks/>
            <a:stCxn id="10" idx="0"/>
            <a:endCxn id="7" idx="4"/>
          </p:cNvCxnSpPr>
          <p:nvPr/>
        </p:nvCxnSpPr>
        <p:spPr bwMode="auto">
          <a:xfrm flipV="1">
            <a:off x="8492024" y="4141220"/>
            <a:ext cx="388937" cy="51381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56">
            <a:extLst>
              <a:ext uri="{FF2B5EF4-FFF2-40B4-BE49-F238E27FC236}">
                <a16:creationId xmlns:a16="http://schemas.microsoft.com/office/drawing/2014/main" id="{6551DC3F-ADC0-4A50-B89A-585DFF4A7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1218" y="2898111"/>
            <a:ext cx="3618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 dirty="0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19" name="TextBox 57">
            <a:extLst>
              <a:ext uri="{FF2B5EF4-FFF2-40B4-BE49-F238E27FC236}">
                <a16:creationId xmlns:a16="http://schemas.microsoft.com/office/drawing/2014/main" id="{163E6645-1367-46CC-B01C-1A271AA4B2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253" y="3778213"/>
            <a:ext cx="3618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20" name="TextBox 58">
            <a:extLst>
              <a:ext uri="{FF2B5EF4-FFF2-40B4-BE49-F238E27FC236}">
                <a16:creationId xmlns:a16="http://schemas.microsoft.com/office/drawing/2014/main" id="{A62EAD0A-3AB8-405D-8683-B70C08E2F1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533" y="3688949"/>
            <a:ext cx="3618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 dirty="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1" name="TextBox 59">
            <a:extLst>
              <a:ext uri="{FF2B5EF4-FFF2-40B4-BE49-F238E27FC236}">
                <a16:creationId xmlns:a16="http://schemas.microsoft.com/office/drawing/2014/main" id="{DDAC3F92-35C4-41C8-ABA0-2DE645C1E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9823" y="4808425"/>
            <a:ext cx="3618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2" name="TextBox 60">
            <a:extLst>
              <a:ext uri="{FF2B5EF4-FFF2-40B4-BE49-F238E27FC236}">
                <a16:creationId xmlns:a16="http://schemas.microsoft.com/office/drawing/2014/main" id="{1BBBD9A6-9FB5-4C78-8758-582F08FA36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4191" y="4828348"/>
            <a:ext cx="361834" cy="369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 dirty="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23" name="TextBox 61">
            <a:extLst>
              <a:ext uri="{FF2B5EF4-FFF2-40B4-BE49-F238E27FC236}">
                <a16:creationId xmlns:a16="http://schemas.microsoft.com/office/drawing/2014/main" id="{9360BE6B-4FA1-4DE6-9187-C5B5EAC6F5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9413" y="4835577"/>
            <a:ext cx="3618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 dirty="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24" name="TextBox 62">
            <a:extLst>
              <a:ext uri="{FF2B5EF4-FFF2-40B4-BE49-F238E27FC236}">
                <a16:creationId xmlns:a16="http://schemas.microsoft.com/office/drawing/2014/main" id="{AAEE40D7-7FFE-4AE2-90DF-DF0725C162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77904" y="4838100"/>
            <a:ext cx="5762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 dirty="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41D9B4A-CBE8-4575-9141-0652BAF8349B}"/>
              </a:ext>
            </a:extLst>
          </p:cNvPr>
          <p:cNvSpPr/>
          <p:nvPr/>
        </p:nvSpPr>
        <p:spPr bwMode="auto">
          <a:xfrm>
            <a:off x="5358819" y="5852013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5A75F3E-0685-424B-8BF2-5E41A913CD9E}"/>
              </a:ext>
            </a:extLst>
          </p:cNvPr>
          <p:cNvSpPr/>
          <p:nvPr/>
        </p:nvSpPr>
        <p:spPr bwMode="auto">
          <a:xfrm>
            <a:off x="6146396" y="5891470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5633067-8AB1-4C32-A3DE-36A9F073A44C}"/>
              </a:ext>
            </a:extLst>
          </p:cNvPr>
          <p:cNvCxnSpPr>
            <a:cxnSpLocks/>
            <a:stCxn id="8" idx="4"/>
            <a:endCxn id="26" idx="0"/>
          </p:cNvCxnSpPr>
          <p:nvPr/>
        </p:nvCxnSpPr>
        <p:spPr bwMode="auto">
          <a:xfrm>
            <a:off x="6100856" y="5260573"/>
            <a:ext cx="407490" cy="63089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4697403-E07D-4442-9317-8F6B5C8032CD}"/>
              </a:ext>
            </a:extLst>
          </p:cNvPr>
          <p:cNvCxnSpPr>
            <a:cxnSpLocks/>
            <a:stCxn id="25" idx="0"/>
            <a:endCxn id="8" idx="4"/>
          </p:cNvCxnSpPr>
          <p:nvPr/>
        </p:nvCxnSpPr>
        <p:spPr bwMode="auto">
          <a:xfrm flipV="1">
            <a:off x="5720769" y="5260573"/>
            <a:ext cx="380087" cy="59144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61">
            <a:extLst>
              <a:ext uri="{FF2B5EF4-FFF2-40B4-BE49-F238E27FC236}">
                <a16:creationId xmlns:a16="http://schemas.microsoft.com/office/drawing/2014/main" id="{E44B8B32-46CE-4C7C-A2FD-ACB966727C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8581" y="6068511"/>
            <a:ext cx="3618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 dirty="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30" name="TextBox 62">
            <a:extLst>
              <a:ext uri="{FF2B5EF4-FFF2-40B4-BE49-F238E27FC236}">
                <a16:creationId xmlns:a16="http://schemas.microsoft.com/office/drawing/2014/main" id="{DFD37887-0513-413C-A854-AB7559339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3271" y="6029911"/>
            <a:ext cx="518967" cy="369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 dirty="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D2876B5-A6D9-4021-8BEB-A80F90C2AA78}"/>
              </a:ext>
            </a:extLst>
          </p:cNvPr>
          <p:cNvSpPr/>
          <p:nvPr/>
        </p:nvSpPr>
        <p:spPr bwMode="auto">
          <a:xfrm>
            <a:off x="6899543" y="5866232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5C31913-2AFE-4A1A-A801-154BC1491731}"/>
              </a:ext>
            </a:extLst>
          </p:cNvPr>
          <p:cNvCxnSpPr>
            <a:cxnSpLocks/>
            <a:stCxn id="31" idx="0"/>
            <a:endCxn id="9" idx="4"/>
          </p:cNvCxnSpPr>
          <p:nvPr/>
        </p:nvCxnSpPr>
        <p:spPr bwMode="auto">
          <a:xfrm flipV="1">
            <a:off x="7261493" y="5293628"/>
            <a:ext cx="215683" cy="5726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61">
            <a:extLst>
              <a:ext uri="{FF2B5EF4-FFF2-40B4-BE49-F238E27FC236}">
                <a16:creationId xmlns:a16="http://schemas.microsoft.com/office/drawing/2014/main" id="{A22192DD-2CE8-49F1-B871-230503AB6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5226" y="6023086"/>
            <a:ext cx="361834" cy="369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 dirty="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9FD84D0-095F-B741-D251-878777C5357B}"/>
              </a:ext>
            </a:extLst>
          </p:cNvPr>
          <p:cNvSpPr/>
          <p:nvPr/>
        </p:nvSpPr>
        <p:spPr>
          <a:xfrm>
            <a:off x="7800923" y="5977430"/>
            <a:ext cx="1765112" cy="45666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heapify</a:t>
            </a:r>
            <a:r>
              <a:rPr 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(1)</a:t>
            </a:r>
            <a:endParaRPr lang="en-CA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85837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2 -0.00357 L -0.05213 0.07812 C -0.06268 0.09596 -0.06662 0.11507 -0.06142 0.12956 C -0.05591 0.14636 -0.04315 0.15434 -0.02662 0.15623 L 0.05118 0.16421 " pathEditMode="relative" rAng="3960000" ptsTypes="AAAAA">
                                      <p:cBhvr>
                                        <p:cTn id="1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6" y="1087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9.44882E-7 -4.25871E-6 L 0.05291 -0.07433 C 0.06598 -0.0905 0.07039 -0.10877 0.06661 -0.12494 C 0.06252 -0.14279 0.05102 -0.15371 0.03401 -0.15791 L -0.04126 -0.17996 " pathEditMode="relative" rAng="15180000" ptsTypes="AAAAA">
                                      <p:cBhvr>
                                        <p:cTn id="1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83" y="-10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0" grpId="0"/>
      <p:bldP spid="34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 err="1"/>
              <a:t>Build</a:t>
            </a:r>
            <a:r>
              <a:rPr lang="en-US" altLang="he-IL" b="1" dirty="0" err="1">
                <a:solidFill>
                  <a:srgbClr val="FF0000"/>
                </a:solidFill>
              </a:rPr>
              <a:t>Max</a:t>
            </a:r>
            <a:r>
              <a:rPr lang="en-US" altLang="he-IL" dirty="0" err="1"/>
              <a:t>Heap</a:t>
            </a:r>
            <a:r>
              <a:rPr lang="en-US" altLang="he-IL" dirty="0"/>
              <a:t> in O(n) time</a:t>
            </a:r>
            <a:endParaRPr lang="de-DE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u="sng" dirty="0"/>
              <a:t>Goal</a:t>
            </a:r>
            <a:r>
              <a:rPr lang="en-US" altLang="he-IL" sz="2000" dirty="0"/>
              <a:t>: Given an array, turn it into a heap in O(n) time.</a:t>
            </a:r>
          </a:p>
          <a:p>
            <a:r>
              <a:rPr lang="en-US" altLang="he-IL" sz="2000" dirty="0"/>
              <a:t>[9,4,2,1,7,8,5,8,10,6]</a:t>
            </a:r>
          </a:p>
          <a:p>
            <a:br>
              <a:rPr lang="en-US" altLang="he-IL" sz="2000" u="sng" dirty="0"/>
            </a:br>
            <a:r>
              <a:rPr lang="en-US" altLang="he-IL" sz="2000" u="sng" dirty="0"/>
              <a:t>Algorithm</a:t>
            </a:r>
            <a:r>
              <a:rPr lang="en-US" altLang="he-IL" sz="2000" dirty="0"/>
              <a:t>: </a:t>
            </a:r>
          </a:p>
          <a:p>
            <a:pPr marL="457200" indent="-457200">
              <a:buAutoNum type="arabicPeriod"/>
            </a:pPr>
            <a:r>
              <a:rPr lang="en-US" altLang="he-IL" sz="2000" dirty="0"/>
              <a:t>Treat the array as a complete binary tree</a:t>
            </a:r>
          </a:p>
          <a:p>
            <a:pPr marL="457200" indent="-457200">
              <a:buAutoNum type="arabicPeriod"/>
            </a:pPr>
            <a:r>
              <a:rPr lang="en-US" altLang="he-IL" sz="2000" dirty="0"/>
              <a:t>For each vertex v starting from the bottom</a:t>
            </a:r>
          </a:p>
          <a:p>
            <a:r>
              <a:rPr lang="en-US" altLang="he-IL" sz="2000" dirty="0"/>
              <a:t>	2.1 Apply </a:t>
            </a:r>
            <a:r>
              <a:rPr lang="en-US" altLang="he-IL" sz="2000" dirty="0" err="1"/>
              <a:t>heapifyDown</a:t>
            </a:r>
            <a:r>
              <a:rPr lang="en-US" altLang="he-IL" sz="2000" dirty="0"/>
              <a:t>(v)</a:t>
            </a:r>
          </a:p>
          <a:p>
            <a:endParaRPr lang="en-US" altLang="he-IL" sz="2000" dirty="0"/>
          </a:p>
          <a:p>
            <a:r>
              <a:rPr lang="en-US" altLang="he-IL" sz="2000" u="sng" dirty="0"/>
              <a:t>Recall</a:t>
            </a:r>
            <a:r>
              <a:rPr lang="en-US" altLang="he-IL" sz="2000" dirty="0"/>
              <a:t>: </a:t>
            </a:r>
            <a:r>
              <a:rPr lang="en-US" altLang="he-IL" sz="2000" dirty="0" err="1"/>
              <a:t>heapifyDown</a:t>
            </a:r>
            <a:r>
              <a:rPr lang="en-US" altLang="he-IL" sz="2000" dirty="0"/>
              <a:t>(v) pushes v down</a:t>
            </a:r>
            <a:br>
              <a:rPr lang="en-US" altLang="he-IL" sz="2000" dirty="0"/>
            </a:br>
            <a:r>
              <a:rPr lang="en-US" altLang="he-IL" sz="2000" dirty="0"/>
              <a:t>until it satisfies the </a:t>
            </a:r>
            <a:r>
              <a:rPr lang="en-US" altLang="he-IL" sz="2000" b="1" dirty="0">
                <a:solidFill>
                  <a:srgbClr val="FF0000"/>
                </a:solidFill>
              </a:rPr>
              <a:t>max</a:t>
            </a:r>
            <a:r>
              <a:rPr lang="en-US" altLang="he-IL" sz="2000" dirty="0"/>
              <a:t>-heap condition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DB72CDA-18FD-4FE4-BD78-8395B85F8C38}"/>
              </a:ext>
            </a:extLst>
          </p:cNvPr>
          <p:cNvSpPr/>
          <p:nvPr/>
        </p:nvSpPr>
        <p:spPr bwMode="auto">
          <a:xfrm>
            <a:off x="7558574" y="2706120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92F6D9C-E068-49C4-B7AC-40ED926963AD}"/>
              </a:ext>
            </a:extLst>
          </p:cNvPr>
          <p:cNvSpPr/>
          <p:nvPr/>
        </p:nvSpPr>
        <p:spPr bwMode="auto">
          <a:xfrm>
            <a:off x="6683861" y="3584008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E3808F5-D937-493B-8BEC-AE2A5FB125AC}"/>
              </a:ext>
            </a:extLst>
          </p:cNvPr>
          <p:cNvSpPr/>
          <p:nvPr/>
        </p:nvSpPr>
        <p:spPr bwMode="auto">
          <a:xfrm>
            <a:off x="8519011" y="3496695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6E18423-E9AB-4586-97A7-D7D72F283B77}"/>
              </a:ext>
            </a:extLst>
          </p:cNvPr>
          <p:cNvSpPr/>
          <p:nvPr/>
        </p:nvSpPr>
        <p:spPr bwMode="auto">
          <a:xfrm>
            <a:off x="5738906" y="4616048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07423BD-1879-46A6-A3AD-6472000A2087}"/>
              </a:ext>
            </a:extLst>
          </p:cNvPr>
          <p:cNvSpPr/>
          <p:nvPr/>
        </p:nvSpPr>
        <p:spPr bwMode="auto">
          <a:xfrm>
            <a:off x="7115226" y="4649103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8D71991-95A2-424E-A0A4-55C26FC9C97C}"/>
              </a:ext>
            </a:extLst>
          </p:cNvPr>
          <p:cNvSpPr/>
          <p:nvPr/>
        </p:nvSpPr>
        <p:spPr bwMode="auto">
          <a:xfrm>
            <a:off x="8130074" y="4655030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EEC9F7-7EB8-4891-8B7C-77E8234D4B00}"/>
              </a:ext>
            </a:extLst>
          </p:cNvPr>
          <p:cNvSpPr/>
          <p:nvPr/>
        </p:nvSpPr>
        <p:spPr bwMode="auto">
          <a:xfrm>
            <a:off x="9095274" y="4655030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D82C079-BA49-4BF0-85A9-AB9981D41FAF}"/>
              </a:ext>
            </a:extLst>
          </p:cNvPr>
          <p:cNvCxnSpPr>
            <a:cxnSpLocks/>
            <a:stCxn id="5" idx="4"/>
            <a:endCxn id="7" idx="1"/>
          </p:cNvCxnSpPr>
          <p:nvPr/>
        </p:nvCxnSpPr>
        <p:spPr bwMode="auto">
          <a:xfrm>
            <a:off x="7920524" y="3350645"/>
            <a:ext cx="704500" cy="24043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44AC68B-8E5A-4B7D-AE4B-D25C8037F42E}"/>
              </a:ext>
            </a:extLst>
          </p:cNvPr>
          <p:cNvCxnSpPr>
            <a:cxnSpLocks/>
            <a:stCxn id="7" idx="4"/>
            <a:endCxn id="11" idx="0"/>
          </p:cNvCxnSpPr>
          <p:nvPr/>
        </p:nvCxnSpPr>
        <p:spPr bwMode="auto">
          <a:xfrm>
            <a:off x="8880961" y="4141220"/>
            <a:ext cx="576263" cy="51381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B1151C1-1D40-4A53-950A-44C1DC59340B}"/>
              </a:ext>
            </a:extLst>
          </p:cNvPr>
          <p:cNvCxnSpPr>
            <a:cxnSpLocks/>
            <a:stCxn id="5" idx="4"/>
            <a:endCxn id="6" idx="7"/>
          </p:cNvCxnSpPr>
          <p:nvPr/>
        </p:nvCxnSpPr>
        <p:spPr bwMode="auto">
          <a:xfrm flipH="1">
            <a:off x="7301748" y="3350645"/>
            <a:ext cx="618776" cy="3277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439E36-A625-40CB-8124-4E9B5FF16314}"/>
              </a:ext>
            </a:extLst>
          </p:cNvPr>
          <p:cNvCxnSpPr>
            <a:stCxn id="6" idx="4"/>
            <a:endCxn id="8" idx="7"/>
          </p:cNvCxnSpPr>
          <p:nvPr/>
        </p:nvCxnSpPr>
        <p:spPr bwMode="auto">
          <a:xfrm flipH="1">
            <a:off x="6356793" y="4228533"/>
            <a:ext cx="689018" cy="4819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3D89B7-15D7-4EA5-B135-57B9E640B278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 bwMode="auto">
          <a:xfrm flipH="1" flipV="1">
            <a:off x="7045811" y="4228533"/>
            <a:ext cx="431365" cy="42057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9D9CFCB-0194-4847-A599-04B8DC1A86E0}"/>
              </a:ext>
            </a:extLst>
          </p:cNvPr>
          <p:cNvCxnSpPr>
            <a:cxnSpLocks/>
            <a:stCxn id="10" idx="0"/>
            <a:endCxn id="7" idx="4"/>
          </p:cNvCxnSpPr>
          <p:nvPr/>
        </p:nvCxnSpPr>
        <p:spPr bwMode="auto">
          <a:xfrm flipV="1">
            <a:off x="8492024" y="4141220"/>
            <a:ext cx="388937" cy="51381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56">
            <a:extLst>
              <a:ext uri="{FF2B5EF4-FFF2-40B4-BE49-F238E27FC236}">
                <a16:creationId xmlns:a16="http://schemas.microsoft.com/office/drawing/2014/main" id="{6551DC3F-ADC0-4A50-B89A-585DFF4A7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1218" y="2898111"/>
            <a:ext cx="3618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 dirty="0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19" name="TextBox 57">
            <a:extLst>
              <a:ext uri="{FF2B5EF4-FFF2-40B4-BE49-F238E27FC236}">
                <a16:creationId xmlns:a16="http://schemas.microsoft.com/office/drawing/2014/main" id="{163E6645-1367-46CC-B01C-1A271AA4B2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253" y="3778213"/>
            <a:ext cx="3618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20" name="TextBox 58">
            <a:extLst>
              <a:ext uri="{FF2B5EF4-FFF2-40B4-BE49-F238E27FC236}">
                <a16:creationId xmlns:a16="http://schemas.microsoft.com/office/drawing/2014/main" id="{A62EAD0A-3AB8-405D-8683-B70C08E2F1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533" y="3688949"/>
            <a:ext cx="3618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 dirty="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1" name="TextBox 59">
            <a:extLst>
              <a:ext uri="{FF2B5EF4-FFF2-40B4-BE49-F238E27FC236}">
                <a16:creationId xmlns:a16="http://schemas.microsoft.com/office/drawing/2014/main" id="{DDAC3F92-35C4-41C8-ABA0-2DE645C1E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9823" y="4808425"/>
            <a:ext cx="5611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 dirty="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22" name="TextBox 60">
            <a:extLst>
              <a:ext uri="{FF2B5EF4-FFF2-40B4-BE49-F238E27FC236}">
                <a16:creationId xmlns:a16="http://schemas.microsoft.com/office/drawing/2014/main" id="{1BBBD9A6-9FB5-4C78-8758-582F08FA36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4191" y="4828348"/>
            <a:ext cx="361834" cy="369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 dirty="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23" name="TextBox 61">
            <a:extLst>
              <a:ext uri="{FF2B5EF4-FFF2-40B4-BE49-F238E27FC236}">
                <a16:creationId xmlns:a16="http://schemas.microsoft.com/office/drawing/2014/main" id="{9360BE6B-4FA1-4DE6-9187-C5B5EAC6F5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9413" y="4835577"/>
            <a:ext cx="3618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 dirty="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24" name="TextBox 62">
            <a:extLst>
              <a:ext uri="{FF2B5EF4-FFF2-40B4-BE49-F238E27FC236}">
                <a16:creationId xmlns:a16="http://schemas.microsoft.com/office/drawing/2014/main" id="{AAEE40D7-7FFE-4AE2-90DF-DF0725C162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77904" y="4838100"/>
            <a:ext cx="5762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 dirty="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41D9B4A-CBE8-4575-9141-0652BAF8349B}"/>
              </a:ext>
            </a:extLst>
          </p:cNvPr>
          <p:cNvSpPr/>
          <p:nvPr/>
        </p:nvSpPr>
        <p:spPr bwMode="auto">
          <a:xfrm>
            <a:off x="5358819" y="5852013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5A75F3E-0685-424B-8BF2-5E41A913CD9E}"/>
              </a:ext>
            </a:extLst>
          </p:cNvPr>
          <p:cNvSpPr/>
          <p:nvPr/>
        </p:nvSpPr>
        <p:spPr bwMode="auto">
          <a:xfrm>
            <a:off x="6146396" y="5891470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5633067-8AB1-4C32-A3DE-36A9F073A44C}"/>
              </a:ext>
            </a:extLst>
          </p:cNvPr>
          <p:cNvCxnSpPr>
            <a:cxnSpLocks/>
            <a:stCxn id="8" idx="4"/>
            <a:endCxn id="26" idx="0"/>
          </p:cNvCxnSpPr>
          <p:nvPr/>
        </p:nvCxnSpPr>
        <p:spPr bwMode="auto">
          <a:xfrm>
            <a:off x="6100856" y="5260573"/>
            <a:ext cx="407490" cy="63089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4697403-E07D-4442-9317-8F6B5C8032CD}"/>
              </a:ext>
            </a:extLst>
          </p:cNvPr>
          <p:cNvCxnSpPr>
            <a:cxnSpLocks/>
            <a:stCxn id="25" idx="0"/>
            <a:endCxn id="8" idx="4"/>
          </p:cNvCxnSpPr>
          <p:nvPr/>
        </p:nvCxnSpPr>
        <p:spPr bwMode="auto">
          <a:xfrm flipV="1">
            <a:off x="5720769" y="5260573"/>
            <a:ext cx="380087" cy="59144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61">
            <a:extLst>
              <a:ext uri="{FF2B5EF4-FFF2-40B4-BE49-F238E27FC236}">
                <a16:creationId xmlns:a16="http://schemas.microsoft.com/office/drawing/2014/main" id="{E44B8B32-46CE-4C7C-A2FD-ACB966727C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8581" y="6068511"/>
            <a:ext cx="3618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 dirty="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30" name="TextBox 62">
            <a:extLst>
              <a:ext uri="{FF2B5EF4-FFF2-40B4-BE49-F238E27FC236}">
                <a16:creationId xmlns:a16="http://schemas.microsoft.com/office/drawing/2014/main" id="{DFD37887-0513-413C-A854-AB7559339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3271" y="6029911"/>
            <a:ext cx="518967" cy="369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D2876B5-A6D9-4021-8BEB-A80F90C2AA78}"/>
              </a:ext>
            </a:extLst>
          </p:cNvPr>
          <p:cNvSpPr/>
          <p:nvPr/>
        </p:nvSpPr>
        <p:spPr bwMode="auto">
          <a:xfrm>
            <a:off x="6899543" y="5866232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5C31913-2AFE-4A1A-A801-154BC1491731}"/>
              </a:ext>
            </a:extLst>
          </p:cNvPr>
          <p:cNvCxnSpPr>
            <a:cxnSpLocks/>
            <a:stCxn id="31" idx="0"/>
            <a:endCxn id="9" idx="4"/>
          </p:cNvCxnSpPr>
          <p:nvPr/>
        </p:nvCxnSpPr>
        <p:spPr bwMode="auto">
          <a:xfrm flipV="1">
            <a:off x="7261493" y="5293628"/>
            <a:ext cx="215683" cy="5726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61">
            <a:extLst>
              <a:ext uri="{FF2B5EF4-FFF2-40B4-BE49-F238E27FC236}">
                <a16:creationId xmlns:a16="http://schemas.microsoft.com/office/drawing/2014/main" id="{A22192DD-2CE8-49F1-B871-230503AB6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5226" y="6023086"/>
            <a:ext cx="361834" cy="369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 dirty="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9FD84D0-095F-B741-D251-878777C5357B}"/>
              </a:ext>
            </a:extLst>
          </p:cNvPr>
          <p:cNvSpPr/>
          <p:nvPr/>
        </p:nvSpPr>
        <p:spPr>
          <a:xfrm>
            <a:off x="7800923" y="5977430"/>
            <a:ext cx="1765112" cy="45666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heapify</a:t>
            </a:r>
            <a:r>
              <a:rPr 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(2)</a:t>
            </a:r>
            <a:endParaRPr lang="en-CA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6086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84 -0.00084 L -0.08756 0.0063 C -0.10552 0.00777 -0.11859 0.01575 -0.12189 0.02793 C -0.12567 0.04284 -0.11875 0.05922 -0.1041 0.07413 L -0.0389 0.14637 " pathEditMode="relative" rAng="6480000" ptsTypes="AAAAA">
                                      <p:cBhvr>
                                        <p:cTn id="10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50" y="516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35 -0.00567 L 0.04031 -0.02856 C 0.05165 -0.03339 0.05937 -0.04326 0.06204 -0.05502 C 0.06503 -0.06951 0.0622 -0.08337 0.0548 -0.09471 L 0.02236 -0.14931 " pathEditMode="relative" rAng="17160000" ptsTypes="AAAAA">
                                      <p:cBhvr>
                                        <p:cTn id="1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99" y="-6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3" grpId="0"/>
      <p:bldP spid="3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 err="1"/>
              <a:t>Build</a:t>
            </a:r>
            <a:r>
              <a:rPr lang="en-US" altLang="he-IL" b="1" dirty="0" err="1">
                <a:solidFill>
                  <a:srgbClr val="FF0000"/>
                </a:solidFill>
              </a:rPr>
              <a:t>Max</a:t>
            </a:r>
            <a:r>
              <a:rPr lang="en-US" altLang="he-IL" dirty="0" err="1"/>
              <a:t>Heap</a:t>
            </a:r>
            <a:r>
              <a:rPr lang="en-US" altLang="he-IL" dirty="0"/>
              <a:t> in O(n) time</a:t>
            </a:r>
            <a:endParaRPr lang="de-DE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u="sng" dirty="0"/>
              <a:t>Goal</a:t>
            </a:r>
            <a:r>
              <a:rPr lang="en-US" altLang="he-IL" sz="2000" dirty="0"/>
              <a:t>: Given an array, turn it into a heap in O(n) time.</a:t>
            </a:r>
          </a:p>
          <a:p>
            <a:r>
              <a:rPr lang="en-US" altLang="he-IL" sz="2000" dirty="0"/>
              <a:t>[9,4,2,1,7,8,5,8,10,6]</a:t>
            </a:r>
          </a:p>
          <a:p>
            <a:br>
              <a:rPr lang="en-US" altLang="he-IL" sz="2000" u="sng" dirty="0"/>
            </a:br>
            <a:r>
              <a:rPr lang="en-US" altLang="he-IL" sz="2000" u="sng" dirty="0"/>
              <a:t>Algorithm</a:t>
            </a:r>
            <a:r>
              <a:rPr lang="en-US" altLang="he-IL" sz="2000" dirty="0"/>
              <a:t>: </a:t>
            </a:r>
          </a:p>
          <a:p>
            <a:pPr marL="457200" indent="-457200">
              <a:buAutoNum type="arabicPeriod"/>
            </a:pPr>
            <a:r>
              <a:rPr lang="en-US" altLang="he-IL" sz="2000" dirty="0"/>
              <a:t>Treat the array as a complete binary tree</a:t>
            </a:r>
          </a:p>
          <a:p>
            <a:pPr marL="457200" indent="-457200">
              <a:buAutoNum type="arabicPeriod"/>
            </a:pPr>
            <a:r>
              <a:rPr lang="en-US" altLang="he-IL" sz="2000" dirty="0"/>
              <a:t>For each vertex v starting from the bottom</a:t>
            </a:r>
          </a:p>
          <a:p>
            <a:r>
              <a:rPr lang="en-US" altLang="he-IL" sz="2000" dirty="0"/>
              <a:t>	2.1 Apply </a:t>
            </a:r>
            <a:r>
              <a:rPr lang="en-US" altLang="he-IL" sz="2000" dirty="0" err="1"/>
              <a:t>heapifyDown</a:t>
            </a:r>
            <a:r>
              <a:rPr lang="en-US" altLang="he-IL" sz="2000" dirty="0"/>
              <a:t>(v)</a:t>
            </a:r>
          </a:p>
          <a:p>
            <a:endParaRPr lang="en-US" altLang="he-IL" sz="2000" dirty="0"/>
          </a:p>
          <a:p>
            <a:r>
              <a:rPr lang="en-US" altLang="he-IL" sz="2000" u="sng" dirty="0"/>
              <a:t>Recall</a:t>
            </a:r>
            <a:r>
              <a:rPr lang="en-US" altLang="he-IL" sz="2000" dirty="0"/>
              <a:t>: </a:t>
            </a:r>
            <a:r>
              <a:rPr lang="en-US" altLang="he-IL" sz="2000" dirty="0" err="1"/>
              <a:t>heapifyDown</a:t>
            </a:r>
            <a:r>
              <a:rPr lang="en-US" altLang="he-IL" sz="2000" dirty="0"/>
              <a:t>(v) pushes v down</a:t>
            </a:r>
            <a:br>
              <a:rPr lang="en-US" altLang="he-IL" sz="2000" dirty="0"/>
            </a:br>
            <a:r>
              <a:rPr lang="en-US" altLang="he-IL" sz="2000" dirty="0"/>
              <a:t>until it satisfies the </a:t>
            </a:r>
            <a:r>
              <a:rPr lang="en-US" altLang="he-IL" sz="2000" b="1" dirty="0">
                <a:solidFill>
                  <a:srgbClr val="FF0000"/>
                </a:solidFill>
              </a:rPr>
              <a:t>max</a:t>
            </a:r>
            <a:r>
              <a:rPr lang="en-US" altLang="he-IL" sz="2000" dirty="0"/>
              <a:t>-heap condition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DB72CDA-18FD-4FE4-BD78-8395B85F8C38}"/>
              </a:ext>
            </a:extLst>
          </p:cNvPr>
          <p:cNvSpPr/>
          <p:nvPr/>
        </p:nvSpPr>
        <p:spPr bwMode="auto">
          <a:xfrm>
            <a:off x="7558574" y="2706120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92F6D9C-E068-49C4-B7AC-40ED926963AD}"/>
              </a:ext>
            </a:extLst>
          </p:cNvPr>
          <p:cNvSpPr/>
          <p:nvPr/>
        </p:nvSpPr>
        <p:spPr bwMode="auto">
          <a:xfrm>
            <a:off x="6683861" y="3584008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E3808F5-D937-493B-8BEC-AE2A5FB125AC}"/>
              </a:ext>
            </a:extLst>
          </p:cNvPr>
          <p:cNvSpPr/>
          <p:nvPr/>
        </p:nvSpPr>
        <p:spPr bwMode="auto">
          <a:xfrm>
            <a:off x="8519011" y="3496695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6E18423-E9AB-4586-97A7-D7D72F283B77}"/>
              </a:ext>
            </a:extLst>
          </p:cNvPr>
          <p:cNvSpPr/>
          <p:nvPr/>
        </p:nvSpPr>
        <p:spPr bwMode="auto">
          <a:xfrm>
            <a:off x="5738906" y="4616048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07423BD-1879-46A6-A3AD-6472000A2087}"/>
              </a:ext>
            </a:extLst>
          </p:cNvPr>
          <p:cNvSpPr/>
          <p:nvPr/>
        </p:nvSpPr>
        <p:spPr bwMode="auto">
          <a:xfrm>
            <a:off x="7115226" y="4649103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8D71991-95A2-424E-A0A4-55C26FC9C97C}"/>
              </a:ext>
            </a:extLst>
          </p:cNvPr>
          <p:cNvSpPr/>
          <p:nvPr/>
        </p:nvSpPr>
        <p:spPr bwMode="auto">
          <a:xfrm>
            <a:off x="8130074" y="4655030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EEC9F7-7EB8-4891-8B7C-77E8234D4B00}"/>
              </a:ext>
            </a:extLst>
          </p:cNvPr>
          <p:cNvSpPr/>
          <p:nvPr/>
        </p:nvSpPr>
        <p:spPr bwMode="auto">
          <a:xfrm>
            <a:off x="9095274" y="4655030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D82C079-BA49-4BF0-85A9-AB9981D41FAF}"/>
              </a:ext>
            </a:extLst>
          </p:cNvPr>
          <p:cNvCxnSpPr>
            <a:cxnSpLocks/>
            <a:stCxn id="5" idx="4"/>
            <a:endCxn id="7" idx="1"/>
          </p:cNvCxnSpPr>
          <p:nvPr/>
        </p:nvCxnSpPr>
        <p:spPr bwMode="auto">
          <a:xfrm>
            <a:off x="7920524" y="3350645"/>
            <a:ext cx="704500" cy="24043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44AC68B-8E5A-4B7D-AE4B-D25C8037F42E}"/>
              </a:ext>
            </a:extLst>
          </p:cNvPr>
          <p:cNvCxnSpPr>
            <a:cxnSpLocks/>
            <a:stCxn id="7" idx="4"/>
            <a:endCxn id="11" idx="0"/>
          </p:cNvCxnSpPr>
          <p:nvPr/>
        </p:nvCxnSpPr>
        <p:spPr bwMode="auto">
          <a:xfrm>
            <a:off x="8880961" y="4141220"/>
            <a:ext cx="576263" cy="51381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B1151C1-1D40-4A53-950A-44C1DC59340B}"/>
              </a:ext>
            </a:extLst>
          </p:cNvPr>
          <p:cNvCxnSpPr>
            <a:cxnSpLocks/>
            <a:stCxn id="5" idx="4"/>
            <a:endCxn id="6" idx="7"/>
          </p:cNvCxnSpPr>
          <p:nvPr/>
        </p:nvCxnSpPr>
        <p:spPr bwMode="auto">
          <a:xfrm flipH="1">
            <a:off x="7301748" y="3350645"/>
            <a:ext cx="618776" cy="3277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439E36-A625-40CB-8124-4E9B5FF16314}"/>
              </a:ext>
            </a:extLst>
          </p:cNvPr>
          <p:cNvCxnSpPr>
            <a:stCxn id="6" idx="4"/>
            <a:endCxn id="8" idx="7"/>
          </p:cNvCxnSpPr>
          <p:nvPr/>
        </p:nvCxnSpPr>
        <p:spPr bwMode="auto">
          <a:xfrm flipH="1">
            <a:off x="6356793" y="4228533"/>
            <a:ext cx="689018" cy="4819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3D89B7-15D7-4EA5-B135-57B9E640B278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 bwMode="auto">
          <a:xfrm flipH="1" flipV="1">
            <a:off x="7045811" y="4228533"/>
            <a:ext cx="431365" cy="42057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9D9CFCB-0194-4847-A599-04B8DC1A86E0}"/>
              </a:ext>
            </a:extLst>
          </p:cNvPr>
          <p:cNvCxnSpPr>
            <a:cxnSpLocks/>
            <a:stCxn id="10" idx="0"/>
            <a:endCxn id="7" idx="4"/>
          </p:cNvCxnSpPr>
          <p:nvPr/>
        </p:nvCxnSpPr>
        <p:spPr bwMode="auto">
          <a:xfrm flipV="1">
            <a:off x="8492024" y="4141220"/>
            <a:ext cx="388937" cy="51381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56">
            <a:extLst>
              <a:ext uri="{FF2B5EF4-FFF2-40B4-BE49-F238E27FC236}">
                <a16:creationId xmlns:a16="http://schemas.microsoft.com/office/drawing/2014/main" id="{6551DC3F-ADC0-4A50-B89A-585DFF4A7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1218" y="2898111"/>
            <a:ext cx="3618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 dirty="0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19" name="TextBox 57">
            <a:extLst>
              <a:ext uri="{FF2B5EF4-FFF2-40B4-BE49-F238E27FC236}">
                <a16:creationId xmlns:a16="http://schemas.microsoft.com/office/drawing/2014/main" id="{163E6645-1367-46CC-B01C-1A271AA4B2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253" y="3778213"/>
            <a:ext cx="3618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20" name="TextBox 58">
            <a:extLst>
              <a:ext uri="{FF2B5EF4-FFF2-40B4-BE49-F238E27FC236}">
                <a16:creationId xmlns:a16="http://schemas.microsoft.com/office/drawing/2014/main" id="{A62EAD0A-3AB8-405D-8683-B70C08E2F1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533" y="3688949"/>
            <a:ext cx="3618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 dirty="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21" name="TextBox 59">
            <a:extLst>
              <a:ext uri="{FF2B5EF4-FFF2-40B4-BE49-F238E27FC236}">
                <a16:creationId xmlns:a16="http://schemas.microsoft.com/office/drawing/2014/main" id="{DDAC3F92-35C4-41C8-ABA0-2DE645C1E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9823" y="4808425"/>
            <a:ext cx="6887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 dirty="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22" name="TextBox 60">
            <a:extLst>
              <a:ext uri="{FF2B5EF4-FFF2-40B4-BE49-F238E27FC236}">
                <a16:creationId xmlns:a16="http://schemas.microsoft.com/office/drawing/2014/main" id="{1BBBD9A6-9FB5-4C78-8758-582F08FA36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4191" y="4828348"/>
            <a:ext cx="361834" cy="369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 dirty="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23" name="TextBox 61">
            <a:extLst>
              <a:ext uri="{FF2B5EF4-FFF2-40B4-BE49-F238E27FC236}">
                <a16:creationId xmlns:a16="http://schemas.microsoft.com/office/drawing/2014/main" id="{9360BE6B-4FA1-4DE6-9187-C5B5EAC6F5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9413" y="4835577"/>
            <a:ext cx="3618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 dirty="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4" name="TextBox 62">
            <a:extLst>
              <a:ext uri="{FF2B5EF4-FFF2-40B4-BE49-F238E27FC236}">
                <a16:creationId xmlns:a16="http://schemas.microsoft.com/office/drawing/2014/main" id="{AAEE40D7-7FFE-4AE2-90DF-DF0725C162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77904" y="4838100"/>
            <a:ext cx="5762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 dirty="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41D9B4A-CBE8-4575-9141-0652BAF8349B}"/>
              </a:ext>
            </a:extLst>
          </p:cNvPr>
          <p:cNvSpPr/>
          <p:nvPr/>
        </p:nvSpPr>
        <p:spPr bwMode="auto">
          <a:xfrm>
            <a:off x="5358819" y="5852013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5A75F3E-0685-424B-8BF2-5E41A913CD9E}"/>
              </a:ext>
            </a:extLst>
          </p:cNvPr>
          <p:cNvSpPr/>
          <p:nvPr/>
        </p:nvSpPr>
        <p:spPr bwMode="auto">
          <a:xfrm>
            <a:off x="6146396" y="5891470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5633067-8AB1-4C32-A3DE-36A9F073A44C}"/>
              </a:ext>
            </a:extLst>
          </p:cNvPr>
          <p:cNvCxnSpPr>
            <a:cxnSpLocks/>
            <a:stCxn id="8" idx="4"/>
            <a:endCxn id="26" idx="0"/>
          </p:cNvCxnSpPr>
          <p:nvPr/>
        </p:nvCxnSpPr>
        <p:spPr bwMode="auto">
          <a:xfrm>
            <a:off x="6100856" y="5260573"/>
            <a:ext cx="407490" cy="63089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4697403-E07D-4442-9317-8F6B5C8032CD}"/>
              </a:ext>
            </a:extLst>
          </p:cNvPr>
          <p:cNvCxnSpPr>
            <a:cxnSpLocks/>
            <a:stCxn id="25" idx="0"/>
            <a:endCxn id="8" idx="4"/>
          </p:cNvCxnSpPr>
          <p:nvPr/>
        </p:nvCxnSpPr>
        <p:spPr bwMode="auto">
          <a:xfrm flipV="1">
            <a:off x="5720769" y="5260573"/>
            <a:ext cx="380087" cy="59144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61">
            <a:extLst>
              <a:ext uri="{FF2B5EF4-FFF2-40B4-BE49-F238E27FC236}">
                <a16:creationId xmlns:a16="http://schemas.microsoft.com/office/drawing/2014/main" id="{E44B8B32-46CE-4C7C-A2FD-ACB966727C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8581" y="6068511"/>
            <a:ext cx="3618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 dirty="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30" name="TextBox 62">
            <a:extLst>
              <a:ext uri="{FF2B5EF4-FFF2-40B4-BE49-F238E27FC236}">
                <a16:creationId xmlns:a16="http://schemas.microsoft.com/office/drawing/2014/main" id="{DFD37887-0513-413C-A854-AB7559339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3271" y="6029911"/>
            <a:ext cx="518967" cy="369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D2876B5-A6D9-4021-8BEB-A80F90C2AA78}"/>
              </a:ext>
            </a:extLst>
          </p:cNvPr>
          <p:cNvSpPr/>
          <p:nvPr/>
        </p:nvSpPr>
        <p:spPr bwMode="auto">
          <a:xfrm>
            <a:off x="6899543" y="5866232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5C31913-2AFE-4A1A-A801-154BC1491731}"/>
              </a:ext>
            </a:extLst>
          </p:cNvPr>
          <p:cNvCxnSpPr>
            <a:cxnSpLocks/>
            <a:stCxn id="31" idx="0"/>
            <a:endCxn id="9" idx="4"/>
          </p:cNvCxnSpPr>
          <p:nvPr/>
        </p:nvCxnSpPr>
        <p:spPr bwMode="auto">
          <a:xfrm flipV="1">
            <a:off x="7261493" y="5293628"/>
            <a:ext cx="215683" cy="5726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61">
            <a:extLst>
              <a:ext uri="{FF2B5EF4-FFF2-40B4-BE49-F238E27FC236}">
                <a16:creationId xmlns:a16="http://schemas.microsoft.com/office/drawing/2014/main" id="{A22192DD-2CE8-49F1-B871-230503AB6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5226" y="6023086"/>
            <a:ext cx="361834" cy="369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 dirty="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9FD84D0-095F-B741-D251-878777C5357B}"/>
              </a:ext>
            </a:extLst>
          </p:cNvPr>
          <p:cNvSpPr/>
          <p:nvPr/>
        </p:nvSpPr>
        <p:spPr>
          <a:xfrm>
            <a:off x="7800923" y="5977430"/>
            <a:ext cx="1765112" cy="45666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heapify</a:t>
            </a:r>
            <a:r>
              <a:rPr 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(4)</a:t>
            </a:r>
            <a:endParaRPr lang="en-CA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15443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3 -0.00105 L -0.07433 -0.01932 C -0.08945 -0.02394 -0.10252 -0.01995 -0.1104 -0.00819 C -0.11874 0.00462 -0.11953 0.02121 -0.11355 0.04137 L -0.0904 0.12999 " pathEditMode="relative" rAng="7860000" ptsTypes="AAAAA">
                                      <p:cBhvr>
                                        <p:cTn id="1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91" y="296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2 0.01092 L 0.06409 0.03003 C 0.07952 0.03507 0.09323 0.03087 0.10189 0.01932 C 0.11165 0.00546 0.11386 -0.0126 0.1096 -0.03255 L 0.09291 -0.12495 " pathEditMode="relative" rAng="18840000" ptsTypes="AAAAA">
                                      <p:cBhvr>
                                        <p:cTn id="1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27" y="-30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071 0.12978 L -0.14126 0.15183 C -0.1526 0.15624 -0.16158 0.16674 -0.1663 0.18123 C -0.17134 0.19698 -0.17071 0.21273 -0.1652 0.22721 L -0.14205 0.29063 " pathEditMode="relative" rAng="6780000" ptsTypes="AAAAA">
                                      <p:cBhvr>
                                        <p:cTn id="1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71" y="6615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88 -0.01092 L 0.02835 -0.03969 C 0.03543 -0.04599 0.04236 -0.05691 0.04709 -0.07056 C 0.0515 -0.08525 0.05354 -0.09932 0.05197 -0.11003 L 0.04599 -0.16337 " pathEditMode="relative" rAng="17640000" ptsTypes="AAAAA">
                                      <p:cBhvr>
                                        <p:cTn id="1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74" y="-68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9" grpId="1"/>
      <p:bldP spid="21" grpId="0"/>
      <p:bldP spid="29" grpId="0"/>
      <p:bldP spid="3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 err="1"/>
              <a:t>Build</a:t>
            </a:r>
            <a:r>
              <a:rPr lang="en-US" altLang="he-IL" b="1" dirty="0" err="1">
                <a:solidFill>
                  <a:srgbClr val="FF0000"/>
                </a:solidFill>
              </a:rPr>
              <a:t>Max</a:t>
            </a:r>
            <a:r>
              <a:rPr lang="en-US" altLang="he-IL" dirty="0" err="1"/>
              <a:t>Heap</a:t>
            </a:r>
            <a:r>
              <a:rPr lang="en-US" altLang="he-IL" dirty="0"/>
              <a:t> in O(n) time</a:t>
            </a:r>
            <a:endParaRPr lang="de-DE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u="sng" dirty="0"/>
              <a:t>Goal</a:t>
            </a:r>
            <a:r>
              <a:rPr lang="en-US" altLang="he-IL" sz="2000" dirty="0"/>
              <a:t>: Given an array, turn it into a heap in O(n) time.</a:t>
            </a:r>
          </a:p>
          <a:p>
            <a:r>
              <a:rPr lang="en-US" altLang="he-IL" sz="2000" dirty="0"/>
              <a:t>[9,4,2,1,7,8,5,8,10,6]</a:t>
            </a:r>
          </a:p>
          <a:p>
            <a:br>
              <a:rPr lang="en-US" altLang="he-IL" sz="2000" u="sng" dirty="0"/>
            </a:br>
            <a:r>
              <a:rPr lang="en-US" altLang="he-IL" sz="2000" u="sng" dirty="0"/>
              <a:t>Algorithm</a:t>
            </a:r>
            <a:r>
              <a:rPr lang="en-US" altLang="he-IL" sz="2000" dirty="0"/>
              <a:t>: </a:t>
            </a:r>
          </a:p>
          <a:p>
            <a:pPr marL="457200" indent="-457200">
              <a:buAutoNum type="arabicPeriod"/>
            </a:pPr>
            <a:r>
              <a:rPr lang="en-US" altLang="he-IL" sz="2000" dirty="0"/>
              <a:t>Treat the array as a complete binary tree</a:t>
            </a:r>
          </a:p>
          <a:p>
            <a:pPr marL="457200" indent="-457200">
              <a:buAutoNum type="arabicPeriod"/>
            </a:pPr>
            <a:r>
              <a:rPr lang="en-US" altLang="he-IL" sz="2000" dirty="0"/>
              <a:t>For each vertex v starting from the bottom</a:t>
            </a:r>
          </a:p>
          <a:p>
            <a:r>
              <a:rPr lang="en-US" altLang="he-IL" sz="2000" dirty="0"/>
              <a:t>	2.1 Apply </a:t>
            </a:r>
            <a:r>
              <a:rPr lang="en-US" altLang="he-IL" sz="2000" dirty="0" err="1"/>
              <a:t>heapifyDown</a:t>
            </a:r>
            <a:r>
              <a:rPr lang="en-US" altLang="he-IL" sz="2000" dirty="0"/>
              <a:t>(v)</a:t>
            </a:r>
          </a:p>
          <a:p>
            <a:endParaRPr lang="en-US" altLang="he-IL" sz="2000" dirty="0"/>
          </a:p>
          <a:p>
            <a:r>
              <a:rPr lang="en-US" altLang="he-IL" sz="2000" u="sng" dirty="0"/>
              <a:t>Recall</a:t>
            </a:r>
            <a:r>
              <a:rPr lang="en-US" altLang="he-IL" sz="2000" dirty="0"/>
              <a:t>: </a:t>
            </a:r>
            <a:r>
              <a:rPr lang="en-US" altLang="he-IL" sz="2000" dirty="0" err="1"/>
              <a:t>heapifyDown</a:t>
            </a:r>
            <a:r>
              <a:rPr lang="en-US" altLang="he-IL" sz="2000" dirty="0"/>
              <a:t>(v) pushes v down</a:t>
            </a:r>
            <a:br>
              <a:rPr lang="en-US" altLang="he-IL" sz="2000" dirty="0"/>
            </a:br>
            <a:r>
              <a:rPr lang="en-US" altLang="he-IL" sz="2000" dirty="0"/>
              <a:t>until it satisfies the </a:t>
            </a:r>
            <a:r>
              <a:rPr lang="en-US" altLang="he-IL" sz="2000" b="1" dirty="0">
                <a:solidFill>
                  <a:srgbClr val="FF0000"/>
                </a:solidFill>
              </a:rPr>
              <a:t>max</a:t>
            </a:r>
            <a:r>
              <a:rPr lang="en-US" altLang="he-IL" sz="2000" dirty="0"/>
              <a:t>-heap condition</a:t>
            </a:r>
          </a:p>
          <a:p>
            <a:endParaRPr lang="en-US" altLang="he-IL" sz="20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DB72CDA-18FD-4FE4-BD78-8395B85F8C38}"/>
              </a:ext>
            </a:extLst>
          </p:cNvPr>
          <p:cNvSpPr/>
          <p:nvPr/>
        </p:nvSpPr>
        <p:spPr bwMode="auto">
          <a:xfrm>
            <a:off x="7558574" y="2706120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92F6D9C-E068-49C4-B7AC-40ED926963AD}"/>
              </a:ext>
            </a:extLst>
          </p:cNvPr>
          <p:cNvSpPr/>
          <p:nvPr/>
        </p:nvSpPr>
        <p:spPr bwMode="auto">
          <a:xfrm>
            <a:off x="6683861" y="3584008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E3808F5-D937-493B-8BEC-AE2A5FB125AC}"/>
              </a:ext>
            </a:extLst>
          </p:cNvPr>
          <p:cNvSpPr/>
          <p:nvPr/>
        </p:nvSpPr>
        <p:spPr bwMode="auto">
          <a:xfrm>
            <a:off x="8519011" y="3496695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6E18423-E9AB-4586-97A7-D7D72F283B77}"/>
              </a:ext>
            </a:extLst>
          </p:cNvPr>
          <p:cNvSpPr/>
          <p:nvPr/>
        </p:nvSpPr>
        <p:spPr bwMode="auto">
          <a:xfrm>
            <a:off x="5738906" y="4616048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07423BD-1879-46A6-A3AD-6472000A2087}"/>
              </a:ext>
            </a:extLst>
          </p:cNvPr>
          <p:cNvSpPr/>
          <p:nvPr/>
        </p:nvSpPr>
        <p:spPr bwMode="auto">
          <a:xfrm>
            <a:off x="7115226" y="4649103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8D71991-95A2-424E-A0A4-55C26FC9C97C}"/>
              </a:ext>
            </a:extLst>
          </p:cNvPr>
          <p:cNvSpPr/>
          <p:nvPr/>
        </p:nvSpPr>
        <p:spPr bwMode="auto">
          <a:xfrm>
            <a:off x="8130074" y="4655030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EEC9F7-7EB8-4891-8B7C-77E8234D4B00}"/>
              </a:ext>
            </a:extLst>
          </p:cNvPr>
          <p:cNvSpPr/>
          <p:nvPr/>
        </p:nvSpPr>
        <p:spPr bwMode="auto">
          <a:xfrm>
            <a:off x="9095274" y="4655030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D82C079-BA49-4BF0-85A9-AB9981D41FAF}"/>
              </a:ext>
            </a:extLst>
          </p:cNvPr>
          <p:cNvCxnSpPr>
            <a:cxnSpLocks/>
            <a:stCxn id="5" idx="4"/>
            <a:endCxn id="7" idx="1"/>
          </p:cNvCxnSpPr>
          <p:nvPr/>
        </p:nvCxnSpPr>
        <p:spPr bwMode="auto">
          <a:xfrm>
            <a:off x="7920524" y="3350645"/>
            <a:ext cx="704500" cy="24043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44AC68B-8E5A-4B7D-AE4B-D25C8037F42E}"/>
              </a:ext>
            </a:extLst>
          </p:cNvPr>
          <p:cNvCxnSpPr>
            <a:cxnSpLocks/>
            <a:stCxn id="7" idx="4"/>
            <a:endCxn id="11" idx="0"/>
          </p:cNvCxnSpPr>
          <p:nvPr/>
        </p:nvCxnSpPr>
        <p:spPr bwMode="auto">
          <a:xfrm>
            <a:off x="8880961" y="4141220"/>
            <a:ext cx="576263" cy="51381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B1151C1-1D40-4A53-950A-44C1DC59340B}"/>
              </a:ext>
            </a:extLst>
          </p:cNvPr>
          <p:cNvCxnSpPr>
            <a:cxnSpLocks/>
            <a:stCxn id="5" idx="4"/>
            <a:endCxn id="6" idx="7"/>
          </p:cNvCxnSpPr>
          <p:nvPr/>
        </p:nvCxnSpPr>
        <p:spPr bwMode="auto">
          <a:xfrm flipH="1">
            <a:off x="7301748" y="3350645"/>
            <a:ext cx="618776" cy="3277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439E36-A625-40CB-8124-4E9B5FF16314}"/>
              </a:ext>
            </a:extLst>
          </p:cNvPr>
          <p:cNvCxnSpPr>
            <a:stCxn id="6" idx="4"/>
            <a:endCxn id="8" idx="7"/>
          </p:cNvCxnSpPr>
          <p:nvPr/>
        </p:nvCxnSpPr>
        <p:spPr bwMode="auto">
          <a:xfrm flipH="1">
            <a:off x="6356793" y="4228533"/>
            <a:ext cx="689018" cy="4819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3D89B7-15D7-4EA5-B135-57B9E640B278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 bwMode="auto">
          <a:xfrm flipH="1" flipV="1">
            <a:off x="7045811" y="4228533"/>
            <a:ext cx="431365" cy="42057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9D9CFCB-0194-4847-A599-04B8DC1A86E0}"/>
              </a:ext>
            </a:extLst>
          </p:cNvPr>
          <p:cNvCxnSpPr>
            <a:cxnSpLocks/>
            <a:stCxn id="10" idx="0"/>
            <a:endCxn id="7" idx="4"/>
          </p:cNvCxnSpPr>
          <p:nvPr/>
        </p:nvCxnSpPr>
        <p:spPr bwMode="auto">
          <a:xfrm flipV="1">
            <a:off x="8492024" y="4141220"/>
            <a:ext cx="388937" cy="51381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56">
            <a:extLst>
              <a:ext uri="{FF2B5EF4-FFF2-40B4-BE49-F238E27FC236}">
                <a16:creationId xmlns:a16="http://schemas.microsoft.com/office/drawing/2014/main" id="{6551DC3F-ADC0-4A50-B89A-585DFF4A7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1218" y="2898111"/>
            <a:ext cx="3618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 dirty="0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19" name="TextBox 57">
            <a:extLst>
              <a:ext uri="{FF2B5EF4-FFF2-40B4-BE49-F238E27FC236}">
                <a16:creationId xmlns:a16="http://schemas.microsoft.com/office/drawing/2014/main" id="{163E6645-1367-46CC-B01C-1A271AA4B2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252" y="3778213"/>
            <a:ext cx="5764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 dirty="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20" name="TextBox 58">
            <a:extLst>
              <a:ext uri="{FF2B5EF4-FFF2-40B4-BE49-F238E27FC236}">
                <a16:creationId xmlns:a16="http://schemas.microsoft.com/office/drawing/2014/main" id="{A62EAD0A-3AB8-405D-8683-B70C08E2F1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533" y="3688949"/>
            <a:ext cx="3618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 dirty="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21" name="TextBox 59">
            <a:extLst>
              <a:ext uri="{FF2B5EF4-FFF2-40B4-BE49-F238E27FC236}">
                <a16:creationId xmlns:a16="http://schemas.microsoft.com/office/drawing/2014/main" id="{DDAC3F92-35C4-41C8-ABA0-2DE645C1E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9823" y="4808425"/>
            <a:ext cx="6066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 dirty="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22" name="TextBox 60">
            <a:extLst>
              <a:ext uri="{FF2B5EF4-FFF2-40B4-BE49-F238E27FC236}">
                <a16:creationId xmlns:a16="http://schemas.microsoft.com/office/drawing/2014/main" id="{1BBBD9A6-9FB5-4C78-8758-582F08FA36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4191" y="4828348"/>
            <a:ext cx="361834" cy="369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 dirty="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23" name="TextBox 61">
            <a:extLst>
              <a:ext uri="{FF2B5EF4-FFF2-40B4-BE49-F238E27FC236}">
                <a16:creationId xmlns:a16="http://schemas.microsoft.com/office/drawing/2014/main" id="{9360BE6B-4FA1-4DE6-9187-C5B5EAC6F5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9413" y="4835577"/>
            <a:ext cx="3618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 dirty="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4" name="TextBox 62">
            <a:extLst>
              <a:ext uri="{FF2B5EF4-FFF2-40B4-BE49-F238E27FC236}">
                <a16:creationId xmlns:a16="http://schemas.microsoft.com/office/drawing/2014/main" id="{AAEE40D7-7FFE-4AE2-90DF-DF0725C162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77904" y="4838100"/>
            <a:ext cx="5762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 dirty="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41D9B4A-CBE8-4575-9141-0652BAF8349B}"/>
              </a:ext>
            </a:extLst>
          </p:cNvPr>
          <p:cNvSpPr/>
          <p:nvPr/>
        </p:nvSpPr>
        <p:spPr bwMode="auto">
          <a:xfrm>
            <a:off x="5358819" y="5852013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5A75F3E-0685-424B-8BF2-5E41A913CD9E}"/>
              </a:ext>
            </a:extLst>
          </p:cNvPr>
          <p:cNvSpPr/>
          <p:nvPr/>
        </p:nvSpPr>
        <p:spPr bwMode="auto">
          <a:xfrm>
            <a:off x="6146396" y="5891470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5633067-8AB1-4C32-A3DE-36A9F073A44C}"/>
              </a:ext>
            </a:extLst>
          </p:cNvPr>
          <p:cNvCxnSpPr>
            <a:cxnSpLocks/>
            <a:stCxn id="8" idx="4"/>
            <a:endCxn id="26" idx="0"/>
          </p:cNvCxnSpPr>
          <p:nvPr/>
        </p:nvCxnSpPr>
        <p:spPr bwMode="auto">
          <a:xfrm>
            <a:off x="6100856" y="5260573"/>
            <a:ext cx="407490" cy="63089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4697403-E07D-4442-9317-8F6B5C8032CD}"/>
              </a:ext>
            </a:extLst>
          </p:cNvPr>
          <p:cNvCxnSpPr>
            <a:cxnSpLocks/>
            <a:stCxn id="25" idx="0"/>
            <a:endCxn id="8" idx="4"/>
          </p:cNvCxnSpPr>
          <p:nvPr/>
        </p:nvCxnSpPr>
        <p:spPr bwMode="auto">
          <a:xfrm flipV="1">
            <a:off x="5720769" y="5260573"/>
            <a:ext cx="380087" cy="59144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61">
            <a:extLst>
              <a:ext uri="{FF2B5EF4-FFF2-40B4-BE49-F238E27FC236}">
                <a16:creationId xmlns:a16="http://schemas.microsoft.com/office/drawing/2014/main" id="{E44B8B32-46CE-4C7C-A2FD-ACB966727C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8581" y="6068511"/>
            <a:ext cx="3618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0" name="TextBox 62">
            <a:extLst>
              <a:ext uri="{FF2B5EF4-FFF2-40B4-BE49-F238E27FC236}">
                <a16:creationId xmlns:a16="http://schemas.microsoft.com/office/drawing/2014/main" id="{DFD37887-0513-413C-A854-AB7559339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3271" y="6029911"/>
            <a:ext cx="518967" cy="369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D2876B5-A6D9-4021-8BEB-A80F90C2AA78}"/>
              </a:ext>
            </a:extLst>
          </p:cNvPr>
          <p:cNvSpPr/>
          <p:nvPr/>
        </p:nvSpPr>
        <p:spPr bwMode="auto">
          <a:xfrm>
            <a:off x="6899543" y="5866232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5C31913-2AFE-4A1A-A801-154BC1491731}"/>
              </a:ext>
            </a:extLst>
          </p:cNvPr>
          <p:cNvCxnSpPr>
            <a:cxnSpLocks/>
            <a:stCxn id="31" idx="0"/>
            <a:endCxn id="9" idx="4"/>
          </p:cNvCxnSpPr>
          <p:nvPr/>
        </p:nvCxnSpPr>
        <p:spPr bwMode="auto">
          <a:xfrm flipV="1">
            <a:off x="7261493" y="5293628"/>
            <a:ext cx="215683" cy="5726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61">
            <a:extLst>
              <a:ext uri="{FF2B5EF4-FFF2-40B4-BE49-F238E27FC236}">
                <a16:creationId xmlns:a16="http://schemas.microsoft.com/office/drawing/2014/main" id="{A22192DD-2CE8-49F1-B871-230503AB6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5226" y="6023086"/>
            <a:ext cx="361834" cy="369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 dirty="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9FD84D0-095F-B741-D251-878777C5357B}"/>
              </a:ext>
            </a:extLst>
          </p:cNvPr>
          <p:cNvSpPr/>
          <p:nvPr/>
        </p:nvSpPr>
        <p:spPr>
          <a:xfrm>
            <a:off x="7800923" y="5977430"/>
            <a:ext cx="1765112" cy="45666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heapify</a:t>
            </a:r>
            <a:r>
              <a:rPr 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(9)</a:t>
            </a:r>
            <a:endParaRPr lang="en-CA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1301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7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5 0.00189 L 0.05512 0.01365 C 0.06756 0.01701 0.07984 0.01239 0.0885 0.00168 C 0.09827 -0.01071 0.10205 -0.02604 0.10047 -0.04284 L 0.09543 -0.11991 " pathEditMode="relative" rAng="19020000" ptsTypes="AAAAA">
                                      <p:cBhvr>
                                        <p:cTn id="1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76" y="-308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7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0472E-6 -1.86896E-6 L -0.07544 -0.04242 C -0.09244 -0.0525 -0.10677 -0.0525 -0.11544 -0.04284 C -0.12473 -0.03066 -0.12599 -0.01218 -0.12 0.01113 L -0.09654 0.1155 " pathEditMode="relative" rAng="8280000" ptsTypes="AAAAA">
                                      <p:cBhvr>
                                        <p:cTn id="1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89" y="7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3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 err="1"/>
              <a:t>Build</a:t>
            </a:r>
            <a:r>
              <a:rPr lang="en-US" altLang="he-IL" b="1" dirty="0" err="1">
                <a:solidFill>
                  <a:srgbClr val="FF0000"/>
                </a:solidFill>
              </a:rPr>
              <a:t>Max</a:t>
            </a:r>
            <a:r>
              <a:rPr lang="en-US" altLang="he-IL" dirty="0" err="1"/>
              <a:t>Heap</a:t>
            </a:r>
            <a:r>
              <a:rPr lang="en-US" altLang="he-IL" dirty="0"/>
              <a:t> in O(n) time</a:t>
            </a:r>
            <a:endParaRPr lang="de-DE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u="sng" dirty="0"/>
              <a:t>Goal</a:t>
            </a:r>
            <a:r>
              <a:rPr lang="en-US" altLang="he-IL" sz="2000" dirty="0"/>
              <a:t>: Given an array, turn it into a heap in O(n) time.</a:t>
            </a:r>
          </a:p>
          <a:p>
            <a:r>
              <a:rPr lang="en-US" altLang="he-IL" sz="2000" dirty="0"/>
              <a:t>[9,4,2,1,7,8,5,8,10,6]</a:t>
            </a:r>
          </a:p>
          <a:p>
            <a:br>
              <a:rPr lang="en-US" altLang="he-IL" sz="2000" u="sng" dirty="0"/>
            </a:br>
            <a:r>
              <a:rPr lang="en-US" altLang="he-IL" sz="2000" u="sng" dirty="0"/>
              <a:t>Algorithm</a:t>
            </a:r>
            <a:r>
              <a:rPr lang="en-US" altLang="he-IL" sz="2000" dirty="0"/>
              <a:t>: </a:t>
            </a:r>
          </a:p>
          <a:p>
            <a:pPr marL="457200" indent="-457200">
              <a:buAutoNum type="arabicPeriod"/>
            </a:pPr>
            <a:r>
              <a:rPr lang="en-US" altLang="he-IL" sz="2000" dirty="0"/>
              <a:t>Treat the array as a complete binary tree</a:t>
            </a:r>
          </a:p>
          <a:p>
            <a:pPr marL="457200" indent="-457200">
              <a:buAutoNum type="arabicPeriod"/>
            </a:pPr>
            <a:r>
              <a:rPr lang="en-US" altLang="he-IL" sz="2000" dirty="0"/>
              <a:t>For each vertex v starting from the bottom</a:t>
            </a:r>
          </a:p>
          <a:p>
            <a:r>
              <a:rPr lang="en-US" altLang="he-IL" sz="2000" dirty="0"/>
              <a:t>	2.1 Apply </a:t>
            </a:r>
            <a:r>
              <a:rPr lang="en-US" altLang="he-IL" sz="2000" dirty="0" err="1"/>
              <a:t>heapifyDown</a:t>
            </a:r>
            <a:r>
              <a:rPr lang="en-US" altLang="he-IL" sz="2000" dirty="0"/>
              <a:t>(v)</a:t>
            </a:r>
          </a:p>
          <a:p>
            <a:endParaRPr lang="en-US" altLang="he-IL" sz="2000" dirty="0"/>
          </a:p>
          <a:p>
            <a:r>
              <a:rPr lang="en-US" altLang="he-IL" sz="2000" u="sng" dirty="0"/>
              <a:t>Result: </a:t>
            </a:r>
            <a:r>
              <a:rPr lang="en-US" altLang="he-IL" sz="2000" dirty="0"/>
              <a:t>[10,9,8,8,7,2,5,4,1,6]</a:t>
            </a:r>
          </a:p>
          <a:p>
            <a:endParaRPr lang="en-US" altLang="he-IL" sz="20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DB72CDA-18FD-4FE4-BD78-8395B85F8C38}"/>
              </a:ext>
            </a:extLst>
          </p:cNvPr>
          <p:cNvSpPr/>
          <p:nvPr/>
        </p:nvSpPr>
        <p:spPr bwMode="auto">
          <a:xfrm>
            <a:off x="7558574" y="2706120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92F6D9C-E068-49C4-B7AC-40ED926963AD}"/>
              </a:ext>
            </a:extLst>
          </p:cNvPr>
          <p:cNvSpPr/>
          <p:nvPr/>
        </p:nvSpPr>
        <p:spPr bwMode="auto">
          <a:xfrm>
            <a:off x="6683861" y="3584008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E3808F5-D937-493B-8BEC-AE2A5FB125AC}"/>
              </a:ext>
            </a:extLst>
          </p:cNvPr>
          <p:cNvSpPr/>
          <p:nvPr/>
        </p:nvSpPr>
        <p:spPr bwMode="auto">
          <a:xfrm>
            <a:off x="8519011" y="3496695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6E18423-E9AB-4586-97A7-D7D72F283B77}"/>
              </a:ext>
            </a:extLst>
          </p:cNvPr>
          <p:cNvSpPr/>
          <p:nvPr/>
        </p:nvSpPr>
        <p:spPr bwMode="auto">
          <a:xfrm>
            <a:off x="5738906" y="4616048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07423BD-1879-46A6-A3AD-6472000A2087}"/>
              </a:ext>
            </a:extLst>
          </p:cNvPr>
          <p:cNvSpPr/>
          <p:nvPr/>
        </p:nvSpPr>
        <p:spPr bwMode="auto">
          <a:xfrm>
            <a:off x="7115226" y="4649103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8D71991-95A2-424E-A0A4-55C26FC9C97C}"/>
              </a:ext>
            </a:extLst>
          </p:cNvPr>
          <p:cNvSpPr/>
          <p:nvPr/>
        </p:nvSpPr>
        <p:spPr bwMode="auto">
          <a:xfrm>
            <a:off x="8130074" y="4655030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EEC9F7-7EB8-4891-8B7C-77E8234D4B00}"/>
              </a:ext>
            </a:extLst>
          </p:cNvPr>
          <p:cNvSpPr/>
          <p:nvPr/>
        </p:nvSpPr>
        <p:spPr bwMode="auto">
          <a:xfrm>
            <a:off x="9095274" y="4655030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D82C079-BA49-4BF0-85A9-AB9981D41FAF}"/>
              </a:ext>
            </a:extLst>
          </p:cNvPr>
          <p:cNvCxnSpPr>
            <a:cxnSpLocks/>
            <a:stCxn id="5" idx="4"/>
            <a:endCxn id="7" idx="1"/>
          </p:cNvCxnSpPr>
          <p:nvPr/>
        </p:nvCxnSpPr>
        <p:spPr bwMode="auto">
          <a:xfrm>
            <a:off x="7920524" y="3350645"/>
            <a:ext cx="704500" cy="24043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44AC68B-8E5A-4B7D-AE4B-D25C8037F42E}"/>
              </a:ext>
            </a:extLst>
          </p:cNvPr>
          <p:cNvCxnSpPr>
            <a:cxnSpLocks/>
            <a:stCxn id="7" idx="4"/>
            <a:endCxn id="11" idx="0"/>
          </p:cNvCxnSpPr>
          <p:nvPr/>
        </p:nvCxnSpPr>
        <p:spPr bwMode="auto">
          <a:xfrm>
            <a:off x="8880961" y="4141220"/>
            <a:ext cx="576263" cy="51381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B1151C1-1D40-4A53-950A-44C1DC59340B}"/>
              </a:ext>
            </a:extLst>
          </p:cNvPr>
          <p:cNvCxnSpPr>
            <a:cxnSpLocks/>
            <a:stCxn id="5" idx="4"/>
            <a:endCxn id="6" idx="7"/>
          </p:cNvCxnSpPr>
          <p:nvPr/>
        </p:nvCxnSpPr>
        <p:spPr bwMode="auto">
          <a:xfrm flipH="1">
            <a:off x="7301748" y="3350645"/>
            <a:ext cx="618776" cy="3277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439E36-A625-40CB-8124-4E9B5FF16314}"/>
              </a:ext>
            </a:extLst>
          </p:cNvPr>
          <p:cNvCxnSpPr>
            <a:stCxn id="6" idx="4"/>
            <a:endCxn id="8" idx="7"/>
          </p:cNvCxnSpPr>
          <p:nvPr/>
        </p:nvCxnSpPr>
        <p:spPr bwMode="auto">
          <a:xfrm flipH="1">
            <a:off x="6356793" y="4228533"/>
            <a:ext cx="689018" cy="4819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3D89B7-15D7-4EA5-B135-57B9E640B278}"/>
              </a:ext>
            </a:extLst>
          </p:cNvPr>
          <p:cNvCxnSpPr>
            <a:cxnSpLocks/>
            <a:stCxn id="9" idx="0"/>
            <a:endCxn id="6" idx="4"/>
          </p:cNvCxnSpPr>
          <p:nvPr/>
        </p:nvCxnSpPr>
        <p:spPr bwMode="auto">
          <a:xfrm flipH="1" flipV="1">
            <a:off x="7045811" y="4228533"/>
            <a:ext cx="431365" cy="42057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9D9CFCB-0194-4847-A599-04B8DC1A86E0}"/>
              </a:ext>
            </a:extLst>
          </p:cNvPr>
          <p:cNvCxnSpPr>
            <a:cxnSpLocks/>
            <a:stCxn id="10" idx="0"/>
            <a:endCxn id="7" idx="4"/>
          </p:cNvCxnSpPr>
          <p:nvPr/>
        </p:nvCxnSpPr>
        <p:spPr bwMode="auto">
          <a:xfrm flipV="1">
            <a:off x="8492024" y="4141220"/>
            <a:ext cx="388937" cy="51381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56">
            <a:extLst>
              <a:ext uri="{FF2B5EF4-FFF2-40B4-BE49-F238E27FC236}">
                <a16:creationId xmlns:a16="http://schemas.microsoft.com/office/drawing/2014/main" id="{6551DC3F-ADC0-4A50-B89A-585DFF4A7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1217" y="2898111"/>
            <a:ext cx="7238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 dirty="0">
                <a:latin typeface="Arial" panose="020B0604020202020204" pitchFamily="34" charset="0"/>
              </a:rPr>
              <a:t>10</a:t>
            </a:r>
          </a:p>
        </p:txBody>
      </p:sp>
      <p:sp>
        <p:nvSpPr>
          <p:cNvPr id="19" name="TextBox 57">
            <a:extLst>
              <a:ext uri="{FF2B5EF4-FFF2-40B4-BE49-F238E27FC236}">
                <a16:creationId xmlns:a16="http://schemas.microsoft.com/office/drawing/2014/main" id="{163E6645-1367-46CC-B01C-1A271AA4B2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252" y="3778213"/>
            <a:ext cx="5764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 dirty="0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20" name="TextBox 58">
            <a:extLst>
              <a:ext uri="{FF2B5EF4-FFF2-40B4-BE49-F238E27FC236}">
                <a16:creationId xmlns:a16="http://schemas.microsoft.com/office/drawing/2014/main" id="{A62EAD0A-3AB8-405D-8683-B70C08E2F1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6533" y="3688949"/>
            <a:ext cx="3618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 dirty="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21" name="TextBox 59">
            <a:extLst>
              <a:ext uri="{FF2B5EF4-FFF2-40B4-BE49-F238E27FC236}">
                <a16:creationId xmlns:a16="http://schemas.microsoft.com/office/drawing/2014/main" id="{DDAC3F92-35C4-41C8-ABA0-2DE645C1E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9823" y="4808425"/>
            <a:ext cx="60666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 dirty="0">
                <a:latin typeface="Arial" panose="020B0604020202020204" pitchFamily="34" charset="0"/>
              </a:rPr>
              <a:t>8</a:t>
            </a:r>
          </a:p>
        </p:txBody>
      </p:sp>
      <p:sp>
        <p:nvSpPr>
          <p:cNvPr id="22" name="TextBox 60">
            <a:extLst>
              <a:ext uri="{FF2B5EF4-FFF2-40B4-BE49-F238E27FC236}">
                <a16:creationId xmlns:a16="http://schemas.microsoft.com/office/drawing/2014/main" id="{1BBBD9A6-9FB5-4C78-8758-582F08FA36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4191" y="4828348"/>
            <a:ext cx="361834" cy="369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 dirty="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23" name="TextBox 61">
            <a:extLst>
              <a:ext uri="{FF2B5EF4-FFF2-40B4-BE49-F238E27FC236}">
                <a16:creationId xmlns:a16="http://schemas.microsoft.com/office/drawing/2014/main" id="{9360BE6B-4FA1-4DE6-9187-C5B5EAC6F5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9413" y="4835577"/>
            <a:ext cx="3618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 dirty="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4" name="TextBox 62">
            <a:extLst>
              <a:ext uri="{FF2B5EF4-FFF2-40B4-BE49-F238E27FC236}">
                <a16:creationId xmlns:a16="http://schemas.microsoft.com/office/drawing/2014/main" id="{AAEE40D7-7FFE-4AE2-90DF-DF0725C162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77904" y="4838100"/>
            <a:ext cx="5762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 dirty="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41D9B4A-CBE8-4575-9141-0652BAF8349B}"/>
              </a:ext>
            </a:extLst>
          </p:cNvPr>
          <p:cNvSpPr/>
          <p:nvPr/>
        </p:nvSpPr>
        <p:spPr bwMode="auto">
          <a:xfrm>
            <a:off x="5358819" y="5852013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5A75F3E-0685-424B-8BF2-5E41A913CD9E}"/>
              </a:ext>
            </a:extLst>
          </p:cNvPr>
          <p:cNvSpPr/>
          <p:nvPr/>
        </p:nvSpPr>
        <p:spPr bwMode="auto">
          <a:xfrm>
            <a:off x="6146396" y="5891470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5633067-8AB1-4C32-A3DE-36A9F073A44C}"/>
              </a:ext>
            </a:extLst>
          </p:cNvPr>
          <p:cNvCxnSpPr>
            <a:cxnSpLocks/>
            <a:stCxn id="8" idx="4"/>
            <a:endCxn id="26" idx="0"/>
          </p:cNvCxnSpPr>
          <p:nvPr/>
        </p:nvCxnSpPr>
        <p:spPr bwMode="auto">
          <a:xfrm>
            <a:off x="6100856" y="5260573"/>
            <a:ext cx="407490" cy="63089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4697403-E07D-4442-9317-8F6B5C8032CD}"/>
              </a:ext>
            </a:extLst>
          </p:cNvPr>
          <p:cNvCxnSpPr>
            <a:cxnSpLocks/>
            <a:stCxn id="25" idx="0"/>
            <a:endCxn id="8" idx="4"/>
          </p:cNvCxnSpPr>
          <p:nvPr/>
        </p:nvCxnSpPr>
        <p:spPr bwMode="auto">
          <a:xfrm flipV="1">
            <a:off x="5720769" y="5260573"/>
            <a:ext cx="380087" cy="59144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61">
            <a:extLst>
              <a:ext uri="{FF2B5EF4-FFF2-40B4-BE49-F238E27FC236}">
                <a16:creationId xmlns:a16="http://schemas.microsoft.com/office/drawing/2014/main" id="{E44B8B32-46CE-4C7C-A2FD-ACB966727C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8581" y="6068511"/>
            <a:ext cx="3618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0" name="TextBox 62">
            <a:extLst>
              <a:ext uri="{FF2B5EF4-FFF2-40B4-BE49-F238E27FC236}">
                <a16:creationId xmlns:a16="http://schemas.microsoft.com/office/drawing/2014/main" id="{DFD37887-0513-413C-A854-AB7559339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3271" y="6029911"/>
            <a:ext cx="518967" cy="369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D2876B5-A6D9-4021-8BEB-A80F90C2AA78}"/>
              </a:ext>
            </a:extLst>
          </p:cNvPr>
          <p:cNvSpPr/>
          <p:nvPr/>
        </p:nvSpPr>
        <p:spPr bwMode="auto">
          <a:xfrm>
            <a:off x="6899543" y="5866232"/>
            <a:ext cx="723900" cy="6445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5C31913-2AFE-4A1A-A801-154BC1491731}"/>
              </a:ext>
            </a:extLst>
          </p:cNvPr>
          <p:cNvCxnSpPr>
            <a:cxnSpLocks/>
            <a:stCxn id="31" idx="0"/>
            <a:endCxn id="9" idx="4"/>
          </p:cNvCxnSpPr>
          <p:nvPr/>
        </p:nvCxnSpPr>
        <p:spPr bwMode="auto">
          <a:xfrm flipV="1">
            <a:off x="7261493" y="5293628"/>
            <a:ext cx="215683" cy="5726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61">
            <a:extLst>
              <a:ext uri="{FF2B5EF4-FFF2-40B4-BE49-F238E27FC236}">
                <a16:creationId xmlns:a16="http://schemas.microsoft.com/office/drawing/2014/main" id="{A22192DD-2CE8-49F1-B871-230503AB6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5226" y="6023086"/>
            <a:ext cx="361834" cy="369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1800" dirty="0">
                <a:latin typeface="Arial" panose="020B06040202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132417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 err="1"/>
              <a:t>BuildHeap</a:t>
            </a:r>
            <a:r>
              <a:rPr lang="en-US" altLang="he-IL" dirty="0"/>
              <a:t> in O(n) time</a:t>
            </a:r>
            <a:endParaRPr lang="de-DE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u="sng" dirty="0"/>
              <a:t>Algorithm</a:t>
            </a:r>
            <a:r>
              <a:rPr lang="en-US" altLang="he-IL" sz="2000" dirty="0"/>
              <a:t>: given a complete binary tree</a:t>
            </a:r>
          </a:p>
          <a:p>
            <a:pPr marL="457200" indent="-457200">
              <a:buAutoNum type="arabicPeriod"/>
            </a:pPr>
            <a:r>
              <a:rPr lang="en-US" altLang="he-IL" sz="2000" dirty="0"/>
              <a:t>For each vertex v starting from the bottom</a:t>
            </a:r>
          </a:p>
          <a:p>
            <a:r>
              <a:rPr lang="en-US" altLang="he-IL" sz="2000" dirty="0"/>
              <a:t>	2.1 Apply </a:t>
            </a:r>
            <a:r>
              <a:rPr lang="en-US" altLang="he-IL" sz="2000" dirty="0" err="1"/>
              <a:t>heapify</a:t>
            </a:r>
            <a:r>
              <a:rPr lang="en-US" altLang="he-IL" sz="2000" dirty="0"/>
              <a:t>(v)</a:t>
            </a:r>
          </a:p>
          <a:p>
            <a:r>
              <a:rPr lang="en-US" altLang="he-IL" sz="1800" u="sng" dirty="0"/>
              <a:t>Running time</a:t>
            </a:r>
            <a:r>
              <a:rPr lang="en-US" altLang="he-IL" sz="1800" dirty="0"/>
              <a:t>:</a:t>
            </a:r>
          </a:p>
          <a:p>
            <a:r>
              <a:rPr lang="en-US" altLang="he-IL" sz="1800" dirty="0"/>
              <a:t>For n/2 vertices </a:t>
            </a:r>
            <a:r>
              <a:rPr lang="en-US" altLang="he-IL" sz="1800" dirty="0" err="1"/>
              <a:t>heapify</a:t>
            </a:r>
            <a:r>
              <a:rPr lang="en-US" altLang="he-IL" sz="1800" dirty="0"/>
              <a:t> runs for 1 steps</a:t>
            </a:r>
          </a:p>
          <a:p>
            <a:r>
              <a:rPr lang="en-US" altLang="he-IL" sz="1800" dirty="0"/>
              <a:t>For n/4 vertices </a:t>
            </a:r>
            <a:r>
              <a:rPr lang="en-US" altLang="he-IL" sz="1800" dirty="0" err="1"/>
              <a:t>heapify</a:t>
            </a:r>
            <a:r>
              <a:rPr lang="en-US" altLang="he-IL" sz="1800" dirty="0"/>
              <a:t> runs for 2 step</a:t>
            </a:r>
          </a:p>
          <a:p>
            <a:r>
              <a:rPr lang="en-US" altLang="he-IL" sz="1800" dirty="0"/>
              <a:t>For n/8 vertices </a:t>
            </a:r>
            <a:r>
              <a:rPr lang="en-US" altLang="he-IL" sz="1800" dirty="0" err="1"/>
              <a:t>heapify</a:t>
            </a:r>
            <a:r>
              <a:rPr lang="en-US" altLang="he-IL" sz="1800" dirty="0"/>
              <a:t> runs for 3 steps</a:t>
            </a:r>
          </a:p>
          <a:p>
            <a:r>
              <a:rPr lang="en-US" altLang="he-IL" sz="1800" dirty="0"/>
              <a:t>For n/16 vertices </a:t>
            </a:r>
            <a:r>
              <a:rPr lang="en-US" altLang="he-IL" sz="1800" dirty="0" err="1"/>
              <a:t>heapify</a:t>
            </a:r>
            <a:r>
              <a:rPr lang="en-US" altLang="he-IL" sz="1800" dirty="0"/>
              <a:t> runs for 4 steps</a:t>
            </a:r>
          </a:p>
          <a:p>
            <a:r>
              <a:rPr lang="en-US" altLang="he-IL" sz="1800" dirty="0"/>
              <a:t>…</a:t>
            </a:r>
          </a:p>
          <a:p>
            <a:r>
              <a:rPr lang="en-US" altLang="he-IL" sz="1800" dirty="0"/>
              <a:t>For 2 vertex </a:t>
            </a:r>
            <a:r>
              <a:rPr lang="en-US" altLang="he-IL" sz="1800" dirty="0" err="1"/>
              <a:t>heapify</a:t>
            </a:r>
            <a:r>
              <a:rPr lang="en-US" altLang="he-IL" sz="1800" dirty="0"/>
              <a:t> runs for log(n)-1 steps</a:t>
            </a:r>
          </a:p>
          <a:p>
            <a:r>
              <a:rPr lang="en-US" altLang="he-IL" sz="1800" dirty="0"/>
              <a:t>For 1 vertex </a:t>
            </a:r>
            <a:r>
              <a:rPr lang="en-US" altLang="he-IL" sz="1800" dirty="0" err="1"/>
              <a:t>heapify</a:t>
            </a:r>
            <a:r>
              <a:rPr lang="en-US" altLang="he-IL" sz="1800" dirty="0"/>
              <a:t> runs for log(n) steps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E1E8FCA-F850-4B9A-B97F-8B58857D125C}"/>
              </a:ext>
            </a:extLst>
          </p:cNvPr>
          <p:cNvGrpSpPr/>
          <p:nvPr/>
        </p:nvGrpSpPr>
        <p:grpSpPr>
          <a:xfrm>
            <a:off x="5358819" y="2706120"/>
            <a:ext cx="4495348" cy="3829875"/>
            <a:chOff x="5291913" y="2795328"/>
            <a:chExt cx="4495348" cy="3829875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DB72CDA-18FD-4FE4-BD78-8395B85F8C38}"/>
                </a:ext>
              </a:extLst>
            </p:cNvPr>
            <p:cNvSpPr/>
            <p:nvPr/>
          </p:nvSpPr>
          <p:spPr bwMode="auto">
            <a:xfrm>
              <a:off x="7491668" y="2795328"/>
              <a:ext cx="723900" cy="6445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92F6D9C-E068-49C4-B7AC-40ED926963AD}"/>
                </a:ext>
              </a:extLst>
            </p:cNvPr>
            <p:cNvSpPr/>
            <p:nvPr/>
          </p:nvSpPr>
          <p:spPr bwMode="auto">
            <a:xfrm>
              <a:off x="6616955" y="3673216"/>
              <a:ext cx="723900" cy="6445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E3808F5-D937-493B-8BEC-AE2A5FB125AC}"/>
                </a:ext>
              </a:extLst>
            </p:cNvPr>
            <p:cNvSpPr/>
            <p:nvPr/>
          </p:nvSpPr>
          <p:spPr bwMode="auto">
            <a:xfrm>
              <a:off x="8452105" y="3585903"/>
              <a:ext cx="723900" cy="6445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6E18423-E9AB-4586-97A7-D7D72F283B77}"/>
                </a:ext>
              </a:extLst>
            </p:cNvPr>
            <p:cNvSpPr/>
            <p:nvPr/>
          </p:nvSpPr>
          <p:spPr bwMode="auto">
            <a:xfrm>
              <a:off x="5672000" y="4705256"/>
              <a:ext cx="723900" cy="6445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07423BD-1879-46A6-A3AD-6472000A2087}"/>
                </a:ext>
              </a:extLst>
            </p:cNvPr>
            <p:cNvSpPr/>
            <p:nvPr/>
          </p:nvSpPr>
          <p:spPr bwMode="auto">
            <a:xfrm>
              <a:off x="7048320" y="4738311"/>
              <a:ext cx="723900" cy="6445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8D71991-95A2-424E-A0A4-55C26FC9C97C}"/>
                </a:ext>
              </a:extLst>
            </p:cNvPr>
            <p:cNvSpPr/>
            <p:nvPr/>
          </p:nvSpPr>
          <p:spPr bwMode="auto">
            <a:xfrm>
              <a:off x="8063168" y="4744238"/>
              <a:ext cx="723900" cy="6445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AEEC9F7-7EB8-4891-8B7C-77E8234D4B00}"/>
                </a:ext>
              </a:extLst>
            </p:cNvPr>
            <p:cNvSpPr/>
            <p:nvPr/>
          </p:nvSpPr>
          <p:spPr bwMode="auto">
            <a:xfrm>
              <a:off x="9028368" y="4744238"/>
              <a:ext cx="723900" cy="6445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D82C079-BA49-4BF0-85A9-AB9981D41FAF}"/>
                </a:ext>
              </a:extLst>
            </p:cNvPr>
            <p:cNvCxnSpPr>
              <a:stCxn id="5" idx="4"/>
              <a:endCxn id="7" idx="1"/>
            </p:cNvCxnSpPr>
            <p:nvPr/>
          </p:nvCxnSpPr>
          <p:spPr bwMode="auto">
            <a:xfrm>
              <a:off x="7853618" y="3439853"/>
              <a:ext cx="704850" cy="2413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4AC68B-8E5A-4B7D-AE4B-D25C8037F42E}"/>
                </a:ext>
              </a:extLst>
            </p:cNvPr>
            <p:cNvCxnSpPr>
              <a:cxnSpLocks/>
              <a:stCxn id="7" idx="4"/>
              <a:endCxn id="11" idx="0"/>
            </p:cNvCxnSpPr>
            <p:nvPr/>
          </p:nvCxnSpPr>
          <p:spPr bwMode="auto">
            <a:xfrm>
              <a:off x="8814055" y="4230428"/>
              <a:ext cx="576263" cy="51381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B1151C1-1D40-4A53-950A-44C1DC59340B}"/>
                </a:ext>
              </a:extLst>
            </p:cNvPr>
            <p:cNvCxnSpPr>
              <a:stCxn id="5" idx="4"/>
              <a:endCxn id="6" idx="7"/>
            </p:cNvCxnSpPr>
            <p:nvPr/>
          </p:nvCxnSpPr>
          <p:spPr bwMode="auto">
            <a:xfrm flipH="1">
              <a:off x="7234493" y="3439853"/>
              <a:ext cx="619125" cy="32861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5439E36-A625-40CB-8124-4E9B5FF16314}"/>
                </a:ext>
              </a:extLst>
            </p:cNvPr>
            <p:cNvCxnSpPr>
              <a:stCxn id="6" idx="4"/>
              <a:endCxn id="8" idx="7"/>
            </p:cNvCxnSpPr>
            <p:nvPr/>
          </p:nvCxnSpPr>
          <p:spPr bwMode="auto">
            <a:xfrm flipH="1">
              <a:off x="6289887" y="4317741"/>
              <a:ext cx="689018" cy="48190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83D89B7-15D7-4EA5-B135-57B9E640B278}"/>
                </a:ext>
              </a:extLst>
            </p:cNvPr>
            <p:cNvCxnSpPr>
              <a:cxnSpLocks/>
              <a:stCxn id="9" idx="0"/>
              <a:endCxn id="6" idx="4"/>
            </p:cNvCxnSpPr>
            <p:nvPr/>
          </p:nvCxnSpPr>
          <p:spPr bwMode="auto">
            <a:xfrm flipH="1" flipV="1">
              <a:off x="6978905" y="4317741"/>
              <a:ext cx="431365" cy="42057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9D9CFCB-0194-4847-A599-04B8DC1A86E0}"/>
                </a:ext>
              </a:extLst>
            </p:cNvPr>
            <p:cNvCxnSpPr>
              <a:cxnSpLocks/>
              <a:stCxn id="10" idx="0"/>
              <a:endCxn id="7" idx="4"/>
            </p:cNvCxnSpPr>
            <p:nvPr/>
          </p:nvCxnSpPr>
          <p:spPr bwMode="auto">
            <a:xfrm flipV="1">
              <a:off x="8425118" y="4230428"/>
              <a:ext cx="388937" cy="51381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56">
              <a:extLst>
                <a:ext uri="{FF2B5EF4-FFF2-40B4-BE49-F238E27FC236}">
                  <a16:creationId xmlns:a16="http://schemas.microsoft.com/office/drawing/2014/main" id="{6551DC3F-ADC0-4A50-B89A-585DFF4A7A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54312" y="2987319"/>
              <a:ext cx="3618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800" dirty="0">
                  <a:latin typeface="Arial" panose="020B0604020202020204" pitchFamily="34" charset="0"/>
                </a:rPr>
                <a:t>9</a:t>
              </a:r>
            </a:p>
          </p:txBody>
        </p:sp>
        <p:sp>
          <p:nvSpPr>
            <p:cNvPr id="19" name="TextBox 57">
              <a:extLst>
                <a:ext uri="{FF2B5EF4-FFF2-40B4-BE49-F238E27FC236}">
                  <a16:creationId xmlns:a16="http://schemas.microsoft.com/office/drawing/2014/main" id="{163E6645-1367-46CC-B01C-1A271AA4B2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1347" y="3867421"/>
              <a:ext cx="3618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800" dirty="0"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20" name="TextBox 58">
              <a:extLst>
                <a:ext uri="{FF2B5EF4-FFF2-40B4-BE49-F238E27FC236}">
                  <a16:creationId xmlns:a16="http://schemas.microsoft.com/office/drawing/2014/main" id="{A62EAD0A-3AB8-405D-8683-B70C08E2F1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19627" y="3778157"/>
              <a:ext cx="3618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800" dirty="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21" name="TextBox 59">
              <a:extLst>
                <a:ext uri="{FF2B5EF4-FFF2-40B4-BE49-F238E27FC236}">
                  <a16:creationId xmlns:a16="http://schemas.microsoft.com/office/drawing/2014/main" id="{DDAC3F92-35C4-41C8-ABA0-2DE645C1E2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52917" y="4897633"/>
              <a:ext cx="3618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800" dirty="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22" name="TextBox 60">
              <a:extLst>
                <a:ext uri="{FF2B5EF4-FFF2-40B4-BE49-F238E27FC236}">
                  <a16:creationId xmlns:a16="http://schemas.microsoft.com/office/drawing/2014/main" id="{1BBBD9A6-9FB5-4C78-8758-582F08FA36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27285" y="4917556"/>
              <a:ext cx="361834" cy="369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800" dirty="0">
                  <a:latin typeface="Arial" panose="020B0604020202020204" pitchFamily="34" charset="0"/>
                </a:rPr>
                <a:t>7</a:t>
              </a:r>
            </a:p>
          </p:txBody>
        </p:sp>
        <p:sp>
          <p:nvSpPr>
            <p:cNvPr id="23" name="TextBox 61">
              <a:extLst>
                <a:ext uri="{FF2B5EF4-FFF2-40B4-BE49-F238E27FC236}">
                  <a16:creationId xmlns:a16="http://schemas.microsoft.com/office/drawing/2014/main" id="{9360BE6B-4FA1-4DE6-9187-C5B5EAC6F5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12507" y="4924785"/>
              <a:ext cx="3618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800" dirty="0">
                  <a:latin typeface="Arial" panose="020B0604020202020204" pitchFamily="34" charset="0"/>
                </a:rPr>
                <a:t>8</a:t>
              </a:r>
            </a:p>
          </p:txBody>
        </p:sp>
        <p:sp>
          <p:nvSpPr>
            <p:cNvPr id="24" name="TextBox 62">
              <a:extLst>
                <a:ext uri="{FF2B5EF4-FFF2-40B4-BE49-F238E27FC236}">
                  <a16:creationId xmlns:a16="http://schemas.microsoft.com/office/drawing/2014/main" id="{AAEE40D7-7FFE-4AE2-90DF-DF0725C162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10998" y="4927308"/>
              <a:ext cx="57626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800" dirty="0">
                  <a:latin typeface="Arial" panose="020B0604020202020204" pitchFamily="34" charset="0"/>
                </a:rPr>
                <a:t>5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41D9B4A-CBE8-4575-9141-0652BAF8349B}"/>
                </a:ext>
              </a:extLst>
            </p:cNvPr>
            <p:cNvSpPr/>
            <p:nvPr/>
          </p:nvSpPr>
          <p:spPr bwMode="auto">
            <a:xfrm>
              <a:off x="5291913" y="5941221"/>
              <a:ext cx="723900" cy="6445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5A75F3E-0685-424B-8BF2-5E41A913CD9E}"/>
                </a:ext>
              </a:extLst>
            </p:cNvPr>
            <p:cNvSpPr/>
            <p:nvPr/>
          </p:nvSpPr>
          <p:spPr bwMode="auto">
            <a:xfrm>
              <a:off x="6079490" y="5980678"/>
              <a:ext cx="723900" cy="6445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5633067-8AB1-4C32-A3DE-36A9F073A44C}"/>
                </a:ext>
              </a:extLst>
            </p:cNvPr>
            <p:cNvCxnSpPr>
              <a:cxnSpLocks/>
              <a:stCxn id="8" idx="4"/>
              <a:endCxn id="26" idx="0"/>
            </p:cNvCxnSpPr>
            <p:nvPr/>
          </p:nvCxnSpPr>
          <p:spPr bwMode="auto">
            <a:xfrm>
              <a:off x="6033950" y="5349781"/>
              <a:ext cx="407490" cy="630897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4697403-E07D-4442-9317-8F6B5C8032CD}"/>
                </a:ext>
              </a:extLst>
            </p:cNvPr>
            <p:cNvCxnSpPr>
              <a:cxnSpLocks/>
              <a:stCxn id="25" idx="0"/>
              <a:endCxn id="8" idx="4"/>
            </p:cNvCxnSpPr>
            <p:nvPr/>
          </p:nvCxnSpPr>
          <p:spPr bwMode="auto">
            <a:xfrm flipV="1">
              <a:off x="5653863" y="5349781"/>
              <a:ext cx="380087" cy="59144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61">
              <a:extLst>
                <a:ext uri="{FF2B5EF4-FFF2-40B4-BE49-F238E27FC236}">
                  <a16:creationId xmlns:a16="http://schemas.microsoft.com/office/drawing/2014/main" id="{E44B8B32-46CE-4C7C-A2FD-ACB966727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1675" y="6157719"/>
              <a:ext cx="36183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800" dirty="0"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30" name="TextBox 62">
              <a:extLst>
                <a:ext uri="{FF2B5EF4-FFF2-40B4-BE49-F238E27FC236}">
                  <a16:creationId xmlns:a16="http://schemas.microsoft.com/office/drawing/2014/main" id="{DFD37887-0513-413C-A854-AB7559339E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06365" y="6119119"/>
              <a:ext cx="518967" cy="369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800" dirty="0">
                  <a:latin typeface="Arial" panose="020B0604020202020204" pitchFamily="34" charset="0"/>
                </a:rPr>
                <a:t>10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D2876B5-A6D9-4021-8BEB-A80F90C2AA78}"/>
                </a:ext>
              </a:extLst>
            </p:cNvPr>
            <p:cNvSpPr/>
            <p:nvPr/>
          </p:nvSpPr>
          <p:spPr bwMode="auto">
            <a:xfrm>
              <a:off x="6832637" y="5955440"/>
              <a:ext cx="723900" cy="6445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5C31913-2AFE-4A1A-A801-154BC1491731}"/>
                </a:ext>
              </a:extLst>
            </p:cNvPr>
            <p:cNvCxnSpPr>
              <a:cxnSpLocks/>
              <a:stCxn id="31" idx="0"/>
              <a:endCxn id="9" idx="4"/>
            </p:cNvCxnSpPr>
            <p:nvPr/>
          </p:nvCxnSpPr>
          <p:spPr bwMode="auto">
            <a:xfrm flipV="1">
              <a:off x="7194587" y="5382836"/>
              <a:ext cx="215683" cy="572604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61">
              <a:extLst>
                <a:ext uri="{FF2B5EF4-FFF2-40B4-BE49-F238E27FC236}">
                  <a16:creationId xmlns:a16="http://schemas.microsoft.com/office/drawing/2014/main" id="{A22192DD-2CE8-49F1-B871-230503AB65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48320" y="6112294"/>
              <a:ext cx="361834" cy="369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1pPr>
              <a:lvl2pPr marL="742950" indent="-28575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2pPr>
              <a:lvl3pPr marL="11430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3pPr>
              <a:lvl4pPr marL="16002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4pPr>
              <a:lvl5pPr marL="2057400" indent="-228600" algn="l" rtl="0" eaLnBrk="0" hangingPunct="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he-IL" sz="1800" dirty="0">
                  <a:latin typeface="Arial" panose="020B0604020202020204" pitchFamily="34" charset="0"/>
                </a:rPr>
                <a:t>6</a:t>
              </a:r>
            </a:p>
          </p:txBody>
        </p:sp>
      </p:grp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ECB772D-BE5C-4D55-A5DB-C5934B73D67D}"/>
              </a:ext>
            </a:extLst>
          </p:cNvPr>
          <p:cNvSpPr/>
          <p:nvPr/>
        </p:nvSpPr>
        <p:spPr>
          <a:xfrm>
            <a:off x="3950492" y="1582248"/>
            <a:ext cx="5625149" cy="162115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200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total running time is</a:t>
            </a:r>
            <a:r>
              <a:rPr 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</a:t>
            </a:r>
          </a:p>
          <a:p>
            <a:endParaRPr lang="en-US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1*(n/2)+ 2*(n/4) + 3*(n/8) +… +log(n)*(n/n)</a:t>
            </a:r>
            <a:endParaRPr lang="en-CA" sz="2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20959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 err="1"/>
              <a:t>BuildHeap</a:t>
            </a:r>
            <a:r>
              <a:rPr lang="en-US" altLang="he-IL" dirty="0"/>
              <a:t> in O(n) time</a:t>
            </a:r>
            <a:endParaRPr lang="de-DE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 txBox="1">
                <a:spLocks noGrp="1"/>
              </p:cNvSpPr>
              <p:nvPr>
                <p:ph type="body" idx="4294967295"/>
              </p:nvPr>
            </p:nvSpPr>
            <p:spPr>
              <a:xfrm>
                <a:off x="719998" y="1949043"/>
                <a:ext cx="8855643" cy="4763155"/>
              </a:xfrm>
            </p:spPr>
            <p:txBody>
              <a:bodyPr/>
              <a:lstStyle/>
              <a:p>
                <a:r>
                  <a:rPr lang="en-US" altLang="he-IL" sz="2000" u="sng" dirty="0"/>
                  <a:t>Algorithm</a:t>
                </a:r>
                <a:r>
                  <a:rPr lang="en-US" altLang="he-IL" sz="2000" dirty="0"/>
                  <a:t>: given a complete binary tree</a:t>
                </a:r>
              </a:p>
              <a:p>
                <a:pPr marL="457200" indent="-457200">
                  <a:buAutoNum type="arabicPeriod"/>
                </a:pPr>
                <a:r>
                  <a:rPr lang="en-US" altLang="he-IL" sz="2000" dirty="0"/>
                  <a:t>For each vertex v starting from the bottom</a:t>
                </a:r>
              </a:p>
              <a:p>
                <a:r>
                  <a:rPr lang="en-US" altLang="he-IL" sz="2000" dirty="0"/>
                  <a:t>	2.1 Apply </a:t>
                </a:r>
                <a:r>
                  <a:rPr lang="en-US" altLang="he-IL" sz="2000" dirty="0" err="1"/>
                  <a:t>heapify</a:t>
                </a:r>
                <a:r>
                  <a:rPr lang="en-US" altLang="he-IL" sz="2000" dirty="0"/>
                  <a:t>(v)</a:t>
                </a:r>
              </a:p>
              <a:p>
                <a:r>
                  <a:rPr lang="en-US" altLang="he-IL" sz="2000" u="sng" dirty="0"/>
                  <a:t>Running time</a:t>
                </a:r>
                <a:r>
                  <a:rPr lang="en-US" altLang="he-IL" sz="20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he-IL" sz="2000" b="0" i="1" smtClean="0">
                          <a:latin typeface="Cambria Math" panose="02040503050406030204" pitchFamily="18" charset="0"/>
                        </a:rPr>
                        <m:t>1∗</m:t>
                      </m:r>
                      <m:d>
                        <m:dPr>
                          <m:ctrlPr>
                            <a:rPr lang="en-US" altLang="he-IL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he-I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he-IL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he-IL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altLang="he-IL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he-IL" sz="2000" i="1">
                          <a:latin typeface="Cambria Math" panose="02040503050406030204" pitchFamily="18" charset="0"/>
                        </a:rPr>
                        <m:t>2∗</m:t>
                      </m:r>
                      <m:d>
                        <m:dPr>
                          <m:ctrlPr>
                            <a:rPr lang="en-US" altLang="he-IL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he-IL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he-IL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he-IL" sz="20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US" altLang="he-IL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he-IL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he-IL" sz="2000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altLang="he-IL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he-IL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he-IL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he-IL" sz="20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  <m:r>
                        <a:rPr lang="en-US" altLang="he-IL" sz="20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he-IL" sz="20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altLang="he-IL" sz="2000" i="1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altLang="he-IL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he-IL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he-IL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he-IL" sz="2000" b="0" i="1" smtClean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den>
                          </m:f>
                        </m:e>
                      </m:d>
                      <m:r>
                        <a:rPr lang="en-US" altLang="he-IL" sz="2000" b="0" i="1" smtClean="0">
                          <a:latin typeface="Cambria Math" panose="02040503050406030204" pitchFamily="18" charset="0"/>
                        </a:rPr>
                        <m:t>+…</m:t>
                      </m:r>
                    </m:oMath>
                  </m:oMathPara>
                </a14:m>
                <a:endParaRPr lang="en-US" altLang="he-IL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he-IL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he-IL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he-IL" sz="2000" b="0" i="1" smtClean="0">
                          <a:latin typeface="Cambria Math" panose="02040503050406030204" pitchFamily="18" charset="0"/>
                        </a:rPr>
                        <m:t>∗(</m:t>
                      </m:r>
                      <m:f>
                        <m:fPr>
                          <m:ctrlPr>
                            <a:rPr lang="en-US" altLang="he-IL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he-IL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he-IL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he-IL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he-IL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he-IL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he-IL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he-IL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he-IL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he-IL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he-IL" sz="20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he-IL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he-IL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he-IL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altLang="he-IL" sz="20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US" altLang="he-IL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he-IL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he-IL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he-IL" sz="20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den>
                      </m:f>
                      <m:r>
                        <a:rPr lang="en-US" altLang="he-IL" sz="2000" b="0" i="1" smtClean="0">
                          <a:latin typeface="Cambria Math" panose="02040503050406030204" pitchFamily="18" charset="0"/>
                        </a:rPr>
                        <m:t>+…)</m:t>
                      </m:r>
                    </m:oMath>
                  </m:oMathPara>
                </a14:m>
                <a:br>
                  <a:rPr lang="en-US" altLang="he-IL" sz="2000" b="0" i="1" dirty="0">
                    <a:latin typeface="Cambria Math" panose="02040503050406030204" pitchFamily="18" charset="0"/>
                  </a:rPr>
                </a:br>
                <a:endParaRPr lang="en-US" altLang="he-IL" sz="2000" dirty="0"/>
              </a:p>
              <a:p>
                <a:r>
                  <a:rPr lang="en-US" altLang="he-IL" sz="2000" u="sng" dirty="0"/>
                  <a:t>Claim</a:t>
                </a:r>
                <a:r>
                  <a:rPr lang="en-US" altLang="he-IL" sz="2000" dirty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he-IL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he-IL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he-IL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he-IL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he-IL" sz="20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he-IL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he-IL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he-IL" sz="2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altLang="he-IL" sz="20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he-IL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he-IL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he-IL" sz="2000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  <m:r>
                          <a:rPr lang="en-US" altLang="he-IL" sz="20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he-IL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he-IL" sz="2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he-IL" sz="2000" i="1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  <m:r>
                          <a:rPr lang="en-US" altLang="he-IL" sz="20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he-IL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he-IL" sz="20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he-IL" sz="2000" i="1">
                                <a:latin typeface="Cambria Math" panose="02040503050406030204" pitchFamily="18" charset="0"/>
                              </a:rPr>
                              <m:t>32</m:t>
                            </m:r>
                          </m:den>
                        </m:f>
                        <m:r>
                          <a:rPr lang="en-US" altLang="he-IL" sz="2000" i="1">
                            <a:latin typeface="Cambria Math" panose="02040503050406030204" pitchFamily="18" charset="0"/>
                          </a:rPr>
                          <m:t>+…</m:t>
                        </m:r>
                      </m:e>
                    </m:d>
                    <m:r>
                      <a:rPr lang="en-US" altLang="he-IL" sz="2000" b="0" i="1" smtClean="0">
                        <a:latin typeface="Cambria Math" panose="02040503050406030204" pitchFamily="18" charset="0"/>
                      </a:rPr>
                      <m:t>≤2</m:t>
                    </m:r>
                  </m:oMath>
                </a14:m>
                <a:endParaRPr lang="en-US" altLang="he-IL" sz="2000" dirty="0"/>
              </a:p>
              <a:p>
                <a:r>
                  <a:rPr lang="en-US" altLang="he-IL" sz="2000" u="sng" dirty="0"/>
                  <a:t>Conclusion</a:t>
                </a:r>
                <a:r>
                  <a:rPr lang="en-US" altLang="he-IL" sz="2000" dirty="0"/>
                  <a:t>: The running time of </a:t>
                </a:r>
                <a:r>
                  <a:rPr lang="en-US" altLang="he-IL" sz="2000" dirty="0" err="1"/>
                  <a:t>BuildHeap</a:t>
                </a:r>
                <a:r>
                  <a:rPr lang="en-US" altLang="he-IL" sz="2000" dirty="0"/>
                  <a:t> is O(n).</a:t>
                </a:r>
              </a:p>
            </p:txBody>
          </p:sp>
        </mc:Choice>
        <mc:Fallback>
          <p:sp>
            <p:nvSpPr>
              <p:cNvPr id="3" name="Text Placeholder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719998" y="1949043"/>
                <a:ext cx="8855643" cy="4763155"/>
              </a:xfrm>
              <a:blipFill>
                <a:blip r:embed="rId3"/>
                <a:stretch>
                  <a:fillRect l="-1721" t="-153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9852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 err="1"/>
              <a:t>BuildHeap</a:t>
            </a:r>
            <a:r>
              <a:rPr lang="en-US" altLang="he-IL" dirty="0"/>
              <a:t> in O(n) time</a:t>
            </a:r>
            <a:endParaRPr lang="de-DE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 txBox="1">
                <a:spLocks noGrp="1"/>
              </p:cNvSpPr>
              <p:nvPr>
                <p:ph type="body" idx="4294967295"/>
              </p:nvPr>
            </p:nvSpPr>
            <p:spPr>
              <a:xfrm>
                <a:off x="719998" y="1949043"/>
                <a:ext cx="8855643" cy="4763155"/>
              </a:xfrm>
            </p:spPr>
            <p:txBody>
              <a:bodyPr/>
              <a:lstStyle/>
              <a:p>
                <a:r>
                  <a:rPr lang="en-US" altLang="he-IL" sz="2000" u="sng" dirty="0"/>
                  <a:t>Claim</a:t>
                </a:r>
                <a:r>
                  <a:rPr lang="en-US" altLang="he-IL" sz="2000" dirty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he-IL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he-IL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he-IL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he-IL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he-IL" sz="20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he-IL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he-IL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he-IL" sz="2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altLang="he-IL" sz="20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he-IL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he-IL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he-IL" sz="2000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den>
                        </m:f>
                        <m:r>
                          <a:rPr lang="en-US" altLang="he-IL" sz="20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he-IL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he-IL" sz="2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he-IL" sz="2000" i="1">
                                <a:latin typeface="Cambria Math" panose="02040503050406030204" pitchFamily="18" charset="0"/>
                              </a:rPr>
                              <m:t>16</m:t>
                            </m:r>
                          </m:den>
                        </m:f>
                        <m:r>
                          <a:rPr lang="en-US" altLang="he-IL" sz="20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he-IL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he-IL" sz="2000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altLang="he-IL" sz="2000" i="1">
                                <a:latin typeface="Cambria Math" panose="02040503050406030204" pitchFamily="18" charset="0"/>
                              </a:rPr>
                              <m:t>32</m:t>
                            </m:r>
                          </m:den>
                        </m:f>
                        <m:r>
                          <a:rPr lang="en-US" altLang="he-IL" sz="2000" i="1">
                            <a:latin typeface="Cambria Math" panose="02040503050406030204" pitchFamily="18" charset="0"/>
                          </a:rPr>
                          <m:t>+…</m:t>
                        </m:r>
                      </m:e>
                    </m:d>
                    <m:r>
                      <a:rPr lang="en-US" altLang="he-IL" sz="2000" b="0" i="1" smtClean="0">
                        <a:latin typeface="Cambria Math" panose="02040503050406030204" pitchFamily="18" charset="0"/>
                      </a:rPr>
                      <m:t>≤2</m:t>
                    </m:r>
                  </m:oMath>
                </a14:m>
                <a:endParaRPr lang="en-US" altLang="he-IL" sz="2000" dirty="0"/>
              </a:p>
              <a:p>
                <a:r>
                  <a:rPr lang="en-US" altLang="he-IL" sz="2000" u="sng" dirty="0"/>
                  <a:t>Proof</a:t>
                </a:r>
                <a:r>
                  <a:rPr lang="en-US" altLang="he-IL" sz="2000" dirty="0"/>
                  <a:t>:</a:t>
                </a:r>
              </a:p>
              <a:p>
                <a:endParaRPr lang="en-US" altLang="he-IL" sz="2000" dirty="0"/>
              </a:p>
            </p:txBody>
          </p:sp>
        </mc:Choice>
        <mc:Fallback xmlns="">
          <p:sp>
            <p:nvSpPr>
              <p:cNvPr id="3" name="Text Placeholder 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719998" y="1949043"/>
                <a:ext cx="8855643" cy="4763155"/>
              </a:xfrm>
              <a:blipFill>
                <a:blip r:embed="rId3"/>
                <a:stretch>
                  <a:fillRect l="-1721" t="-12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4" name="Table 34">
            <a:extLst>
              <a:ext uri="{FF2B5EF4-FFF2-40B4-BE49-F238E27FC236}">
                <a16:creationId xmlns:a16="http://schemas.microsoft.com/office/drawing/2014/main" id="{01A8E80D-0076-44B6-B40F-EC6E43A02E7A}"/>
              </a:ext>
            </a:extLst>
          </p:cNvPr>
          <p:cNvGraphicFramePr>
            <a:graphicFrameLocks noGrp="1"/>
          </p:cNvGraphicFramePr>
          <p:nvPr/>
        </p:nvGraphicFramePr>
        <p:xfrm>
          <a:off x="1941361" y="2908811"/>
          <a:ext cx="4637783" cy="2843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239">
                  <a:extLst>
                    <a:ext uri="{9D8B030D-6E8A-4147-A177-3AD203B41FA5}">
                      <a16:colId xmlns:a16="http://schemas.microsoft.com/office/drawing/2014/main" val="1162120429"/>
                    </a:ext>
                  </a:extLst>
                </a:gridCol>
                <a:gridCol w="671830">
                  <a:extLst>
                    <a:ext uri="{9D8B030D-6E8A-4147-A177-3AD203B41FA5}">
                      <a16:colId xmlns:a16="http://schemas.microsoft.com/office/drawing/2014/main" val="2659692245"/>
                    </a:ext>
                  </a:extLst>
                </a:gridCol>
                <a:gridCol w="633445">
                  <a:extLst>
                    <a:ext uri="{9D8B030D-6E8A-4147-A177-3AD203B41FA5}">
                      <a16:colId xmlns:a16="http://schemas.microsoft.com/office/drawing/2014/main" val="1270021835"/>
                    </a:ext>
                  </a:extLst>
                </a:gridCol>
                <a:gridCol w="633562">
                  <a:extLst>
                    <a:ext uri="{9D8B030D-6E8A-4147-A177-3AD203B41FA5}">
                      <a16:colId xmlns:a16="http://schemas.microsoft.com/office/drawing/2014/main" val="693011322"/>
                    </a:ext>
                  </a:extLst>
                </a:gridCol>
                <a:gridCol w="633562">
                  <a:extLst>
                    <a:ext uri="{9D8B030D-6E8A-4147-A177-3AD203B41FA5}">
                      <a16:colId xmlns:a16="http://schemas.microsoft.com/office/drawing/2014/main" val="1533122875"/>
                    </a:ext>
                  </a:extLst>
                </a:gridCol>
                <a:gridCol w="633562">
                  <a:extLst>
                    <a:ext uri="{9D8B030D-6E8A-4147-A177-3AD203B41FA5}">
                      <a16:colId xmlns:a16="http://schemas.microsoft.com/office/drawing/2014/main" val="11261801"/>
                    </a:ext>
                  </a:extLst>
                </a:gridCol>
                <a:gridCol w="731583">
                  <a:extLst>
                    <a:ext uri="{9D8B030D-6E8A-4147-A177-3AD203B41FA5}">
                      <a16:colId xmlns:a16="http://schemas.microsoft.com/office/drawing/2014/main" val="607712144"/>
                    </a:ext>
                  </a:extLst>
                </a:gridCol>
              </a:tblGrid>
              <a:tr h="40623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1/2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869180"/>
                  </a:ext>
                </a:extLst>
              </a:tr>
              <a:tr h="40623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1/4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1/4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211251"/>
                  </a:ext>
                </a:extLst>
              </a:tr>
              <a:tr h="40623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1/8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1/8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1/8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428568"/>
                  </a:ext>
                </a:extLst>
              </a:tr>
              <a:tr h="40623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1/16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1/16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1/16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1/16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506428"/>
                  </a:ext>
                </a:extLst>
              </a:tr>
              <a:tr h="40623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1/32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1/32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1/32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1/32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1/32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513695"/>
                  </a:ext>
                </a:extLst>
              </a:tr>
              <a:tr h="40623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1/64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1/64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1/64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1/64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1/64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1/64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329233"/>
                  </a:ext>
                </a:extLst>
              </a:tr>
              <a:tr h="40623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50625"/>
                  </a:ext>
                </a:extLst>
              </a:tr>
            </a:tbl>
          </a:graphicData>
        </a:graphic>
      </p:graphicFrame>
      <p:graphicFrame>
        <p:nvGraphicFramePr>
          <p:cNvPr id="36" name="Table 34">
            <a:extLst>
              <a:ext uri="{FF2B5EF4-FFF2-40B4-BE49-F238E27FC236}">
                <a16:creationId xmlns:a16="http://schemas.microsoft.com/office/drawing/2014/main" id="{595CE259-DD06-49AA-A70E-B4A719624921}"/>
              </a:ext>
            </a:extLst>
          </p:cNvPr>
          <p:cNvGraphicFramePr>
            <a:graphicFrameLocks noGrp="1"/>
          </p:cNvGraphicFramePr>
          <p:nvPr/>
        </p:nvGraphicFramePr>
        <p:xfrm>
          <a:off x="1941361" y="6364021"/>
          <a:ext cx="4637783" cy="406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239">
                  <a:extLst>
                    <a:ext uri="{9D8B030D-6E8A-4147-A177-3AD203B41FA5}">
                      <a16:colId xmlns:a16="http://schemas.microsoft.com/office/drawing/2014/main" val="1162120429"/>
                    </a:ext>
                  </a:extLst>
                </a:gridCol>
                <a:gridCol w="671830">
                  <a:extLst>
                    <a:ext uri="{9D8B030D-6E8A-4147-A177-3AD203B41FA5}">
                      <a16:colId xmlns:a16="http://schemas.microsoft.com/office/drawing/2014/main" val="2659692245"/>
                    </a:ext>
                  </a:extLst>
                </a:gridCol>
                <a:gridCol w="633445">
                  <a:extLst>
                    <a:ext uri="{9D8B030D-6E8A-4147-A177-3AD203B41FA5}">
                      <a16:colId xmlns:a16="http://schemas.microsoft.com/office/drawing/2014/main" val="1270021835"/>
                    </a:ext>
                  </a:extLst>
                </a:gridCol>
                <a:gridCol w="633562">
                  <a:extLst>
                    <a:ext uri="{9D8B030D-6E8A-4147-A177-3AD203B41FA5}">
                      <a16:colId xmlns:a16="http://schemas.microsoft.com/office/drawing/2014/main" val="693011322"/>
                    </a:ext>
                  </a:extLst>
                </a:gridCol>
                <a:gridCol w="633562">
                  <a:extLst>
                    <a:ext uri="{9D8B030D-6E8A-4147-A177-3AD203B41FA5}">
                      <a16:colId xmlns:a16="http://schemas.microsoft.com/office/drawing/2014/main" val="1533122875"/>
                    </a:ext>
                  </a:extLst>
                </a:gridCol>
                <a:gridCol w="633562">
                  <a:extLst>
                    <a:ext uri="{9D8B030D-6E8A-4147-A177-3AD203B41FA5}">
                      <a16:colId xmlns:a16="http://schemas.microsoft.com/office/drawing/2014/main" val="11261801"/>
                    </a:ext>
                  </a:extLst>
                </a:gridCol>
                <a:gridCol w="731583">
                  <a:extLst>
                    <a:ext uri="{9D8B030D-6E8A-4147-A177-3AD203B41FA5}">
                      <a16:colId xmlns:a16="http://schemas.microsoft.com/office/drawing/2014/main" val="607712144"/>
                    </a:ext>
                  </a:extLst>
                </a:gridCol>
              </a:tblGrid>
              <a:tr h="406231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1/2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1/4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1/8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1/16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1/32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1/64</a:t>
                      </a:r>
                      <a:endParaRPr lang="en-CA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850625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E2947014-EBAF-4DF5-BFEF-BC5634FB8F20}"/>
              </a:ext>
            </a:extLst>
          </p:cNvPr>
          <p:cNvSpPr txBox="1"/>
          <p:nvPr/>
        </p:nvSpPr>
        <p:spPr>
          <a:xfrm>
            <a:off x="4078151" y="5752428"/>
            <a:ext cx="42672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/>
              <a:t>≤</a:t>
            </a:r>
            <a:endParaRPr lang="en-CA" sz="3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1C0006-28F8-40C2-98BA-0F261B35224F}"/>
              </a:ext>
            </a:extLst>
          </p:cNvPr>
          <p:cNvSpPr txBox="1"/>
          <p:nvPr/>
        </p:nvSpPr>
        <p:spPr>
          <a:xfrm>
            <a:off x="6966013" y="6228582"/>
            <a:ext cx="78418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/>
              <a:t>≤ 2</a:t>
            </a:r>
            <a:endParaRPr lang="en-CA" sz="3800" dirty="0"/>
          </a:p>
        </p:txBody>
      </p:sp>
    </p:spTree>
    <p:extLst>
      <p:ext uri="{BB962C8B-B14F-4D97-AF65-F5344CB8AC3E}">
        <p14:creationId xmlns:p14="http://schemas.microsoft.com/office/powerpoint/2010/main" val="2121503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AVL Trees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u="sng" dirty="0"/>
              <a:t>Bad  examples</a:t>
            </a:r>
            <a:r>
              <a:rPr lang="en-US" altLang="he-IL" sz="2200" dirty="0"/>
              <a:t>: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989FF05-741E-4B6C-B3D7-147C14FB92FF}"/>
              </a:ext>
            </a:extLst>
          </p:cNvPr>
          <p:cNvGrpSpPr/>
          <p:nvPr/>
        </p:nvGrpSpPr>
        <p:grpSpPr>
          <a:xfrm>
            <a:off x="5977526" y="2713037"/>
            <a:ext cx="2690057" cy="3018746"/>
            <a:chOff x="5621950" y="3047091"/>
            <a:chExt cx="2690057" cy="3018746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DE729D1F-12DA-45B8-86CD-977856B40A8A}"/>
                </a:ext>
              </a:extLst>
            </p:cNvPr>
            <p:cNvSpPr/>
            <p:nvPr/>
          </p:nvSpPr>
          <p:spPr bwMode="auto">
            <a:xfrm>
              <a:off x="6869112" y="3047091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4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E45256F-6445-481C-881D-0ADF36141221}"/>
                </a:ext>
              </a:extLst>
            </p:cNvPr>
            <p:cNvCxnSpPr>
              <a:cxnSpLocks/>
              <a:stCxn id="61" idx="4"/>
              <a:endCxn id="75" idx="0"/>
            </p:cNvCxnSpPr>
            <p:nvPr/>
          </p:nvCxnSpPr>
          <p:spPr bwMode="auto">
            <a:xfrm>
              <a:off x="7135812" y="3504291"/>
              <a:ext cx="762000" cy="21025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3A7D0A52-F758-45E1-A13C-099D1B0B64EC}"/>
                </a:ext>
              </a:extLst>
            </p:cNvPr>
            <p:cNvSpPr/>
            <p:nvPr/>
          </p:nvSpPr>
          <p:spPr bwMode="auto">
            <a:xfrm>
              <a:off x="6125685" y="3680165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2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46CDB5E-6598-4335-BFA0-57FBDB01A5EA}"/>
                </a:ext>
              </a:extLst>
            </p:cNvPr>
            <p:cNvCxnSpPr>
              <a:cxnSpLocks/>
              <a:endCxn id="65" idx="0"/>
            </p:cNvCxnSpPr>
            <p:nvPr/>
          </p:nvCxnSpPr>
          <p:spPr bwMode="auto">
            <a:xfrm flipH="1">
              <a:off x="6392385" y="3414095"/>
              <a:ext cx="556280" cy="26607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B61518E-7A9D-47C6-ADEC-14222E0D0C4B}"/>
                </a:ext>
              </a:extLst>
            </p:cNvPr>
            <p:cNvSpPr/>
            <p:nvPr/>
          </p:nvSpPr>
          <p:spPr bwMode="auto">
            <a:xfrm>
              <a:off x="5621950" y="4668681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30F6741-E705-4F3C-9C1B-03C1E77970F8}"/>
                </a:ext>
              </a:extLst>
            </p:cNvPr>
            <p:cNvCxnSpPr>
              <a:cxnSpLocks/>
              <a:stCxn id="65" idx="4"/>
              <a:endCxn id="67" idx="0"/>
            </p:cNvCxnSpPr>
            <p:nvPr/>
          </p:nvCxnSpPr>
          <p:spPr bwMode="auto">
            <a:xfrm flipH="1">
              <a:off x="5888650" y="4137365"/>
              <a:ext cx="503735" cy="53131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EB6370D-B693-4BD9-A0F1-3528FF448481}"/>
                </a:ext>
              </a:extLst>
            </p:cNvPr>
            <p:cNvSpPr/>
            <p:nvPr/>
          </p:nvSpPr>
          <p:spPr bwMode="auto">
            <a:xfrm>
              <a:off x="6520841" y="4616055"/>
              <a:ext cx="533400" cy="423068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D53F741-CA57-4D16-B838-2EF42A01E5BB}"/>
                </a:ext>
              </a:extLst>
            </p:cNvPr>
            <p:cNvCxnSpPr>
              <a:cxnSpLocks/>
              <a:stCxn id="65" idx="4"/>
              <a:endCxn id="69" idx="0"/>
            </p:cNvCxnSpPr>
            <p:nvPr/>
          </p:nvCxnSpPr>
          <p:spPr bwMode="auto">
            <a:xfrm>
              <a:off x="6392385" y="4137365"/>
              <a:ext cx="395156" cy="47869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51349BA-7CA1-4494-8D85-90A99DBBEB3D}"/>
                </a:ext>
              </a:extLst>
            </p:cNvPr>
            <p:cNvSpPr/>
            <p:nvPr/>
          </p:nvSpPr>
          <p:spPr bwMode="auto">
            <a:xfrm>
              <a:off x="7290713" y="4634649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6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5C53715-3EBE-4B42-BCC5-1D307EB4AB79}"/>
                </a:ext>
              </a:extLst>
            </p:cNvPr>
            <p:cNvCxnSpPr>
              <a:cxnSpLocks/>
              <a:stCxn id="75" idx="4"/>
              <a:endCxn id="71" idx="0"/>
            </p:cNvCxnSpPr>
            <p:nvPr/>
          </p:nvCxnSpPr>
          <p:spPr bwMode="auto">
            <a:xfrm flipH="1">
              <a:off x="7557413" y="4171749"/>
              <a:ext cx="340399" cy="4629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B23E9640-92B7-4D5B-9329-4974A824A1CC}"/>
                </a:ext>
              </a:extLst>
            </p:cNvPr>
            <p:cNvSpPr/>
            <p:nvPr/>
          </p:nvSpPr>
          <p:spPr bwMode="auto">
            <a:xfrm>
              <a:off x="6849522" y="5510084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5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E3EED89-E73A-4750-B98C-F136ED28E967}"/>
                </a:ext>
              </a:extLst>
            </p:cNvPr>
            <p:cNvCxnSpPr>
              <a:cxnSpLocks/>
              <a:endCxn id="73" idx="0"/>
            </p:cNvCxnSpPr>
            <p:nvPr/>
          </p:nvCxnSpPr>
          <p:spPr bwMode="auto">
            <a:xfrm flipH="1">
              <a:off x="7116222" y="5091849"/>
              <a:ext cx="362490" cy="41823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9C0EB4C2-E89C-4821-BD7D-D47669A3FD59}"/>
                </a:ext>
              </a:extLst>
            </p:cNvPr>
            <p:cNvSpPr/>
            <p:nvPr/>
          </p:nvSpPr>
          <p:spPr bwMode="auto">
            <a:xfrm>
              <a:off x="7631112" y="3714549"/>
              <a:ext cx="533400" cy="4572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8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66EA9F4-1DD6-4317-96AD-01C7B642C0BB}"/>
                </a:ext>
              </a:extLst>
            </p:cNvPr>
            <p:cNvCxnSpPr>
              <a:cxnSpLocks/>
              <a:stCxn id="71" idx="5"/>
              <a:endCxn id="77" idx="0"/>
            </p:cNvCxnSpPr>
            <p:nvPr/>
          </p:nvCxnSpPr>
          <p:spPr bwMode="auto">
            <a:xfrm>
              <a:off x="7745998" y="5024894"/>
              <a:ext cx="299309" cy="58374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9BBCC3B6-57C8-4DEC-B90A-FCA808F39417}"/>
                </a:ext>
              </a:extLst>
            </p:cNvPr>
            <p:cNvSpPr/>
            <p:nvPr/>
          </p:nvSpPr>
          <p:spPr bwMode="auto">
            <a:xfrm>
              <a:off x="7778607" y="5608637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7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1FA93FD-A43A-48FF-8A88-9AE3EB687046}"/>
              </a:ext>
            </a:extLst>
          </p:cNvPr>
          <p:cNvGrpSpPr/>
          <p:nvPr/>
        </p:nvGrpSpPr>
        <p:grpSpPr>
          <a:xfrm>
            <a:off x="5686620" y="2722806"/>
            <a:ext cx="3163692" cy="2667858"/>
            <a:chOff x="5847126" y="4180841"/>
            <a:chExt cx="3163692" cy="2667858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D6912AF-8526-4AAA-B16C-FC9AD68C5390}"/>
                </a:ext>
              </a:extLst>
            </p:cNvPr>
            <p:cNvSpPr txBox="1"/>
            <p:nvPr/>
          </p:nvSpPr>
          <p:spPr>
            <a:xfrm>
              <a:off x="5847126" y="5789188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0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8937DE7-596C-41A2-855C-CF9DE79C12D9}"/>
                </a:ext>
              </a:extLst>
            </p:cNvPr>
            <p:cNvSpPr txBox="1"/>
            <p:nvPr/>
          </p:nvSpPr>
          <p:spPr>
            <a:xfrm>
              <a:off x="6779678" y="5776586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0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FE197D6-C10D-4DE9-8015-C98325023E99}"/>
                </a:ext>
              </a:extLst>
            </p:cNvPr>
            <p:cNvSpPr txBox="1"/>
            <p:nvPr/>
          </p:nvSpPr>
          <p:spPr>
            <a:xfrm>
              <a:off x="8697912" y="6498731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0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C2392DD-BDD6-435A-A981-DB97B8511563}"/>
                </a:ext>
              </a:extLst>
            </p:cNvPr>
            <p:cNvSpPr txBox="1"/>
            <p:nvPr/>
          </p:nvSpPr>
          <p:spPr>
            <a:xfrm>
              <a:off x="7771106" y="6471199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0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63C88E3-41B4-4DEA-972C-4BCBF7EC9345}"/>
                </a:ext>
              </a:extLst>
            </p:cNvPr>
            <p:cNvSpPr txBox="1"/>
            <p:nvPr/>
          </p:nvSpPr>
          <p:spPr>
            <a:xfrm>
              <a:off x="6304969" y="4696412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B88A11A-4239-40E2-B473-BE55D144724F}"/>
                </a:ext>
              </a:extLst>
            </p:cNvPr>
            <p:cNvSpPr txBox="1"/>
            <p:nvPr/>
          </p:nvSpPr>
          <p:spPr>
            <a:xfrm>
              <a:off x="7771106" y="5383424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C89275F-6270-4A5E-9407-705656FCC4A0}"/>
                </a:ext>
              </a:extLst>
            </p:cNvPr>
            <p:cNvSpPr txBox="1"/>
            <p:nvPr/>
          </p:nvSpPr>
          <p:spPr>
            <a:xfrm>
              <a:off x="8506169" y="4505253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2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14075C4-425E-4F84-A376-BD3F4EC25BFB}"/>
                </a:ext>
              </a:extLst>
            </p:cNvPr>
            <p:cNvSpPr txBox="1"/>
            <p:nvPr/>
          </p:nvSpPr>
          <p:spPr>
            <a:xfrm>
              <a:off x="7930788" y="4180841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3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842D2A6-8A5F-4623-8A75-1B683BC70B10}"/>
              </a:ext>
            </a:extLst>
          </p:cNvPr>
          <p:cNvGrpSpPr/>
          <p:nvPr/>
        </p:nvGrpSpPr>
        <p:grpSpPr>
          <a:xfrm>
            <a:off x="1353047" y="2865437"/>
            <a:ext cx="2953227" cy="3018746"/>
            <a:chOff x="1353047" y="2865437"/>
            <a:chExt cx="2953227" cy="301874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FDF48BD-3DAD-4699-8DCD-4C9DA9BA14E0}"/>
                </a:ext>
              </a:extLst>
            </p:cNvPr>
            <p:cNvGrpSpPr/>
            <p:nvPr/>
          </p:nvGrpSpPr>
          <p:grpSpPr>
            <a:xfrm>
              <a:off x="1353047" y="2865437"/>
              <a:ext cx="2953227" cy="3018746"/>
              <a:chOff x="6125685" y="3047091"/>
              <a:chExt cx="2953227" cy="3018746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24A2E60-458D-4B87-970B-A0A5B521B573}"/>
                  </a:ext>
                </a:extLst>
              </p:cNvPr>
              <p:cNvSpPr/>
              <p:nvPr/>
            </p:nvSpPr>
            <p:spPr bwMode="auto">
              <a:xfrm>
                <a:off x="6869112" y="3047091"/>
                <a:ext cx="533400" cy="457200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4</a:t>
                </a:r>
                <a:endParaRPr kumimoji="0" lang="en-CA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5A4AD2E1-1531-4C15-B494-0A332B096E4B}"/>
                  </a:ext>
                </a:extLst>
              </p:cNvPr>
              <p:cNvCxnSpPr>
                <a:cxnSpLocks/>
                <a:stCxn id="27" idx="4"/>
                <a:endCxn id="42" idx="0"/>
              </p:cNvCxnSpPr>
              <p:nvPr/>
            </p:nvCxnSpPr>
            <p:spPr bwMode="auto">
              <a:xfrm>
                <a:off x="7135812" y="3504291"/>
                <a:ext cx="762000" cy="210258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C4AFCA13-C73E-42C0-947B-F56C088C0AB7}"/>
                  </a:ext>
                </a:extLst>
              </p:cNvPr>
              <p:cNvSpPr/>
              <p:nvPr/>
            </p:nvSpPr>
            <p:spPr bwMode="auto">
              <a:xfrm>
                <a:off x="8099397" y="4668681"/>
                <a:ext cx="533400" cy="457200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lang="en-US" dirty="0">
                    <a:solidFill>
                      <a:schemeClr val="tx1"/>
                    </a:solidFill>
                  </a:rPr>
                  <a:t>9</a:t>
                </a:r>
                <a:endParaRPr kumimoji="0" lang="en-CA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0958BC94-9B5F-4A31-BBBC-88C853F357E6}"/>
                  </a:ext>
                </a:extLst>
              </p:cNvPr>
              <p:cNvCxnSpPr>
                <a:cxnSpLocks/>
                <a:stCxn id="42" idx="4"/>
                <a:endCxn id="29" idx="0"/>
              </p:cNvCxnSpPr>
              <p:nvPr/>
            </p:nvCxnSpPr>
            <p:spPr bwMode="auto">
              <a:xfrm>
                <a:off x="7897812" y="4171749"/>
                <a:ext cx="468285" cy="496932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9EDC412E-7934-413C-9D80-99DAD986D829}"/>
                  </a:ext>
                </a:extLst>
              </p:cNvPr>
              <p:cNvGrpSpPr/>
              <p:nvPr/>
            </p:nvGrpSpPr>
            <p:grpSpPr>
              <a:xfrm>
                <a:off x="8366097" y="5125881"/>
                <a:ext cx="712815" cy="863756"/>
                <a:chOff x="7908897" y="5020374"/>
                <a:chExt cx="712815" cy="863756"/>
              </a:xfrm>
            </p:grpSpPr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9E2507D8-78AC-44BE-BE8C-C707AEFB8A71}"/>
                    </a:ext>
                  </a:extLst>
                </p:cNvPr>
                <p:cNvSpPr/>
                <p:nvPr/>
              </p:nvSpPr>
              <p:spPr bwMode="auto">
                <a:xfrm>
                  <a:off x="8088312" y="5426930"/>
                  <a:ext cx="533400" cy="457200"/>
                </a:xfrm>
                <a:prstGeom prst="ellipse">
                  <a:avLst/>
                </a:prstGeom>
                <a:solidFill>
                  <a:srgbClr val="00B8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  <a:tabLst/>
                  </a:pPr>
                  <a:r>
                    <a:rPr kumimoji="0" lang="en-US" sz="13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10</a:t>
                  </a:r>
                  <a:endParaRPr kumimoji="0" lang="en-CA" sz="13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endParaRPr>
                </a:p>
              </p:txBody>
            </p: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318AA2C6-E00D-468E-A6E2-13AD18F2700A}"/>
                    </a:ext>
                  </a:extLst>
                </p:cNvPr>
                <p:cNvCxnSpPr>
                  <a:cxnSpLocks/>
                  <a:stCxn id="29" idx="4"/>
                  <a:endCxn id="46" idx="0"/>
                </p:cNvCxnSpPr>
                <p:nvPr/>
              </p:nvCxnSpPr>
              <p:spPr bwMode="auto">
                <a:xfrm>
                  <a:off x="7908897" y="5020374"/>
                  <a:ext cx="446115" cy="406556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50167EE-3EF4-46D3-B027-CA22EF26C614}"/>
                  </a:ext>
                </a:extLst>
              </p:cNvPr>
              <p:cNvSpPr/>
              <p:nvPr/>
            </p:nvSpPr>
            <p:spPr bwMode="auto">
              <a:xfrm>
                <a:off x="6125685" y="3680165"/>
                <a:ext cx="533400" cy="457200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2</a:t>
                </a:r>
                <a:endParaRPr kumimoji="0" lang="en-CA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A867A7B6-17CB-4578-987C-130922E6C569}"/>
                  </a:ext>
                </a:extLst>
              </p:cNvPr>
              <p:cNvCxnSpPr>
                <a:cxnSpLocks/>
                <a:endCxn id="32" idx="0"/>
              </p:cNvCxnSpPr>
              <p:nvPr/>
            </p:nvCxnSpPr>
            <p:spPr bwMode="auto">
              <a:xfrm flipH="1">
                <a:off x="6392385" y="3414095"/>
                <a:ext cx="556280" cy="26607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EE11780B-2689-43F8-BCF6-A995A156ECF9}"/>
                  </a:ext>
                </a:extLst>
              </p:cNvPr>
              <p:cNvSpPr/>
              <p:nvPr/>
            </p:nvSpPr>
            <p:spPr bwMode="auto">
              <a:xfrm>
                <a:off x="7290713" y="4634649"/>
                <a:ext cx="533400" cy="457200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lang="en-US" dirty="0">
                    <a:solidFill>
                      <a:schemeClr val="tx1"/>
                    </a:solidFill>
                  </a:rPr>
                  <a:t>6</a:t>
                </a:r>
                <a:endParaRPr kumimoji="0" lang="en-CA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4978FFB2-D310-409A-A582-6EA20754AA97}"/>
                  </a:ext>
                </a:extLst>
              </p:cNvPr>
              <p:cNvCxnSpPr>
                <a:cxnSpLocks/>
                <a:stCxn id="42" idx="4"/>
                <a:endCxn id="38" idx="0"/>
              </p:cNvCxnSpPr>
              <p:nvPr/>
            </p:nvCxnSpPr>
            <p:spPr bwMode="auto">
              <a:xfrm flipH="1">
                <a:off x="7557413" y="4171749"/>
                <a:ext cx="340399" cy="46290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A04E529-83AD-44C9-86FC-9D8CF127BDD3}"/>
                  </a:ext>
                </a:extLst>
              </p:cNvPr>
              <p:cNvSpPr/>
              <p:nvPr/>
            </p:nvSpPr>
            <p:spPr bwMode="auto">
              <a:xfrm>
                <a:off x="7631112" y="3714549"/>
                <a:ext cx="533400" cy="457200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lang="en-US" dirty="0">
                    <a:solidFill>
                      <a:schemeClr val="tx1"/>
                    </a:solidFill>
                  </a:rPr>
                  <a:t>8</a:t>
                </a:r>
                <a:endParaRPr kumimoji="0" lang="en-CA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3583E872-2B22-4CAE-BF88-72BE69E8F634}"/>
                  </a:ext>
                </a:extLst>
              </p:cNvPr>
              <p:cNvCxnSpPr>
                <a:cxnSpLocks/>
                <a:stCxn id="45" idx="4"/>
                <a:endCxn id="44" idx="0"/>
              </p:cNvCxnSpPr>
              <p:nvPr/>
            </p:nvCxnSpPr>
            <p:spPr bwMode="auto">
              <a:xfrm>
                <a:off x="7545730" y="5083627"/>
                <a:ext cx="499577" cy="52501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DF19E54-B4A5-4B77-96F8-78AB54F3C813}"/>
                  </a:ext>
                </a:extLst>
              </p:cNvPr>
              <p:cNvSpPr/>
              <p:nvPr/>
            </p:nvSpPr>
            <p:spPr bwMode="auto">
              <a:xfrm>
                <a:off x="7778607" y="5608637"/>
                <a:ext cx="533400" cy="457200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lang="en-US" dirty="0">
                    <a:solidFill>
                      <a:schemeClr val="tx1"/>
                    </a:solidFill>
                  </a:rPr>
                  <a:t>7</a:t>
                </a:r>
                <a:endParaRPr kumimoji="0" lang="en-CA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7E7D265-64E5-49A8-8AB0-BDDB66810EBE}"/>
                  </a:ext>
                </a:extLst>
              </p:cNvPr>
              <p:cNvSpPr/>
              <p:nvPr/>
            </p:nvSpPr>
            <p:spPr bwMode="auto">
              <a:xfrm>
                <a:off x="7279030" y="4626427"/>
                <a:ext cx="533400" cy="457200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lang="en-US" dirty="0">
                    <a:solidFill>
                      <a:schemeClr val="tx1"/>
                    </a:solidFill>
                  </a:rPr>
                  <a:t>6</a:t>
                </a:r>
                <a:endParaRPr kumimoji="0" lang="en-CA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</p:grp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6EDF98FF-41F6-424B-9045-11FB563F7A2A}"/>
                </a:ext>
              </a:extLst>
            </p:cNvPr>
            <p:cNvSpPr/>
            <p:nvPr/>
          </p:nvSpPr>
          <p:spPr bwMode="auto">
            <a:xfrm>
              <a:off x="1966543" y="5424896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5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46C3A8A-DBDD-43CA-968A-9D5DC87E4B82}"/>
                </a:ext>
              </a:extLst>
            </p:cNvPr>
            <p:cNvCxnSpPr>
              <a:cxnSpLocks/>
              <a:stCxn id="45" idx="4"/>
              <a:endCxn id="88" idx="0"/>
            </p:cNvCxnSpPr>
            <p:nvPr/>
          </p:nvCxnSpPr>
          <p:spPr bwMode="auto">
            <a:xfrm flipH="1">
              <a:off x="2233243" y="4901973"/>
              <a:ext cx="539849" cy="52292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396D778-0E31-4C99-B93D-D41E7AA07F10}"/>
              </a:ext>
            </a:extLst>
          </p:cNvPr>
          <p:cNvGrpSpPr/>
          <p:nvPr/>
        </p:nvGrpSpPr>
        <p:grpSpPr>
          <a:xfrm>
            <a:off x="1078077" y="2896469"/>
            <a:ext cx="3399990" cy="2659335"/>
            <a:chOff x="1078077" y="2896469"/>
            <a:chExt cx="3399990" cy="265933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A336067-3359-4DCA-B94A-87DAFE3E9B9C}"/>
                </a:ext>
              </a:extLst>
            </p:cNvPr>
            <p:cNvGrpSpPr/>
            <p:nvPr/>
          </p:nvGrpSpPr>
          <p:grpSpPr>
            <a:xfrm>
              <a:off x="1078077" y="2896469"/>
              <a:ext cx="3399990" cy="2659335"/>
              <a:chOff x="1078077" y="4115669"/>
              <a:chExt cx="3399990" cy="2659335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2970845-A474-47B3-9D91-B597DDF52154}"/>
                  </a:ext>
                </a:extLst>
              </p:cNvPr>
              <p:cNvSpPr txBox="1"/>
              <p:nvPr/>
            </p:nvSpPr>
            <p:spPr>
              <a:xfrm>
                <a:off x="3355806" y="4646966"/>
                <a:ext cx="312906" cy="349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2</a:t>
                </a:r>
                <a:endParaRPr lang="en-CA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DF6B17C-F596-437C-8BA2-0A965D1A0E4B}"/>
                  </a:ext>
                </a:extLst>
              </p:cNvPr>
              <p:cNvSpPr txBox="1"/>
              <p:nvPr/>
            </p:nvSpPr>
            <p:spPr>
              <a:xfrm>
                <a:off x="2678112" y="4115669"/>
                <a:ext cx="312906" cy="349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3</a:t>
                </a:r>
                <a:endParaRPr lang="en-CA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9F274FE-8E80-4219-B773-1E192A94068A}"/>
                  </a:ext>
                </a:extLst>
              </p:cNvPr>
              <p:cNvSpPr txBox="1"/>
              <p:nvPr/>
            </p:nvSpPr>
            <p:spPr>
              <a:xfrm>
                <a:off x="1078077" y="4696356"/>
                <a:ext cx="312906" cy="349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0</a:t>
                </a:r>
                <a:endParaRPr lang="en-CA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6E26364-16CC-4ED0-BAAD-D522632EB5A1}"/>
                  </a:ext>
                </a:extLst>
              </p:cNvPr>
              <p:cNvSpPr txBox="1"/>
              <p:nvPr/>
            </p:nvSpPr>
            <p:spPr>
              <a:xfrm>
                <a:off x="3793376" y="5497211"/>
                <a:ext cx="312906" cy="349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1</a:t>
                </a:r>
                <a:endParaRPr lang="en-CA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841BCB8-469B-49B7-8C98-DB7F195B350A}"/>
                  </a:ext>
                </a:extLst>
              </p:cNvPr>
              <p:cNvSpPr txBox="1"/>
              <p:nvPr/>
            </p:nvSpPr>
            <p:spPr>
              <a:xfrm>
                <a:off x="4165161" y="6294128"/>
                <a:ext cx="312906" cy="349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0</a:t>
                </a:r>
                <a:endParaRPr lang="en-CA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25F2953-4927-4EDC-A4A6-124061431ADA}"/>
                  </a:ext>
                </a:extLst>
              </p:cNvPr>
              <p:cNvSpPr txBox="1"/>
              <p:nvPr/>
            </p:nvSpPr>
            <p:spPr>
              <a:xfrm>
                <a:off x="2715749" y="6425036"/>
                <a:ext cx="312906" cy="349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0</a:t>
                </a:r>
                <a:endParaRPr lang="en-CA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35FDF7E-EBE0-4537-AB9B-C1380F83A024}"/>
                  </a:ext>
                </a:extLst>
              </p:cNvPr>
              <p:cNvSpPr txBox="1"/>
              <p:nvPr/>
            </p:nvSpPr>
            <p:spPr>
              <a:xfrm>
                <a:off x="3008461" y="5505917"/>
                <a:ext cx="312906" cy="349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1</a:t>
                </a:r>
                <a:endParaRPr lang="en-CA" b="1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BB43750-3519-4468-A781-9E4513C3B96C}"/>
                </a:ext>
              </a:extLst>
            </p:cNvPr>
            <p:cNvSpPr txBox="1"/>
            <p:nvPr/>
          </p:nvSpPr>
          <p:spPr>
            <a:xfrm>
              <a:off x="1854103" y="5099599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0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55917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 err="1"/>
              <a:t>HeapSort</a:t>
            </a:r>
            <a:endParaRPr lang="de-DE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dirty="0">
                <a:latin typeface="Albany"/>
              </a:rPr>
              <a:t>Given an array</a:t>
            </a:r>
          </a:p>
          <a:p>
            <a:pPr marL="457200" indent="-457200">
              <a:buAutoNum type="arabicPeriod"/>
            </a:pPr>
            <a:r>
              <a:rPr lang="en-US" altLang="he-IL" sz="2000" dirty="0" err="1">
                <a:latin typeface="Albany"/>
              </a:rPr>
              <a:t>build</a:t>
            </a:r>
            <a:r>
              <a:rPr lang="en-US" altLang="he-IL" sz="2000" b="1" dirty="0" err="1">
                <a:solidFill>
                  <a:srgbClr val="FF0000"/>
                </a:solidFill>
                <a:latin typeface="Albany"/>
              </a:rPr>
              <a:t>Max</a:t>
            </a:r>
            <a:r>
              <a:rPr lang="en-US" altLang="he-IL" sz="2000" dirty="0" err="1">
                <a:latin typeface="Albany"/>
              </a:rPr>
              <a:t>Heap</a:t>
            </a:r>
            <a:r>
              <a:rPr lang="en-US" altLang="he-IL" sz="2000" dirty="0">
                <a:latin typeface="Albany"/>
              </a:rPr>
              <a:t>(array) – in place</a:t>
            </a:r>
          </a:p>
          <a:p>
            <a:pPr marL="457200" indent="-457200">
              <a:buAutoNum type="arabicPeriod"/>
            </a:pPr>
            <a:r>
              <a:rPr lang="en-US" altLang="he-IL" sz="2000" dirty="0">
                <a:latin typeface="Albany"/>
              </a:rPr>
              <a:t>For </a:t>
            </a:r>
            <a:r>
              <a:rPr lang="en-US" altLang="he-IL" sz="2000" dirty="0" err="1">
                <a:latin typeface="Albany"/>
              </a:rPr>
              <a:t>i</a:t>
            </a:r>
            <a:r>
              <a:rPr lang="en-US" altLang="he-IL" sz="2000" dirty="0">
                <a:latin typeface="Albany"/>
              </a:rPr>
              <a:t>==0…n-1</a:t>
            </a:r>
            <a:br>
              <a:rPr lang="en-US" altLang="he-IL" sz="2000" dirty="0">
                <a:latin typeface="Albany"/>
              </a:rPr>
            </a:br>
            <a:r>
              <a:rPr lang="en-US" altLang="he-IL" sz="2000" dirty="0">
                <a:latin typeface="Albany"/>
              </a:rPr>
              <a:t>	Remove the max, and add it to the end of the array in the right place.</a:t>
            </a:r>
          </a:p>
          <a:p>
            <a:endParaRPr lang="en-US" altLang="he-IL" sz="2000" dirty="0">
              <a:latin typeface="Albany"/>
            </a:endParaRPr>
          </a:p>
          <a:p>
            <a:r>
              <a:rPr lang="en-US" altLang="he-IL" sz="2000" dirty="0">
                <a:latin typeface="Albany"/>
              </a:rPr>
              <a:t>Step 1 is done in O(n) time</a:t>
            </a:r>
          </a:p>
          <a:p>
            <a:r>
              <a:rPr lang="en-US" altLang="he-IL" sz="2000" dirty="0">
                <a:latin typeface="Albany"/>
              </a:rPr>
              <a:t>Step 2 is done in O(n log(n)) time</a:t>
            </a:r>
          </a:p>
          <a:p>
            <a:endParaRPr lang="en-US" altLang="he-IL" sz="2000" dirty="0">
              <a:latin typeface="Albany"/>
            </a:endParaRPr>
          </a:p>
        </p:txBody>
      </p:sp>
    </p:spTree>
    <p:extLst>
      <p:ext uri="{BB962C8B-B14F-4D97-AF65-F5344CB8AC3E}">
        <p14:creationId xmlns:p14="http://schemas.microsoft.com/office/powerpoint/2010/main" val="382391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Heap – Practice problems</a:t>
            </a:r>
            <a:endParaRPr lang="de-DE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altLang="he-IL" sz="2000" dirty="0"/>
              <a:t>Start with the array A=[7,1,4,2,9,3,4,10,5,8]</a:t>
            </a:r>
          </a:p>
          <a:p>
            <a:r>
              <a:rPr lang="en-US" altLang="he-IL" sz="2000" dirty="0"/>
              <a:t>	a. Apply </a:t>
            </a:r>
            <a:r>
              <a:rPr lang="en-US" altLang="he-IL" sz="2000" dirty="0" err="1"/>
              <a:t>buildHeap</a:t>
            </a:r>
            <a:r>
              <a:rPr lang="en-US" altLang="he-IL" sz="2000" dirty="0"/>
              <a:t>(A)</a:t>
            </a:r>
          </a:p>
          <a:p>
            <a:r>
              <a:rPr lang="en-US" altLang="he-IL" sz="2000" dirty="0"/>
              <a:t>	b. Add 6 to the heap</a:t>
            </a:r>
          </a:p>
          <a:p>
            <a:r>
              <a:rPr lang="en-US" altLang="he-IL" sz="2000" dirty="0"/>
              <a:t>	c. Remove min from the heap</a:t>
            </a:r>
          </a:p>
          <a:p>
            <a:r>
              <a:rPr lang="en-US" altLang="he-IL" sz="2000" dirty="0"/>
              <a:t>	d. Remove min from the heap again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altLang="he-IL" sz="2000" dirty="0"/>
              <a:t>Apply </a:t>
            </a:r>
            <a:r>
              <a:rPr lang="en-US" altLang="he-IL" sz="2000" dirty="0" err="1"/>
              <a:t>buildHeap</a:t>
            </a:r>
            <a:r>
              <a:rPr lang="en-US" altLang="he-IL" sz="2000" dirty="0"/>
              <a:t> on the array [n,n-1,n-2,n-3…2,1]</a:t>
            </a:r>
          </a:p>
          <a:p>
            <a:pPr marL="457200" indent="-457200">
              <a:buFontTx/>
              <a:buAutoNum type="arabicPeriod" startAt="2"/>
            </a:pPr>
            <a:r>
              <a:rPr lang="en-US" altLang="he-IL" sz="2000" dirty="0"/>
              <a:t>Apply </a:t>
            </a:r>
            <a:r>
              <a:rPr lang="en-US" altLang="he-IL" sz="2000" dirty="0" err="1"/>
              <a:t>buildHeap</a:t>
            </a:r>
            <a:r>
              <a:rPr lang="en-US" altLang="he-IL" sz="2000" dirty="0"/>
              <a:t> on the array [1,2,3,4,…n-1,n]</a:t>
            </a:r>
          </a:p>
          <a:p>
            <a:pPr marL="457200" indent="-457200">
              <a:buFontTx/>
              <a:buAutoNum type="arabicPeriod" startAt="2"/>
            </a:pPr>
            <a:r>
              <a:rPr lang="en-US" altLang="he-IL" sz="2000" dirty="0"/>
              <a:t>Modify min-heap of </a:t>
            </a:r>
            <a:r>
              <a:rPr lang="en-US" altLang="he-IL" sz="2000" dirty="0" err="1"/>
              <a:t>ints</a:t>
            </a:r>
            <a:r>
              <a:rPr lang="en-US" altLang="he-IL" sz="2000" dirty="0"/>
              <a:t> so that it also supports </a:t>
            </a:r>
            <a:r>
              <a:rPr lang="en-US" altLang="he-IL" sz="2000" dirty="0" err="1"/>
              <a:t>getAverage</a:t>
            </a:r>
            <a:r>
              <a:rPr lang="en-US" altLang="he-IL" sz="2000" dirty="0"/>
              <a:t>() in O(1) time</a:t>
            </a:r>
          </a:p>
          <a:p>
            <a:pPr marL="457200" indent="-457200">
              <a:buFontTx/>
              <a:buAutoNum type="arabicPeriod" startAt="2"/>
            </a:pPr>
            <a:r>
              <a:rPr lang="en-US" altLang="he-IL" sz="2000" dirty="0"/>
              <a:t>Modify min-heap of </a:t>
            </a:r>
            <a:r>
              <a:rPr lang="en-US" altLang="he-IL" sz="2000" dirty="0" err="1"/>
              <a:t>ints</a:t>
            </a:r>
            <a:r>
              <a:rPr lang="en-US" altLang="he-IL" sz="2000" dirty="0"/>
              <a:t> so that it also supports </a:t>
            </a:r>
            <a:r>
              <a:rPr lang="en-US" altLang="he-IL" sz="2000" dirty="0" err="1"/>
              <a:t>getMax</a:t>
            </a:r>
            <a:r>
              <a:rPr lang="en-US" altLang="he-IL" sz="2000" dirty="0"/>
              <a:t>() in O(1) time</a:t>
            </a:r>
          </a:p>
          <a:p>
            <a:pPr marL="457200" indent="-457200">
              <a:buFontTx/>
              <a:buAutoNum type="arabicPeriod" startAt="2"/>
            </a:pPr>
            <a:endParaRPr lang="en-US" altLang="he-IL" sz="2000" dirty="0"/>
          </a:p>
        </p:txBody>
      </p:sp>
    </p:spTree>
    <p:extLst>
      <p:ext uri="{BB962C8B-B14F-4D97-AF65-F5344CB8AC3E}">
        <p14:creationId xmlns:p14="http://schemas.microsoft.com/office/powerpoint/2010/main" val="3571966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Heap – Practice problems</a:t>
            </a:r>
            <a:endParaRPr lang="de-DE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he-IL" sz="2000" dirty="0"/>
              <a:t>Write a data structure that supports the following operations:</a:t>
            </a:r>
          </a:p>
          <a:p>
            <a:r>
              <a:rPr lang="en-US" altLang="he-IL" sz="2000" dirty="0"/>
              <a:t>	a. </a:t>
            </a:r>
            <a:r>
              <a:rPr lang="en-US" altLang="he-IL" sz="2000" dirty="0" err="1"/>
              <a:t>addElement</a:t>
            </a:r>
            <a:r>
              <a:rPr lang="en-US" altLang="he-IL" sz="2000" dirty="0"/>
              <a:t>(int </a:t>
            </a:r>
            <a:r>
              <a:rPr lang="en-US" altLang="he-IL" sz="2000" dirty="0" err="1"/>
              <a:t>elt</a:t>
            </a:r>
            <a:r>
              <a:rPr lang="en-US" altLang="he-IL" sz="2000" dirty="0"/>
              <a:t>) – in O(log(n)) time</a:t>
            </a:r>
          </a:p>
          <a:p>
            <a:r>
              <a:rPr lang="en-US" altLang="he-IL" sz="2000" dirty="0"/>
              <a:t>	b. </a:t>
            </a:r>
            <a:r>
              <a:rPr lang="en-US" altLang="he-IL" sz="2000" dirty="0" err="1"/>
              <a:t>getMin</a:t>
            </a:r>
            <a:r>
              <a:rPr lang="en-US" altLang="he-IL" sz="2000" dirty="0"/>
              <a:t>() / </a:t>
            </a:r>
            <a:r>
              <a:rPr lang="en-US" altLang="he-IL" sz="2000" dirty="0" err="1"/>
              <a:t>getMax</a:t>
            </a:r>
            <a:r>
              <a:rPr lang="en-US" altLang="he-IL" sz="2000" dirty="0"/>
              <a:t>() -- in O(1) time</a:t>
            </a:r>
          </a:p>
          <a:p>
            <a:r>
              <a:rPr lang="en-US" altLang="he-IL" sz="2000" dirty="0"/>
              <a:t>	c. </a:t>
            </a:r>
            <a:r>
              <a:rPr lang="en-US" altLang="he-IL" sz="2000" dirty="0" err="1"/>
              <a:t>removeMin</a:t>
            </a:r>
            <a:r>
              <a:rPr lang="en-US" altLang="he-IL" sz="2000" dirty="0"/>
              <a:t>() / </a:t>
            </a:r>
            <a:r>
              <a:rPr lang="en-US" altLang="he-IL" sz="2000" dirty="0" err="1"/>
              <a:t>removeMax</a:t>
            </a:r>
            <a:r>
              <a:rPr lang="en-US" altLang="he-IL" sz="2000" dirty="0"/>
              <a:t>()  -- in O(log(n)) time</a:t>
            </a:r>
          </a:p>
          <a:p>
            <a:r>
              <a:rPr lang="en-US" altLang="he-IL" sz="2000" dirty="0"/>
              <a:t>	d. </a:t>
            </a:r>
            <a:r>
              <a:rPr lang="en-US" altLang="he-IL" sz="2000" dirty="0" err="1"/>
              <a:t>getSize</a:t>
            </a:r>
            <a:r>
              <a:rPr lang="en-US" altLang="he-IL" sz="2000" dirty="0"/>
              <a:t>() / </a:t>
            </a:r>
            <a:r>
              <a:rPr lang="en-US" altLang="he-IL" sz="2000" dirty="0" err="1"/>
              <a:t>isEmpty</a:t>
            </a:r>
            <a:r>
              <a:rPr lang="en-US" altLang="he-IL" sz="2000" dirty="0"/>
              <a:t>()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altLang="he-IL" sz="2000" dirty="0"/>
              <a:t>Suppose the </a:t>
            </a:r>
            <a:r>
              <a:rPr lang="en-US" altLang="he-IL" sz="2000" dirty="0" err="1"/>
              <a:t>inOrder</a:t>
            </a:r>
            <a:r>
              <a:rPr lang="en-US" altLang="he-IL" sz="2000" dirty="0"/>
              <a:t> traversal of a min-heap is [4,3,5,2,9,1,5,4,7].</a:t>
            </a:r>
          </a:p>
          <a:p>
            <a:r>
              <a:rPr lang="en-US" altLang="he-IL" sz="2000" dirty="0"/>
              <a:t>Can we recover the min-heap uniquely?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altLang="he-IL" sz="2000" dirty="0"/>
              <a:t>Suppose the </a:t>
            </a:r>
            <a:r>
              <a:rPr lang="en-US" altLang="he-IL" sz="2000" dirty="0" err="1"/>
              <a:t>preOrder</a:t>
            </a:r>
            <a:r>
              <a:rPr lang="en-US" altLang="he-IL" sz="2000" dirty="0"/>
              <a:t> traversal of a min-heap is [1,2,3,4,5].</a:t>
            </a:r>
          </a:p>
          <a:p>
            <a:r>
              <a:rPr lang="en-US" altLang="he-IL" sz="2000" dirty="0"/>
              <a:t>Can we recover the min-heap uniquely?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altLang="he-IL" sz="2000" dirty="0"/>
              <a:t>If </a:t>
            </a:r>
            <a:r>
              <a:rPr lang="en-US" altLang="he-IL" sz="2000" dirty="0" err="1"/>
              <a:t>BuildMaxHeap</a:t>
            </a:r>
            <a:r>
              <a:rPr lang="en-US" altLang="he-IL" sz="2000"/>
              <a:t> iterates </a:t>
            </a:r>
            <a:r>
              <a:rPr lang="en-US" altLang="he-IL" sz="2000" dirty="0"/>
              <a:t>from top down, will we get a heap in the end?</a:t>
            </a:r>
          </a:p>
          <a:p>
            <a:endParaRPr lang="en-US" altLang="he-IL" sz="2000" dirty="0"/>
          </a:p>
        </p:txBody>
      </p:sp>
    </p:spTree>
    <p:extLst>
      <p:ext uri="{BB962C8B-B14F-4D97-AF65-F5344CB8AC3E}">
        <p14:creationId xmlns:p14="http://schemas.microsoft.com/office/powerpoint/2010/main" val="3545871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808162"/>
          </a:xfrm>
        </p:spPr>
        <p:txBody>
          <a:bodyPr anchorCtr="1"/>
          <a:lstStyle/>
          <a:p>
            <a:pPr lvl="0" algn="ctr"/>
            <a:r>
              <a:rPr lang="de-DE" sz="6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  <a:p>
            <a:pPr lvl="0" algn="ctr"/>
            <a:r>
              <a:rPr lang="de-DE" sz="6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Comments?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549;p25">
            <a:extLst>
              <a:ext uri="{FF2B5EF4-FFF2-40B4-BE49-F238E27FC236}">
                <a16:creationId xmlns:a16="http://schemas.microsoft.com/office/drawing/2014/main" id="{B1F08CAE-BA59-4747-B458-ECC1597E7DF0}"/>
              </a:ext>
            </a:extLst>
          </p:cNvPr>
          <p:cNvSpPr/>
          <p:nvPr/>
        </p:nvSpPr>
        <p:spPr>
          <a:xfrm rot="1814408">
            <a:off x="5179248" y="3949357"/>
            <a:ext cx="948028" cy="1689106"/>
          </a:xfrm>
          <a:custGeom>
            <a:avLst/>
            <a:gdLst/>
            <a:ahLst/>
            <a:cxnLst/>
            <a:rect l="l" t="t" r="r" b="b"/>
            <a:pathLst>
              <a:path w="64477" h="75762" extrusionOk="0">
                <a:moveTo>
                  <a:pt x="51948" y="71895"/>
                </a:moveTo>
                <a:cubicBezTo>
                  <a:pt x="59066" y="64473"/>
                  <a:pt x="67584" y="36731"/>
                  <a:pt x="63264" y="24807"/>
                </a:cubicBezTo>
                <a:cubicBezTo>
                  <a:pt x="58945" y="12883"/>
                  <a:pt x="36556" y="-2144"/>
                  <a:pt x="26031" y="350"/>
                </a:cubicBezTo>
                <a:cubicBezTo>
                  <a:pt x="15506" y="2844"/>
                  <a:pt x="1027" y="28275"/>
                  <a:pt x="114" y="39773"/>
                </a:cubicBezTo>
                <a:cubicBezTo>
                  <a:pt x="-798" y="51271"/>
                  <a:pt x="11917" y="63986"/>
                  <a:pt x="20556" y="69340"/>
                </a:cubicBezTo>
                <a:cubicBezTo>
                  <a:pt x="29195" y="74694"/>
                  <a:pt x="44830" y="79317"/>
                  <a:pt x="51948" y="7189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125" name="Google Shape;549;p25">
            <a:extLst>
              <a:ext uri="{FF2B5EF4-FFF2-40B4-BE49-F238E27FC236}">
                <a16:creationId xmlns:a16="http://schemas.microsoft.com/office/drawing/2014/main" id="{A063ED85-B80E-4E99-9D9F-CA0A679FDC78}"/>
              </a:ext>
            </a:extLst>
          </p:cNvPr>
          <p:cNvSpPr/>
          <p:nvPr/>
        </p:nvSpPr>
        <p:spPr>
          <a:xfrm rot="12787363">
            <a:off x="6215056" y="3783604"/>
            <a:ext cx="1652046" cy="2695428"/>
          </a:xfrm>
          <a:custGeom>
            <a:avLst/>
            <a:gdLst/>
            <a:ahLst/>
            <a:cxnLst/>
            <a:rect l="l" t="t" r="r" b="b"/>
            <a:pathLst>
              <a:path w="64477" h="75762" extrusionOk="0">
                <a:moveTo>
                  <a:pt x="51948" y="71895"/>
                </a:moveTo>
                <a:cubicBezTo>
                  <a:pt x="59066" y="64473"/>
                  <a:pt x="67584" y="36731"/>
                  <a:pt x="63264" y="24807"/>
                </a:cubicBezTo>
                <a:cubicBezTo>
                  <a:pt x="58945" y="12883"/>
                  <a:pt x="36556" y="-2144"/>
                  <a:pt x="26031" y="350"/>
                </a:cubicBezTo>
                <a:cubicBezTo>
                  <a:pt x="15506" y="2844"/>
                  <a:pt x="1027" y="28275"/>
                  <a:pt x="114" y="39773"/>
                </a:cubicBezTo>
                <a:cubicBezTo>
                  <a:pt x="-798" y="51271"/>
                  <a:pt x="11917" y="63986"/>
                  <a:pt x="20556" y="69340"/>
                </a:cubicBezTo>
                <a:cubicBezTo>
                  <a:pt x="29195" y="74694"/>
                  <a:pt x="44830" y="79317"/>
                  <a:pt x="51948" y="71895"/>
                </a:cubicBezTo>
                <a:close/>
              </a:path>
            </a:pathLst>
          </a:cu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124" name="Google Shape;549;p25">
            <a:extLst>
              <a:ext uri="{FF2B5EF4-FFF2-40B4-BE49-F238E27FC236}">
                <a16:creationId xmlns:a16="http://schemas.microsoft.com/office/drawing/2014/main" id="{6DCE4FCF-C922-4668-921E-336CB3375894}"/>
              </a:ext>
            </a:extLst>
          </p:cNvPr>
          <p:cNvSpPr/>
          <p:nvPr/>
        </p:nvSpPr>
        <p:spPr>
          <a:xfrm rot="2322765">
            <a:off x="1597672" y="3168155"/>
            <a:ext cx="1397229" cy="1689106"/>
          </a:xfrm>
          <a:custGeom>
            <a:avLst/>
            <a:gdLst/>
            <a:ahLst/>
            <a:cxnLst/>
            <a:rect l="l" t="t" r="r" b="b"/>
            <a:pathLst>
              <a:path w="64477" h="75762" extrusionOk="0">
                <a:moveTo>
                  <a:pt x="51948" y="71895"/>
                </a:moveTo>
                <a:cubicBezTo>
                  <a:pt x="59066" y="64473"/>
                  <a:pt x="67584" y="36731"/>
                  <a:pt x="63264" y="24807"/>
                </a:cubicBezTo>
                <a:cubicBezTo>
                  <a:pt x="58945" y="12883"/>
                  <a:pt x="36556" y="-2144"/>
                  <a:pt x="26031" y="350"/>
                </a:cubicBezTo>
                <a:cubicBezTo>
                  <a:pt x="15506" y="2844"/>
                  <a:pt x="1027" y="28275"/>
                  <a:pt x="114" y="39773"/>
                </a:cubicBezTo>
                <a:cubicBezTo>
                  <a:pt x="-798" y="51271"/>
                  <a:pt x="11917" y="63986"/>
                  <a:pt x="20556" y="69340"/>
                </a:cubicBezTo>
                <a:cubicBezTo>
                  <a:pt x="29195" y="74694"/>
                  <a:pt x="44830" y="79317"/>
                  <a:pt x="51948" y="7189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122" name="Google Shape;549;p25">
            <a:extLst>
              <a:ext uri="{FF2B5EF4-FFF2-40B4-BE49-F238E27FC236}">
                <a16:creationId xmlns:a16="http://schemas.microsoft.com/office/drawing/2014/main" id="{2455CAFC-98AB-4103-B5F0-35F9E6AC7116}"/>
              </a:ext>
            </a:extLst>
          </p:cNvPr>
          <p:cNvSpPr/>
          <p:nvPr/>
        </p:nvSpPr>
        <p:spPr>
          <a:xfrm rot="13187520">
            <a:off x="3030851" y="3094231"/>
            <a:ext cx="1809147" cy="2695428"/>
          </a:xfrm>
          <a:custGeom>
            <a:avLst/>
            <a:gdLst/>
            <a:ahLst/>
            <a:cxnLst/>
            <a:rect l="l" t="t" r="r" b="b"/>
            <a:pathLst>
              <a:path w="64477" h="75762" extrusionOk="0">
                <a:moveTo>
                  <a:pt x="51948" y="71895"/>
                </a:moveTo>
                <a:cubicBezTo>
                  <a:pt x="59066" y="64473"/>
                  <a:pt x="67584" y="36731"/>
                  <a:pt x="63264" y="24807"/>
                </a:cubicBezTo>
                <a:cubicBezTo>
                  <a:pt x="58945" y="12883"/>
                  <a:pt x="36556" y="-2144"/>
                  <a:pt x="26031" y="350"/>
                </a:cubicBezTo>
                <a:cubicBezTo>
                  <a:pt x="15506" y="2844"/>
                  <a:pt x="1027" y="28275"/>
                  <a:pt x="114" y="39773"/>
                </a:cubicBezTo>
                <a:cubicBezTo>
                  <a:pt x="-798" y="51271"/>
                  <a:pt x="11917" y="63986"/>
                  <a:pt x="20556" y="69340"/>
                </a:cubicBezTo>
                <a:cubicBezTo>
                  <a:pt x="29195" y="74694"/>
                  <a:pt x="44830" y="79317"/>
                  <a:pt x="51948" y="71895"/>
                </a:cubicBezTo>
                <a:close/>
              </a:path>
            </a:pathLst>
          </a:cu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Smallest AVL Trees</a:t>
            </a:r>
            <a:endParaRPr lang="de-DE" altLang="en-US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EB6370D-B693-4BD9-A0F1-3528FF448481}"/>
              </a:ext>
            </a:extLst>
          </p:cNvPr>
          <p:cNvSpPr/>
          <p:nvPr/>
        </p:nvSpPr>
        <p:spPr bwMode="auto">
          <a:xfrm>
            <a:off x="1004632" y="3568303"/>
            <a:ext cx="533400" cy="423068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8A659CD-208F-42BF-8202-F1A1C52880C7}"/>
              </a:ext>
            </a:extLst>
          </p:cNvPr>
          <p:cNvGrpSpPr/>
          <p:nvPr/>
        </p:nvGrpSpPr>
        <p:grpSpPr>
          <a:xfrm>
            <a:off x="1848864" y="3337910"/>
            <a:ext cx="974591" cy="1332635"/>
            <a:chOff x="1848864" y="3337910"/>
            <a:chExt cx="974591" cy="1332635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51349BA-7CA1-4494-8D85-90A99DBBEB3D}"/>
                </a:ext>
              </a:extLst>
            </p:cNvPr>
            <p:cNvSpPr/>
            <p:nvPr/>
          </p:nvSpPr>
          <p:spPr bwMode="auto">
            <a:xfrm>
              <a:off x="2290055" y="3337910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B23E9640-92B7-4D5B-9329-4974A824A1CC}"/>
                </a:ext>
              </a:extLst>
            </p:cNvPr>
            <p:cNvSpPr/>
            <p:nvPr/>
          </p:nvSpPr>
          <p:spPr bwMode="auto">
            <a:xfrm>
              <a:off x="1848864" y="4213345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B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E3EED89-E73A-4750-B98C-F136ED28E967}"/>
                </a:ext>
              </a:extLst>
            </p:cNvPr>
            <p:cNvCxnSpPr>
              <a:cxnSpLocks/>
              <a:endCxn id="73" idx="0"/>
            </p:cNvCxnSpPr>
            <p:nvPr/>
          </p:nvCxnSpPr>
          <p:spPr bwMode="auto">
            <a:xfrm flipH="1">
              <a:off x="2115564" y="3795110"/>
              <a:ext cx="362490" cy="41823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F16AA78-96A8-4C2E-9306-06E7E3759F13}"/>
              </a:ext>
            </a:extLst>
          </p:cNvPr>
          <p:cNvSpPr txBox="1"/>
          <p:nvPr/>
        </p:nvSpPr>
        <p:spPr>
          <a:xfrm>
            <a:off x="918952" y="2774709"/>
            <a:ext cx="619080" cy="378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h=0</a:t>
            </a:r>
            <a:endParaRPr lang="en-CA" sz="2000" dirty="0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13CBAF4-6772-4498-9F60-8E78C742C44E}"/>
              </a:ext>
            </a:extLst>
          </p:cNvPr>
          <p:cNvSpPr txBox="1"/>
          <p:nvPr/>
        </p:nvSpPr>
        <p:spPr>
          <a:xfrm>
            <a:off x="2464928" y="2762422"/>
            <a:ext cx="619080" cy="378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h=1</a:t>
            </a:r>
            <a:endParaRPr lang="en-CA" sz="2000" dirty="0">
              <a:solidFill>
                <a:schemeClr val="tx1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DB6A120-98BD-44DD-A606-DF15CC2712F6}"/>
              </a:ext>
            </a:extLst>
          </p:cNvPr>
          <p:cNvSpPr txBox="1"/>
          <p:nvPr/>
        </p:nvSpPr>
        <p:spPr>
          <a:xfrm>
            <a:off x="3847523" y="2774709"/>
            <a:ext cx="619080" cy="378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h=2</a:t>
            </a:r>
            <a:endParaRPr lang="en-CA" sz="2000" dirty="0">
              <a:solidFill>
                <a:schemeClr val="tx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277BB4-9D75-4247-BFED-15DBC08207BA}"/>
              </a:ext>
            </a:extLst>
          </p:cNvPr>
          <p:cNvGrpSpPr/>
          <p:nvPr/>
        </p:nvGrpSpPr>
        <p:grpSpPr>
          <a:xfrm>
            <a:off x="3059112" y="3353885"/>
            <a:ext cx="1658137" cy="2078790"/>
            <a:chOff x="2671527" y="3130545"/>
            <a:chExt cx="1658137" cy="2078790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5795225D-362D-4A14-ABB4-DE49AA04CFF0}"/>
                </a:ext>
              </a:extLst>
            </p:cNvPr>
            <p:cNvSpPr/>
            <p:nvPr/>
          </p:nvSpPr>
          <p:spPr bwMode="auto">
            <a:xfrm>
              <a:off x="3458516" y="3130545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F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CB41FB3-22F6-43D6-AA77-19EC2BB4060E}"/>
                </a:ext>
              </a:extLst>
            </p:cNvPr>
            <p:cNvCxnSpPr>
              <a:cxnSpLocks/>
              <a:stCxn id="106" idx="4"/>
              <a:endCxn id="112" idx="0"/>
            </p:cNvCxnSpPr>
            <p:nvPr/>
          </p:nvCxnSpPr>
          <p:spPr bwMode="auto">
            <a:xfrm>
              <a:off x="3725216" y="3587745"/>
              <a:ext cx="337748" cy="34879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4A626079-82C5-406D-99B0-42E172545A59}"/>
                </a:ext>
              </a:extLst>
            </p:cNvPr>
            <p:cNvSpPr/>
            <p:nvPr/>
          </p:nvSpPr>
          <p:spPr bwMode="auto">
            <a:xfrm>
              <a:off x="2925116" y="3901090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E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F850D6A-7BFB-4EF9-A975-CCA2C57D1E3F}"/>
                </a:ext>
              </a:extLst>
            </p:cNvPr>
            <p:cNvCxnSpPr>
              <a:cxnSpLocks/>
              <a:stCxn id="106" idx="4"/>
              <a:endCxn id="108" idx="0"/>
            </p:cNvCxnSpPr>
            <p:nvPr/>
          </p:nvCxnSpPr>
          <p:spPr bwMode="auto">
            <a:xfrm flipH="1">
              <a:off x="3191816" y="3587745"/>
              <a:ext cx="533400" cy="31334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4CCB385E-0154-419F-BE8D-9BCCB731524D}"/>
                </a:ext>
              </a:extLst>
            </p:cNvPr>
            <p:cNvSpPr/>
            <p:nvPr/>
          </p:nvSpPr>
          <p:spPr bwMode="auto">
            <a:xfrm>
              <a:off x="2671527" y="4752135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D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5E574827-85BD-4269-90CE-9D1144F11665}"/>
                </a:ext>
              </a:extLst>
            </p:cNvPr>
            <p:cNvCxnSpPr>
              <a:cxnSpLocks/>
              <a:stCxn id="108" idx="4"/>
              <a:endCxn id="110" idx="0"/>
            </p:cNvCxnSpPr>
            <p:nvPr/>
          </p:nvCxnSpPr>
          <p:spPr bwMode="auto">
            <a:xfrm flipH="1">
              <a:off x="2938227" y="4358290"/>
              <a:ext cx="253589" cy="39384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8E385600-F286-4C81-93CA-6E132860BEC2}"/>
                </a:ext>
              </a:extLst>
            </p:cNvPr>
            <p:cNvSpPr/>
            <p:nvPr/>
          </p:nvSpPr>
          <p:spPr bwMode="auto">
            <a:xfrm>
              <a:off x="3796264" y="3936539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G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429952E-E3C6-42E1-AAA7-CEC4AE0F45E1}"/>
              </a:ext>
            </a:extLst>
          </p:cNvPr>
          <p:cNvGrpSpPr/>
          <p:nvPr/>
        </p:nvGrpSpPr>
        <p:grpSpPr>
          <a:xfrm>
            <a:off x="5188004" y="3296101"/>
            <a:ext cx="2680071" cy="2748888"/>
            <a:chOff x="6139007" y="2713037"/>
            <a:chExt cx="2680071" cy="2748888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DE729D1F-12DA-45B8-86CD-977856B40A8A}"/>
                </a:ext>
              </a:extLst>
            </p:cNvPr>
            <p:cNvSpPr/>
            <p:nvPr/>
          </p:nvSpPr>
          <p:spPr bwMode="auto">
            <a:xfrm>
              <a:off x="7224688" y="2713037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J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E45256F-6445-481C-881D-0ADF36141221}"/>
                </a:ext>
              </a:extLst>
            </p:cNvPr>
            <p:cNvCxnSpPr>
              <a:cxnSpLocks/>
              <a:stCxn id="61" idx="4"/>
              <a:endCxn id="114" idx="0"/>
            </p:cNvCxnSpPr>
            <p:nvPr/>
          </p:nvCxnSpPr>
          <p:spPr bwMode="auto">
            <a:xfrm>
              <a:off x="7491388" y="3170237"/>
              <a:ext cx="764907" cy="21289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3A7D0A52-F758-45E1-A13C-099D1B0B64EC}"/>
                </a:ext>
              </a:extLst>
            </p:cNvPr>
            <p:cNvSpPr/>
            <p:nvPr/>
          </p:nvSpPr>
          <p:spPr bwMode="auto">
            <a:xfrm>
              <a:off x="6566499" y="3539807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I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46CDB5E-6598-4335-BFA0-57FBDB01A5EA}"/>
                </a:ext>
              </a:extLst>
            </p:cNvPr>
            <p:cNvCxnSpPr>
              <a:cxnSpLocks/>
              <a:stCxn id="61" idx="4"/>
              <a:endCxn id="65" idx="0"/>
            </p:cNvCxnSpPr>
            <p:nvPr/>
          </p:nvCxnSpPr>
          <p:spPr bwMode="auto">
            <a:xfrm flipH="1">
              <a:off x="6833199" y="3170237"/>
              <a:ext cx="658189" cy="36957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B61518E-7A9D-47C6-ADEC-14222E0D0C4B}"/>
                </a:ext>
              </a:extLst>
            </p:cNvPr>
            <p:cNvSpPr/>
            <p:nvPr/>
          </p:nvSpPr>
          <p:spPr bwMode="auto">
            <a:xfrm>
              <a:off x="6139007" y="4407780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H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30F6741-E705-4F3C-9C1B-03C1E77970F8}"/>
                </a:ext>
              </a:extLst>
            </p:cNvPr>
            <p:cNvCxnSpPr>
              <a:cxnSpLocks/>
              <a:stCxn id="65" idx="4"/>
              <a:endCxn id="67" idx="0"/>
            </p:cNvCxnSpPr>
            <p:nvPr/>
          </p:nvCxnSpPr>
          <p:spPr bwMode="auto">
            <a:xfrm flipH="1">
              <a:off x="6405707" y="3997007"/>
              <a:ext cx="427492" cy="41077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87CD43FE-B366-4B58-967A-02B16CA27C37}"/>
                </a:ext>
              </a:extLst>
            </p:cNvPr>
            <p:cNvSpPr/>
            <p:nvPr/>
          </p:nvSpPr>
          <p:spPr bwMode="auto">
            <a:xfrm>
              <a:off x="7989595" y="3383135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F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86AA747E-28FF-4DB1-A887-53C4F802A44B}"/>
                </a:ext>
              </a:extLst>
            </p:cNvPr>
            <p:cNvCxnSpPr>
              <a:cxnSpLocks/>
              <a:stCxn id="114" idx="4"/>
              <a:endCxn id="120" idx="0"/>
            </p:cNvCxnSpPr>
            <p:nvPr/>
          </p:nvCxnSpPr>
          <p:spPr bwMode="auto">
            <a:xfrm>
              <a:off x="8256295" y="3840335"/>
              <a:ext cx="296083" cy="33884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323E325A-4209-4C2F-BC39-DF12018CCBAD}"/>
                </a:ext>
              </a:extLst>
            </p:cNvPr>
            <p:cNvSpPr/>
            <p:nvPr/>
          </p:nvSpPr>
          <p:spPr bwMode="auto">
            <a:xfrm>
              <a:off x="7456195" y="4153680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E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BE8102DC-2BDE-4F25-A31B-B12232D53E79}"/>
                </a:ext>
              </a:extLst>
            </p:cNvPr>
            <p:cNvCxnSpPr>
              <a:cxnSpLocks/>
              <a:stCxn id="114" idx="4"/>
              <a:endCxn id="116" idx="0"/>
            </p:cNvCxnSpPr>
            <p:nvPr/>
          </p:nvCxnSpPr>
          <p:spPr bwMode="auto">
            <a:xfrm flipH="1">
              <a:off x="7722895" y="3840335"/>
              <a:ext cx="533400" cy="31334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E5B45121-2B6B-4229-87D4-D7BC54ABEF52}"/>
                </a:ext>
              </a:extLst>
            </p:cNvPr>
            <p:cNvSpPr/>
            <p:nvPr/>
          </p:nvSpPr>
          <p:spPr bwMode="auto">
            <a:xfrm>
              <a:off x="7202606" y="5004725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D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C8C87A1E-18AD-4BD3-A8F8-FA62A441EC07}"/>
                </a:ext>
              </a:extLst>
            </p:cNvPr>
            <p:cNvCxnSpPr>
              <a:cxnSpLocks/>
              <a:stCxn id="116" idx="4"/>
              <a:endCxn id="118" idx="0"/>
            </p:cNvCxnSpPr>
            <p:nvPr/>
          </p:nvCxnSpPr>
          <p:spPr bwMode="auto">
            <a:xfrm flipH="1">
              <a:off x="7469306" y="4610880"/>
              <a:ext cx="253589" cy="39384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6D8ACA4A-F1DB-4A00-B281-7B3F0522858E}"/>
                </a:ext>
              </a:extLst>
            </p:cNvPr>
            <p:cNvSpPr/>
            <p:nvPr/>
          </p:nvSpPr>
          <p:spPr bwMode="auto">
            <a:xfrm>
              <a:off x="8285678" y="4179180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G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58CD0D23-C669-4AFB-871B-1E85A35E5B9D}"/>
              </a:ext>
            </a:extLst>
          </p:cNvPr>
          <p:cNvSpPr txBox="1"/>
          <p:nvPr/>
        </p:nvSpPr>
        <p:spPr>
          <a:xfrm>
            <a:off x="6029409" y="2758327"/>
            <a:ext cx="619080" cy="378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h=3</a:t>
            </a:r>
            <a:endParaRPr lang="en-CA" sz="20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400B06-CE6D-8F93-FA96-FC3641A77F79}"/>
              </a:ext>
            </a:extLst>
          </p:cNvPr>
          <p:cNvSpPr txBox="1"/>
          <p:nvPr/>
        </p:nvSpPr>
        <p:spPr>
          <a:xfrm>
            <a:off x="584330" y="5780413"/>
            <a:ext cx="56269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How can we obtain a smallest AVL tree of size h?</a:t>
            </a:r>
          </a:p>
          <a:p>
            <a:r>
              <a:rPr lang="en-US" sz="2000" dirty="0">
                <a:solidFill>
                  <a:schemeClr val="tx1"/>
                </a:solidFill>
              </a:rPr>
              <a:t>Take min ALV tree of height h-1</a:t>
            </a:r>
          </a:p>
          <a:p>
            <a:r>
              <a:rPr lang="en-US" sz="2000" dirty="0"/>
              <a:t>and min ALV tree of height h-2,</a:t>
            </a:r>
          </a:p>
          <a:p>
            <a:r>
              <a:rPr lang="en-US" sz="2000" dirty="0">
                <a:solidFill>
                  <a:schemeClr val="tx1"/>
                </a:solidFill>
              </a:rPr>
              <a:t>And let them be the children of the root</a:t>
            </a:r>
            <a:endParaRPr lang="en-CA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6602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5" grpId="0"/>
      <p:bldP spid="64" grpId="0"/>
      <p:bldP spid="99" grpId="0"/>
      <p:bldP spid="121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AVL Trees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u="sng"/>
              <a:t>Key Claim</a:t>
            </a:r>
            <a:r>
              <a:rPr lang="en-US" altLang="he-IL" sz="2200" dirty="0"/>
              <a:t>: If for vertex v of the tree</a:t>
            </a:r>
          </a:p>
          <a:p>
            <a:pPr marL="57150" indent="0" algn="ctr">
              <a:buFont typeface="Arial" panose="020B0604020202020204" pitchFamily="34" charset="0"/>
              <a:buNone/>
            </a:pPr>
            <a:r>
              <a:rPr lang="en-US" altLang="he-IL" sz="2200" dirty="0"/>
              <a:t>|height(</a:t>
            </a:r>
            <a:r>
              <a:rPr lang="en-US" altLang="he-IL" sz="2200" dirty="0" err="1"/>
              <a:t>v.leftSubtree</a:t>
            </a:r>
            <a:r>
              <a:rPr lang="en-US" altLang="he-IL" sz="2200" dirty="0"/>
              <a:t>) -  height(</a:t>
            </a:r>
            <a:r>
              <a:rPr lang="en-US" altLang="he-IL" sz="2200" dirty="0" err="1"/>
              <a:t>v.rightSubtree</a:t>
            </a:r>
            <a:r>
              <a:rPr lang="en-US" altLang="he-IL" sz="2200" dirty="0"/>
              <a:t>)| ≤ 1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dirty="0"/>
              <a:t>Then height ≤ 2 log</a:t>
            </a:r>
            <a:r>
              <a:rPr lang="en-US" altLang="he-IL" sz="2200" baseline="-25000" dirty="0"/>
              <a:t>2</a:t>
            </a:r>
            <a:r>
              <a:rPr lang="en-US" altLang="he-IL" sz="2200" dirty="0"/>
              <a:t>(size). Equivalently size ≥ 2</a:t>
            </a:r>
            <a:r>
              <a:rPr lang="en-US" altLang="he-IL" sz="2200" baseline="30000" dirty="0"/>
              <a:t>height/2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u="sng" dirty="0"/>
              <a:t>Proof</a:t>
            </a:r>
            <a:r>
              <a:rPr lang="en-US" altLang="he-IL" sz="2200" dirty="0"/>
              <a:t>: induction on the height of the tree. </a:t>
            </a:r>
          </a:p>
          <a:p>
            <a:pPr marL="742950" indent="-342900">
              <a:buFont typeface="Arial" panose="020B0604020202020204" pitchFamily="34" charset="0"/>
              <a:buChar char="•"/>
            </a:pPr>
            <a:r>
              <a:rPr lang="en-US" altLang="he-IL" sz="2200" dirty="0"/>
              <a:t>Base case: height=0 </a:t>
            </a:r>
            <a:r>
              <a:rPr lang="en-US" altLang="he-IL" sz="2200" dirty="0">
                <a:sym typeface="Wingdings" panose="05000000000000000000" pitchFamily="2" charset="2"/>
              </a:rPr>
              <a:t></a:t>
            </a:r>
            <a:r>
              <a:rPr lang="en-US" altLang="he-IL" sz="2200" dirty="0"/>
              <a:t> size=1 </a:t>
            </a:r>
          </a:p>
          <a:p>
            <a:pPr marL="742950" indent="-342900">
              <a:buFont typeface="Arial" panose="020B0604020202020204" pitchFamily="34" charset="0"/>
              <a:buChar char="•"/>
            </a:pPr>
            <a:r>
              <a:rPr lang="en-US" altLang="he-IL" sz="2200" dirty="0"/>
              <a:t>Base case: height=1 </a:t>
            </a:r>
            <a:r>
              <a:rPr lang="en-US" altLang="he-IL" sz="2200" dirty="0">
                <a:sym typeface="Wingdings" panose="05000000000000000000" pitchFamily="2" charset="2"/>
              </a:rPr>
              <a:t></a:t>
            </a:r>
            <a:r>
              <a:rPr lang="en-US" altLang="he-IL" sz="2200" dirty="0"/>
              <a:t> size≥2.</a:t>
            </a:r>
          </a:p>
          <a:p>
            <a:pPr marL="57150" indent="0"/>
            <a:r>
              <a:rPr lang="en-US" altLang="he-IL" sz="2200" dirty="0"/>
              <a:t>	Therefore, height = 1 &lt; 2 = 2*log</a:t>
            </a:r>
            <a:r>
              <a:rPr lang="en-US" altLang="he-IL" sz="2200" baseline="-25000" dirty="0"/>
              <a:t>2</a:t>
            </a:r>
            <a:r>
              <a:rPr lang="en-US" altLang="he-IL" sz="2200" dirty="0"/>
              <a:t>(2) ≤ 2 log</a:t>
            </a:r>
            <a:r>
              <a:rPr lang="en-US" altLang="he-IL" sz="2200" baseline="-25000" dirty="0"/>
              <a:t>2</a:t>
            </a:r>
            <a:r>
              <a:rPr lang="en-US" altLang="he-IL" sz="2200" dirty="0"/>
              <a:t>(size)</a:t>
            </a:r>
          </a:p>
          <a:p>
            <a:pPr marL="742950" indent="-342900">
              <a:buFont typeface="Arial" panose="020B0604020202020204" pitchFamily="34" charset="0"/>
              <a:buChar char="•"/>
            </a:pPr>
            <a:r>
              <a:rPr lang="en-US" altLang="he-IL" sz="2200" dirty="0"/>
              <a:t>Suppose height = h ≥ 2. Then</a:t>
            </a:r>
          </a:p>
          <a:p>
            <a:pPr marL="57150" indent="0"/>
            <a:r>
              <a:rPr lang="en-US" altLang="he-IL" sz="2200" dirty="0"/>
              <a:t>	size	 ≥ 1 + min-size(h-1) + min-size(h-2)</a:t>
            </a:r>
            <a:br>
              <a:rPr lang="en-US" altLang="he-IL" sz="2200" dirty="0"/>
            </a:br>
            <a:r>
              <a:rPr lang="en-US" altLang="he-IL" sz="2200" dirty="0"/>
              <a:t>		 ≥ 1+  2</a:t>
            </a:r>
            <a:r>
              <a:rPr lang="en-US" altLang="he-IL" sz="2200" baseline="30000" dirty="0"/>
              <a:t>(h-1)/2</a:t>
            </a:r>
            <a:r>
              <a:rPr lang="en-US" altLang="he-IL" sz="2200" dirty="0"/>
              <a:t> 	        + 2</a:t>
            </a:r>
            <a:r>
              <a:rPr lang="en-US" altLang="he-IL" sz="2200" baseline="30000" dirty="0"/>
              <a:t>(h-2)/2</a:t>
            </a:r>
            <a:r>
              <a:rPr lang="en-US" altLang="he-IL" sz="2200" dirty="0"/>
              <a:t> 		&gt; 2</a:t>
            </a:r>
            <a:r>
              <a:rPr lang="en-US" altLang="he-IL" sz="2200" baseline="30000" dirty="0"/>
              <a:t>h/2</a:t>
            </a:r>
            <a:r>
              <a:rPr lang="en-US" altLang="he-IL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33433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a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yt blackand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../../../Program%20Files%20(x86)/OpenOffice%204/share/template/en-US/layout/lyt-water.otp</Template>
  <TotalTime>3287</TotalTime>
  <Words>4756</Words>
  <Application>Microsoft Office PowerPoint</Application>
  <PresentationFormat>Custom</PresentationFormat>
  <Paragraphs>1027</Paragraphs>
  <Slides>73</Slides>
  <Notes>73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73</vt:i4>
      </vt:variant>
    </vt:vector>
  </HeadingPairs>
  <TitlesOfParts>
    <vt:vector size="82" baseType="lpstr">
      <vt:lpstr>Albany</vt:lpstr>
      <vt:lpstr>Arial</vt:lpstr>
      <vt:lpstr>Calibri</vt:lpstr>
      <vt:lpstr>Cambria Math</vt:lpstr>
      <vt:lpstr>Consolas</vt:lpstr>
      <vt:lpstr>Times New Roman</vt:lpstr>
      <vt:lpstr>Wingdings</vt:lpstr>
      <vt:lpstr>water</vt:lpstr>
      <vt:lpstr>lyt blackandwhite</vt:lpstr>
      <vt:lpstr>PowerPoint Presentation</vt:lpstr>
      <vt:lpstr>Midterm – October 21</vt:lpstr>
      <vt:lpstr>PowerPoint Presentation</vt:lpstr>
      <vt:lpstr>Balanced Binary Search Trees</vt:lpstr>
      <vt:lpstr>Balanced Binary Search Trees</vt:lpstr>
      <vt:lpstr>AVL Trees</vt:lpstr>
      <vt:lpstr>AVL Trees</vt:lpstr>
      <vt:lpstr>Smallest AVL Trees</vt:lpstr>
      <vt:lpstr>AVL Trees</vt:lpstr>
      <vt:lpstr>AVL Trees</vt:lpstr>
      <vt:lpstr>AVL Trees</vt:lpstr>
      <vt:lpstr>PowerPoint Presentation</vt:lpstr>
      <vt:lpstr>AVL Trees –insertion (an idea)</vt:lpstr>
      <vt:lpstr>AVL Trees –insertion (an idea)</vt:lpstr>
      <vt:lpstr>AVL Trees –insertion (an idea)</vt:lpstr>
      <vt:lpstr>AVL Trees</vt:lpstr>
      <vt:lpstr>AVL Trees</vt:lpstr>
      <vt:lpstr>PowerPoint Presentation</vt:lpstr>
      <vt:lpstr>AVL Trees – insertion (an idea)</vt:lpstr>
      <vt:lpstr>AVL Trees – insertion (an idea)</vt:lpstr>
      <vt:lpstr>AVL Trees – insertion (an idea)</vt:lpstr>
      <vt:lpstr>AVL Trees – insertion (an idea)</vt:lpstr>
      <vt:lpstr>AVL Trees – insertion</vt:lpstr>
      <vt:lpstr>More examples:</vt:lpstr>
      <vt:lpstr>PowerPoint Presentation</vt:lpstr>
      <vt:lpstr>AVL Trees – deletion (an idea)</vt:lpstr>
      <vt:lpstr>AVL Trees – deletion (an idea)</vt:lpstr>
      <vt:lpstr>AVL Trees – deletion (an idea)</vt:lpstr>
      <vt:lpstr>AVL Trees – deletion</vt:lpstr>
      <vt:lpstr>More examples:</vt:lpstr>
      <vt:lpstr>AVL Tree compared to plain BST</vt:lpstr>
      <vt:lpstr>AVL Trees – practice problems</vt:lpstr>
      <vt:lpstr>PowerPoint Presentation</vt:lpstr>
      <vt:lpstr>2-3 trees</vt:lpstr>
      <vt:lpstr>2-3 trees - depth</vt:lpstr>
      <vt:lpstr>B-trees</vt:lpstr>
      <vt:lpstr>B-trees – some history (from wiki)</vt:lpstr>
      <vt:lpstr>B-trees – insertion</vt:lpstr>
      <vt:lpstr>B-trees – insertion</vt:lpstr>
      <vt:lpstr>B-trees – deletion</vt:lpstr>
      <vt:lpstr>B-trees – deletion</vt:lpstr>
      <vt:lpstr>B-trees – insertion</vt:lpstr>
      <vt:lpstr>B-trees – conclusion</vt:lpstr>
      <vt:lpstr>PowerPoint Presentation</vt:lpstr>
      <vt:lpstr>Priority Queues</vt:lpstr>
      <vt:lpstr>Priority Queue</vt:lpstr>
      <vt:lpstr>PowerPoint Presentation</vt:lpstr>
      <vt:lpstr>Min-heap</vt:lpstr>
      <vt:lpstr>Heap</vt:lpstr>
      <vt:lpstr>Get min</vt:lpstr>
      <vt:lpstr>Add to heap</vt:lpstr>
      <vt:lpstr>Remove min</vt:lpstr>
      <vt:lpstr>Heaps using array representation</vt:lpstr>
      <vt:lpstr>Heaps using array representation</vt:lpstr>
      <vt:lpstr>Heaps using array representation</vt:lpstr>
      <vt:lpstr>Min-heap</vt:lpstr>
      <vt:lpstr>PowerPoint Presentation</vt:lpstr>
      <vt:lpstr>Heap can be used for sorting</vt:lpstr>
      <vt:lpstr>HeapSort</vt:lpstr>
      <vt:lpstr>BuildMaxHeap in O(n) time</vt:lpstr>
      <vt:lpstr>BuildMaxHeap in O(n) time</vt:lpstr>
      <vt:lpstr>BuildMaxHeap in O(n) time</vt:lpstr>
      <vt:lpstr>BuildMaxHeap in O(n) time</vt:lpstr>
      <vt:lpstr>BuildMaxHeap in O(n) time</vt:lpstr>
      <vt:lpstr>BuildMaxHeap in O(n) time</vt:lpstr>
      <vt:lpstr>BuildMaxHeap in O(n) time</vt:lpstr>
      <vt:lpstr>BuildHeap in O(n) time</vt:lpstr>
      <vt:lpstr>BuildHeap in O(n) time</vt:lpstr>
      <vt:lpstr>BuildHeap in O(n) time</vt:lpstr>
      <vt:lpstr>HeapSort</vt:lpstr>
      <vt:lpstr>Heap – Practice problems</vt:lpstr>
      <vt:lpstr>Heap – Practice problems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</dc:title>
  <dc:creator>Igor Shinkar</dc:creator>
  <cp:lastModifiedBy>Igor Shinkar</cp:lastModifiedBy>
  <cp:revision>545</cp:revision>
  <dcterms:created xsi:type="dcterms:W3CDTF">2017-07-19T12:15:02Z</dcterms:created>
  <dcterms:modified xsi:type="dcterms:W3CDTF">2025-10-11T04:05:05Z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