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256" r:id="rId2"/>
    <p:sldId id="675" r:id="rId3"/>
    <p:sldId id="674" r:id="rId4"/>
    <p:sldId id="604" r:id="rId5"/>
    <p:sldId id="631" r:id="rId6"/>
    <p:sldId id="650" r:id="rId7"/>
    <p:sldId id="649" r:id="rId8"/>
    <p:sldId id="652" r:id="rId9"/>
    <p:sldId id="651" r:id="rId10"/>
    <p:sldId id="636" r:id="rId11"/>
    <p:sldId id="655" r:id="rId12"/>
    <p:sldId id="656" r:id="rId13"/>
    <p:sldId id="657" r:id="rId14"/>
    <p:sldId id="658" r:id="rId15"/>
    <p:sldId id="659" r:id="rId16"/>
    <p:sldId id="660" r:id="rId17"/>
    <p:sldId id="661" r:id="rId18"/>
    <p:sldId id="663" r:id="rId19"/>
    <p:sldId id="669" r:id="rId20"/>
    <p:sldId id="647" r:id="rId21"/>
    <p:sldId id="664" r:id="rId22"/>
    <p:sldId id="665" r:id="rId23"/>
    <p:sldId id="666" r:id="rId24"/>
    <p:sldId id="667" r:id="rId25"/>
    <p:sldId id="641" r:id="rId26"/>
    <p:sldId id="668" r:id="rId27"/>
    <p:sldId id="670" r:id="rId28"/>
    <p:sldId id="672" r:id="rId29"/>
    <p:sldId id="673" r:id="rId30"/>
    <p:sldId id="671" r:id="rId31"/>
    <p:sldId id="676" r:id="rId32"/>
    <p:sldId id="677" r:id="rId33"/>
    <p:sldId id="678" r:id="rId34"/>
    <p:sldId id="679" r:id="rId35"/>
    <p:sldId id="680" r:id="rId36"/>
    <p:sldId id="681" r:id="rId37"/>
    <p:sldId id="682" r:id="rId38"/>
    <p:sldId id="683" r:id="rId39"/>
    <p:sldId id="684" r:id="rId40"/>
    <p:sldId id="685" r:id="rId41"/>
    <p:sldId id="687" r:id="rId42"/>
    <p:sldId id="688" r:id="rId43"/>
    <p:sldId id="689" r:id="rId44"/>
    <p:sldId id="686" r:id="rId45"/>
    <p:sldId id="334" r:id="rId4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1E97"/>
    <a:srgbClr val="3AE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E93DA7-87EE-43FB-A612-6FDC79690DAB}" v="702" dt="2025-10-19T20:48:02.8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Shinkar" userId="db6eb1b41a9778dd" providerId="LiveId" clId="{4E3565D3-865E-47DE-AECA-F47117A66C24}"/>
    <pc:docChg chg="undo custSel addSld delSld modSld sldOrd">
      <pc:chgData name="Igor Shinkar" userId="db6eb1b41a9778dd" providerId="LiveId" clId="{4E3565D3-865E-47DE-AECA-F47117A66C24}" dt="2023-03-07T19:49:41.106" v="1415" actId="20577"/>
      <pc:docMkLst>
        <pc:docMk/>
      </pc:docMkLst>
      <pc:sldChg chg="modSp mod">
        <pc:chgData name="Igor Shinkar" userId="db6eb1b41a9778dd" providerId="LiveId" clId="{4E3565D3-865E-47DE-AECA-F47117A66C24}" dt="2023-03-07T18:25:22.770" v="7" actId="6549"/>
        <pc:sldMkLst>
          <pc:docMk/>
          <pc:sldMk cId="0" sldId="256"/>
        </pc:sldMkLst>
      </pc:sldChg>
      <pc:sldChg chg="modSp modAnim">
        <pc:chgData name="Igor Shinkar" userId="db6eb1b41a9778dd" providerId="LiveId" clId="{4E3565D3-865E-47DE-AECA-F47117A66C24}" dt="2023-03-07T18:29:42.137" v="157" actId="6549"/>
        <pc:sldMkLst>
          <pc:docMk/>
          <pc:sldMk cId="1068794955" sldId="665"/>
        </pc:sldMkLst>
      </pc:sldChg>
      <pc:sldChg chg="addSp modSp mod modAnim">
        <pc:chgData name="Igor Shinkar" userId="db6eb1b41a9778dd" providerId="LiveId" clId="{4E3565D3-865E-47DE-AECA-F47117A66C24}" dt="2023-03-07T18:43:01.736" v="369" actId="113"/>
        <pc:sldMkLst>
          <pc:docMk/>
          <pc:sldMk cId="3633893977" sldId="672"/>
        </pc:sldMkLst>
      </pc:sldChg>
      <pc:sldChg chg="modSp modAnim">
        <pc:chgData name="Igor Shinkar" userId="db6eb1b41a9778dd" providerId="LiveId" clId="{4E3565D3-865E-47DE-AECA-F47117A66C24}" dt="2023-03-07T18:43:15.551" v="372" actId="2711"/>
        <pc:sldMkLst>
          <pc:docMk/>
          <pc:sldMk cId="2547347868" sldId="674"/>
        </pc:sldMkLst>
      </pc:sldChg>
      <pc:sldChg chg="modSp modAnim">
        <pc:chgData name="Igor Shinkar" userId="db6eb1b41a9778dd" providerId="LiveId" clId="{4E3565D3-865E-47DE-AECA-F47117A66C24}" dt="2023-03-07T18:47:49.743" v="467" actId="20577"/>
        <pc:sldMkLst>
          <pc:docMk/>
          <pc:sldMk cId="3581273269" sldId="675"/>
        </pc:sldMkLst>
      </pc:sldChg>
      <pc:sldChg chg="addSp delSp modSp mod delAnim modAnim">
        <pc:chgData name="Igor Shinkar" userId="db6eb1b41a9778dd" providerId="LiveId" clId="{4E3565D3-865E-47DE-AECA-F47117A66C24}" dt="2023-03-07T18:46:24.578" v="460" actId="14100"/>
        <pc:sldMkLst>
          <pc:docMk/>
          <pc:sldMk cId="135115379" sldId="676"/>
        </pc:sldMkLst>
      </pc:sldChg>
      <pc:sldChg chg="modSp mod modAnim">
        <pc:chgData name="Igor Shinkar" userId="db6eb1b41a9778dd" providerId="LiveId" clId="{4E3565D3-865E-47DE-AECA-F47117A66C24}" dt="2023-03-07T18:52:13.247" v="720" actId="20577"/>
        <pc:sldMkLst>
          <pc:docMk/>
          <pc:sldMk cId="2348798873" sldId="677"/>
        </pc:sldMkLst>
      </pc:sldChg>
      <pc:sldChg chg="addSp delSp modSp add mod ord addAnim delAnim">
        <pc:chgData name="Igor Shinkar" userId="db6eb1b41a9778dd" providerId="LiveId" clId="{4E3565D3-865E-47DE-AECA-F47117A66C24}" dt="2023-03-07T18:44:15.781" v="390"/>
        <pc:sldMkLst>
          <pc:docMk/>
          <pc:sldMk cId="510078200" sldId="678"/>
        </pc:sldMkLst>
      </pc:sldChg>
      <pc:sldChg chg="add del">
        <pc:chgData name="Igor Shinkar" userId="db6eb1b41a9778dd" providerId="LiveId" clId="{4E3565D3-865E-47DE-AECA-F47117A66C24}" dt="2023-03-07T18:55:40.004" v="894" actId="47"/>
        <pc:sldMkLst>
          <pc:docMk/>
          <pc:sldMk cId="2347280580" sldId="679"/>
        </pc:sldMkLst>
      </pc:sldChg>
      <pc:sldChg chg="add del">
        <pc:chgData name="Igor Shinkar" userId="db6eb1b41a9778dd" providerId="LiveId" clId="{4E3565D3-865E-47DE-AECA-F47117A66C24}" dt="2023-03-07T18:47:04.183" v="463" actId="47"/>
        <pc:sldMkLst>
          <pc:docMk/>
          <pc:sldMk cId="3881303041" sldId="679"/>
        </pc:sldMkLst>
      </pc:sldChg>
      <pc:sldChg chg="addSp modSp add modAnim">
        <pc:chgData name="Igor Shinkar" userId="db6eb1b41a9778dd" providerId="LiveId" clId="{4E3565D3-865E-47DE-AECA-F47117A66C24}" dt="2023-03-07T18:46:54.505" v="462"/>
        <pc:sldMkLst>
          <pc:docMk/>
          <pc:sldMk cId="225815211" sldId="680"/>
        </pc:sldMkLst>
      </pc:sldChg>
      <pc:sldChg chg="modSp add mod">
        <pc:chgData name="Igor Shinkar" userId="db6eb1b41a9778dd" providerId="LiveId" clId="{4E3565D3-865E-47DE-AECA-F47117A66C24}" dt="2023-03-07T18:51:35.167" v="691" actId="6549"/>
        <pc:sldMkLst>
          <pc:docMk/>
          <pc:sldMk cId="3876970096" sldId="681"/>
        </pc:sldMkLst>
      </pc:sldChg>
      <pc:sldChg chg="modSp add mod modAnim">
        <pc:chgData name="Igor Shinkar" userId="db6eb1b41a9778dd" providerId="LiveId" clId="{4E3565D3-865E-47DE-AECA-F47117A66C24}" dt="2023-03-07T18:53:57.404" v="870" actId="5793"/>
        <pc:sldMkLst>
          <pc:docMk/>
          <pc:sldMk cId="3213484539" sldId="682"/>
        </pc:sldMkLst>
      </pc:sldChg>
      <pc:sldChg chg="addSp delSp modSp add mod delAnim modAnim">
        <pc:chgData name="Igor Shinkar" userId="db6eb1b41a9778dd" providerId="LiveId" clId="{4E3565D3-865E-47DE-AECA-F47117A66C24}" dt="2023-03-07T19:33:53.690" v="1028" actId="6549"/>
        <pc:sldMkLst>
          <pc:docMk/>
          <pc:sldMk cId="2265433688" sldId="683"/>
        </pc:sldMkLst>
      </pc:sldChg>
      <pc:sldChg chg="add">
        <pc:chgData name="Igor Shinkar" userId="db6eb1b41a9778dd" providerId="LiveId" clId="{4E3565D3-865E-47DE-AECA-F47117A66C24}" dt="2023-03-07T18:51:58.723" v="692"/>
        <pc:sldMkLst>
          <pc:docMk/>
          <pc:sldMk cId="3571966560" sldId="684"/>
        </pc:sldMkLst>
      </pc:sldChg>
      <pc:sldChg chg="modSp add">
        <pc:chgData name="Igor Shinkar" userId="db6eb1b41a9778dd" providerId="LiveId" clId="{4E3565D3-865E-47DE-AECA-F47117A66C24}" dt="2023-03-07T19:49:41.106" v="1415" actId="20577"/>
        <pc:sldMkLst>
          <pc:docMk/>
          <pc:sldMk cId="3545871649" sldId="685"/>
        </pc:sldMkLst>
      </pc:sldChg>
      <pc:sldChg chg="add del">
        <pc:chgData name="Igor Shinkar" userId="db6eb1b41a9778dd" providerId="LiveId" clId="{4E3565D3-865E-47DE-AECA-F47117A66C24}" dt="2023-03-07T18:55:46.768" v="895" actId="47"/>
        <pc:sldMkLst>
          <pc:docMk/>
          <pc:sldMk cId="3724508681" sldId="686"/>
        </pc:sldMkLst>
      </pc:sldChg>
      <pc:sldChg chg="add">
        <pc:chgData name="Igor Shinkar" userId="db6eb1b41a9778dd" providerId="LiveId" clId="{4E3565D3-865E-47DE-AECA-F47117A66C24}" dt="2023-03-07T18:51:58.723" v="692"/>
        <pc:sldMkLst>
          <pc:docMk/>
          <pc:sldMk cId="820959880" sldId="687"/>
        </pc:sldMkLst>
      </pc:sldChg>
      <pc:sldChg chg="add">
        <pc:chgData name="Igor Shinkar" userId="db6eb1b41a9778dd" providerId="LiveId" clId="{4E3565D3-865E-47DE-AECA-F47117A66C24}" dt="2023-03-07T18:51:58.723" v="692"/>
        <pc:sldMkLst>
          <pc:docMk/>
          <pc:sldMk cId="3699852156" sldId="688"/>
        </pc:sldMkLst>
      </pc:sldChg>
      <pc:sldChg chg="add">
        <pc:chgData name="Igor Shinkar" userId="db6eb1b41a9778dd" providerId="LiveId" clId="{4E3565D3-865E-47DE-AECA-F47117A66C24}" dt="2023-03-07T18:51:58.723" v="692"/>
        <pc:sldMkLst>
          <pc:docMk/>
          <pc:sldMk cId="2121503084" sldId="689"/>
        </pc:sldMkLst>
      </pc:sldChg>
      <pc:sldChg chg="add del">
        <pc:chgData name="Igor Shinkar" userId="db6eb1b41a9778dd" providerId="LiveId" clId="{4E3565D3-865E-47DE-AECA-F47117A66C24}" dt="2023-03-07T19:17:24.290" v="965" actId="47"/>
        <pc:sldMkLst>
          <pc:docMk/>
          <pc:sldMk cId="3937667427" sldId="690"/>
        </pc:sldMkLst>
      </pc:sldChg>
      <pc:sldChg chg="delSp modSp add mod modAnim">
        <pc:chgData name="Igor Shinkar" userId="db6eb1b41a9778dd" providerId="LiveId" clId="{4E3565D3-865E-47DE-AECA-F47117A66C24}" dt="2023-03-07T19:33:19.819" v="1024" actId="14100"/>
        <pc:sldMkLst>
          <pc:docMk/>
          <pc:sldMk cId="3807343415" sldId="691"/>
        </pc:sldMkLst>
      </pc:sldChg>
      <pc:sldChg chg="modSp add modAnim">
        <pc:chgData name="Igor Shinkar" userId="db6eb1b41a9778dd" providerId="LiveId" clId="{4E3565D3-865E-47DE-AECA-F47117A66C24}" dt="2023-03-07T19:17:40.782" v="970" actId="6549"/>
        <pc:sldMkLst>
          <pc:docMk/>
          <pc:sldMk cId="3823915286" sldId="692"/>
        </pc:sldMkLst>
      </pc:sldChg>
      <pc:sldChg chg="modSp add mod modAnim">
        <pc:chgData name="Igor Shinkar" userId="db6eb1b41a9778dd" providerId="LiveId" clId="{4E3565D3-865E-47DE-AECA-F47117A66C24}" dt="2023-03-07T19:40:06.263" v="1238" actId="6549"/>
        <pc:sldMkLst>
          <pc:docMk/>
          <pc:sldMk cId="46086787" sldId="693"/>
        </pc:sldMkLst>
      </pc:sldChg>
      <pc:sldChg chg="modSp add del mod">
        <pc:chgData name="Igor Shinkar" userId="db6eb1b41a9778dd" providerId="LiveId" clId="{4E3565D3-865E-47DE-AECA-F47117A66C24}" dt="2023-03-07T19:30:25.953" v="987"/>
        <pc:sldMkLst>
          <pc:docMk/>
          <pc:sldMk cId="1113310913" sldId="693"/>
        </pc:sldMkLst>
      </pc:sldChg>
      <pc:sldChg chg="modSp add mod modAnim">
        <pc:chgData name="Igor Shinkar" userId="db6eb1b41a9778dd" providerId="LiveId" clId="{4E3565D3-865E-47DE-AECA-F47117A66C24}" dt="2023-03-07T19:33:39.780" v="1025" actId="14100"/>
        <pc:sldMkLst>
          <pc:docMk/>
          <pc:sldMk cId="3185837578" sldId="694"/>
        </pc:sldMkLst>
      </pc:sldChg>
      <pc:sldChg chg="modSp add mod modAnim">
        <pc:chgData name="Igor Shinkar" userId="db6eb1b41a9778dd" providerId="LiveId" clId="{4E3565D3-865E-47DE-AECA-F47117A66C24}" dt="2023-03-07T19:44:19.214" v="1290"/>
        <pc:sldMkLst>
          <pc:docMk/>
          <pc:sldMk cId="2215443042" sldId="695"/>
        </pc:sldMkLst>
      </pc:sldChg>
      <pc:sldChg chg="addSp delSp modSp add mod modAnim">
        <pc:chgData name="Igor Shinkar" userId="db6eb1b41a9778dd" providerId="LiveId" clId="{4E3565D3-865E-47DE-AECA-F47117A66C24}" dt="2023-03-07T19:48:02.425" v="1409" actId="20577"/>
        <pc:sldMkLst>
          <pc:docMk/>
          <pc:sldMk cId="1001301479" sldId="696"/>
        </pc:sldMkLst>
      </pc:sldChg>
      <pc:sldChg chg="delSp modSp add mod delAnim modAnim">
        <pc:chgData name="Igor Shinkar" userId="db6eb1b41a9778dd" providerId="LiveId" clId="{4E3565D3-865E-47DE-AECA-F47117A66C24}" dt="2023-03-07T19:47:52.596" v="1406"/>
        <pc:sldMkLst>
          <pc:docMk/>
          <pc:sldMk cId="2132417310" sldId="697"/>
        </pc:sldMkLst>
      </pc:sldChg>
    </pc:docChg>
  </pc:docChgLst>
  <pc:docChgLst>
    <pc:chgData name="Igor Shinkar" userId="db6eb1b41a9778dd" providerId="LiveId" clId="{76B3E91C-0679-4375-A7EE-E585006D98D0}"/>
    <pc:docChg chg="undo custSel addSld delSld modSld">
      <pc:chgData name="Igor Shinkar" userId="db6eb1b41a9778dd" providerId="LiveId" clId="{76B3E91C-0679-4375-A7EE-E585006D98D0}" dt="2025-10-19T20:48:02.836" v="798" actId="20577"/>
      <pc:docMkLst>
        <pc:docMk/>
      </pc:docMkLst>
      <pc:sldChg chg="modSp mod">
        <pc:chgData name="Igor Shinkar" userId="db6eb1b41a9778dd" providerId="LiveId" clId="{76B3E91C-0679-4375-A7EE-E585006D98D0}" dt="2025-10-16T18:13:44.105" v="112" actId="6549"/>
        <pc:sldMkLst>
          <pc:docMk/>
          <pc:sldMk cId="0" sldId="256"/>
        </pc:sldMkLst>
        <pc:spChg chg="mod">
          <ac:chgData name="Igor Shinkar" userId="db6eb1b41a9778dd" providerId="LiveId" clId="{76B3E91C-0679-4375-A7EE-E585006D98D0}" dt="2025-10-16T18:13:44.105" v="112" actId="6549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add del mod">
        <pc:chgData name="Igor Shinkar" userId="db6eb1b41a9778dd" providerId="LiveId" clId="{76B3E91C-0679-4375-A7EE-E585006D98D0}" dt="2025-10-16T18:09:09.504" v="32" actId="1076"/>
        <pc:sldMkLst>
          <pc:docMk/>
          <pc:sldMk cId="265099276" sldId="631"/>
        </pc:sldMkLst>
        <pc:spChg chg="mod">
          <ac:chgData name="Igor Shinkar" userId="db6eb1b41a9778dd" providerId="LiveId" clId="{76B3E91C-0679-4375-A7EE-E585006D98D0}" dt="2025-10-16T18:08:20.023" v="24" actId="20577"/>
          <ac:spMkLst>
            <pc:docMk/>
            <pc:sldMk cId="265099276" sldId="631"/>
            <ac:spMk id="3" creationId="{00000000-0000-0000-0000-000000000000}"/>
          </ac:spMkLst>
        </pc:spChg>
        <pc:picChg chg="add mod">
          <ac:chgData name="Igor Shinkar" userId="db6eb1b41a9778dd" providerId="LiveId" clId="{76B3E91C-0679-4375-A7EE-E585006D98D0}" dt="2025-10-16T18:09:09.504" v="32" actId="1076"/>
          <ac:picMkLst>
            <pc:docMk/>
            <pc:sldMk cId="265099276" sldId="631"/>
            <ac:picMk id="6" creationId="{85EA87B9-D45B-3B80-4239-8DED4A62B197}"/>
          </ac:picMkLst>
        </pc:picChg>
      </pc:sldChg>
      <pc:sldChg chg="addSp delSp modSp add del mod delAnim">
        <pc:chgData name="Igor Shinkar" userId="db6eb1b41a9778dd" providerId="LiveId" clId="{76B3E91C-0679-4375-A7EE-E585006D98D0}" dt="2025-10-16T18:11:04.390" v="97" actId="1076"/>
        <pc:sldMkLst>
          <pc:docMk/>
          <pc:sldMk cId="1956399670" sldId="649"/>
        </pc:sldMkLst>
        <pc:spChg chg="mod">
          <ac:chgData name="Igor Shinkar" userId="db6eb1b41a9778dd" providerId="LiveId" clId="{76B3E91C-0679-4375-A7EE-E585006D98D0}" dt="2025-10-16T18:10:59.730" v="94" actId="1076"/>
          <ac:spMkLst>
            <pc:docMk/>
            <pc:sldMk cId="1956399670" sldId="649"/>
            <ac:spMk id="6" creationId="{DD2DA407-1FF9-47EE-B9B0-779F72A5F74C}"/>
          </ac:spMkLst>
        </pc:spChg>
        <pc:picChg chg="add mod">
          <ac:chgData name="Igor Shinkar" userId="db6eb1b41a9778dd" providerId="LiveId" clId="{76B3E91C-0679-4375-A7EE-E585006D98D0}" dt="2025-10-16T18:10:27.196" v="86" actId="1076"/>
          <ac:picMkLst>
            <pc:docMk/>
            <pc:sldMk cId="1956399670" sldId="649"/>
            <ac:picMk id="11" creationId="{F818A984-7383-45AE-EE13-3D71798764D0}"/>
          </ac:picMkLst>
        </pc:picChg>
        <pc:picChg chg="add mod">
          <ac:chgData name="Igor Shinkar" userId="db6eb1b41a9778dd" providerId="LiveId" clId="{76B3E91C-0679-4375-A7EE-E585006D98D0}" dt="2025-10-16T18:11:04.390" v="97" actId="1076"/>
          <ac:picMkLst>
            <pc:docMk/>
            <pc:sldMk cId="1956399670" sldId="649"/>
            <ac:picMk id="13" creationId="{126AA883-232E-CDC7-F9F5-29FE25EE8366}"/>
          </ac:picMkLst>
        </pc:picChg>
      </pc:sldChg>
      <pc:sldChg chg="delSp modSp add del mod modAnim">
        <pc:chgData name="Igor Shinkar" userId="db6eb1b41a9778dd" providerId="LiveId" clId="{76B3E91C-0679-4375-A7EE-E585006D98D0}" dt="2025-10-16T18:16:48.901" v="181" actId="20577"/>
        <pc:sldMkLst>
          <pc:docMk/>
          <pc:sldMk cId="1281079147" sldId="650"/>
        </pc:sldMkLst>
        <pc:spChg chg="mod">
          <ac:chgData name="Igor Shinkar" userId="db6eb1b41a9778dd" providerId="LiveId" clId="{76B3E91C-0679-4375-A7EE-E585006D98D0}" dt="2025-10-16T18:16:48.901" v="181" actId="20577"/>
          <ac:spMkLst>
            <pc:docMk/>
            <pc:sldMk cId="1281079147" sldId="650"/>
            <ac:spMk id="3" creationId="{00000000-0000-0000-0000-000000000000}"/>
          </ac:spMkLst>
        </pc:spChg>
      </pc:sldChg>
      <pc:sldChg chg="addSp delSp modSp mod">
        <pc:chgData name="Igor Shinkar" userId="db6eb1b41a9778dd" providerId="LiveId" clId="{76B3E91C-0679-4375-A7EE-E585006D98D0}" dt="2025-10-16T18:11:29.318" v="102" actId="1076"/>
        <pc:sldMkLst>
          <pc:docMk/>
          <pc:sldMk cId="4027551764" sldId="651"/>
        </pc:sldMkLst>
        <pc:picChg chg="add mod">
          <ac:chgData name="Igor Shinkar" userId="db6eb1b41a9778dd" providerId="LiveId" clId="{76B3E91C-0679-4375-A7EE-E585006D98D0}" dt="2025-10-16T18:11:29.318" v="102" actId="1076"/>
          <ac:picMkLst>
            <pc:docMk/>
            <pc:sldMk cId="4027551764" sldId="651"/>
            <ac:picMk id="6" creationId="{DEB5641F-1EE3-3A97-A926-6C8394D2D48D}"/>
          </ac:picMkLst>
        </pc:picChg>
      </pc:sldChg>
      <pc:sldChg chg="delSp add del mod">
        <pc:chgData name="Igor Shinkar" userId="db6eb1b41a9778dd" providerId="LiveId" clId="{76B3E91C-0679-4375-A7EE-E585006D98D0}" dt="2025-10-16T18:11:10.379" v="98" actId="478"/>
        <pc:sldMkLst>
          <pc:docMk/>
          <pc:sldMk cId="1806607634" sldId="652"/>
        </pc:sldMkLst>
      </pc:sldChg>
      <pc:sldChg chg="modSp">
        <pc:chgData name="Igor Shinkar" userId="db6eb1b41a9778dd" providerId="LiveId" clId="{76B3E91C-0679-4375-A7EE-E585006D98D0}" dt="2025-10-16T19:07:58.112" v="187" actId="20577"/>
        <pc:sldMkLst>
          <pc:docMk/>
          <pc:sldMk cId="535956488" sldId="666"/>
        </pc:sldMkLst>
        <pc:spChg chg="mod">
          <ac:chgData name="Igor Shinkar" userId="db6eb1b41a9778dd" providerId="LiveId" clId="{76B3E91C-0679-4375-A7EE-E585006D98D0}" dt="2025-10-16T19:07:58.112" v="187" actId="20577"/>
          <ac:spMkLst>
            <pc:docMk/>
            <pc:sldMk cId="535956488" sldId="666"/>
            <ac:spMk id="3" creationId="{00000000-0000-0000-0000-000000000000}"/>
          </ac:spMkLst>
        </pc:spChg>
      </pc:sldChg>
      <pc:sldChg chg="modSp modAnim">
        <pc:chgData name="Igor Shinkar" userId="db6eb1b41a9778dd" providerId="LiveId" clId="{76B3E91C-0679-4375-A7EE-E585006D98D0}" dt="2025-10-16T18:34:55.986" v="182"/>
        <pc:sldMkLst>
          <pc:docMk/>
          <pc:sldMk cId="625247748" sldId="675"/>
        </pc:sldMkLst>
        <pc:spChg chg="mod">
          <ac:chgData name="Igor Shinkar" userId="db6eb1b41a9778dd" providerId="LiveId" clId="{76B3E91C-0679-4375-A7EE-E585006D98D0}" dt="2025-10-16T18:16:19.219" v="166" actId="20577"/>
          <ac:spMkLst>
            <pc:docMk/>
            <pc:sldMk cId="625247748" sldId="675"/>
            <ac:spMk id="3" creationId="{00000000-0000-0000-0000-000000000000}"/>
          </ac:spMkLst>
        </pc:spChg>
      </pc:sldChg>
      <pc:sldChg chg="modSp modAnim">
        <pc:chgData name="Igor Shinkar" userId="db6eb1b41a9778dd" providerId="LiveId" clId="{76B3E91C-0679-4375-A7EE-E585006D98D0}" dt="2025-10-16T18:12:12.495" v="108" actId="6549"/>
        <pc:sldMkLst>
          <pc:docMk/>
          <pc:sldMk cId="3401719316" sldId="686"/>
        </pc:sldMkLst>
        <pc:spChg chg="mod">
          <ac:chgData name="Igor Shinkar" userId="db6eb1b41a9778dd" providerId="LiveId" clId="{76B3E91C-0679-4375-A7EE-E585006D98D0}" dt="2025-10-16T18:12:12.495" v="108" actId="6549"/>
          <ac:spMkLst>
            <pc:docMk/>
            <pc:sldMk cId="3401719316" sldId="686"/>
            <ac:spMk id="3" creationId="{00000000-0000-0000-0000-000000000000}"/>
          </ac:spMkLst>
        </pc:spChg>
        <pc:picChg chg="mod">
          <ac:chgData name="Igor Shinkar" userId="db6eb1b41a9778dd" providerId="LiveId" clId="{76B3E91C-0679-4375-A7EE-E585006D98D0}" dt="2025-10-16T18:11:59.580" v="103" actId="1076"/>
          <ac:picMkLst>
            <pc:docMk/>
            <pc:sldMk cId="3401719316" sldId="686"/>
            <ac:picMk id="1026" creationId="{BA2E8B38-E02C-4BE2-A693-17B7335A1DDF}"/>
          </ac:picMkLst>
        </pc:picChg>
      </pc:sldChg>
      <pc:sldChg chg="modSp add mod">
        <pc:chgData name="Igor Shinkar" userId="db6eb1b41a9778dd" providerId="LiveId" clId="{76B3E91C-0679-4375-A7EE-E585006D98D0}" dt="2025-10-19T20:34:58.280" v="220" actId="20577"/>
        <pc:sldMkLst>
          <pc:docMk/>
          <pc:sldMk cId="2099694275" sldId="687"/>
        </pc:sldMkLst>
        <pc:spChg chg="mod">
          <ac:chgData name="Igor Shinkar" userId="db6eb1b41a9778dd" providerId="LiveId" clId="{76B3E91C-0679-4375-A7EE-E585006D98D0}" dt="2025-10-19T20:34:58.280" v="220" actId="20577"/>
          <ac:spMkLst>
            <pc:docMk/>
            <pc:sldMk cId="2099694275" sldId="687"/>
            <ac:spMk id="3" creationId="{900674F6-5A68-4DA9-D114-44BB19ADA0F3}"/>
          </ac:spMkLst>
        </pc:spChg>
      </pc:sldChg>
      <pc:sldChg chg="addSp delSp modSp add mod delAnim modAnim">
        <pc:chgData name="Igor Shinkar" userId="db6eb1b41a9778dd" providerId="LiveId" clId="{76B3E91C-0679-4375-A7EE-E585006D98D0}" dt="2025-10-19T20:40:59.360" v="501" actId="22"/>
        <pc:sldMkLst>
          <pc:docMk/>
          <pc:sldMk cId="2975485651" sldId="688"/>
        </pc:sldMkLst>
        <pc:spChg chg="mod">
          <ac:chgData name="Igor Shinkar" userId="db6eb1b41a9778dd" providerId="LiveId" clId="{76B3E91C-0679-4375-A7EE-E585006D98D0}" dt="2025-10-19T20:36:01.556" v="236" actId="20577"/>
          <ac:spMkLst>
            <pc:docMk/>
            <pc:sldMk cId="2975485651" sldId="688"/>
            <ac:spMk id="2" creationId="{F3E1C84B-FBF7-B9F5-0524-04718A73B373}"/>
          </ac:spMkLst>
        </pc:spChg>
        <pc:spChg chg="mod">
          <ac:chgData name="Igor Shinkar" userId="db6eb1b41a9778dd" providerId="LiveId" clId="{76B3E91C-0679-4375-A7EE-E585006D98D0}" dt="2025-10-19T20:39:16.293" v="499" actId="20577"/>
          <ac:spMkLst>
            <pc:docMk/>
            <pc:sldMk cId="2975485651" sldId="688"/>
            <ac:spMk id="3" creationId="{EED27793-7071-1304-11AC-619314FEA4AD}"/>
          </ac:spMkLst>
        </pc:spChg>
        <pc:spChg chg="del">
          <ac:chgData name="Igor Shinkar" userId="db6eb1b41a9778dd" providerId="LiveId" clId="{76B3E91C-0679-4375-A7EE-E585006D98D0}" dt="2025-10-19T20:36:14.569" v="238" actId="478"/>
          <ac:spMkLst>
            <pc:docMk/>
            <pc:sldMk cId="2975485651" sldId="688"/>
            <ac:spMk id="4" creationId="{33D4A7A5-56CD-423C-689C-14AAA3CDD0D4}"/>
          </ac:spMkLst>
        </pc:spChg>
        <pc:spChg chg="add del">
          <ac:chgData name="Igor Shinkar" userId="db6eb1b41a9778dd" providerId="LiveId" clId="{76B3E91C-0679-4375-A7EE-E585006D98D0}" dt="2025-10-19T20:40:59.360" v="501" actId="22"/>
          <ac:spMkLst>
            <pc:docMk/>
            <pc:sldMk cId="2975485651" sldId="688"/>
            <ac:spMk id="6" creationId="{04B202A0-E43B-6BA2-CFF3-90165181AEC4}"/>
          </ac:spMkLst>
        </pc:spChg>
      </pc:sldChg>
      <pc:sldChg chg="modSp add mod modAnim">
        <pc:chgData name="Igor Shinkar" userId="db6eb1b41a9778dd" providerId="LiveId" clId="{76B3E91C-0679-4375-A7EE-E585006D98D0}" dt="2025-10-19T20:48:02.836" v="798" actId="20577"/>
        <pc:sldMkLst>
          <pc:docMk/>
          <pc:sldMk cId="1062440559" sldId="689"/>
        </pc:sldMkLst>
        <pc:spChg chg="mod">
          <ac:chgData name="Igor Shinkar" userId="db6eb1b41a9778dd" providerId="LiveId" clId="{76B3E91C-0679-4375-A7EE-E585006D98D0}" dt="2025-10-19T20:47:34.882" v="737" actId="20577"/>
          <ac:spMkLst>
            <pc:docMk/>
            <pc:sldMk cId="1062440559" sldId="689"/>
            <ac:spMk id="2" creationId="{13DFE848-A7E9-762A-1363-2B06B6A5B0BF}"/>
          </ac:spMkLst>
        </pc:spChg>
        <pc:spChg chg="mod">
          <ac:chgData name="Igor Shinkar" userId="db6eb1b41a9778dd" providerId="LiveId" clId="{76B3E91C-0679-4375-A7EE-E585006D98D0}" dt="2025-10-19T20:48:02.836" v="798" actId="20577"/>
          <ac:spMkLst>
            <pc:docMk/>
            <pc:sldMk cId="1062440559" sldId="689"/>
            <ac:spMk id="3" creationId="{5DCA8DF2-37EF-8335-66ED-A3C0C49CC7C1}"/>
          </ac:spMkLst>
        </pc:spChg>
      </pc:sldChg>
    </pc:docChg>
  </pc:docChgLst>
  <pc:docChgLst>
    <pc:chgData name="Igor Shinkar" userId="db6eb1b41a9778dd" providerId="LiveId" clId="{7837A339-D460-43AC-A4D8-A609CEC37108}"/>
    <pc:docChg chg="custSel addSld delSld modSld">
      <pc:chgData name="Igor Shinkar" userId="db6eb1b41a9778dd" providerId="LiveId" clId="{7837A339-D460-43AC-A4D8-A609CEC37108}" dt="2023-03-17T17:33:39.573" v="1098" actId="20577"/>
      <pc:docMkLst>
        <pc:docMk/>
      </pc:docMkLst>
      <pc:sldChg chg="modSp mod">
        <pc:chgData name="Igor Shinkar" userId="db6eb1b41a9778dd" providerId="LiveId" clId="{7837A339-D460-43AC-A4D8-A609CEC37108}" dt="2023-03-14T04:46:33.907" v="1" actId="6549"/>
        <pc:sldMkLst>
          <pc:docMk/>
          <pc:sldMk cId="0" sldId="256"/>
        </pc:sldMkLst>
      </pc:sldChg>
      <pc:sldChg chg="del">
        <pc:chgData name="Igor Shinkar" userId="db6eb1b41a9778dd" providerId="LiveId" clId="{7837A339-D460-43AC-A4D8-A609CEC37108}" dt="2023-03-14T04:47:35.785" v="3" actId="47"/>
        <pc:sldMkLst>
          <pc:docMk/>
          <pc:sldMk cId="4231735009" sldId="568"/>
        </pc:sldMkLst>
      </pc:sldChg>
      <pc:sldChg chg="add">
        <pc:chgData name="Igor Shinkar" userId="db6eb1b41a9778dd" providerId="LiveId" clId="{7837A339-D460-43AC-A4D8-A609CEC37108}" dt="2023-03-14T04:47:37.136" v="4"/>
        <pc:sldMkLst>
          <pc:docMk/>
          <pc:sldMk cId="1423871900" sldId="604"/>
        </pc:sldMkLst>
      </pc:sldChg>
      <pc:sldChg chg="addSp delSp modSp add mod">
        <pc:chgData name="Igor Shinkar" userId="db6eb1b41a9778dd" providerId="LiveId" clId="{7837A339-D460-43AC-A4D8-A609CEC37108}" dt="2023-03-14T04:54:43.505" v="207" actId="14100"/>
        <pc:sldMkLst>
          <pc:docMk/>
          <pc:sldMk cId="265099276" sldId="631"/>
        </pc:sldMkLst>
      </pc:sldChg>
      <pc:sldChg chg="add">
        <pc:chgData name="Igor Shinkar" userId="db6eb1b41a9778dd" providerId="LiveId" clId="{7837A339-D460-43AC-A4D8-A609CEC37108}" dt="2023-03-14T04:47:37.136" v="4"/>
        <pc:sldMkLst>
          <pc:docMk/>
          <pc:sldMk cId="3657223135" sldId="636"/>
        </pc:sldMkLst>
      </pc:sldChg>
      <pc:sldChg chg="add">
        <pc:chgData name="Igor Shinkar" userId="db6eb1b41a9778dd" providerId="LiveId" clId="{7837A339-D460-43AC-A4D8-A609CEC37108}" dt="2023-03-14T04:47:37.136" v="4"/>
        <pc:sldMkLst>
          <pc:docMk/>
          <pc:sldMk cId="3130412448" sldId="641"/>
        </pc:sldMkLst>
      </pc:sldChg>
      <pc:sldChg chg="del">
        <pc:chgData name="Igor Shinkar" userId="db6eb1b41a9778dd" providerId="LiveId" clId="{7837A339-D460-43AC-A4D8-A609CEC37108}" dt="2023-03-14T04:47:35.785" v="3" actId="47"/>
        <pc:sldMkLst>
          <pc:docMk/>
          <pc:sldMk cId="3719917954" sldId="643"/>
        </pc:sldMkLst>
      </pc:sldChg>
      <pc:sldChg chg="add">
        <pc:chgData name="Igor Shinkar" userId="db6eb1b41a9778dd" providerId="LiveId" clId="{7837A339-D460-43AC-A4D8-A609CEC37108}" dt="2023-03-14T04:47:37.136" v="4"/>
        <pc:sldMkLst>
          <pc:docMk/>
          <pc:sldMk cId="4098207820" sldId="647"/>
        </pc:sldMkLst>
      </pc:sldChg>
      <pc:sldChg chg="addSp modSp add mod modAnim">
        <pc:chgData name="Igor Shinkar" userId="db6eb1b41a9778dd" providerId="LiveId" clId="{7837A339-D460-43AC-A4D8-A609CEC37108}" dt="2023-03-14T05:27:32.427" v="851"/>
        <pc:sldMkLst>
          <pc:docMk/>
          <pc:sldMk cId="1956399670" sldId="649"/>
        </pc:sldMkLst>
      </pc:sldChg>
      <pc:sldChg chg="addSp delSp modSp add mod modAnim">
        <pc:chgData name="Igor Shinkar" userId="db6eb1b41a9778dd" providerId="LiveId" clId="{7837A339-D460-43AC-A4D8-A609CEC37108}" dt="2023-03-15T18:34:26.982" v="1077" actId="20577"/>
        <pc:sldMkLst>
          <pc:docMk/>
          <pc:sldMk cId="1281079147" sldId="650"/>
        </pc:sldMkLst>
      </pc:sldChg>
      <pc:sldChg chg="addSp delSp modSp add mod">
        <pc:chgData name="Igor Shinkar" userId="db6eb1b41a9778dd" providerId="LiveId" clId="{7837A339-D460-43AC-A4D8-A609CEC37108}" dt="2023-03-14T04:55:12.218" v="215"/>
        <pc:sldMkLst>
          <pc:docMk/>
          <pc:sldMk cId="4027551764" sldId="651"/>
        </pc:sldMkLst>
      </pc:sldChg>
      <pc:sldChg chg="addSp delSp modSp add mod modAnim">
        <pc:chgData name="Igor Shinkar" userId="db6eb1b41a9778dd" providerId="LiveId" clId="{7837A339-D460-43AC-A4D8-A609CEC37108}" dt="2023-03-17T17:33:39.573" v="1098" actId="20577"/>
        <pc:sldMkLst>
          <pc:docMk/>
          <pc:sldMk cId="1806607634" sldId="652"/>
        </pc:sldMkLst>
      </pc:sldChg>
      <pc:sldChg chg="add">
        <pc:chgData name="Igor Shinkar" userId="db6eb1b41a9778dd" providerId="LiveId" clId="{7837A339-D460-43AC-A4D8-A609CEC37108}" dt="2023-03-14T04:47:37.136" v="4"/>
        <pc:sldMkLst>
          <pc:docMk/>
          <pc:sldMk cId="1204976922" sldId="655"/>
        </pc:sldMkLst>
      </pc:sldChg>
      <pc:sldChg chg="add">
        <pc:chgData name="Igor Shinkar" userId="db6eb1b41a9778dd" providerId="LiveId" clId="{7837A339-D460-43AC-A4D8-A609CEC37108}" dt="2023-03-14T04:47:37.136" v="4"/>
        <pc:sldMkLst>
          <pc:docMk/>
          <pc:sldMk cId="3851063914" sldId="656"/>
        </pc:sldMkLst>
      </pc:sldChg>
      <pc:sldChg chg="add">
        <pc:chgData name="Igor Shinkar" userId="db6eb1b41a9778dd" providerId="LiveId" clId="{7837A339-D460-43AC-A4D8-A609CEC37108}" dt="2023-03-14T04:47:37.136" v="4"/>
        <pc:sldMkLst>
          <pc:docMk/>
          <pc:sldMk cId="1831547312" sldId="657"/>
        </pc:sldMkLst>
      </pc:sldChg>
      <pc:sldChg chg="add">
        <pc:chgData name="Igor Shinkar" userId="db6eb1b41a9778dd" providerId="LiveId" clId="{7837A339-D460-43AC-A4D8-A609CEC37108}" dt="2023-03-14T04:47:37.136" v="4"/>
        <pc:sldMkLst>
          <pc:docMk/>
          <pc:sldMk cId="974756232" sldId="658"/>
        </pc:sldMkLst>
      </pc:sldChg>
      <pc:sldChg chg="modSp add mod">
        <pc:chgData name="Igor Shinkar" userId="db6eb1b41a9778dd" providerId="LiveId" clId="{7837A339-D460-43AC-A4D8-A609CEC37108}" dt="2023-03-15T18:56:17.777" v="1081" actId="20577"/>
        <pc:sldMkLst>
          <pc:docMk/>
          <pc:sldMk cId="305592267" sldId="659"/>
        </pc:sldMkLst>
      </pc:sldChg>
      <pc:sldChg chg="add">
        <pc:chgData name="Igor Shinkar" userId="db6eb1b41a9778dd" providerId="LiveId" clId="{7837A339-D460-43AC-A4D8-A609CEC37108}" dt="2023-03-14T04:47:37.136" v="4"/>
        <pc:sldMkLst>
          <pc:docMk/>
          <pc:sldMk cId="846856181" sldId="660"/>
        </pc:sldMkLst>
      </pc:sldChg>
      <pc:sldChg chg="modSp add">
        <pc:chgData name="Igor Shinkar" userId="db6eb1b41a9778dd" providerId="LiveId" clId="{7837A339-D460-43AC-A4D8-A609CEC37108}" dt="2023-03-15T18:59:44.309" v="1097" actId="20577"/>
        <pc:sldMkLst>
          <pc:docMk/>
          <pc:sldMk cId="542674293" sldId="661"/>
        </pc:sldMkLst>
      </pc:sldChg>
      <pc:sldChg chg="add">
        <pc:chgData name="Igor Shinkar" userId="db6eb1b41a9778dd" providerId="LiveId" clId="{7837A339-D460-43AC-A4D8-A609CEC37108}" dt="2023-03-14T04:47:37.136" v="4"/>
        <pc:sldMkLst>
          <pc:docMk/>
          <pc:sldMk cId="3199235134" sldId="663"/>
        </pc:sldMkLst>
      </pc:sldChg>
      <pc:sldChg chg="add">
        <pc:chgData name="Igor Shinkar" userId="db6eb1b41a9778dd" providerId="LiveId" clId="{7837A339-D460-43AC-A4D8-A609CEC37108}" dt="2023-03-14T04:47:37.136" v="4"/>
        <pc:sldMkLst>
          <pc:docMk/>
          <pc:sldMk cId="825629035" sldId="664"/>
        </pc:sldMkLst>
      </pc:sldChg>
      <pc:sldChg chg="modSp del">
        <pc:chgData name="Igor Shinkar" userId="db6eb1b41a9778dd" providerId="LiveId" clId="{7837A339-D460-43AC-A4D8-A609CEC37108}" dt="2023-03-14T04:47:35.785" v="3" actId="47"/>
        <pc:sldMkLst>
          <pc:docMk/>
          <pc:sldMk cId="1068794955" sldId="665"/>
        </pc:sldMkLst>
      </pc:sldChg>
      <pc:sldChg chg="add">
        <pc:chgData name="Igor Shinkar" userId="db6eb1b41a9778dd" providerId="LiveId" clId="{7837A339-D460-43AC-A4D8-A609CEC37108}" dt="2023-03-14T04:47:37.136" v="4"/>
        <pc:sldMkLst>
          <pc:docMk/>
          <pc:sldMk cId="4023632762" sldId="665"/>
        </pc:sldMkLst>
      </pc:sldChg>
      <pc:sldChg chg="add">
        <pc:chgData name="Igor Shinkar" userId="db6eb1b41a9778dd" providerId="LiveId" clId="{7837A339-D460-43AC-A4D8-A609CEC37108}" dt="2023-03-14T04:47:37.136" v="4"/>
        <pc:sldMkLst>
          <pc:docMk/>
          <pc:sldMk cId="535956488" sldId="666"/>
        </pc:sldMkLst>
      </pc:sldChg>
      <pc:sldChg chg="add">
        <pc:chgData name="Igor Shinkar" userId="db6eb1b41a9778dd" providerId="LiveId" clId="{7837A339-D460-43AC-A4D8-A609CEC37108}" dt="2023-03-14T04:47:37.136" v="4"/>
        <pc:sldMkLst>
          <pc:docMk/>
          <pc:sldMk cId="3257044373" sldId="667"/>
        </pc:sldMkLst>
      </pc:sldChg>
      <pc:sldChg chg="del">
        <pc:chgData name="Igor Shinkar" userId="db6eb1b41a9778dd" providerId="LiveId" clId="{7837A339-D460-43AC-A4D8-A609CEC37108}" dt="2023-03-14T04:47:35.785" v="3" actId="47"/>
        <pc:sldMkLst>
          <pc:docMk/>
          <pc:sldMk cId="3604136540" sldId="667"/>
        </pc:sldMkLst>
      </pc:sldChg>
      <pc:sldChg chg="add">
        <pc:chgData name="Igor Shinkar" userId="db6eb1b41a9778dd" providerId="LiveId" clId="{7837A339-D460-43AC-A4D8-A609CEC37108}" dt="2023-03-14T04:47:37.136" v="4"/>
        <pc:sldMkLst>
          <pc:docMk/>
          <pc:sldMk cId="441083956" sldId="668"/>
        </pc:sldMkLst>
      </pc:sldChg>
      <pc:sldChg chg="del">
        <pc:chgData name="Igor Shinkar" userId="db6eb1b41a9778dd" providerId="LiveId" clId="{7837A339-D460-43AC-A4D8-A609CEC37108}" dt="2023-03-14T04:47:35.785" v="3" actId="47"/>
        <pc:sldMkLst>
          <pc:docMk/>
          <pc:sldMk cId="4174067346" sldId="668"/>
        </pc:sldMkLst>
      </pc:sldChg>
      <pc:sldChg chg="del">
        <pc:chgData name="Igor Shinkar" userId="db6eb1b41a9778dd" providerId="LiveId" clId="{7837A339-D460-43AC-A4D8-A609CEC37108}" dt="2023-03-14T04:47:35.785" v="3" actId="47"/>
        <pc:sldMkLst>
          <pc:docMk/>
          <pc:sldMk cId="1141398484" sldId="669"/>
        </pc:sldMkLst>
      </pc:sldChg>
      <pc:sldChg chg="add">
        <pc:chgData name="Igor Shinkar" userId="db6eb1b41a9778dd" providerId="LiveId" clId="{7837A339-D460-43AC-A4D8-A609CEC37108}" dt="2023-03-14T04:47:37.136" v="4"/>
        <pc:sldMkLst>
          <pc:docMk/>
          <pc:sldMk cId="3408691344" sldId="669"/>
        </pc:sldMkLst>
      </pc:sldChg>
      <pc:sldChg chg="del">
        <pc:chgData name="Igor Shinkar" userId="db6eb1b41a9778dd" providerId="LiveId" clId="{7837A339-D460-43AC-A4D8-A609CEC37108}" dt="2023-03-14T04:47:35.785" v="3" actId="47"/>
        <pc:sldMkLst>
          <pc:docMk/>
          <pc:sldMk cId="1014937257" sldId="670"/>
        </pc:sldMkLst>
      </pc:sldChg>
      <pc:sldChg chg="add">
        <pc:chgData name="Igor Shinkar" userId="db6eb1b41a9778dd" providerId="LiveId" clId="{7837A339-D460-43AC-A4D8-A609CEC37108}" dt="2023-03-14T04:47:37.136" v="4"/>
        <pc:sldMkLst>
          <pc:docMk/>
          <pc:sldMk cId="1189893224" sldId="670"/>
        </pc:sldMkLst>
      </pc:sldChg>
      <pc:sldChg chg="modSp add mod">
        <pc:chgData name="Igor Shinkar" userId="db6eb1b41a9778dd" providerId="LiveId" clId="{7837A339-D460-43AC-A4D8-A609CEC37108}" dt="2023-03-15T18:14:13.986" v="1073" actId="20577"/>
        <pc:sldMkLst>
          <pc:docMk/>
          <pc:sldMk cId="1721290500" sldId="671"/>
        </pc:sldMkLst>
      </pc:sldChg>
      <pc:sldChg chg="add">
        <pc:chgData name="Igor Shinkar" userId="db6eb1b41a9778dd" providerId="LiveId" clId="{7837A339-D460-43AC-A4D8-A609CEC37108}" dt="2023-03-14T04:47:37.136" v="4"/>
        <pc:sldMkLst>
          <pc:docMk/>
          <pc:sldMk cId="2056467010" sldId="672"/>
        </pc:sldMkLst>
      </pc:sldChg>
      <pc:sldChg chg="del">
        <pc:chgData name="Igor Shinkar" userId="db6eb1b41a9778dd" providerId="LiveId" clId="{7837A339-D460-43AC-A4D8-A609CEC37108}" dt="2023-03-14T04:47:35.785" v="3" actId="47"/>
        <pc:sldMkLst>
          <pc:docMk/>
          <pc:sldMk cId="3633893977" sldId="672"/>
        </pc:sldMkLst>
      </pc:sldChg>
      <pc:sldChg chg="add modAnim">
        <pc:chgData name="Igor Shinkar" userId="db6eb1b41a9778dd" providerId="LiveId" clId="{7837A339-D460-43AC-A4D8-A609CEC37108}" dt="2023-03-15T18:13:36.321" v="1069"/>
        <pc:sldMkLst>
          <pc:docMk/>
          <pc:sldMk cId="2315500368" sldId="673"/>
        </pc:sldMkLst>
      </pc:sldChg>
      <pc:sldChg chg="del">
        <pc:chgData name="Igor Shinkar" userId="db6eb1b41a9778dd" providerId="LiveId" clId="{7837A339-D460-43AC-A4D8-A609CEC37108}" dt="2023-03-14T04:47:35.785" v="3" actId="47"/>
        <pc:sldMkLst>
          <pc:docMk/>
          <pc:sldMk cId="2625658279" sldId="673"/>
        </pc:sldMkLst>
      </pc:sldChg>
      <pc:sldChg chg="del">
        <pc:chgData name="Igor Shinkar" userId="db6eb1b41a9778dd" providerId="LiveId" clId="{7837A339-D460-43AC-A4D8-A609CEC37108}" dt="2023-03-14T04:47:35.785" v="3" actId="47"/>
        <pc:sldMkLst>
          <pc:docMk/>
          <pc:sldMk cId="2547347868" sldId="674"/>
        </pc:sldMkLst>
      </pc:sldChg>
      <pc:sldChg chg="modSp add mod modAnim">
        <pc:chgData name="Igor Shinkar" userId="db6eb1b41a9778dd" providerId="LiveId" clId="{7837A339-D460-43AC-A4D8-A609CEC37108}" dt="2023-03-14T05:01:27.725" v="266" actId="20577"/>
        <pc:sldMkLst>
          <pc:docMk/>
          <pc:sldMk cId="2829743718" sldId="674"/>
        </pc:sldMkLst>
      </pc:sldChg>
      <pc:sldChg chg="modSp add mod modAnim">
        <pc:chgData name="Igor Shinkar" userId="db6eb1b41a9778dd" providerId="LiveId" clId="{7837A339-D460-43AC-A4D8-A609CEC37108}" dt="2023-03-14T04:48:39.345" v="33" actId="20577"/>
        <pc:sldMkLst>
          <pc:docMk/>
          <pc:sldMk cId="625247748" sldId="675"/>
        </pc:sldMkLst>
      </pc:sldChg>
      <pc:sldChg chg="del">
        <pc:chgData name="Igor Shinkar" userId="db6eb1b41a9778dd" providerId="LiveId" clId="{7837A339-D460-43AC-A4D8-A609CEC37108}" dt="2023-03-14T04:47:35.785" v="3" actId="47"/>
        <pc:sldMkLst>
          <pc:docMk/>
          <pc:sldMk cId="3581273269" sldId="675"/>
        </pc:sldMkLst>
      </pc:sldChg>
      <pc:sldChg chg="del">
        <pc:chgData name="Igor Shinkar" userId="db6eb1b41a9778dd" providerId="LiveId" clId="{7837A339-D460-43AC-A4D8-A609CEC37108}" dt="2023-03-14T04:47:35.785" v="3" actId="47"/>
        <pc:sldMkLst>
          <pc:docMk/>
          <pc:sldMk cId="135115379" sldId="676"/>
        </pc:sldMkLst>
      </pc:sldChg>
      <pc:sldChg chg="add">
        <pc:chgData name="Igor Shinkar" userId="db6eb1b41a9778dd" providerId="LiveId" clId="{7837A339-D460-43AC-A4D8-A609CEC37108}" dt="2023-03-14T04:47:37.136" v="4"/>
        <pc:sldMkLst>
          <pc:docMk/>
          <pc:sldMk cId="1124870873" sldId="676"/>
        </pc:sldMkLst>
      </pc:sldChg>
      <pc:sldChg chg="add">
        <pc:chgData name="Igor Shinkar" userId="db6eb1b41a9778dd" providerId="LiveId" clId="{7837A339-D460-43AC-A4D8-A609CEC37108}" dt="2023-03-14T04:47:37.136" v="4"/>
        <pc:sldMkLst>
          <pc:docMk/>
          <pc:sldMk cId="1901754826" sldId="677"/>
        </pc:sldMkLst>
      </pc:sldChg>
      <pc:sldChg chg="del">
        <pc:chgData name="Igor Shinkar" userId="db6eb1b41a9778dd" providerId="LiveId" clId="{7837A339-D460-43AC-A4D8-A609CEC37108}" dt="2023-03-14T04:47:35.785" v="3" actId="47"/>
        <pc:sldMkLst>
          <pc:docMk/>
          <pc:sldMk cId="2348798873" sldId="677"/>
        </pc:sldMkLst>
      </pc:sldChg>
      <pc:sldChg chg="del">
        <pc:chgData name="Igor Shinkar" userId="db6eb1b41a9778dd" providerId="LiveId" clId="{7837A339-D460-43AC-A4D8-A609CEC37108}" dt="2023-03-14T04:47:35.785" v="3" actId="47"/>
        <pc:sldMkLst>
          <pc:docMk/>
          <pc:sldMk cId="510078200" sldId="678"/>
        </pc:sldMkLst>
      </pc:sldChg>
      <pc:sldChg chg="add">
        <pc:chgData name="Igor Shinkar" userId="db6eb1b41a9778dd" providerId="LiveId" clId="{7837A339-D460-43AC-A4D8-A609CEC37108}" dt="2023-03-14T05:02:16.175" v="267"/>
        <pc:sldMkLst>
          <pc:docMk/>
          <pc:sldMk cId="1982406325" sldId="678"/>
        </pc:sldMkLst>
      </pc:sldChg>
      <pc:sldChg chg="add">
        <pc:chgData name="Igor Shinkar" userId="db6eb1b41a9778dd" providerId="LiveId" clId="{7837A339-D460-43AC-A4D8-A609CEC37108}" dt="2023-03-14T05:02:16.175" v="267"/>
        <pc:sldMkLst>
          <pc:docMk/>
          <pc:sldMk cId="3897446414" sldId="679"/>
        </pc:sldMkLst>
      </pc:sldChg>
      <pc:sldChg chg="del">
        <pc:chgData name="Igor Shinkar" userId="db6eb1b41a9778dd" providerId="LiveId" clId="{7837A339-D460-43AC-A4D8-A609CEC37108}" dt="2023-03-14T04:47:35.785" v="3" actId="47"/>
        <pc:sldMkLst>
          <pc:docMk/>
          <pc:sldMk cId="225815211" sldId="680"/>
        </pc:sldMkLst>
      </pc:sldChg>
      <pc:sldChg chg="modSp add">
        <pc:chgData name="Igor Shinkar" userId="db6eb1b41a9778dd" providerId="LiveId" clId="{7837A339-D460-43AC-A4D8-A609CEC37108}" dt="2023-03-14T05:02:30.411" v="274" actId="6549"/>
        <pc:sldMkLst>
          <pc:docMk/>
          <pc:sldMk cId="4126703903" sldId="680"/>
        </pc:sldMkLst>
      </pc:sldChg>
      <pc:sldChg chg="del">
        <pc:chgData name="Igor Shinkar" userId="db6eb1b41a9778dd" providerId="LiveId" clId="{7837A339-D460-43AC-A4D8-A609CEC37108}" dt="2023-03-14T04:47:35.785" v="3" actId="47"/>
        <pc:sldMkLst>
          <pc:docMk/>
          <pc:sldMk cId="3876970096" sldId="681"/>
        </pc:sldMkLst>
      </pc:sldChg>
      <pc:sldChg chg="add">
        <pc:chgData name="Igor Shinkar" userId="db6eb1b41a9778dd" providerId="LiveId" clId="{7837A339-D460-43AC-A4D8-A609CEC37108}" dt="2023-03-14T05:02:16.175" v="267"/>
        <pc:sldMkLst>
          <pc:docMk/>
          <pc:sldMk cId="4031055437" sldId="681"/>
        </pc:sldMkLst>
      </pc:sldChg>
      <pc:sldChg chg="del">
        <pc:chgData name="Igor Shinkar" userId="db6eb1b41a9778dd" providerId="LiveId" clId="{7837A339-D460-43AC-A4D8-A609CEC37108}" dt="2023-03-14T04:47:35.785" v="3" actId="47"/>
        <pc:sldMkLst>
          <pc:docMk/>
          <pc:sldMk cId="3213484539" sldId="682"/>
        </pc:sldMkLst>
      </pc:sldChg>
      <pc:sldChg chg="add">
        <pc:chgData name="Igor Shinkar" userId="db6eb1b41a9778dd" providerId="LiveId" clId="{7837A339-D460-43AC-A4D8-A609CEC37108}" dt="2023-03-14T05:02:16.175" v="267"/>
        <pc:sldMkLst>
          <pc:docMk/>
          <pc:sldMk cId="4240361660" sldId="682"/>
        </pc:sldMkLst>
      </pc:sldChg>
      <pc:sldChg chg="add">
        <pc:chgData name="Igor Shinkar" userId="db6eb1b41a9778dd" providerId="LiveId" clId="{7837A339-D460-43AC-A4D8-A609CEC37108}" dt="2023-03-14T05:02:16.175" v="267"/>
        <pc:sldMkLst>
          <pc:docMk/>
          <pc:sldMk cId="724451176" sldId="683"/>
        </pc:sldMkLst>
      </pc:sldChg>
      <pc:sldChg chg="del">
        <pc:chgData name="Igor Shinkar" userId="db6eb1b41a9778dd" providerId="LiveId" clId="{7837A339-D460-43AC-A4D8-A609CEC37108}" dt="2023-03-14T04:47:35.785" v="3" actId="47"/>
        <pc:sldMkLst>
          <pc:docMk/>
          <pc:sldMk cId="2265433688" sldId="683"/>
        </pc:sldMkLst>
      </pc:sldChg>
      <pc:sldChg chg="add">
        <pc:chgData name="Igor Shinkar" userId="db6eb1b41a9778dd" providerId="LiveId" clId="{7837A339-D460-43AC-A4D8-A609CEC37108}" dt="2023-03-14T05:02:16.175" v="267"/>
        <pc:sldMkLst>
          <pc:docMk/>
          <pc:sldMk cId="570715053" sldId="684"/>
        </pc:sldMkLst>
      </pc:sldChg>
      <pc:sldChg chg="del">
        <pc:chgData name="Igor Shinkar" userId="db6eb1b41a9778dd" providerId="LiveId" clId="{7837A339-D460-43AC-A4D8-A609CEC37108}" dt="2023-03-14T04:47:35.785" v="3" actId="47"/>
        <pc:sldMkLst>
          <pc:docMk/>
          <pc:sldMk cId="3571966560" sldId="684"/>
        </pc:sldMkLst>
      </pc:sldChg>
      <pc:sldChg chg="add">
        <pc:chgData name="Igor Shinkar" userId="db6eb1b41a9778dd" providerId="LiveId" clId="{7837A339-D460-43AC-A4D8-A609CEC37108}" dt="2023-03-14T05:02:16.175" v="267"/>
        <pc:sldMkLst>
          <pc:docMk/>
          <pc:sldMk cId="777917150" sldId="685"/>
        </pc:sldMkLst>
      </pc:sldChg>
      <pc:sldChg chg="del">
        <pc:chgData name="Igor Shinkar" userId="db6eb1b41a9778dd" providerId="LiveId" clId="{7837A339-D460-43AC-A4D8-A609CEC37108}" dt="2023-03-14T04:47:35.785" v="3" actId="47"/>
        <pc:sldMkLst>
          <pc:docMk/>
          <pc:sldMk cId="3545871649" sldId="685"/>
        </pc:sldMkLst>
      </pc:sldChg>
      <pc:sldChg chg="modSp add modAnim">
        <pc:chgData name="Igor Shinkar" userId="db6eb1b41a9778dd" providerId="LiveId" clId="{7837A339-D460-43AC-A4D8-A609CEC37108}" dt="2023-03-14T05:30:08.633" v="1064" actId="20577"/>
        <pc:sldMkLst>
          <pc:docMk/>
          <pc:sldMk cId="3401719316" sldId="686"/>
        </pc:sldMkLst>
      </pc:sldChg>
      <pc:sldChg chg="del">
        <pc:chgData name="Igor Shinkar" userId="db6eb1b41a9778dd" providerId="LiveId" clId="{7837A339-D460-43AC-A4D8-A609CEC37108}" dt="2023-03-14T04:47:35.785" v="3" actId="47"/>
        <pc:sldMkLst>
          <pc:docMk/>
          <pc:sldMk cId="820959880" sldId="687"/>
        </pc:sldMkLst>
      </pc:sldChg>
      <pc:sldChg chg="del">
        <pc:chgData name="Igor Shinkar" userId="db6eb1b41a9778dd" providerId="LiveId" clId="{7837A339-D460-43AC-A4D8-A609CEC37108}" dt="2023-03-14T04:47:35.785" v="3" actId="47"/>
        <pc:sldMkLst>
          <pc:docMk/>
          <pc:sldMk cId="3699852156" sldId="688"/>
        </pc:sldMkLst>
      </pc:sldChg>
      <pc:sldChg chg="del">
        <pc:chgData name="Igor Shinkar" userId="db6eb1b41a9778dd" providerId="LiveId" clId="{7837A339-D460-43AC-A4D8-A609CEC37108}" dt="2023-03-14T04:47:35.785" v="3" actId="47"/>
        <pc:sldMkLst>
          <pc:docMk/>
          <pc:sldMk cId="2121503084" sldId="689"/>
        </pc:sldMkLst>
      </pc:sldChg>
      <pc:sldChg chg="del">
        <pc:chgData name="Igor Shinkar" userId="db6eb1b41a9778dd" providerId="LiveId" clId="{7837A339-D460-43AC-A4D8-A609CEC37108}" dt="2023-03-14T04:47:35.785" v="3" actId="47"/>
        <pc:sldMkLst>
          <pc:docMk/>
          <pc:sldMk cId="3807343415" sldId="691"/>
        </pc:sldMkLst>
      </pc:sldChg>
      <pc:sldChg chg="del">
        <pc:chgData name="Igor Shinkar" userId="db6eb1b41a9778dd" providerId="LiveId" clId="{7837A339-D460-43AC-A4D8-A609CEC37108}" dt="2023-03-14T04:47:35.785" v="3" actId="47"/>
        <pc:sldMkLst>
          <pc:docMk/>
          <pc:sldMk cId="3823915286" sldId="692"/>
        </pc:sldMkLst>
      </pc:sldChg>
      <pc:sldChg chg="del">
        <pc:chgData name="Igor Shinkar" userId="db6eb1b41a9778dd" providerId="LiveId" clId="{7837A339-D460-43AC-A4D8-A609CEC37108}" dt="2023-03-14T04:47:35.785" v="3" actId="47"/>
        <pc:sldMkLst>
          <pc:docMk/>
          <pc:sldMk cId="46086787" sldId="693"/>
        </pc:sldMkLst>
      </pc:sldChg>
      <pc:sldChg chg="del">
        <pc:chgData name="Igor Shinkar" userId="db6eb1b41a9778dd" providerId="LiveId" clId="{7837A339-D460-43AC-A4D8-A609CEC37108}" dt="2023-03-14T04:47:35.785" v="3" actId="47"/>
        <pc:sldMkLst>
          <pc:docMk/>
          <pc:sldMk cId="3185837578" sldId="694"/>
        </pc:sldMkLst>
      </pc:sldChg>
      <pc:sldChg chg="del">
        <pc:chgData name="Igor Shinkar" userId="db6eb1b41a9778dd" providerId="LiveId" clId="{7837A339-D460-43AC-A4D8-A609CEC37108}" dt="2023-03-14T04:47:35.785" v="3" actId="47"/>
        <pc:sldMkLst>
          <pc:docMk/>
          <pc:sldMk cId="2215443042" sldId="695"/>
        </pc:sldMkLst>
      </pc:sldChg>
      <pc:sldChg chg="del">
        <pc:chgData name="Igor Shinkar" userId="db6eb1b41a9778dd" providerId="LiveId" clId="{7837A339-D460-43AC-A4D8-A609CEC37108}" dt="2023-03-14T04:47:35.785" v="3" actId="47"/>
        <pc:sldMkLst>
          <pc:docMk/>
          <pc:sldMk cId="1001301479" sldId="696"/>
        </pc:sldMkLst>
      </pc:sldChg>
      <pc:sldChg chg="del">
        <pc:chgData name="Igor Shinkar" userId="db6eb1b41a9778dd" providerId="LiveId" clId="{7837A339-D460-43AC-A4D8-A609CEC37108}" dt="2023-03-14T04:47:35.785" v="3" actId="47"/>
        <pc:sldMkLst>
          <pc:docMk/>
          <pc:sldMk cId="2132417310" sldId="69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52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63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61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91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1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47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28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81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1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49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34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21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83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265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475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257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983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122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946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995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265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75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454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179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801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802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946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995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802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669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503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265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26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647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037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181BA-6625-77F1-DB8A-9E6E50FD5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B51991-E6F0-DD35-024C-DB599345CD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4DCA75-A5F7-0B2A-6961-3A163C46D1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583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3E027-137E-FEA0-5800-3080AC954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7BFA3F-DD6E-6C30-A9BA-1CDCFD032F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EA7CAF-51BD-4551-920D-4012961F91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83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969E5-B346-C2DB-8D41-58E48DB72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F94734-C762-98D9-D94D-0655169E52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4F33FC-5169-C79E-AB8C-25AEB176B6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898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213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90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28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79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68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39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5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3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8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3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37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4068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6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7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19998" y="1445035"/>
            <a:ext cx="8855643" cy="5509200"/>
          </a:xfrm>
        </p:spPr>
        <p:txBody>
          <a:bodyPr>
            <a:spAutoFit/>
          </a:bodyPr>
          <a:lstStyle/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 225</a:t>
            </a:r>
          </a:p>
          <a:p>
            <a:pPr lvl="0" algn="ctr"/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and Programming</a:t>
            </a:r>
          </a:p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08</a:t>
            </a:r>
          </a:p>
          <a:p>
            <a:pPr lvl="0" algn="ctr"/>
            <a:endParaRPr lang="de-DE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36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b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3657223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Graphs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u="sng" dirty="0"/>
              <a:t>Graph</a:t>
            </a:r>
            <a:r>
              <a:rPr lang="en-US" sz="2200" dirty="0"/>
              <a:t>: a collection of nodes and a collection of edges, where each edge connects a pair of nodes. Usually denoted G=(V,E).</a:t>
            </a:r>
          </a:p>
          <a:p>
            <a:pPr>
              <a:defRPr/>
            </a:pPr>
            <a:r>
              <a:rPr lang="en-US" sz="2200" dirty="0"/>
              <a:t>For us the graphs are always: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undirected (no direction on the edges)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connected:</a:t>
            </a:r>
          </a:p>
          <a:p>
            <a:pPr>
              <a:defRPr/>
            </a:pPr>
            <a:endParaRPr lang="en-US" sz="2200" dirty="0"/>
          </a:p>
        </p:txBody>
      </p:sp>
      <p:pic>
        <p:nvPicPr>
          <p:cNvPr id="7" name="Picture 4" descr="Graph measurements: length, distance, diameter, eccentricity, radius,  center - GeeksforGeeks">
            <a:extLst>
              <a:ext uri="{FF2B5EF4-FFF2-40B4-BE49-F238E27FC236}">
                <a16:creationId xmlns:a16="http://schemas.microsoft.com/office/drawing/2014/main" id="{878CD2E5-E446-4CC8-9F20-50BA06747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293" y="4198252"/>
            <a:ext cx="4507579" cy="297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usiness Insights with Graph Theory: Introduction to Graph Theory and  Algorithms - Adatis">
            <a:extLst>
              <a:ext uri="{FF2B5EF4-FFF2-40B4-BE49-F238E27FC236}">
                <a16:creationId xmlns:a16="http://schemas.microsoft.com/office/drawing/2014/main" id="{A9DFB922-EA6B-4F9B-8274-2D51233CE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3075" y="3901087"/>
            <a:ext cx="4375271" cy="281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97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Graphs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Graph: a collection of nodes and edges, where each edge connects a pair of nodes.</a:t>
            </a:r>
          </a:p>
        </p:txBody>
      </p:sp>
      <p:pic>
        <p:nvPicPr>
          <p:cNvPr id="6" name="Picture 2" descr="sapienlabs.org/wp-content/uploads/2019/09/Graph...">
            <a:extLst>
              <a:ext uri="{FF2B5EF4-FFF2-40B4-BE49-F238E27FC236}">
                <a16:creationId xmlns:a16="http://schemas.microsoft.com/office/drawing/2014/main" id="{41B11667-DC7F-41BF-B3C9-8320BBDC8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409" y="2579919"/>
            <a:ext cx="5664820" cy="387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06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Graphs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Graph: a collection of nodes and edges, where each edge connects a pair of nodes.</a:t>
            </a:r>
          </a:p>
        </p:txBody>
      </p:sp>
      <p:pic>
        <p:nvPicPr>
          <p:cNvPr id="8196" name="Picture 4" descr="Which vertex removing create a hamilton circuit from Petersen graph -  Mathematics Stack Exchange">
            <a:extLst>
              <a:ext uri="{FF2B5EF4-FFF2-40B4-BE49-F238E27FC236}">
                <a16:creationId xmlns:a16="http://schemas.microsoft.com/office/drawing/2014/main" id="{FB84C864-43C4-4C4B-AEDE-25735D986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986" y="2883209"/>
            <a:ext cx="4336990" cy="370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54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Graph representation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There are 2 standard representations:</a:t>
            </a:r>
          </a:p>
          <a:p>
            <a:pPr marL="457200" indent="-457200">
              <a:buAutoNum type="arabicPeriod"/>
              <a:defRPr/>
            </a:pPr>
            <a:r>
              <a:rPr lang="en-US" sz="2200" dirty="0"/>
              <a:t>Matrix representation</a:t>
            </a:r>
          </a:p>
          <a:p>
            <a:pPr marL="457200" indent="-457200">
              <a:buAutoNum type="arabicPeriod"/>
              <a:defRPr/>
            </a:pPr>
            <a:r>
              <a:rPr lang="en-US" sz="2200" dirty="0"/>
              <a:t>Adjacency List representation</a:t>
            </a:r>
          </a:p>
          <a:p>
            <a:pPr marL="457200" indent="-457200">
              <a:buAutoNum type="arabicPeriod"/>
              <a:defRPr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7475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Matrix representation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Given a graph G=(V,E) with |V|=N vertices</a:t>
            </a:r>
          </a:p>
          <a:p>
            <a:pPr>
              <a:defRPr/>
            </a:pPr>
            <a:r>
              <a:rPr lang="en-US" sz="2200" dirty="0"/>
              <a:t>A symmetric matrix of size </a:t>
            </a:r>
            <a:r>
              <a:rPr lang="en-US" sz="2200" dirty="0" err="1"/>
              <a:t>NxN</a:t>
            </a:r>
            <a:r>
              <a:rPr lang="en-US" sz="2200" dirty="0"/>
              <a:t> with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M[</a:t>
            </a:r>
            <a:r>
              <a:rPr lang="en-US" sz="2200" dirty="0" err="1"/>
              <a:t>i,j</a:t>
            </a:r>
            <a:r>
              <a:rPr lang="en-US" sz="2200" dirty="0"/>
              <a:t>]=1 if (</a:t>
            </a:r>
            <a:r>
              <a:rPr lang="en-US" sz="2200" dirty="0" err="1"/>
              <a:t>i,j</a:t>
            </a:r>
            <a:r>
              <a:rPr lang="en-US" sz="2200" dirty="0"/>
              <a:t>)∈E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M[</a:t>
            </a:r>
            <a:r>
              <a:rPr lang="en-US" sz="2200" dirty="0" err="1"/>
              <a:t>i,j</a:t>
            </a:r>
            <a:r>
              <a:rPr lang="en-US" sz="2200" dirty="0"/>
              <a:t>]=0 if (</a:t>
            </a:r>
            <a:r>
              <a:rPr lang="en-US" sz="2200" dirty="0" err="1"/>
              <a:t>i,j</a:t>
            </a:r>
            <a:r>
              <a:rPr lang="en-US" sz="2200" dirty="0"/>
              <a:t>)∉E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D2242B4-A471-4B29-9DD1-01ED55A64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919528"/>
              </p:ext>
            </p:extLst>
          </p:nvPr>
        </p:nvGraphicFramePr>
        <p:xfrm>
          <a:off x="5424702" y="3947531"/>
          <a:ext cx="375529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471">
                  <a:extLst>
                    <a:ext uri="{9D8B030D-6E8A-4147-A177-3AD203B41FA5}">
                      <a16:colId xmlns:a16="http://schemas.microsoft.com/office/drawing/2014/main" val="3849359042"/>
                    </a:ext>
                  </a:extLst>
                </a:gridCol>
                <a:gridCol w="536471">
                  <a:extLst>
                    <a:ext uri="{9D8B030D-6E8A-4147-A177-3AD203B41FA5}">
                      <a16:colId xmlns:a16="http://schemas.microsoft.com/office/drawing/2014/main" val="28219692"/>
                    </a:ext>
                  </a:extLst>
                </a:gridCol>
                <a:gridCol w="536471">
                  <a:extLst>
                    <a:ext uri="{9D8B030D-6E8A-4147-A177-3AD203B41FA5}">
                      <a16:colId xmlns:a16="http://schemas.microsoft.com/office/drawing/2014/main" val="3603660900"/>
                    </a:ext>
                  </a:extLst>
                </a:gridCol>
                <a:gridCol w="536471">
                  <a:extLst>
                    <a:ext uri="{9D8B030D-6E8A-4147-A177-3AD203B41FA5}">
                      <a16:colId xmlns:a16="http://schemas.microsoft.com/office/drawing/2014/main" val="3764361002"/>
                    </a:ext>
                  </a:extLst>
                </a:gridCol>
                <a:gridCol w="536471">
                  <a:extLst>
                    <a:ext uri="{9D8B030D-6E8A-4147-A177-3AD203B41FA5}">
                      <a16:colId xmlns:a16="http://schemas.microsoft.com/office/drawing/2014/main" val="1214293636"/>
                    </a:ext>
                  </a:extLst>
                </a:gridCol>
                <a:gridCol w="536471">
                  <a:extLst>
                    <a:ext uri="{9D8B030D-6E8A-4147-A177-3AD203B41FA5}">
                      <a16:colId xmlns:a16="http://schemas.microsoft.com/office/drawing/2014/main" val="1286701462"/>
                    </a:ext>
                  </a:extLst>
                </a:gridCol>
                <a:gridCol w="536471">
                  <a:extLst>
                    <a:ext uri="{9D8B030D-6E8A-4147-A177-3AD203B41FA5}">
                      <a16:colId xmlns:a16="http://schemas.microsoft.com/office/drawing/2014/main" val="1010593205"/>
                    </a:ext>
                  </a:extLst>
                </a:gridCol>
              </a:tblGrid>
              <a:tr h="126342"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37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40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4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79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0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49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824137"/>
                  </a:ext>
                </a:extLst>
              </a:tr>
            </a:tbl>
          </a:graphicData>
        </a:graphic>
      </p:graphicFrame>
      <p:pic>
        <p:nvPicPr>
          <p:cNvPr id="12292" name="Picture 4" descr="Lightbox">
            <a:extLst>
              <a:ext uri="{FF2B5EF4-FFF2-40B4-BE49-F238E27FC236}">
                <a16:creationId xmlns:a16="http://schemas.microsoft.com/office/drawing/2014/main" id="{B9A77C3C-9148-4571-9240-D1C28A675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4" y="3860597"/>
            <a:ext cx="4188890" cy="276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9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Adjacency list representation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Given a graph G=(V,E) with |V|=N vertices</a:t>
            </a:r>
          </a:p>
          <a:p>
            <a:pPr>
              <a:defRPr/>
            </a:pPr>
            <a:r>
              <a:rPr lang="en-US" sz="2200" dirty="0"/>
              <a:t>We have N lists (linked list or array), one for each vertex</a:t>
            </a:r>
          </a:p>
          <a:p>
            <a:pPr>
              <a:defRPr/>
            </a:pPr>
            <a:r>
              <a:rPr lang="en-US" sz="2200" dirty="0"/>
              <a:t>The list of a vertex </a:t>
            </a:r>
            <a:r>
              <a:rPr lang="en-US" sz="2200" dirty="0" err="1"/>
              <a:t>v∈V</a:t>
            </a:r>
            <a:r>
              <a:rPr lang="en-US" sz="2200" dirty="0"/>
              <a:t> hold all </a:t>
            </a:r>
            <a:r>
              <a:rPr lang="en-US" sz="2200" dirty="0" err="1"/>
              <a:t>neighbours</a:t>
            </a:r>
            <a:r>
              <a:rPr lang="en-US" sz="2200" dirty="0"/>
              <a:t> of v.</a:t>
            </a:r>
          </a:p>
        </p:txBody>
      </p:sp>
      <p:pic>
        <p:nvPicPr>
          <p:cNvPr id="12292" name="Picture 4" descr="Lightbox">
            <a:extLst>
              <a:ext uri="{FF2B5EF4-FFF2-40B4-BE49-F238E27FC236}">
                <a16:creationId xmlns:a16="http://schemas.microsoft.com/office/drawing/2014/main" id="{B9A77C3C-9148-4571-9240-D1C28A675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4" y="3860597"/>
            <a:ext cx="4188890" cy="276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F138ECD-B2C3-44E5-A36D-0A9046192F66}"/>
              </a:ext>
            </a:extLst>
          </p:cNvPr>
          <p:cNvGraphicFramePr>
            <a:graphicFrameLocks noGrp="1"/>
          </p:cNvGraphicFramePr>
          <p:nvPr/>
        </p:nvGraphicFramePr>
        <p:xfrm>
          <a:off x="5147819" y="4147740"/>
          <a:ext cx="264212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532">
                  <a:extLst>
                    <a:ext uri="{9D8B030D-6E8A-4147-A177-3AD203B41FA5}">
                      <a16:colId xmlns:a16="http://schemas.microsoft.com/office/drawing/2014/main" val="1308900952"/>
                    </a:ext>
                  </a:extLst>
                </a:gridCol>
                <a:gridCol w="660532">
                  <a:extLst>
                    <a:ext uri="{9D8B030D-6E8A-4147-A177-3AD203B41FA5}">
                      <a16:colId xmlns:a16="http://schemas.microsoft.com/office/drawing/2014/main" val="2916152448"/>
                    </a:ext>
                  </a:extLst>
                </a:gridCol>
                <a:gridCol w="660532">
                  <a:extLst>
                    <a:ext uri="{9D8B030D-6E8A-4147-A177-3AD203B41FA5}">
                      <a16:colId xmlns:a16="http://schemas.microsoft.com/office/drawing/2014/main" val="308147140"/>
                    </a:ext>
                  </a:extLst>
                </a:gridCol>
                <a:gridCol w="660532">
                  <a:extLst>
                    <a:ext uri="{9D8B030D-6E8A-4147-A177-3AD203B41FA5}">
                      <a16:colId xmlns:a16="http://schemas.microsoft.com/office/drawing/2014/main" val="1344617298"/>
                    </a:ext>
                  </a:extLst>
                </a:gridCol>
              </a:tblGrid>
              <a:tr h="346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A: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381681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DD7963D3-7B81-4FF1-8C51-143DF205F869}"/>
              </a:ext>
            </a:extLst>
          </p:cNvPr>
          <p:cNvGraphicFramePr>
            <a:graphicFrameLocks noGrp="1"/>
          </p:cNvGraphicFramePr>
          <p:nvPr/>
        </p:nvGraphicFramePr>
        <p:xfrm>
          <a:off x="5147819" y="4572187"/>
          <a:ext cx="19815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532">
                  <a:extLst>
                    <a:ext uri="{9D8B030D-6E8A-4147-A177-3AD203B41FA5}">
                      <a16:colId xmlns:a16="http://schemas.microsoft.com/office/drawing/2014/main" val="1308900952"/>
                    </a:ext>
                  </a:extLst>
                </a:gridCol>
                <a:gridCol w="660532">
                  <a:extLst>
                    <a:ext uri="{9D8B030D-6E8A-4147-A177-3AD203B41FA5}">
                      <a16:colId xmlns:a16="http://schemas.microsoft.com/office/drawing/2014/main" val="2916152448"/>
                    </a:ext>
                  </a:extLst>
                </a:gridCol>
                <a:gridCol w="660532">
                  <a:extLst>
                    <a:ext uri="{9D8B030D-6E8A-4147-A177-3AD203B41FA5}">
                      <a16:colId xmlns:a16="http://schemas.microsoft.com/office/drawing/2014/main" val="308147140"/>
                    </a:ext>
                  </a:extLst>
                </a:gridCol>
              </a:tblGrid>
              <a:tr h="346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B: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381681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BA568D91-CD91-4768-9F78-9E6AF7FE7858}"/>
              </a:ext>
            </a:extLst>
          </p:cNvPr>
          <p:cNvGraphicFramePr>
            <a:graphicFrameLocks noGrp="1"/>
          </p:cNvGraphicFramePr>
          <p:nvPr/>
        </p:nvGraphicFramePr>
        <p:xfrm>
          <a:off x="5147819" y="4976048"/>
          <a:ext cx="264212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532">
                  <a:extLst>
                    <a:ext uri="{9D8B030D-6E8A-4147-A177-3AD203B41FA5}">
                      <a16:colId xmlns:a16="http://schemas.microsoft.com/office/drawing/2014/main" val="1308900952"/>
                    </a:ext>
                  </a:extLst>
                </a:gridCol>
                <a:gridCol w="660532">
                  <a:extLst>
                    <a:ext uri="{9D8B030D-6E8A-4147-A177-3AD203B41FA5}">
                      <a16:colId xmlns:a16="http://schemas.microsoft.com/office/drawing/2014/main" val="2916152448"/>
                    </a:ext>
                  </a:extLst>
                </a:gridCol>
                <a:gridCol w="660532">
                  <a:extLst>
                    <a:ext uri="{9D8B030D-6E8A-4147-A177-3AD203B41FA5}">
                      <a16:colId xmlns:a16="http://schemas.microsoft.com/office/drawing/2014/main" val="308147140"/>
                    </a:ext>
                  </a:extLst>
                </a:gridCol>
                <a:gridCol w="660532">
                  <a:extLst>
                    <a:ext uri="{9D8B030D-6E8A-4147-A177-3AD203B41FA5}">
                      <a16:colId xmlns:a16="http://schemas.microsoft.com/office/drawing/2014/main" val="1344617298"/>
                    </a:ext>
                  </a:extLst>
                </a:gridCol>
              </a:tblGrid>
              <a:tr h="346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C: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381681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4E56B006-4982-42F1-A364-74D725DFA692}"/>
              </a:ext>
            </a:extLst>
          </p:cNvPr>
          <p:cNvGraphicFramePr>
            <a:graphicFrameLocks noGrp="1"/>
          </p:cNvGraphicFramePr>
          <p:nvPr/>
        </p:nvGraphicFramePr>
        <p:xfrm>
          <a:off x="5147819" y="5398071"/>
          <a:ext cx="19815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532">
                  <a:extLst>
                    <a:ext uri="{9D8B030D-6E8A-4147-A177-3AD203B41FA5}">
                      <a16:colId xmlns:a16="http://schemas.microsoft.com/office/drawing/2014/main" val="1308900952"/>
                    </a:ext>
                  </a:extLst>
                </a:gridCol>
                <a:gridCol w="660532">
                  <a:extLst>
                    <a:ext uri="{9D8B030D-6E8A-4147-A177-3AD203B41FA5}">
                      <a16:colId xmlns:a16="http://schemas.microsoft.com/office/drawing/2014/main" val="2916152448"/>
                    </a:ext>
                  </a:extLst>
                </a:gridCol>
                <a:gridCol w="660532">
                  <a:extLst>
                    <a:ext uri="{9D8B030D-6E8A-4147-A177-3AD203B41FA5}">
                      <a16:colId xmlns:a16="http://schemas.microsoft.com/office/drawing/2014/main" val="1344617298"/>
                    </a:ext>
                  </a:extLst>
                </a:gridCol>
              </a:tblGrid>
              <a:tr h="346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D: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381681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237FA413-20AE-4BED-8EA2-5B50FDE952B2}"/>
              </a:ext>
            </a:extLst>
          </p:cNvPr>
          <p:cNvGraphicFramePr>
            <a:graphicFrameLocks noGrp="1"/>
          </p:cNvGraphicFramePr>
          <p:nvPr/>
        </p:nvGraphicFramePr>
        <p:xfrm>
          <a:off x="5147819" y="5808943"/>
          <a:ext cx="33159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191">
                  <a:extLst>
                    <a:ext uri="{9D8B030D-6E8A-4147-A177-3AD203B41FA5}">
                      <a16:colId xmlns:a16="http://schemas.microsoft.com/office/drawing/2014/main" val="1308900952"/>
                    </a:ext>
                  </a:extLst>
                </a:gridCol>
                <a:gridCol w="663191">
                  <a:extLst>
                    <a:ext uri="{9D8B030D-6E8A-4147-A177-3AD203B41FA5}">
                      <a16:colId xmlns:a16="http://schemas.microsoft.com/office/drawing/2014/main" val="2916152448"/>
                    </a:ext>
                  </a:extLst>
                </a:gridCol>
                <a:gridCol w="663191">
                  <a:extLst>
                    <a:ext uri="{9D8B030D-6E8A-4147-A177-3AD203B41FA5}">
                      <a16:colId xmlns:a16="http://schemas.microsoft.com/office/drawing/2014/main" val="308147140"/>
                    </a:ext>
                  </a:extLst>
                </a:gridCol>
                <a:gridCol w="663191">
                  <a:extLst>
                    <a:ext uri="{9D8B030D-6E8A-4147-A177-3AD203B41FA5}">
                      <a16:colId xmlns:a16="http://schemas.microsoft.com/office/drawing/2014/main" val="939251916"/>
                    </a:ext>
                  </a:extLst>
                </a:gridCol>
                <a:gridCol w="663191">
                  <a:extLst>
                    <a:ext uri="{9D8B030D-6E8A-4147-A177-3AD203B41FA5}">
                      <a16:colId xmlns:a16="http://schemas.microsoft.com/office/drawing/2014/main" val="1344617298"/>
                    </a:ext>
                  </a:extLst>
                </a:gridCol>
              </a:tblGrid>
              <a:tr h="346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E: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381681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2DE8D3C8-5F02-4E73-8DA0-50B056C5E4DD}"/>
              </a:ext>
            </a:extLst>
          </p:cNvPr>
          <p:cNvGraphicFramePr>
            <a:graphicFrameLocks noGrp="1"/>
          </p:cNvGraphicFramePr>
          <p:nvPr/>
        </p:nvGraphicFramePr>
        <p:xfrm>
          <a:off x="5147819" y="6219815"/>
          <a:ext cx="19815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532">
                  <a:extLst>
                    <a:ext uri="{9D8B030D-6E8A-4147-A177-3AD203B41FA5}">
                      <a16:colId xmlns:a16="http://schemas.microsoft.com/office/drawing/2014/main" val="1308900952"/>
                    </a:ext>
                  </a:extLst>
                </a:gridCol>
                <a:gridCol w="660532">
                  <a:extLst>
                    <a:ext uri="{9D8B030D-6E8A-4147-A177-3AD203B41FA5}">
                      <a16:colId xmlns:a16="http://schemas.microsoft.com/office/drawing/2014/main" val="2916152448"/>
                    </a:ext>
                  </a:extLst>
                </a:gridCol>
                <a:gridCol w="660532">
                  <a:extLst>
                    <a:ext uri="{9D8B030D-6E8A-4147-A177-3AD203B41FA5}">
                      <a16:colId xmlns:a16="http://schemas.microsoft.com/office/drawing/2014/main" val="1344617298"/>
                    </a:ext>
                  </a:extLst>
                </a:gridCol>
              </a:tblGrid>
              <a:tr h="3462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F: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381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85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Implicit graph representation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It is also possible to do it without having the </a:t>
            </a:r>
            <a:r>
              <a:rPr lang="en-US" sz="2200"/>
              <a:t>graph explicitly</a:t>
            </a:r>
            <a:endParaRPr lang="en-US" sz="22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For example, because the graph is too large to hold in the memory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We can only store the nodes that we have seen so far.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Similar to exploring a new territory, and creating a map on the fly.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For the project, this is probably the best way.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4267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b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Breadth First Search</a:t>
            </a:r>
          </a:p>
        </p:txBody>
      </p:sp>
    </p:spTree>
    <p:extLst>
      <p:ext uri="{BB962C8B-B14F-4D97-AF65-F5344CB8AC3E}">
        <p14:creationId xmlns:p14="http://schemas.microsoft.com/office/powerpoint/2010/main" val="3199235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C1EEA81-D16B-42D5-9A3F-2A537239A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517" y="4076404"/>
            <a:ext cx="4200525" cy="2400300"/>
          </a:xfrm>
          <a:prstGeom prst="rect">
            <a:avLst/>
          </a:prstGeom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Breadth First Search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u="sng" dirty="0"/>
              <a:t>Goal</a:t>
            </a:r>
            <a:r>
              <a:rPr lang="en-US" sz="2200" dirty="0"/>
              <a:t>: an algorithm that gets a graph G = (V,E), and a starting vertex, and computes the distance from start to all other vertices in G.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u="sng" dirty="0"/>
              <a:t>BONUS</a:t>
            </a:r>
            <a:r>
              <a:rPr lang="en-US" sz="2200" dirty="0"/>
              <a:t>: if for each node </a:t>
            </a:r>
            <a:r>
              <a:rPr lang="en-US" sz="2200" dirty="0" err="1"/>
              <a:t>v∈V</a:t>
            </a:r>
            <a:r>
              <a:rPr lang="en-US" sz="2200" dirty="0"/>
              <a:t> we have the distance from start to v, then we can also compute a shortest path from start to 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E25D9-41D1-4D30-BCE2-BBAA333CFFFC}"/>
              </a:ext>
            </a:extLst>
          </p:cNvPr>
          <p:cNvSpPr txBox="1"/>
          <p:nvPr/>
        </p:nvSpPr>
        <p:spPr>
          <a:xfrm>
            <a:off x="3723978" y="51054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DC7F0C-3969-462C-AAD3-1A0104E28084}"/>
              </a:ext>
            </a:extLst>
          </p:cNvPr>
          <p:cNvSpPr txBox="1"/>
          <p:nvPr/>
        </p:nvSpPr>
        <p:spPr>
          <a:xfrm>
            <a:off x="4688596" y="4332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7A7AB-F2F5-4E46-A748-D27CBE79B92B}"/>
              </a:ext>
            </a:extLst>
          </p:cNvPr>
          <p:cNvSpPr txBox="1"/>
          <p:nvPr/>
        </p:nvSpPr>
        <p:spPr>
          <a:xfrm>
            <a:off x="5456113" y="59840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B2072-67DC-4D11-9B4D-B877E2C4FC4F}"/>
              </a:ext>
            </a:extLst>
          </p:cNvPr>
          <p:cNvSpPr txBox="1"/>
          <p:nvPr/>
        </p:nvSpPr>
        <p:spPr>
          <a:xfrm>
            <a:off x="6662959" y="60202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99DFBA-DC73-4327-ACD3-048354604CC0}"/>
              </a:ext>
            </a:extLst>
          </p:cNvPr>
          <p:cNvSpPr txBox="1"/>
          <p:nvPr/>
        </p:nvSpPr>
        <p:spPr>
          <a:xfrm>
            <a:off x="4131814" y="5979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68D941-F793-4F0C-82A9-4838B024049D}"/>
              </a:ext>
            </a:extLst>
          </p:cNvPr>
          <p:cNvSpPr txBox="1"/>
          <p:nvPr/>
        </p:nvSpPr>
        <p:spPr>
          <a:xfrm>
            <a:off x="5971106" y="50918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9CF50B-F1F4-4EF8-9A11-8838EB6D0033}"/>
              </a:ext>
            </a:extLst>
          </p:cNvPr>
          <p:cNvSpPr txBox="1"/>
          <p:nvPr/>
        </p:nvSpPr>
        <p:spPr>
          <a:xfrm>
            <a:off x="3388198" y="597969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  <a:endParaRPr lang="en-CA" b="1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DAE2F3-4A84-4B4E-BA96-0A3654260452}"/>
              </a:ext>
            </a:extLst>
          </p:cNvPr>
          <p:cNvCxnSpPr>
            <a:cxnSpLocks/>
          </p:cNvCxnSpPr>
          <p:nvPr/>
        </p:nvCxnSpPr>
        <p:spPr>
          <a:xfrm flipV="1">
            <a:off x="3984266" y="4537551"/>
            <a:ext cx="704330" cy="37358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2A98F0-87E3-4B4B-AE1E-19AB722872E2}"/>
              </a:ext>
            </a:extLst>
          </p:cNvPr>
          <p:cNvCxnSpPr>
            <a:cxnSpLocks/>
          </p:cNvCxnSpPr>
          <p:nvPr/>
        </p:nvCxnSpPr>
        <p:spPr>
          <a:xfrm flipH="1" flipV="1">
            <a:off x="4913084" y="4585257"/>
            <a:ext cx="567380" cy="122727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E7DE67-2198-4EAA-9F31-2ED991F88474}"/>
              </a:ext>
            </a:extLst>
          </p:cNvPr>
          <p:cNvCxnSpPr>
            <a:cxnSpLocks/>
          </p:cNvCxnSpPr>
          <p:nvPr/>
        </p:nvCxnSpPr>
        <p:spPr>
          <a:xfrm flipH="1" flipV="1">
            <a:off x="5080552" y="4477717"/>
            <a:ext cx="1035934" cy="44268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E5D117-502E-4FC9-8C26-7ED750BBC012}"/>
              </a:ext>
            </a:extLst>
          </p:cNvPr>
          <p:cNvCxnSpPr>
            <a:cxnSpLocks/>
          </p:cNvCxnSpPr>
          <p:nvPr/>
        </p:nvCxnSpPr>
        <p:spPr>
          <a:xfrm flipV="1">
            <a:off x="3780982" y="6033883"/>
            <a:ext cx="310695" cy="1026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522297-349F-431D-B7F5-7BDB3763F51C}"/>
              </a:ext>
            </a:extLst>
          </p:cNvPr>
          <p:cNvCxnSpPr>
            <a:cxnSpLocks/>
          </p:cNvCxnSpPr>
          <p:nvPr/>
        </p:nvCxnSpPr>
        <p:spPr>
          <a:xfrm flipH="1" flipV="1">
            <a:off x="4012927" y="5329287"/>
            <a:ext cx="192686" cy="46302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4819CF-4A68-41F2-A432-97540B4215E0}"/>
              </a:ext>
            </a:extLst>
          </p:cNvPr>
          <p:cNvCxnSpPr>
            <a:cxnSpLocks/>
          </p:cNvCxnSpPr>
          <p:nvPr/>
        </p:nvCxnSpPr>
        <p:spPr>
          <a:xfrm flipH="1" flipV="1">
            <a:off x="5797936" y="6100676"/>
            <a:ext cx="784749" cy="4323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69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Plan for the rest of the term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97335" y="1949042"/>
            <a:ext cx="8855643" cy="47631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Midterm – Oct 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Two more assignments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Final project - Dec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Final exam – Dec 5</a:t>
            </a:r>
          </a:p>
        </p:txBody>
      </p:sp>
    </p:spTree>
    <p:extLst>
      <p:ext uri="{BB962C8B-B14F-4D97-AF65-F5344CB8AC3E}">
        <p14:creationId xmlns:p14="http://schemas.microsoft.com/office/powerpoint/2010/main" val="62524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Recall BFS on 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1800" dirty="0"/>
              <a:t>Breadth Frist Search(Node root):</a:t>
            </a:r>
          </a:p>
          <a:p>
            <a:pPr>
              <a:defRPr/>
            </a:pPr>
            <a:r>
              <a:rPr lang="en-US" sz="1800" dirty="0"/>
              <a:t>    q = create a queue of nodes</a:t>
            </a:r>
          </a:p>
          <a:p>
            <a:pPr>
              <a:defRPr/>
            </a:pPr>
            <a:r>
              <a:rPr lang="en-US" sz="1800" dirty="0"/>
              <a:t>    </a:t>
            </a:r>
            <a:r>
              <a:rPr lang="en-US" sz="1800" dirty="0" err="1"/>
              <a:t>q.enqueue</a:t>
            </a:r>
            <a:r>
              <a:rPr lang="en-US" sz="1800" dirty="0"/>
              <a:t>(root)</a:t>
            </a:r>
          </a:p>
          <a:p>
            <a:pPr>
              <a:defRPr/>
            </a:pPr>
            <a:r>
              <a:rPr lang="en-US" sz="1800" dirty="0"/>
              <a:t>    while (q is not empty):</a:t>
            </a:r>
          </a:p>
          <a:p>
            <a:pPr>
              <a:defRPr/>
            </a:pPr>
            <a:r>
              <a:rPr lang="en-US" sz="1800" dirty="0"/>
              <a:t>        node = </a:t>
            </a:r>
            <a:r>
              <a:rPr lang="en-US" sz="1800" dirty="0" err="1"/>
              <a:t>q.dequeue</a:t>
            </a:r>
            <a:r>
              <a:rPr lang="en-US" sz="1800" dirty="0"/>
              <a:t>()</a:t>
            </a:r>
          </a:p>
          <a:p>
            <a:pPr>
              <a:defRPr/>
            </a:pPr>
            <a:r>
              <a:rPr lang="en-US" sz="1800" dirty="0"/>
              <a:t>        print(</a:t>
            </a:r>
            <a:r>
              <a:rPr lang="en-US" sz="1800" dirty="0" err="1"/>
              <a:t>node.value</a:t>
            </a:r>
            <a:r>
              <a:rPr lang="en-US" sz="1800" dirty="0"/>
              <a:t>)</a:t>
            </a:r>
          </a:p>
          <a:p>
            <a:pPr>
              <a:defRPr/>
            </a:pPr>
            <a:r>
              <a:rPr lang="en-US" sz="1800" dirty="0"/>
              <a:t>        for each child of node</a:t>
            </a:r>
          </a:p>
          <a:p>
            <a:pPr>
              <a:defRPr/>
            </a:pPr>
            <a:r>
              <a:rPr lang="en-US" sz="1800" dirty="0"/>
              <a:t>            </a:t>
            </a:r>
            <a:r>
              <a:rPr lang="en-US" sz="1800" dirty="0" err="1"/>
              <a:t>q.enqueue</a:t>
            </a:r>
            <a:r>
              <a:rPr lang="en-US" sz="1800" dirty="0"/>
              <a:t>(child)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BBCF5-5FF5-4B39-A682-9B8C0BC48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852" y="1112838"/>
            <a:ext cx="3824133" cy="248983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8FEFAD-95C9-4CD5-BF30-0556F71D4F78}"/>
              </a:ext>
            </a:extLst>
          </p:cNvPr>
          <p:cNvGraphicFramePr>
            <a:graphicFrameLocks noGrp="1"/>
          </p:cNvGraphicFramePr>
          <p:nvPr/>
        </p:nvGraphicFramePr>
        <p:xfrm>
          <a:off x="4811712" y="355123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853271348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2536047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87905E-F80E-40C9-A5C7-3A84F2E87911}"/>
              </a:ext>
            </a:extLst>
          </p:cNvPr>
          <p:cNvGraphicFramePr>
            <a:graphicFrameLocks noGrp="1"/>
          </p:cNvGraphicFramePr>
          <p:nvPr/>
        </p:nvGraphicFramePr>
        <p:xfrm>
          <a:off x="4811712" y="4050664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9946904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5C32B7-EF0F-4906-991F-CA5F2310291E}"/>
              </a:ext>
            </a:extLst>
          </p:cNvPr>
          <p:cNvGraphicFramePr>
            <a:graphicFrameLocks noGrp="1"/>
          </p:cNvGraphicFramePr>
          <p:nvPr/>
        </p:nvGraphicFramePr>
        <p:xfrm>
          <a:off x="4811712" y="454183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1E4BA96-EC0D-40D2-8BEC-092C35CFD843}"/>
              </a:ext>
            </a:extLst>
          </p:cNvPr>
          <p:cNvGraphicFramePr>
            <a:graphicFrameLocks noGrp="1"/>
          </p:cNvGraphicFramePr>
          <p:nvPr/>
        </p:nvGraphicFramePr>
        <p:xfrm>
          <a:off x="4811712" y="508539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629688B-EF40-41BB-B8DA-F17797846BA2}"/>
              </a:ext>
            </a:extLst>
          </p:cNvPr>
          <p:cNvGraphicFramePr>
            <a:graphicFrameLocks noGrp="1"/>
          </p:cNvGraphicFramePr>
          <p:nvPr/>
        </p:nvGraphicFramePr>
        <p:xfrm>
          <a:off x="4811712" y="554259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FBA5767-53E5-426A-B28A-2B1DD8A30196}"/>
              </a:ext>
            </a:extLst>
          </p:cNvPr>
          <p:cNvGraphicFramePr>
            <a:graphicFrameLocks noGrp="1"/>
          </p:cNvGraphicFramePr>
          <p:nvPr/>
        </p:nvGraphicFramePr>
        <p:xfrm>
          <a:off x="4811712" y="607599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F5857E3-34C9-4699-BF11-F05B42103759}"/>
              </a:ext>
            </a:extLst>
          </p:cNvPr>
          <p:cNvGraphicFramePr>
            <a:graphicFrameLocks noGrp="1"/>
          </p:cNvGraphicFramePr>
          <p:nvPr/>
        </p:nvGraphicFramePr>
        <p:xfrm>
          <a:off x="4811712" y="660939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194DCEB-C1DE-4E30-A020-794A59F85C0E}"/>
              </a:ext>
            </a:extLst>
          </p:cNvPr>
          <p:cNvGraphicFramePr>
            <a:graphicFrameLocks noGrp="1"/>
          </p:cNvGraphicFramePr>
          <p:nvPr/>
        </p:nvGraphicFramePr>
        <p:xfrm>
          <a:off x="4811712" y="706659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4D91C67-289B-480A-B8F0-5FE2EB942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5001" y="3398837"/>
            <a:ext cx="1635512" cy="3584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10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5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21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7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16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25</a:t>
            </a:r>
          </a:p>
        </p:txBody>
      </p:sp>
    </p:spTree>
    <p:extLst>
      <p:ext uri="{BB962C8B-B14F-4D97-AF65-F5344CB8AC3E}">
        <p14:creationId xmlns:p14="http://schemas.microsoft.com/office/powerpoint/2010/main" val="409820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Breadth First Search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r>
              <a:rPr lang="en-US" sz="1800" dirty="0"/>
              <a:t>Breadth Frist Search(Node start):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q = create a queue of nodes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</a:t>
            </a:r>
            <a:r>
              <a:rPr lang="en-US" sz="1800" dirty="0" err="1"/>
              <a:t>q.enqueue</a:t>
            </a:r>
            <a:r>
              <a:rPr lang="en-US" sz="1800" dirty="0"/>
              <a:t>(start)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while (q is not empty):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v = </a:t>
            </a:r>
            <a:r>
              <a:rPr lang="en-US" sz="1800" dirty="0" err="1"/>
              <a:t>q.dequeue</a:t>
            </a:r>
            <a:r>
              <a:rPr lang="en-US" sz="1800" dirty="0"/>
              <a:t>()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print(</a:t>
            </a:r>
            <a:r>
              <a:rPr lang="en-US" sz="1800" dirty="0" err="1"/>
              <a:t>v.value</a:t>
            </a:r>
            <a:r>
              <a:rPr lang="en-US" sz="1800" dirty="0"/>
              <a:t>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for each u </a:t>
            </a:r>
            <a:r>
              <a:rPr lang="en-US" sz="1800" dirty="0" err="1">
                <a:solidFill>
                  <a:srgbClr val="FF0000"/>
                </a:solidFill>
              </a:rPr>
              <a:t>neighbour</a:t>
            </a:r>
            <a:r>
              <a:rPr lang="en-US" sz="1800" dirty="0"/>
              <a:t> of v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    </a:t>
            </a:r>
            <a:r>
              <a:rPr lang="en-US" sz="1800" dirty="0" err="1"/>
              <a:t>q.enqueue</a:t>
            </a:r>
            <a:r>
              <a:rPr lang="en-US" sz="1800" dirty="0"/>
              <a:t>(u)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8FEFAD-95C9-4CD5-BF30-0556F71D4F78}"/>
              </a:ext>
            </a:extLst>
          </p:cNvPr>
          <p:cNvGraphicFramePr>
            <a:graphicFrameLocks noGrp="1"/>
          </p:cNvGraphicFramePr>
          <p:nvPr/>
        </p:nvGraphicFramePr>
        <p:xfrm>
          <a:off x="4532933" y="3250155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853271348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2536047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87905E-F80E-40C9-A5C7-3A84F2E87911}"/>
              </a:ext>
            </a:extLst>
          </p:cNvPr>
          <p:cNvGraphicFramePr>
            <a:graphicFrameLocks noGrp="1"/>
          </p:cNvGraphicFramePr>
          <p:nvPr/>
        </p:nvGraphicFramePr>
        <p:xfrm>
          <a:off x="4532933" y="3749582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9946904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5C32B7-EF0F-4906-991F-CA5F2310291E}"/>
              </a:ext>
            </a:extLst>
          </p:cNvPr>
          <p:cNvGraphicFramePr>
            <a:graphicFrameLocks noGrp="1"/>
          </p:cNvGraphicFramePr>
          <p:nvPr/>
        </p:nvGraphicFramePr>
        <p:xfrm>
          <a:off x="4532933" y="4240755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1E4BA96-EC0D-40D2-8BEC-092C35CFD843}"/>
              </a:ext>
            </a:extLst>
          </p:cNvPr>
          <p:cNvGraphicFramePr>
            <a:graphicFrameLocks noGrp="1"/>
          </p:cNvGraphicFramePr>
          <p:nvPr/>
        </p:nvGraphicFramePr>
        <p:xfrm>
          <a:off x="4532930" y="4762013"/>
          <a:ext cx="38639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9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4106533708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875273595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4D91C67-289B-480A-B8F0-5FE2EB942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8677" y="3097755"/>
            <a:ext cx="1635512" cy="1563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10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5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7D4A0-9B7A-4152-9C25-073C9105A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584" y="595858"/>
            <a:ext cx="4019550" cy="23431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B64A5E1-B2AB-4E02-96C3-7AE0D2081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50" y="5286520"/>
            <a:ext cx="5060053" cy="840415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Something is not right here. We return to same nodes more than once.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7D09EE-A454-4E0F-AE1F-816885EAB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579" y="6256993"/>
            <a:ext cx="5060053" cy="787885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Wait, a minute…. When we explored 5, why didn’t we add 10 to the queue?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75D6A-8633-4BDA-B842-CA93F1233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051" y="5375421"/>
            <a:ext cx="3701002" cy="881572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b="1" u="sng" dirty="0"/>
              <a:t>Solution</a:t>
            </a:r>
            <a:r>
              <a:rPr lang="en-US" altLang="en-US" sz="2200" dirty="0"/>
              <a:t>: mark nodes that have already been visited</a:t>
            </a:r>
          </a:p>
        </p:txBody>
      </p:sp>
    </p:spTree>
    <p:extLst>
      <p:ext uri="{BB962C8B-B14F-4D97-AF65-F5344CB8AC3E}">
        <p14:creationId xmlns:p14="http://schemas.microsoft.com/office/powerpoint/2010/main" val="82562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Breadth First Search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r>
              <a:rPr lang="en-US" sz="1800" dirty="0"/>
              <a:t>Breadth Frist Search(Node start):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q = create a queue of nodes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FF0000"/>
                </a:solidFill>
              </a:rPr>
              <a:t>M</a:t>
            </a:r>
            <a:r>
              <a:rPr lang="en-US" sz="1800" i="1" dirty="0">
                <a:solidFill>
                  <a:srgbClr val="FF0000"/>
                </a:solidFill>
              </a:rPr>
              <a:t>ark all nodes as unvisited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</a:t>
            </a:r>
            <a:r>
              <a:rPr lang="en-US" sz="1800" dirty="0" err="1"/>
              <a:t>q.enqueue</a:t>
            </a:r>
            <a:r>
              <a:rPr lang="en-US" sz="1800" dirty="0"/>
              <a:t>(start)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</a:t>
            </a:r>
            <a:r>
              <a:rPr lang="en-US" sz="1800" i="1" dirty="0">
                <a:solidFill>
                  <a:srgbClr val="FF0000"/>
                </a:solidFill>
              </a:rPr>
              <a:t>Mark start as visited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while (q is not empty):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v = </a:t>
            </a:r>
            <a:r>
              <a:rPr lang="en-US" sz="1800" dirty="0" err="1"/>
              <a:t>q.dequeue</a:t>
            </a:r>
            <a:r>
              <a:rPr lang="en-US" sz="1800" dirty="0"/>
              <a:t>()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print(</a:t>
            </a:r>
            <a:r>
              <a:rPr lang="en-US" sz="1800" dirty="0" err="1"/>
              <a:t>v.value</a:t>
            </a:r>
            <a:r>
              <a:rPr lang="en-US" sz="1800" dirty="0"/>
              <a:t>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for each u </a:t>
            </a:r>
            <a:r>
              <a:rPr lang="en-US" sz="1800" dirty="0" err="1">
                <a:solidFill>
                  <a:schemeClr val="tx1"/>
                </a:solidFill>
              </a:rPr>
              <a:t>neighbour</a:t>
            </a:r>
            <a:r>
              <a:rPr lang="en-US" sz="1800" dirty="0"/>
              <a:t> of v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    </a:t>
            </a:r>
            <a:r>
              <a:rPr lang="en-US" sz="1800" i="1" dirty="0">
                <a:solidFill>
                  <a:srgbClr val="FF0000"/>
                </a:solidFill>
              </a:rPr>
              <a:t>if u is unvisited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        </a:t>
            </a:r>
            <a:r>
              <a:rPr lang="en-US" sz="1800" dirty="0" err="1"/>
              <a:t>q.enqueue</a:t>
            </a:r>
            <a:r>
              <a:rPr lang="en-US" sz="1800" dirty="0"/>
              <a:t>(u)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        </a:t>
            </a:r>
            <a:r>
              <a:rPr lang="en-US" sz="1800" i="1" dirty="0">
                <a:solidFill>
                  <a:srgbClr val="FF0000"/>
                </a:solidFill>
              </a:rPr>
              <a:t>Mark u as visited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8FEFAD-95C9-4CD5-BF30-0556F71D4F78}"/>
              </a:ext>
            </a:extLst>
          </p:cNvPr>
          <p:cNvGraphicFramePr>
            <a:graphicFrameLocks noGrp="1"/>
          </p:cNvGraphicFramePr>
          <p:nvPr/>
        </p:nvGraphicFramePr>
        <p:xfrm>
          <a:off x="5268910" y="3280410"/>
          <a:ext cx="25759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89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43989">
                  <a:extLst>
                    <a:ext uri="{9D8B030D-6E8A-4147-A177-3AD203B41FA5}">
                      <a16:colId xmlns:a16="http://schemas.microsoft.com/office/drawing/2014/main" val="1853271348"/>
                    </a:ext>
                  </a:extLst>
                </a:gridCol>
                <a:gridCol w="643989">
                  <a:extLst>
                    <a:ext uri="{9D8B030D-6E8A-4147-A177-3AD203B41FA5}">
                      <a16:colId xmlns:a16="http://schemas.microsoft.com/office/drawing/2014/main" val="4125360470"/>
                    </a:ext>
                  </a:extLst>
                </a:gridCol>
                <a:gridCol w="643989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87905E-F80E-40C9-A5C7-3A84F2E87911}"/>
              </a:ext>
            </a:extLst>
          </p:cNvPr>
          <p:cNvGraphicFramePr>
            <a:graphicFrameLocks noGrp="1"/>
          </p:cNvGraphicFramePr>
          <p:nvPr/>
        </p:nvGraphicFramePr>
        <p:xfrm>
          <a:off x="5268910" y="3779837"/>
          <a:ext cx="25759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89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43989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43989">
                  <a:extLst>
                    <a:ext uri="{9D8B030D-6E8A-4147-A177-3AD203B41FA5}">
                      <a16:colId xmlns:a16="http://schemas.microsoft.com/office/drawing/2014/main" val="994690402"/>
                    </a:ext>
                  </a:extLst>
                </a:gridCol>
                <a:gridCol w="643989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5C32B7-EF0F-4906-991F-CA5F2310291E}"/>
              </a:ext>
            </a:extLst>
          </p:cNvPr>
          <p:cNvGraphicFramePr>
            <a:graphicFrameLocks noGrp="1"/>
          </p:cNvGraphicFramePr>
          <p:nvPr/>
        </p:nvGraphicFramePr>
        <p:xfrm>
          <a:off x="5268910" y="4271010"/>
          <a:ext cx="25759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89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43989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43989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43989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1E4BA96-EC0D-40D2-8BEC-092C35CFD843}"/>
              </a:ext>
            </a:extLst>
          </p:cNvPr>
          <p:cNvGraphicFramePr>
            <a:graphicFrameLocks noGrp="1"/>
          </p:cNvGraphicFramePr>
          <p:nvPr/>
        </p:nvGraphicFramePr>
        <p:xfrm>
          <a:off x="5268908" y="4781117"/>
          <a:ext cx="2575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9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4106533708"/>
                    </a:ext>
                  </a:extLst>
                </a:gridCol>
              </a:tblGrid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4D91C67-289B-480A-B8F0-5FE2EB942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216" y="3081126"/>
            <a:ext cx="1635512" cy="359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10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5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16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21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7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7D4A0-9B7A-4152-9C25-073C9105A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639" y="586210"/>
            <a:ext cx="4019550" cy="2343150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2D3FAF5-45BC-47E7-9078-DA5CB12C71CA}"/>
              </a:ext>
            </a:extLst>
          </p:cNvPr>
          <p:cNvGraphicFramePr>
            <a:graphicFrameLocks noGrp="1"/>
          </p:cNvGraphicFramePr>
          <p:nvPr/>
        </p:nvGraphicFramePr>
        <p:xfrm>
          <a:off x="5265193" y="5279198"/>
          <a:ext cx="2575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9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4106533708"/>
                    </a:ext>
                  </a:extLst>
                </a:gridCol>
              </a:tblGrid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A9A16EF-76E9-47AF-B806-FFCB3CDB6181}"/>
              </a:ext>
            </a:extLst>
          </p:cNvPr>
          <p:cNvGraphicFramePr>
            <a:graphicFrameLocks noGrp="1"/>
          </p:cNvGraphicFramePr>
          <p:nvPr/>
        </p:nvGraphicFramePr>
        <p:xfrm>
          <a:off x="5259605" y="5778511"/>
          <a:ext cx="2575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9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4106533708"/>
                    </a:ext>
                  </a:extLst>
                </a:gridCol>
              </a:tblGrid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6F1E039-4EBF-4DA9-84DC-93E019D4945D}"/>
              </a:ext>
            </a:extLst>
          </p:cNvPr>
          <p:cNvGraphicFramePr>
            <a:graphicFrameLocks noGrp="1"/>
          </p:cNvGraphicFramePr>
          <p:nvPr/>
        </p:nvGraphicFramePr>
        <p:xfrm>
          <a:off x="5268908" y="6265131"/>
          <a:ext cx="2575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9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4106533708"/>
                    </a:ext>
                  </a:extLst>
                </a:gridCol>
              </a:tblGrid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D935229-5DEA-4679-B88C-DD63A2522E2E}"/>
              </a:ext>
            </a:extLst>
          </p:cNvPr>
          <p:cNvSpPr txBox="1"/>
          <p:nvPr/>
        </p:nvSpPr>
        <p:spPr>
          <a:xfrm>
            <a:off x="6406218" y="162059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5F3100-1CF4-4EBD-B94B-FEEA89A515CD}"/>
              </a:ext>
            </a:extLst>
          </p:cNvPr>
          <p:cNvSpPr txBox="1"/>
          <p:nvPr/>
        </p:nvSpPr>
        <p:spPr>
          <a:xfrm>
            <a:off x="7370836" y="84747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B73DC4-984F-4636-A1D4-32644FAA3216}"/>
              </a:ext>
            </a:extLst>
          </p:cNvPr>
          <p:cNvSpPr txBox="1"/>
          <p:nvPr/>
        </p:nvSpPr>
        <p:spPr>
          <a:xfrm>
            <a:off x="8098216" y="254019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4398B6-AD50-4638-999E-C9F439D0BE8A}"/>
              </a:ext>
            </a:extLst>
          </p:cNvPr>
          <p:cNvSpPr txBox="1"/>
          <p:nvPr/>
        </p:nvSpPr>
        <p:spPr>
          <a:xfrm>
            <a:off x="9345199" y="253532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6BF899-45FD-4D4B-B420-08809575E469}"/>
              </a:ext>
            </a:extLst>
          </p:cNvPr>
          <p:cNvSpPr txBox="1"/>
          <p:nvPr/>
        </p:nvSpPr>
        <p:spPr>
          <a:xfrm>
            <a:off x="6778665" y="250019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EC75E5-7AB7-41EA-93F0-3122A1694331}"/>
              </a:ext>
            </a:extLst>
          </p:cNvPr>
          <p:cNvSpPr txBox="1"/>
          <p:nvPr/>
        </p:nvSpPr>
        <p:spPr>
          <a:xfrm>
            <a:off x="8653346" y="160700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02DABD-CF16-4C4B-A23A-015713095F81}"/>
              </a:ext>
            </a:extLst>
          </p:cNvPr>
          <p:cNvSpPr txBox="1"/>
          <p:nvPr/>
        </p:nvSpPr>
        <p:spPr>
          <a:xfrm>
            <a:off x="6070438" y="249481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63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Breadth First Search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In fact, we can get a bit more out of this algorithm.</a:t>
            </a:r>
            <a:br>
              <a:rPr lang="en-US" sz="2200" dirty="0"/>
            </a:br>
            <a:endParaRPr lang="en-US" sz="2200" dirty="0"/>
          </a:p>
          <a:p>
            <a:pPr>
              <a:defRPr/>
            </a:pPr>
            <a:r>
              <a:rPr lang="en-US" sz="2200" u="sng" dirty="0"/>
              <a:t>Theorem</a:t>
            </a:r>
            <a:r>
              <a:rPr lang="en-US" sz="2200" dirty="0"/>
              <a:t>: The vertices of G are added/removed from the queue in the order respecting their distances from the starting node.</a:t>
            </a:r>
          </a:p>
          <a:p>
            <a:pPr>
              <a:defRPr/>
            </a:pPr>
            <a:r>
              <a:rPr lang="en-US" sz="2200" dirty="0"/>
              <a:t>That is, all node at distance 1 from start are added to the queue before all nodes at distance 2, </a:t>
            </a:r>
            <a:r>
              <a:rPr lang="en-US" sz="2200" dirty="0" err="1"/>
              <a:t>etc</a:t>
            </a:r>
            <a:r>
              <a:rPr lang="en-US" sz="2200" dirty="0"/>
              <a:t>…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Also, we can get a tree using </a:t>
            </a:r>
            <a:r>
              <a:rPr lang="en-US" sz="2200"/>
              <a:t>only edges </a:t>
            </a:r>
            <a:r>
              <a:rPr lang="en-US" sz="2200" dirty="0"/>
              <a:t>of G such that</a:t>
            </a:r>
          </a:p>
          <a:p>
            <a:pPr>
              <a:defRPr/>
            </a:pPr>
            <a:r>
              <a:rPr lang="en-US" sz="2200" dirty="0"/>
              <a:t>the distance of each node v from the start is it’s depth in the tree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 err="1"/>
              <a:t>dist</a:t>
            </a:r>
            <a:r>
              <a:rPr lang="en-US" sz="2200" baseline="-25000" dirty="0" err="1"/>
              <a:t>G</a:t>
            </a:r>
            <a:r>
              <a:rPr lang="en-US" sz="2200" dirty="0"/>
              <a:t>(start, v) = </a:t>
            </a:r>
            <a:r>
              <a:rPr lang="en-US" sz="2200" dirty="0" err="1"/>
              <a:t>dist</a:t>
            </a:r>
            <a:r>
              <a:rPr lang="en-US" sz="2200" baseline="-25000" dirty="0" err="1"/>
              <a:t>Tree</a:t>
            </a:r>
            <a:r>
              <a:rPr lang="en-US" sz="2200" dirty="0"/>
              <a:t>(start, v) = </a:t>
            </a:r>
            <a:r>
              <a:rPr lang="en-US" sz="2200" dirty="0" err="1"/>
              <a:t>depth</a:t>
            </a:r>
            <a:r>
              <a:rPr lang="en-US" sz="2200" baseline="-25000" dirty="0" err="1"/>
              <a:t>Tree</a:t>
            </a:r>
            <a:r>
              <a:rPr lang="en-US" sz="2200" dirty="0"/>
              <a:t>(v) for all </a:t>
            </a:r>
            <a:r>
              <a:rPr lang="en-US" sz="2200" dirty="0" err="1"/>
              <a:t>v∈V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3595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Breadth First Search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r>
              <a:rPr lang="en-US" sz="1800" dirty="0"/>
              <a:t>Breadth Frist Search(Node start):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q = create a queue of nodes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FF0000"/>
                </a:solidFill>
              </a:rPr>
              <a:t>M</a:t>
            </a:r>
            <a:r>
              <a:rPr lang="en-US" sz="1800" i="1" dirty="0">
                <a:solidFill>
                  <a:srgbClr val="FF0000"/>
                </a:solidFill>
              </a:rPr>
              <a:t>ark all nodes as unvisited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</a:t>
            </a:r>
            <a:r>
              <a:rPr lang="en-US" sz="1800" dirty="0" err="1"/>
              <a:t>q.enqueue</a:t>
            </a:r>
            <a:r>
              <a:rPr lang="en-US" sz="1800" dirty="0"/>
              <a:t>(start)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</a:t>
            </a:r>
            <a:r>
              <a:rPr lang="en-US" sz="1800" i="1" dirty="0">
                <a:solidFill>
                  <a:srgbClr val="FF0000"/>
                </a:solidFill>
              </a:rPr>
              <a:t>Mark start as visited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while (q is not empty):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v = </a:t>
            </a:r>
            <a:r>
              <a:rPr lang="en-US" sz="1800" dirty="0" err="1"/>
              <a:t>q.dequeue</a:t>
            </a:r>
            <a:r>
              <a:rPr lang="en-US" sz="1800" dirty="0"/>
              <a:t>()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print(</a:t>
            </a:r>
            <a:r>
              <a:rPr lang="en-US" sz="1800" dirty="0" err="1"/>
              <a:t>v.value</a:t>
            </a:r>
            <a:r>
              <a:rPr lang="en-US" sz="1800" dirty="0"/>
              <a:t>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for each u </a:t>
            </a:r>
            <a:r>
              <a:rPr lang="en-US" sz="1800" dirty="0" err="1">
                <a:solidFill>
                  <a:schemeClr val="tx1"/>
                </a:solidFill>
              </a:rPr>
              <a:t>neighbour</a:t>
            </a:r>
            <a:r>
              <a:rPr lang="en-US" sz="1800" dirty="0"/>
              <a:t> of v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    </a:t>
            </a:r>
            <a:r>
              <a:rPr lang="en-US" sz="1800" i="1" dirty="0">
                <a:solidFill>
                  <a:srgbClr val="FF0000"/>
                </a:solidFill>
              </a:rPr>
              <a:t>if u is unvisited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        </a:t>
            </a:r>
            <a:r>
              <a:rPr lang="en-US" sz="1800" dirty="0" err="1"/>
              <a:t>q.enqueue</a:t>
            </a:r>
            <a:r>
              <a:rPr lang="en-US" sz="1800" dirty="0"/>
              <a:t>(u)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        </a:t>
            </a:r>
            <a:r>
              <a:rPr lang="en-US" sz="1800" i="1" dirty="0">
                <a:solidFill>
                  <a:srgbClr val="FF0000"/>
                </a:solidFill>
              </a:rPr>
              <a:t>Mark u as visited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        </a:t>
            </a:r>
            <a:r>
              <a:rPr lang="en-US" sz="1800" i="1" dirty="0">
                <a:solidFill>
                  <a:srgbClr val="FF0000"/>
                </a:solidFill>
              </a:rPr>
              <a:t>Set parent(u) = v in the tree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8FEFAD-95C9-4CD5-BF30-0556F71D4F78}"/>
              </a:ext>
            </a:extLst>
          </p:cNvPr>
          <p:cNvGraphicFramePr>
            <a:graphicFrameLocks noGrp="1"/>
          </p:cNvGraphicFramePr>
          <p:nvPr/>
        </p:nvGraphicFramePr>
        <p:xfrm>
          <a:off x="5268910" y="3280410"/>
          <a:ext cx="25759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89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43989">
                  <a:extLst>
                    <a:ext uri="{9D8B030D-6E8A-4147-A177-3AD203B41FA5}">
                      <a16:colId xmlns:a16="http://schemas.microsoft.com/office/drawing/2014/main" val="1853271348"/>
                    </a:ext>
                  </a:extLst>
                </a:gridCol>
                <a:gridCol w="643989">
                  <a:extLst>
                    <a:ext uri="{9D8B030D-6E8A-4147-A177-3AD203B41FA5}">
                      <a16:colId xmlns:a16="http://schemas.microsoft.com/office/drawing/2014/main" val="4125360470"/>
                    </a:ext>
                  </a:extLst>
                </a:gridCol>
                <a:gridCol w="643989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87905E-F80E-40C9-A5C7-3A84F2E87911}"/>
              </a:ext>
            </a:extLst>
          </p:cNvPr>
          <p:cNvGraphicFramePr>
            <a:graphicFrameLocks noGrp="1"/>
          </p:cNvGraphicFramePr>
          <p:nvPr/>
        </p:nvGraphicFramePr>
        <p:xfrm>
          <a:off x="5268910" y="3779837"/>
          <a:ext cx="25759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89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43989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43989">
                  <a:extLst>
                    <a:ext uri="{9D8B030D-6E8A-4147-A177-3AD203B41FA5}">
                      <a16:colId xmlns:a16="http://schemas.microsoft.com/office/drawing/2014/main" val="994690402"/>
                    </a:ext>
                  </a:extLst>
                </a:gridCol>
                <a:gridCol w="643989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5C32B7-EF0F-4906-991F-CA5F2310291E}"/>
              </a:ext>
            </a:extLst>
          </p:cNvPr>
          <p:cNvGraphicFramePr>
            <a:graphicFrameLocks noGrp="1"/>
          </p:cNvGraphicFramePr>
          <p:nvPr/>
        </p:nvGraphicFramePr>
        <p:xfrm>
          <a:off x="5268910" y="4271010"/>
          <a:ext cx="25759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89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43989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43989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43989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1E4BA96-EC0D-40D2-8BEC-092C35CFD843}"/>
              </a:ext>
            </a:extLst>
          </p:cNvPr>
          <p:cNvGraphicFramePr>
            <a:graphicFrameLocks noGrp="1"/>
          </p:cNvGraphicFramePr>
          <p:nvPr/>
        </p:nvGraphicFramePr>
        <p:xfrm>
          <a:off x="5268908" y="4781117"/>
          <a:ext cx="2575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9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4106533708"/>
                    </a:ext>
                  </a:extLst>
                </a:gridCol>
              </a:tblGrid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4D91C67-289B-480A-B8F0-5FE2EB942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216" y="3081126"/>
            <a:ext cx="1635512" cy="359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10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5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16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21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7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7D4A0-9B7A-4152-9C25-073C9105A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639" y="586210"/>
            <a:ext cx="4019550" cy="2343150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2D3FAF5-45BC-47E7-9078-DA5CB12C71CA}"/>
              </a:ext>
            </a:extLst>
          </p:cNvPr>
          <p:cNvGraphicFramePr>
            <a:graphicFrameLocks noGrp="1"/>
          </p:cNvGraphicFramePr>
          <p:nvPr/>
        </p:nvGraphicFramePr>
        <p:xfrm>
          <a:off x="5265193" y="5279198"/>
          <a:ext cx="2575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9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4106533708"/>
                    </a:ext>
                  </a:extLst>
                </a:gridCol>
              </a:tblGrid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A9A16EF-76E9-47AF-B806-FFCB3CDB6181}"/>
              </a:ext>
            </a:extLst>
          </p:cNvPr>
          <p:cNvGraphicFramePr>
            <a:graphicFrameLocks noGrp="1"/>
          </p:cNvGraphicFramePr>
          <p:nvPr/>
        </p:nvGraphicFramePr>
        <p:xfrm>
          <a:off x="5259605" y="5778511"/>
          <a:ext cx="2575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9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4106533708"/>
                    </a:ext>
                  </a:extLst>
                </a:gridCol>
              </a:tblGrid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6F1E039-4EBF-4DA9-84DC-93E019D4945D}"/>
              </a:ext>
            </a:extLst>
          </p:cNvPr>
          <p:cNvGraphicFramePr>
            <a:graphicFrameLocks noGrp="1"/>
          </p:cNvGraphicFramePr>
          <p:nvPr/>
        </p:nvGraphicFramePr>
        <p:xfrm>
          <a:off x="5268908" y="6265131"/>
          <a:ext cx="2575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9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43990">
                  <a:extLst>
                    <a:ext uri="{9D8B030D-6E8A-4147-A177-3AD203B41FA5}">
                      <a16:colId xmlns:a16="http://schemas.microsoft.com/office/drawing/2014/main" val="4106533708"/>
                    </a:ext>
                  </a:extLst>
                </a:gridCol>
              </a:tblGrid>
              <a:tr h="30877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D935229-5DEA-4679-B88C-DD63A2522E2E}"/>
              </a:ext>
            </a:extLst>
          </p:cNvPr>
          <p:cNvSpPr txBox="1"/>
          <p:nvPr/>
        </p:nvSpPr>
        <p:spPr>
          <a:xfrm>
            <a:off x="6406218" y="162059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5F3100-1CF4-4EBD-B94B-FEEA89A515CD}"/>
              </a:ext>
            </a:extLst>
          </p:cNvPr>
          <p:cNvSpPr txBox="1"/>
          <p:nvPr/>
        </p:nvSpPr>
        <p:spPr>
          <a:xfrm>
            <a:off x="7370836" y="84747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B73DC4-984F-4636-A1D4-32644FAA3216}"/>
              </a:ext>
            </a:extLst>
          </p:cNvPr>
          <p:cNvSpPr txBox="1"/>
          <p:nvPr/>
        </p:nvSpPr>
        <p:spPr>
          <a:xfrm>
            <a:off x="8098216" y="254019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4398B6-AD50-4638-999E-C9F439D0BE8A}"/>
              </a:ext>
            </a:extLst>
          </p:cNvPr>
          <p:cNvSpPr txBox="1"/>
          <p:nvPr/>
        </p:nvSpPr>
        <p:spPr>
          <a:xfrm>
            <a:off x="9345199" y="253532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6BF899-45FD-4D4B-B420-08809575E469}"/>
              </a:ext>
            </a:extLst>
          </p:cNvPr>
          <p:cNvSpPr txBox="1"/>
          <p:nvPr/>
        </p:nvSpPr>
        <p:spPr>
          <a:xfrm>
            <a:off x="6778665" y="250019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EC75E5-7AB7-41EA-93F0-3122A1694331}"/>
              </a:ext>
            </a:extLst>
          </p:cNvPr>
          <p:cNvSpPr txBox="1"/>
          <p:nvPr/>
        </p:nvSpPr>
        <p:spPr>
          <a:xfrm>
            <a:off x="8653346" y="160700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02DABD-CF16-4C4B-A23A-015713095F81}"/>
              </a:ext>
            </a:extLst>
          </p:cNvPr>
          <p:cNvSpPr txBox="1"/>
          <p:nvPr/>
        </p:nvSpPr>
        <p:spPr>
          <a:xfrm>
            <a:off x="6070438" y="249481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DD6ECC-FCFB-43E3-A833-964265FDF753}"/>
              </a:ext>
            </a:extLst>
          </p:cNvPr>
          <p:cNvCxnSpPr>
            <a:cxnSpLocks/>
          </p:cNvCxnSpPr>
          <p:nvPr/>
        </p:nvCxnSpPr>
        <p:spPr>
          <a:xfrm flipV="1">
            <a:off x="6666506" y="1052671"/>
            <a:ext cx="704330" cy="37358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5E19DB-CB85-4A6A-97FB-6628942F6F2D}"/>
              </a:ext>
            </a:extLst>
          </p:cNvPr>
          <p:cNvCxnSpPr>
            <a:cxnSpLocks/>
          </p:cNvCxnSpPr>
          <p:nvPr/>
        </p:nvCxnSpPr>
        <p:spPr>
          <a:xfrm flipH="1" flipV="1">
            <a:off x="7595324" y="1100377"/>
            <a:ext cx="567380" cy="122727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97D58A-76E7-4BCA-AE45-989FFFFD72D6}"/>
              </a:ext>
            </a:extLst>
          </p:cNvPr>
          <p:cNvCxnSpPr>
            <a:cxnSpLocks/>
          </p:cNvCxnSpPr>
          <p:nvPr/>
        </p:nvCxnSpPr>
        <p:spPr>
          <a:xfrm flipH="1" flipV="1">
            <a:off x="7762791" y="992837"/>
            <a:ext cx="890555" cy="39793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084E6C-D4C1-4541-A8B9-DB220EE51DB1}"/>
              </a:ext>
            </a:extLst>
          </p:cNvPr>
          <p:cNvCxnSpPr>
            <a:cxnSpLocks/>
          </p:cNvCxnSpPr>
          <p:nvPr/>
        </p:nvCxnSpPr>
        <p:spPr>
          <a:xfrm flipV="1">
            <a:off x="6289704" y="1880021"/>
            <a:ext cx="247555" cy="48670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064A12-D692-4D62-8D11-0CFAC45D5D12}"/>
              </a:ext>
            </a:extLst>
          </p:cNvPr>
          <p:cNvCxnSpPr>
            <a:cxnSpLocks/>
          </p:cNvCxnSpPr>
          <p:nvPr/>
        </p:nvCxnSpPr>
        <p:spPr>
          <a:xfrm flipH="1" flipV="1">
            <a:off x="6695167" y="1844407"/>
            <a:ext cx="192686" cy="46302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705A1F-783F-4AC8-AACF-6411674F7B93}"/>
              </a:ext>
            </a:extLst>
          </p:cNvPr>
          <p:cNvCxnSpPr>
            <a:cxnSpLocks/>
          </p:cNvCxnSpPr>
          <p:nvPr/>
        </p:nvCxnSpPr>
        <p:spPr>
          <a:xfrm flipH="1" flipV="1">
            <a:off x="8505584" y="2573620"/>
            <a:ext cx="784749" cy="4323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04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Running t</a:t>
            </a:r>
            <a:r>
              <a:rPr lang="en-US" altLang="en-US" dirty="0" err="1"/>
              <a:t>ime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u="sng" dirty="0"/>
              <a:t>Q</a:t>
            </a:r>
            <a:r>
              <a:rPr lang="en-US" sz="2200" dirty="0"/>
              <a:t>: what is the running time of the Breadth First Search algorithm?</a:t>
            </a:r>
          </a:p>
          <a:p>
            <a:pPr>
              <a:defRPr/>
            </a:pPr>
            <a:r>
              <a:rPr lang="en-US" sz="2200" u="sng" dirty="0"/>
              <a:t>A</a:t>
            </a:r>
            <a:r>
              <a:rPr lang="en-US" sz="2200" dirty="0"/>
              <a:t>: Observe that we touch every edge exactly twice (once from each side). </a:t>
            </a:r>
          </a:p>
          <a:p>
            <a:pPr>
              <a:defRPr/>
            </a:pPr>
            <a:r>
              <a:rPr lang="en-US" sz="2200" dirty="0"/>
              <a:t>This is assuming that G is connected.</a:t>
            </a:r>
          </a:p>
          <a:p>
            <a:pPr>
              <a:defRPr/>
            </a:pPr>
            <a:r>
              <a:rPr lang="en-US" sz="2200" dirty="0"/>
              <a:t>Therefore, the total running time is O(|E|) in the adjacency list model.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If the graph is not connected, then the running time is linear in the number of edges in the connected component of start.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*In the matrix representation the running time is O(|V|</a:t>
            </a:r>
            <a:r>
              <a:rPr lang="en-US" sz="2200" baseline="30000" dirty="0"/>
              <a:t>2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041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b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Depth First Search</a:t>
            </a:r>
          </a:p>
        </p:txBody>
      </p:sp>
    </p:spTree>
    <p:extLst>
      <p:ext uri="{BB962C8B-B14F-4D97-AF65-F5344CB8AC3E}">
        <p14:creationId xmlns:p14="http://schemas.microsoft.com/office/powerpoint/2010/main" val="441083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Breadth First Search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Almost the same algorithm as BFS,</a:t>
            </a:r>
          </a:p>
          <a:p>
            <a:pPr>
              <a:defRPr/>
            </a:pPr>
            <a:r>
              <a:rPr lang="en-US" sz="2200" dirty="0"/>
              <a:t>but we use a stack instead of a queue.</a:t>
            </a:r>
          </a:p>
        </p:txBody>
      </p:sp>
    </p:spTree>
    <p:extLst>
      <p:ext uri="{BB962C8B-B14F-4D97-AF65-F5344CB8AC3E}">
        <p14:creationId xmlns:p14="http://schemas.microsoft.com/office/powerpoint/2010/main" val="11898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4ADFD0-0D98-4724-9069-69432D845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998" y="1949043"/>
            <a:ext cx="4429125" cy="3200400"/>
          </a:xfrm>
          <a:prstGeom prst="rect">
            <a:avLst/>
          </a:prstGeom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Depth First Search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r>
              <a:rPr lang="en-US" sz="1800" dirty="0"/>
              <a:t>Depth Frist Search(Node start):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s = create a stack of nodes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FF0000"/>
                </a:solidFill>
              </a:rPr>
              <a:t>M</a:t>
            </a:r>
            <a:r>
              <a:rPr lang="en-US" sz="1800" i="1" dirty="0">
                <a:solidFill>
                  <a:srgbClr val="FF0000"/>
                </a:solidFill>
              </a:rPr>
              <a:t>ark all nodes as unvisited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</a:t>
            </a:r>
            <a:r>
              <a:rPr lang="en-US" sz="1800" dirty="0" err="1"/>
              <a:t>s.push</a:t>
            </a:r>
            <a:r>
              <a:rPr lang="en-US" sz="1800" dirty="0"/>
              <a:t>(start)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</a:t>
            </a:r>
            <a:r>
              <a:rPr lang="en-US" sz="1800" i="1" dirty="0">
                <a:solidFill>
                  <a:srgbClr val="FF0000"/>
                </a:solidFill>
              </a:rPr>
              <a:t>Mark start as visited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while (s is not empty):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v = </a:t>
            </a:r>
            <a:r>
              <a:rPr lang="en-US" sz="1800" dirty="0" err="1"/>
              <a:t>s.pop</a:t>
            </a:r>
            <a:r>
              <a:rPr lang="en-US" sz="1800" dirty="0"/>
              <a:t>()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print(</a:t>
            </a:r>
            <a:r>
              <a:rPr lang="en-US" sz="1800" dirty="0" err="1"/>
              <a:t>v.value</a:t>
            </a:r>
            <a:r>
              <a:rPr lang="en-US" sz="1800" dirty="0"/>
              <a:t>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for each u </a:t>
            </a:r>
            <a:r>
              <a:rPr lang="en-US" sz="1800" dirty="0" err="1">
                <a:solidFill>
                  <a:schemeClr val="tx1"/>
                </a:solidFill>
              </a:rPr>
              <a:t>neighbour</a:t>
            </a:r>
            <a:r>
              <a:rPr lang="en-US" sz="1800" dirty="0"/>
              <a:t> of v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    </a:t>
            </a:r>
            <a:r>
              <a:rPr lang="en-US" sz="1800" i="1" dirty="0">
                <a:solidFill>
                  <a:srgbClr val="FF0000"/>
                </a:solidFill>
              </a:rPr>
              <a:t>if u is unvisited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        </a:t>
            </a:r>
            <a:r>
              <a:rPr lang="en-US" sz="1800" dirty="0" err="1"/>
              <a:t>s.push</a:t>
            </a:r>
            <a:r>
              <a:rPr lang="en-US" sz="1800" dirty="0"/>
              <a:t>(u)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        </a:t>
            </a:r>
            <a:r>
              <a:rPr lang="en-US" sz="1800" i="1" dirty="0">
                <a:solidFill>
                  <a:srgbClr val="FF0000"/>
                </a:solidFill>
              </a:rPr>
              <a:t>Mark u as visited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        </a:t>
            </a:r>
            <a:r>
              <a:rPr lang="en-US" sz="1800" i="1" dirty="0">
                <a:solidFill>
                  <a:srgbClr val="FF0000"/>
                </a:solidFill>
              </a:rPr>
              <a:t>Set parent(u) = v in the tree</a:t>
            </a:r>
          </a:p>
        </p:txBody>
      </p:sp>
    </p:spTree>
    <p:extLst>
      <p:ext uri="{BB962C8B-B14F-4D97-AF65-F5344CB8AC3E}">
        <p14:creationId xmlns:p14="http://schemas.microsoft.com/office/powerpoint/2010/main" val="205646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703BB5FC-F002-4455-BEE4-F011C52FD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427" y="1602650"/>
            <a:ext cx="4267200" cy="3324225"/>
          </a:xfrm>
          <a:prstGeom prst="rect">
            <a:avLst/>
          </a:prstGeom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Depth First Search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r>
              <a:rPr lang="en-US" sz="1800" dirty="0"/>
              <a:t>Depth Frist Search(Node start):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s = create a stack of nodes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FF0000"/>
                </a:solidFill>
              </a:rPr>
              <a:t>M</a:t>
            </a:r>
            <a:r>
              <a:rPr lang="en-US" sz="1800" i="1" dirty="0">
                <a:solidFill>
                  <a:srgbClr val="FF0000"/>
                </a:solidFill>
              </a:rPr>
              <a:t>ark all nodes as unvisited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</a:t>
            </a:r>
            <a:r>
              <a:rPr lang="en-US" sz="1800" dirty="0" err="1"/>
              <a:t>s.push</a:t>
            </a:r>
            <a:r>
              <a:rPr lang="en-US" sz="1800" dirty="0"/>
              <a:t>(start)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</a:t>
            </a:r>
            <a:r>
              <a:rPr lang="en-US" sz="1800" i="1" dirty="0">
                <a:solidFill>
                  <a:srgbClr val="FF0000"/>
                </a:solidFill>
              </a:rPr>
              <a:t>Mark start as visited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while (s is not empty):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v = </a:t>
            </a:r>
            <a:r>
              <a:rPr lang="en-US" sz="1800" dirty="0" err="1"/>
              <a:t>s.pop</a:t>
            </a:r>
            <a:r>
              <a:rPr lang="en-US" sz="1800" dirty="0"/>
              <a:t>()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print(</a:t>
            </a:r>
            <a:r>
              <a:rPr lang="en-US" sz="1800" dirty="0" err="1"/>
              <a:t>v.value</a:t>
            </a:r>
            <a:r>
              <a:rPr lang="en-US" sz="1800" dirty="0"/>
              <a:t>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for each u </a:t>
            </a:r>
            <a:r>
              <a:rPr lang="en-US" sz="1800" dirty="0" err="1">
                <a:solidFill>
                  <a:schemeClr val="tx1"/>
                </a:solidFill>
              </a:rPr>
              <a:t>neighbour</a:t>
            </a:r>
            <a:r>
              <a:rPr lang="en-US" sz="1800" dirty="0"/>
              <a:t> of v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    </a:t>
            </a:r>
            <a:r>
              <a:rPr lang="en-US" sz="1800" i="1" dirty="0">
                <a:solidFill>
                  <a:srgbClr val="FF0000"/>
                </a:solidFill>
              </a:rPr>
              <a:t>if u is unvisited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        </a:t>
            </a:r>
            <a:r>
              <a:rPr lang="en-US" sz="1800" dirty="0" err="1"/>
              <a:t>s.push</a:t>
            </a:r>
            <a:r>
              <a:rPr lang="en-US" sz="1800" dirty="0"/>
              <a:t>(u)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        </a:t>
            </a:r>
            <a:r>
              <a:rPr lang="en-US" sz="1800" i="1" dirty="0">
                <a:solidFill>
                  <a:srgbClr val="FF0000"/>
                </a:solidFill>
              </a:rPr>
              <a:t>Mark u as visited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        </a:t>
            </a:r>
            <a:r>
              <a:rPr lang="en-US" sz="1800" i="1" dirty="0">
                <a:solidFill>
                  <a:srgbClr val="FF0000"/>
                </a:solidFill>
              </a:rPr>
              <a:t>Set parent(u) = v in the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757CA8-96FE-46A3-8C74-6D89C3F9E229}"/>
              </a:ext>
            </a:extLst>
          </p:cNvPr>
          <p:cNvSpPr txBox="1"/>
          <p:nvPr/>
        </p:nvSpPr>
        <p:spPr>
          <a:xfrm>
            <a:off x="5195311" y="265691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457427-E567-46E2-8570-E1FCA5D02FD9}"/>
              </a:ext>
            </a:extLst>
          </p:cNvPr>
          <p:cNvSpPr txBox="1"/>
          <p:nvPr/>
        </p:nvSpPr>
        <p:spPr>
          <a:xfrm>
            <a:off x="6159929" y="188379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52D5D-5490-41A5-8B0C-79B54E469326}"/>
              </a:ext>
            </a:extLst>
          </p:cNvPr>
          <p:cNvSpPr txBox="1"/>
          <p:nvPr/>
        </p:nvSpPr>
        <p:spPr>
          <a:xfrm>
            <a:off x="6887309" y="356635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9966C-A9A1-4605-A503-74B0B44DB4CA}"/>
              </a:ext>
            </a:extLst>
          </p:cNvPr>
          <p:cNvSpPr txBox="1"/>
          <p:nvPr/>
        </p:nvSpPr>
        <p:spPr>
          <a:xfrm>
            <a:off x="8134292" y="357164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F4B7CE-161A-4B86-BA7E-B9E47089B14B}"/>
              </a:ext>
            </a:extLst>
          </p:cNvPr>
          <p:cNvSpPr txBox="1"/>
          <p:nvPr/>
        </p:nvSpPr>
        <p:spPr>
          <a:xfrm>
            <a:off x="5567758" y="353651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3ECF24-47A5-4335-A8D8-F68413522340}"/>
              </a:ext>
            </a:extLst>
          </p:cNvPr>
          <p:cNvSpPr txBox="1"/>
          <p:nvPr/>
        </p:nvSpPr>
        <p:spPr>
          <a:xfrm>
            <a:off x="7442439" y="264332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DBF2E2-A1AA-45C8-8A2F-9ACA893F3490}"/>
              </a:ext>
            </a:extLst>
          </p:cNvPr>
          <p:cNvSpPr txBox="1"/>
          <p:nvPr/>
        </p:nvSpPr>
        <p:spPr>
          <a:xfrm>
            <a:off x="5225791" y="442451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529E4D-9AC3-4C28-93C1-D41BA4BEB6B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455599" y="2068463"/>
            <a:ext cx="704330" cy="39411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0DE851-5146-41D8-8353-C1459F20BB79}"/>
              </a:ext>
            </a:extLst>
          </p:cNvPr>
          <p:cNvCxnSpPr>
            <a:cxnSpLocks/>
          </p:cNvCxnSpPr>
          <p:nvPr/>
        </p:nvCxnSpPr>
        <p:spPr>
          <a:xfrm flipH="1" flipV="1">
            <a:off x="6350001" y="2068463"/>
            <a:ext cx="609599" cy="127529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BF561C-4D5A-4C72-AA06-E8EA501EE9F8}"/>
              </a:ext>
            </a:extLst>
          </p:cNvPr>
          <p:cNvCxnSpPr>
            <a:cxnSpLocks/>
          </p:cNvCxnSpPr>
          <p:nvPr/>
        </p:nvCxnSpPr>
        <p:spPr>
          <a:xfrm flipH="1" flipV="1">
            <a:off x="6551884" y="2029157"/>
            <a:ext cx="890555" cy="39793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C94A6C-6844-4F65-B9A2-0CF80FFC269E}"/>
              </a:ext>
            </a:extLst>
          </p:cNvPr>
          <p:cNvCxnSpPr>
            <a:cxnSpLocks/>
          </p:cNvCxnSpPr>
          <p:nvPr/>
        </p:nvCxnSpPr>
        <p:spPr>
          <a:xfrm flipV="1">
            <a:off x="5555990" y="3756313"/>
            <a:ext cx="108113" cy="47024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21C0F1-D9D7-4A1F-984E-71EBD6584832}"/>
              </a:ext>
            </a:extLst>
          </p:cNvPr>
          <p:cNvCxnSpPr>
            <a:cxnSpLocks/>
          </p:cNvCxnSpPr>
          <p:nvPr/>
        </p:nvCxnSpPr>
        <p:spPr>
          <a:xfrm flipH="1" flipV="1">
            <a:off x="5484260" y="2880727"/>
            <a:ext cx="192686" cy="46302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A38016-C3BE-4651-9928-0256BDD52207}"/>
              </a:ext>
            </a:extLst>
          </p:cNvPr>
          <p:cNvCxnSpPr>
            <a:cxnSpLocks/>
          </p:cNvCxnSpPr>
          <p:nvPr/>
        </p:nvCxnSpPr>
        <p:spPr>
          <a:xfrm flipH="1" flipV="1">
            <a:off x="7763361" y="2841584"/>
            <a:ext cx="370932" cy="52238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313874-88F0-416B-B956-9C5598019DF9}"/>
              </a:ext>
            </a:extLst>
          </p:cNvPr>
          <p:cNvCxnSpPr>
            <a:cxnSpLocks/>
          </p:cNvCxnSpPr>
          <p:nvPr/>
        </p:nvCxnSpPr>
        <p:spPr>
          <a:xfrm flipH="1" flipV="1">
            <a:off x="7819981" y="2708624"/>
            <a:ext cx="998899" cy="49517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7958F39-429B-474C-A87E-73FAA7AFDA03}"/>
              </a:ext>
            </a:extLst>
          </p:cNvPr>
          <p:cNvSpPr txBox="1"/>
          <p:nvPr/>
        </p:nvSpPr>
        <p:spPr>
          <a:xfrm>
            <a:off x="8947293" y="341050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41572E-B8D1-4DA9-B5C5-520353002F3C}"/>
              </a:ext>
            </a:extLst>
          </p:cNvPr>
          <p:cNvSpPr txBox="1"/>
          <p:nvPr/>
        </p:nvSpPr>
        <p:spPr>
          <a:xfrm>
            <a:off x="7539849" y="356198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C84FA9-443B-4764-A0C9-98B5ECAF3095}"/>
              </a:ext>
            </a:extLst>
          </p:cNvPr>
          <p:cNvSpPr txBox="1"/>
          <p:nvPr/>
        </p:nvSpPr>
        <p:spPr>
          <a:xfrm>
            <a:off x="6887309" y="457784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AD845E7-6712-45BB-AB0A-83C197A13683}"/>
              </a:ext>
            </a:extLst>
          </p:cNvPr>
          <p:cNvCxnSpPr>
            <a:cxnSpLocks/>
          </p:cNvCxnSpPr>
          <p:nvPr/>
        </p:nvCxnSpPr>
        <p:spPr>
          <a:xfrm flipH="1" flipV="1">
            <a:off x="5697869" y="4577843"/>
            <a:ext cx="1101722" cy="7069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99CA408-7ED8-4FBB-9BD6-A4DE9FB154B3}"/>
              </a:ext>
            </a:extLst>
          </p:cNvPr>
          <p:cNvCxnSpPr>
            <a:cxnSpLocks/>
          </p:cNvCxnSpPr>
          <p:nvPr/>
        </p:nvCxnSpPr>
        <p:spPr>
          <a:xfrm flipH="1">
            <a:off x="7205754" y="3898192"/>
            <a:ext cx="397147" cy="53726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50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26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Plan for the rest of the term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97335" y="1949042"/>
            <a:ext cx="8855643" cy="4763155"/>
          </a:xfrm>
        </p:spPr>
        <p:txBody>
          <a:bodyPr/>
          <a:lstStyle/>
          <a:p>
            <a:r>
              <a:rPr lang="en-US" altLang="he-IL" sz="1800" u="sng" dirty="0"/>
              <a:t>Material left to cover</a:t>
            </a:r>
          </a:p>
          <a:p>
            <a:r>
              <a:rPr lang="en-US" altLang="he-IL" sz="1800" dirty="0"/>
              <a:t>For the final project you will need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he-IL" sz="1800" dirty="0"/>
              <a:t>Algorithms for graph exploration – We’ll cover them this week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he-IL" sz="1800" dirty="0"/>
              <a:t>Hash tables (just a bit) – We’ll get to </a:t>
            </a:r>
            <a:r>
              <a:rPr lang="en-US" altLang="he-IL" sz="1800" dirty="0" err="1"/>
              <a:t>java.util.HashMap</a:t>
            </a:r>
            <a:r>
              <a:rPr lang="en-US" altLang="he-IL" sz="1800" dirty="0"/>
              <a:t> next week</a:t>
            </a:r>
          </a:p>
          <a:p>
            <a:r>
              <a:rPr lang="en-US" altLang="he-IL" sz="1800" u="sng" dirty="0"/>
              <a:t>After that, depending on the pace</a:t>
            </a:r>
            <a:r>
              <a:rPr lang="en-US" altLang="he-IL" sz="1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Union-find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Huffman Coding (a very simple compression algorithm)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AI / ML / rocket science…</a:t>
            </a:r>
          </a:p>
        </p:txBody>
      </p:sp>
    </p:spTree>
    <p:extLst>
      <p:ext uri="{BB962C8B-B14F-4D97-AF65-F5344CB8AC3E}">
        <p14:creationId xmlns:p14="http://schemas.microsoft.com/office/powerpoint/2010/main" val="282974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Depth First Search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r>
              <a:rPr lang="en-US" sz="1800" dirty="0"/>
              <a:t>Depth Frist Search(Node start):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s = create a stack of nodes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FF0000"/>
                </a:solidFill>
              </a:rPr>
              <a:t>M</a:t>
            </a:r>
            <a:r>
              <a:rPr lang="en-US" sz="1800" i="1" dirty="0">
                <a:solidFill>
                  <a:srgbClr val="FF0000"/>
                </a:solidFill>
              </a:rPr>
              <a:t>ark all nodes as unvisited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</a:t>
            </a:r>
            <a:r>
              <a:rPr lang="en-US" sz="1800" dirty="0" err="1"/>
              <a:t>q.enqueue</a:t>
            </a:r>
            <a:r>
              <a:rPr lang="en-US" sz="1800" dirty="0"/>
              <a:t>(start)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</a:t>
            </a:r>
            <a:r>
              <a:rPr lang="en-US" sz="1800" i="1" dirty="0">
                <a:solidFill>
                  <a:srgbClr val="FF0000"/>
                </a:solidFill>
              </a:rPr>
              <a:t>Mark start as visited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while (q is not empty):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v = </a:t>
            </a:r>
            <a:r>
              <a:rPr lang="en-US" sz="1800" dirty="0" err="1"/>
              <a:t>q.dequeue</a:t>
            </a:r>
            <a:r>
              <a:rPr lang="en-US" sz="1800" dirty="0"/>
              <a:t>()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print(</a:t>
            </a:r>
            <a:r>
              <a:rPr lang="en-US" sz="1800" dirty="0" err="1"/>
              <a:t>v.value</a:t>
            </a:r>
            <a:r>
              <a:rPr lang="en-US" sz="1800" dirty="0"/>
              <a:t>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for each u </a:t>
            </a:r>
            <a:r>
              <a:rPr lang="en-US" sz="1800" dirty="0" err="1">
                <a:solidFill>
                  <a:schemeClr val="tx1"/>
                </a:solidFill>
              </a:rPr>
              <a:t>neighbour</a:t>
            </a:r>
            <a:r>
              <a:rPr lang="en-US" sz="1800" dirty="0"/>
              <a:t> of v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    </a:t>
            </a:r>
            <a:r>
              <a:rPr lang="en-US" sz="1800" i="1" dirty="0">
                <a:solidFill>
                  <a:srgbClr val="FF0000"/>
                </a:solidFill>
              </a:rPr>
              <a:t>if u is unvisited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        </a:t>
            </a:r>
            <a:r>
              <a:rPr lang="en-US" sz="1800" dirty="0" err="1"/>
              <a:t>q.enqueue</a:t>
            </a:r>
            <a:r>
              <a:rPr lang="en-US" sz="1800" dirty="0"/>
              <a:t>(u)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        </a:t>
            </a:r>
            <a:r>
              <a:rPr lang="en-US" sz="1800" i="1" dirty="0">
                <a:solidFill>
                  <a:srgbClr val="FF0000"/>
                </a:solidFill>
              </a:rPr>
              <a:t>Mark u as visited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                </a:t>
            </a:r>
            <a:r>
              <a:rPr lang="en-US" sz="1800" i="1" dirty="0">
                <a:solidFill>
                  <a:srgbClr val="FF0000"/>
                </a:solidFill>
              </a:rPr>
              <a:t>Set parent(u) = v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5D40480-AAB1-498E-8F62-8161D3AEC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427" y="1602650"/>
            <a:ext cx="4267200" cy="332422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906D47B-E518-4FD9-9762-0585B1C80C01}"/>
              </a:ext>
            </a:extLst>
          </p:cNvPr>
          <p:cNvSpPr txBox="1"/>
          <p:nvPr/>
        </p:nvSpPr>
        <p:spPr>
          <a:xfrm>
            <a:off x="5195311" y="265691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E17871-E222-4F0A-A668-C2159914BCDD}"/>
              </a:ext>
            </a:extLst>
          </p:cNvPr>
          <p:cNvSpPr txBox="1"/>
          <p:nvPr/>
        </p:nvSpPr>
        <p:spPr>
          <a:xfrm>
            <a:off x="6159929" y="188379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D5603A-752D-4ED6-9637-945CF03CC494}"/>
              </a:ext>
            </a:extLst>
          </p:cNvPr>
          <p:cNvSpPr txBox="1"/>
          <p:nvPr/>
        </p:nvSpPr>
        <p:spPr>
          <a:xfrm>
            <a:off x="6887309" y="356635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B763EE-96A4-4AB9-99BE-848DD51AFA47}"/>
              </a:ext>
            </a:extLst>
          </p:cNvPr>
          <p:cNvSpPr txBox="1"/>
          <p:nvPr/>
        </p:nvSpPr>
        <p:spPr>
          <a:xfrm>
            <a:off x="8134292" y="357164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9297BD-DB4B-496E-A992-678BF88E6051}"/>
              </a:ext>
            </a:extLst>
          </p:cNvPr>
          <p:cNvSpPr txBox="1"/>
          <p:nvPr/>
        </p:nvSpPr>
        <p:spPr>
          <a:xfrm>
            <a:off x="5567758" y="353651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33A980-F3E3-4321-B7B3-20E4EF3B4363}"/>
              </a:ext>
            </a:extLst>
          </p:cNvPr>
          <p:cNvSpPr txBox="1"/>
          <p:nvPr/>
        </p:nvSpPr>
        <p:spPr>
          <a:xfrm>
            <a:off x="7442439" y="264332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97CD83-F4FD-41D8-A570-DF1A685D46CC}"/>
              </a:ext>
            </a:extLst>
          </p:cNvPr>
          <p:cNvSpPr txBox="1"/>
          <p:nvPr/>
        </p:nvSpPr>
        <p:spPr>
          <a:xfrm>
            <a:off x="5225791" y="442451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5B9B4D7-1D90-48CC-8640-BDF88C331F34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5455599" y="2068463"/>
            <a:ext cx="704330" cy="39411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0927252-9740-4BC3-B93E-549B3CF66AC3}"/>
              </a:ext>
            </a:extLst>
          </p:cNvPr>
          <p:cNvCxnSpPr>
            <a:cxnSpLocks/>
          </p:cNvCxnSpPr>
          <p:nvPr/>
        </p:nvCxnSpPr>
        <p:spPr>
          <a:xfrm flipH="1" flipV="1">
            <a:off x="6350001" y="2068463"/>
            <a:ext cx="609599" cy="127529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22C8546-4CA1-43BC-A9DC-30557F9C1873}"/>
              </a:ext>
            </a:extLst>
          </p:cNvPr>
          <p:cNvCxnSpPr>
            <a:cxnSpLocks/>
          </p:cNvCxnSpPr>
          <p:nvPr/>
        </p:nvCxnSpPr>
        <p:spPr>
          <a:xfrm flipH="1" flipV="1">
            <a:off x="6551884" y="2029157"/>
            <a:ext cx="890555" cy="39793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702D72-A471-4B51-BFC0-C650DB21B85D}"/>
              </a:ext>
            </a:extLst>
          </p:cNvPr>
          <p:cNvCxnSpPr>
            <a:cxnSpLocks/>
          </p:cNvCxnSpPr>
          <p:nvPr/>
        </p:nvCxnSpPr>
        <p:spPr>
          <a:xfrm flipV="1">
            <a:off x="5555990" y="3756313"/>
            <a:ext cx="108113" cy="47024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BD9D684-AA99-4E83-9DC9-8BF0AF983C5A}"/>
              </a:ext>
            </a:extLst>
          </p:cNvPr>
          <p:cNvCxnSpPr>
            <a:cxnSpLocks/>
          </p:cNvCxnSpPr>
          <p:nvPr/>
        </p:nvCxnSpPr>
        <p:spPr>
          <a:xfrm flipH="1" flipV="1">
            <a:off x="5484260" y="2880727"/>
            <a:ext cx="192686" cy="46302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B3B883E-BC72-47ED-ACD5-D5836BAD4871}"/>
              </a:ext>
            </a:extLst>
          </p:cNvPr>
          <p:cNvCxnSpPr>
            <a:cxnSpLocks/>
          </p:cNvCxnSpPr>
          <p:nvPr/>
        </p:nvCxnSpPr>
        <p:spPr>
          <a:xfrm flipH="1" flipV="1">
            <a:off x="7763361" y="2841584"/>
            <a:ext cx="370932" cy="52238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464EB9-D03C-4239-BF42-C002DAEAE687}"/>
              </a:ext>
            </a:extLst>
          </p:cNvPr>
          <p:cNvCxnSpPr>
            <a:cxnSpLocks/>
          </p:cNvCxnSpPr>
          <p:nvPr/>
        </p:nvCxnSpPr>
        <p:spPr>
          <a:xfrm flipH="1" flipV="1">
            <a:off x="7819981" y="2708624"/>
            <a:ext cx="998899" cy="49517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F8DD1EC-9DAE-44DD-AF2F-D2D5D5970816}"/>
              </a:ext>
            </a:extLst>
          </p:cNvPr>
          <p:cNvSpPr txBox="1"/>
          <p:nvPr/>
        </p:nvSpPr>
        <p:spPr>
          <a:xfrm>
            <a:off x="8947293" y="341050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74E0D0-4CF6-474A-8FCE-7D387935230F}"/>
              </a:ext>
            </a:extLst>
          </p:cNvPr>
          <p:cNvSpPr txBox="1"/>
          <p:nvPr/>
        </p:nvSpPr>
        <p:spPr>
          <a:xfrm>
            <a:off x="7539849" y="356198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BE3A55C-09E8-44F6-994E-8354AD0FFB65}"/>
              </a:ext>
            </a:extLst>
          </p:cNvPr>
          <p:cNvSpPr txBox="1"/>
          <p:nvPr/>
        </p:nvSpPr>
        <p:spPr>
          <a:xfrm>
            <a:off x="6887309" y="457784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</a:t>
            </a:r>
            <a:endParaRPr lang="en-CA" b="1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5AAADDF-290C-49C7-B4BE-E4B491D93836}"/>
              </a:ext>
            </a:extLst>
          </p:cNvPr>
          <p:cNvCxnSpPr>
            <a:cxnSpLocks/>
          </p:cNvCxnSpPr>
          <p:nvPr/>
        </p:nvCxnSpPr>
        <p:spPr>
          <a:xfrm flipH="1" flipV="1">
            <a:off x="5697869" y="4577843"/>
            <a:ext cx="1101722" cy="7069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C6D6182-CDD3-4CF5-940A-2F1AB9AA5EAD}"/>
              </a:ext>
            </a:extLst>
          </p:cNvPr>
          <p:cNvCxnSpPr>
            <a:cxnSpLocks/>
          </p:cNvCxnSpPr>
          <p:nvPr/>
        </p:nvCxnSpPr>
        <p:spPr>
          <a:xfrm flipH="1">
            <a:off x="7205754" y="3898192"/>
            <a:ext cx="397147" cy="53726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BE7008E1-0BC0-427A-846F-3188C1E3CA48}"/>
              </a:ext>
            </a:extLst>
          </p:cNvPr>
          <p:cNvGraphicFramePr>
            <a:graphicFrameLocks noGrp="1"/>
          </p:cNvGraphicFramePr>
          <p:nvPr/>
        </p:nvGraphicFramePr>
        <p:xfrm>
          <a:off x="3611099" y="5261999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C9199CC1-7B89-4C01-AB25-78C52F8C732B}"/>
              </a:ext>
            </a:extLst>
          </p:cNvPr>
          <p:cNvGraphicFramePr>
            <a:graphicFrameLocks noGrp="1"/>
          </p:cNvGraphicFramePr>
          <p:nvPr/>
        </p:nvGraphicFramePr>
        <p:xfrm>
          <a:off x="4149919" y="5261999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DF23CC83-A560-4FD5-BF95-9401F8B265BD}"/>
              </a:ext>
            </a:extLst>
          </p:cNvPr>
          <p:cNvGraphicFramePr>
            <a:graphicFrameLocks noGrp="1"/>
          </p:cNvGraphicFramePr>
          <p:nvPr/>
        </p:nvGraphicFramePr>
        <p:xfrm>
          <a:off x="4694579" y="5273150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18800D0D-5289-4CB9-95A7-CD550A39F2E1}"/>
              </a:ext>
            </a:extLst>
          </p:cNvPr>
          <p:cNvGraphicFramePr>
            <a:graphicFrameLocks noGrp="1"/>
          </p:cNvGraphicFramePr>
          <p:nvPr/>
        </p:nvGraphicFramePr>
        <p:xfrm>
          <a:off x="5234897" y="5278424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4C7E1956-047C-403F-9289-C7C5A39FC3C3}"/>
              </a:ext>
            </a:extLst>
          </p:cNvPr>
          <p:cNvGraphicFramePr>
            <a:graphicFrameLocks noGrp="1"/>
          </p:cNvGraphicFramePr>
          <p:nvPr/>
        </p:nvGraphicFramePr>
        <p:xfrm>
          <a:off x="5772879" y="5279440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41D2FB74-9718-410B-BA54-7224E946542C}"/>
              </a:ext>
            </a:extLst>
          </p:cNvPr>
          <p:cNvGraphicFramePr>
            <a:graphicFrameLocks noGrp="1"/>
          </p:cNvGraphicFramePr>
          <p:nvPr/>
        </p:nvGraphicFramePr>
        <p:xfrm>
          <a:off x="6311696" y="5278466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ED44AC0F-C0CC-43C5-A3CC-6CFB967E76AA}"/>
              </a:ext>
            </a:extLst>
          </p:cNvPr>
          <p:cNvGraphicFramePr>
            <a:graphicFrameLocks noGrp="1"/>
          </p:cNvGraphicFramePr>
          <p:nvPr/>
        </p:nvGraphicFramePr>
        <p:xfrm>
          <a:off x="6842408" y="5291133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BE363883-4ADE-4BA7-911D-773D3054E0A2}"/>
              </a:ext>
            </a:extLst>
          </p:cNvPr>
          <p:cNvGraphicFramePr>
            <a:graphicFrameLocks noGrp="1"/>
          </p:cNvGraphicFramePr>
          <p:nvPr/>
        </p:nvGraphicFramePr>
        <p:xfrm>
          <a:off x="7394078" y="5284301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EC64DC4F-4E3B-431B-8663-509F02F72DB5}"/>
              </a:ext>
            </a:extLst>
          </p:cNvPr>
          <p:cNvGraphicFramePr>
            <a:graphicFrameLocks noGrp="1"/>
          </p:cNvGraphicFramePr>
          <p:nvPr/>
        </p:nvGraphicFramePr>
        <p:xfrm>
          <a:off x="7938356" y="5289588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5AE1D583-FB5F-4BC4-8FC0-92F7DD6562C2}"/>
              </a:ext>
            </a:extLst>
          </p:cNvPr>
          <p:cNvGraphicFramePr>
            <a:graphicFrameLocks noGrp="1"/>
          </p:cNvGraphicFramePr>
          <p:nvPr/>
        </p:nvGraphicFramePr>
        <p:xfrm>
          <a:off x="8490336" y="5299890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454AAB65-9DA5-4D34-A8AF-0826263C2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673997"/>
              </p:ext>
            </p:extLst>
          </p:nvPr>
        </p:nvGraphicFramePr>
        <p:xfrm>
          <a:off x="9052769" y="5299890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29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0" grpId="0"/>
      <p:bldP spid="41" grpId="0"/>
      <p:bldP spid="42" grpId="0"/>
      <p:bldP spid="43" grpId="0"/>
      <p:bldP spid="44" grpId="0"/>
      <p:bldP spid="52" grpId="0"/>
      <p:bldP spid="53" grpId="0"/>
      <p:bldP spid="5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Running t</a:t>
            </a:r>
            <a:r>
              <a:rPr lang="en-US" altLang="en-US" dirty="0" err="1"/>
              <a:t>ime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u="sng" dirty="0"/>
              <a:t>Q</a:t>
            </a:r>
            <a:r>
              <a:rPr lang="en-US" sz="2200" dirty="0"/>
              <a:t>: what is the running time of the Breadth First Search algorithm?</a:t>
            </a:r>
          </a:p>
          <a:p>
            <a:pPr>
              <a:defRPr/>
            </a:pPr>
            <a:r>
              <a:rPr lang="en-US" sz="2200" u="sng" dirty="0"/>
              <a:t>A</a:t>
            </a:r>
            <a:r>
              <a:rPr lang="en-US" sz="2200" dirty="0"/>
              <a:t>: Same as for BFS, we touch every edge exactly twice (once from each side). </a:t>
            </a:r>
          </a:p>
          <a:p>
            <a:pPr>
              <a:defRPr/>
            </a:pPr>
            <a:r>
              <a:rPr lang="en-US" sz="2200" dirty="0"/>
              <a:t>This is assuming that G is connected.</a:t>
            </a:r>
          </a:p>
          <a:p>
            <a:pPr>
              <a:defRPr/>
            </a:pPr>
            <a:r>
              <a:rPr lang="en-US" sz="2200" dirty="0"/>
              <a:t>Therefore, the total running time is O(|E|) in the adjacency list model.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If the graph is not connected, then the running time is linear in the number of edges in the connected component of start.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*In the matrix representation the running time is O(|V|</a:t>
            </a:r>
            <a:r>
              <a:rPr lang="en-US" sz="2200" baseline="30000" dirty="0"/>
              <a:t>2</a:t>
            </a:r>
            <a:r>
              <a:rPr lang="en-US" sz="2200" dirty="0"/>
              <a:t>)</a:t>
            </a:r>
          </a:p>
          <a:p>
            <a:pPr>
              <a:defRPr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2487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en-US" dirty="0"/>
              <a:t>BFS vs DFS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200" dirty="0"/>
          </a:p>
          <a:p>
            <a:pPr>
              <a:defRPr/>
            </a:pP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Both create a spanning tree of the connected component.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Both algorithms are </a:t>
            </a:r>
            <a:r>
              <a:rPr lang="en-US" sz="2200" u="sng" dirty="0"/>
              <a:t>uninformed</a:t>
            </a:r>
            <a:r>
              <a:rPr lang="en-US" sz="2200" dirty="0"/>
              <a:t>. That is, they don’t have a guess about distance to the target.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u="sng" dirty="0"/>
              <a:t>Next time</a:t>
            </a:r>
            <a:r>
              <a:rPr lang="en-US" sz="2200" dirty="0"/>
              <a:t>: A* - algorithm that uses estimated distance to the target.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620D876-3152-45A6-931F-519B4FF44966}"/>
              </a:ext>
            </a:extLst>
          </p:cNvPr>
          <p:cNvGraphicFramePr>
            <a:graphicFrameLocks noGrp="1"/>
          </p:cNvGraphicFramePr>
          <p:nvPr/>
        </p:nvGraphicFramePr>
        <p:xfrm>
          <a:off x="1098674" y="1729778"/>
          <a:ext cx="7749464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4732">
                  <a:extLst>
                    <a:ext uri="{9D8B030D-6E8A-4147-A177-3AD203B41FA5}">
                      <a16:colId xmlns:a16="http://schemas.microsoft.com/office/drawing/2014/main" val="2440418960"/>
                    </a:ext>
                  </a:extLst>
                </a:gridCol>
                <a:gridCol w="3874732">
                  <a:extLst>
                    <a:ext uri="{9D8B030D-6E8A-4147-A177-3AD203B41FA5}">
                      <a16:colId xmlns:a16="http://schemas.microsoft.com/office/drawing/2014/main" val="2401450054"/>
                    </a:ext>
                  </a:extLst>
                </a:gridCol>
              </a:tblGrid>
              <a:tr h="38127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BFS</a:t>
                      </a:r>
                      <a:endParaRPr lang="en-CA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DFS</a:t>
                      </a:r>
                      <a:endParaRPr lang="en-CA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31422"/>
                  </a:ext>
                </a:extLst>
              </a:tr>
              <a:tr h="6263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Finds the shortest distance from the starting vertex to all </a:t>
                      </a:r>
                      <a:r>
                        <a:rPr lang="en-US" sz="2000" dirty="0" err="1"/>
                        <a:t>v∈V</a:t>
                      </a:r>
                      <a:r>
                        <a:rPr lang="en-US" sz="2000" dirty="0"/>
                        <a:t>.</a:t>
                      </a:r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Usually does not give the shortest distance.</a:t>
                      </a:r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110793"/>
                  </a:ext>
                </a:extLst>
              </a:tr>
              <a:tr h="6263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Efficient if the target is close to the starting vertex.</a:t>
                      </a:r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Reaches far away vertices quicker.</a:t>
                      </a:r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450653"/>
                  </a:ext>
                </a:extLst>
              </a:tr>
              <a:tr h="626387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More structured</a:t>
                      </a:r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More useful for solving puzzles than BFS.</a:t>
                      </a:r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605243"/>
                  </a:ext>
                </a:extLst>
              </a:tr>
              <a:tr h="626387">
                <a:tc>
                  <a:txBody>
                    <a:bodyPr/>
                    <a:lstStyle/>
                    <a:p>
                      <a:pPr algn="l"/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Useful for other applications (topological search)</a:t>
                      </a:r>
                      <a:endParaRPr lang="en-CA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955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75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b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A* algorithm</a:t>
            </a:r>
          </a:p>
        </p:txBody>
      </p:sp>
    </p:spTree>
    <p:extLst>
      <p:ext uri="{BB962C8B-B14F-4D97-AF65-F5344CB8AC3E}">
        <p14:creationId xmlns:p14="http://schemas.microsoft.com/office/powerpoint/2010/main" val="19824063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A* algorithm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We get a graph G = (V,E), a starting vertex and a target vertex.</a:t>
            </a:r>
          </a:p>
          <a:p>
            <a:pPr>
              <a:defRPr/>
            </a:pPr>
            <a:r>
              <a:rPr lang="en-US" sz="2200" u="sng" dirty="0"/>
              <a:t>Goal</a:t>
            </a:r>
            <a:r>
              <a:rPr lang="en-US" sz="2200" dirty="0"/>
              <a:t>: Find a path from start to the target.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More generally: we can have more than one target.</a:t>
            </a:r>
          </a:p>
          <a:p>
            <a:pPr>
              <a:defRPr/>
            </a:pPr>
            <a:r>
              <a:rPr lang="en-US" sz="2200" u="sng" dirty="0"/>
              <a:t>Goal</a:t>
            </a:r>
            <a:r>
              <a:rPr lang="en-US" sz="2200" dirty="0"/>
              <a:t>: Find a path from start to any target.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u="sng" dirty="0"/>
              <a:t>Main difference between A* and BFS/DFS</a:t>
            </a:r>
            <a:r>
              <a:rPr lang="en-US" sz="2200" dirty="0"/>
              <a:t>:</a:t>
            </a:r>
          </a:p>
          <a:p>
            <a:pPr>
              <a:defRPr/>
            </a:pPr>
            <a:r>
              <a:rPr lang="en-US" sz="2200" dirty="0"/>
              <a:t>A* uses an estimate about the distance from each node to a target.</a:t>
            </a:r>
          </a:p>
        </p:txBody>
      </p:sp>
    </p:spTree>
    <p:extLst>
      <p:ext uri="{BB962C8B-B14F-4D97-AF65-F5344CB8AC3E}">
        <p14:creationId xmlns:p14="http://schemas.microsoft.com/office/powerpoint/2010/main" val="389744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A* algorithm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BFS and DFS perform an </a:t>
            </a:r>
            <a:r>
              <a:rPr lang="en-US" sz="2200" u="sng" dirty="0"/>
              <a:t>uninformed</a:t>
            </a:r>
            <a:r>
              <a:rPr lang="en-US" sz="2200" dirty="0"/>
              <a:t> search.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That is, they don’t have a guess about distance to the target.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A* - an algorithm that uses estimated distance to the target.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u="sng" dirty="0"/>
              <a:t>Observation</a:t>
            </a:r>
            <a:r>
              <a:rPr lang="en-US" sz="2200" dirty="0"/>
              <a:t>: if for each node v we knew exactly </a:t>
            </a:r>
            <a:r>
              <a:rPr lang="en-US" sz="2200" dirty="0" err="1"/>
              <a:t>dist</a:t>
            </a:r>
            <a:r>
              <a:rPr lang="en-US" sz="2200" dirty="0"/>
              <a:t>(</a:t>
            </a:r>
            <a:r>
              <a:rPr lang="en-US" sz="2200" dirty="0" err="1"/>
              <a:t>v,target</a:t>
            </a:r>
            <a:r>
              <a:rPr lang="en-US" sz="2200" dirty="0"/>
              <a:t>),</a:t>
            </a:r>
            <a:br>
              <a:rPr lang="en-US" sz="2200" dirty="0"/>
            </a:br>
            <a:r>
              <a:rPr lang="en-US" sz="2200" dirty="0"/>
              <a:t>then we could fine the target easily.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u="sng" dirty="0"/>
              <a:t>Q</a:t>
            </a:r>
            <a:r>
              <a:rPr lang="en-US" sz="2200" dirty="0"/>
              <a:t>: How?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u="sng" dirty="0"/>
              <a:t>A</a:t>
            </a:r>
            <a:r>
              <a:rPr lang="en-US" sz="2200" dirty="0"/>
              <a:t>: If </a:t>
            </a:r>
            <a:r>
              <a:rPr lang="en-US" sz="2200" dirty="0" err="1"/>
              <a:t>dist</a:t>
            </a:r>
            <a:r>
              <a:rPr lang="en-US" sz="2200" dirty="0"/>
              <a:t>(current, target) = 10, then one of the neighbors of current has </a:t>
            </a:r>
            <a:r>
              <a:rPr lang="en-US" sz="2200" dirty="0" err="1"/>
              <a:t>dist</a:t>
            </a:r>
            <a:r>
              <a:rPr lang="en-US" sz="2200" dirty="0"/>
              <a:t>(</a:t>
            </a:r>
            <a:r>
              <a:rPr lang="en-US" sz="2200" dirty="0" err="1"/>
              <a:t>neighbour</a:t>
            </a:r>
            <a:r>
              <a:rPr lang="en-US" sz="2200" dirty="0"/>
              <a:t>, target) = 9.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Move to that </a:t>
            </a:r>
            <a:r>
              <a:rPr lang="en-US" sz="2200" dirty="0" err="1"/>
              <a:t>neighbour</a:t>
            </a:r>
            <a:r>
              <a:rPr lang="en-US" sz="2200" dirty="0"/>
              <a:t>, and now look for a vertex with </a:t>
            </a:r>
            <a:r>
              <a:rPr lang="en-US" sz="2200" dirty="0" err="1"/>
              <a:t>dist</a:t>
            </a:r>
            <a:r>
              <a:rPr lang="en-US" sz="2200" dirty="0"/>
              <a:t>=8.</a:t>
            </a:r>
          </a:p>
        </p:txBody>
      </p:sp>
    </p:spTree>
    <p:extLst>
      <p:ext uri="{BB962C8B-B14F-4D97-AF65-F5344CB8AC3E}">
        <p14:creationId xmlns:p14="http://schemas.microsoft.com/office/powerpoint/2010/main" val="412670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A* algorithm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A* - an algorithm that uses estimated distance to a target.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u="sng" dirty="0"/>
              <a:t>Fact</a:t>
            </a:r>
            <a:r>
              <a:rPr lang="en-US" sz="2200" dirty="0"/>
              <a:t>: even if we don’t know the distance exactly, A* can find a target faster than BFS/DFS.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Let’s look at the A* algorithm.</a:t>
            </a:r>
          </a:p>
        </p:txBody>
      </p:sp>
    </p:spTree>
    <p:extLst>
      <p:ext uri="{BB962C8B-B14F-4D97-AF65-F5344CB8AC3E}">
        <p14:creationId xmlns:p14="http://schemas.microsoft.com/office/powerpoint/2010/main" val="403105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A* algorithm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u="sng" dirty="0"/>
              <a:t>Input</a:t>
            </a:r>
            <a:r>
              <a:rPr lang="en-US" sz="2200" dirty="0"/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200" dirty="0"/>
              <a:t>Graph G = (V,E),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200" dirty="0"/>
              <a:t>a starting node, a target node, 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200" dirty="0"/>
              <a:t>h(v) – estimated distance from v to target for every node </a:t>
            </a:r>
            <a:r>
              <a:rPr lang="en-US" sz="2200" dirty="0" err="1"/>
              <a:t>v.h</a:t>
            </a: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200" dirty="0"/>
              <a:t>h stands for heuristic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u="sng" dirty="0"/>
              <a:t>Goal</a:t>
            </a:r>
            <a:r>
              <a:rPr lang="en-US" sz="2200" dirty="0"/>
              <a:t>: find a path from start to target</a:t>
            </a:r>
          </a:p>
        </p:txBody>
      </p:sp>
    </p:spTree>
    <p:extLst>
      <p:ext uri="{BB962C8B-B14F-4D97-AF65-F5344CB8AC3E}">
        <p14:creationId xmlns:p14="http://schemas.microsoft.com/office/powerpoint/2010/main" val="424036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A*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r>
              <a:rPr lang="en-US" sz="1800" u="sng" dirty="0"/>
              <a:t>A* (Node start, Node target)</a:t>
            </a:r>
            <a:r>
              <a:rPr lang="en-US" sz="1800" dirty="0"/>
              <a:t>: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For each node define: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Ø"/>
              <a:defRPr/>
            </a:pPr>
            <a:r>
              <a:rPr lang="en-US" sz="1800" dirty="0"/>
              <a:t>g(v) - distance travelled from start to v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Ø"/>
              <a:defRPr/>
            </a:pPr>
            <a:r>
              <a:rPr lang="en-US" sz="1800" dirty="0"/>
              <a:t>h(v) – estimated distance from v to target - heuristic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Ø"/>
              <a:defRPr/>
            </a:pPr>
            <a:r>
              <a:rPr lang="en-US" sz="1800" dirty="0"/>
              <a:t>f(v) = g(v) + h(v)</a:t>
            </a:r>
            <a:br>
              <a:rPr lang="en-US" sz="1800" dirty="0"/>
            </a:br>
            <a:endParaRPr lang="en-US" sz="1800" dirty="0"/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Let </a:t>
            </a:r>
            <a:r>
              <a:rPr lang="en-US" sz="1800" u="sng" dirty="0" err="1"/>
              <a:t>OpenQueue</a:t>
            </a:r>
            <a:r>
              <a:rPr lang="en-US" sz="1800" dirty="0"/>
              <a:t> be a Priority Queue ordering vertices by f(v), min goes out first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Will be used to hold nodes that are currently processed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Let </a:t>
            </a:r>
            <a:r>
              <a:rPr lang="en-US" sz="1800" u="sng" dirty="0" err="1"/>
              <a:t>ClosedSet</a:t>
            </a:r>
            <a:r>
              <a:rPr lang="en-US" sz="1800" dirty="0"/>
              <a:t> be a Set 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Will be used to hold nodes that have already been processed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Probably implemented using HashSet.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We’ll discuss Sets and </a:t>
            </a:r>
            <a:r>
              <a:rPr lang="en-US" sz="1800" dirty="0" err="1"/>
              <a:t>HashSets</a:t>
            </a:r>
            <a:r>
              <a:rPr lang="en-US" sz="1800" dirty="0"/>
              <a:t> in a bit.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For now, </a:t>
            </a:r>
            <a:r>
              <a:rPr lang="en-US" sz="1800" u="sng" dirty="0" err="1"/>
              <a:t>ClosedSet</a:t>
            </a:r>
            <a:r>
              <a:rPr lang="en-US" sz="1800" dirty="0"/>
              <a:t> is just a Set, supporting the operations: insert, remove, find</a:t>
            </a:r>
          </a:p>
          <a:p>
            <a:pPr>
              <a:spcAft>
                <a:spcPts val="80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2445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A* (Node start, Node target)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spcAft>
                <a:spcPts val="400"/>
              </a:spcAft>
              <a:buFont typeface="+mj-lt"/>
              <a:buAutoNum type="arabicPeriod"/>
              <a:defRPr/>
            </a:pPr>
            <a:r>
              <a:rPr lang="en-US" sz="1900" dirty="0" err="1">
                <a:latin typeface="Albany"/>
                <a:cs typeface="Aharoni" panose="02010803020104030203" pitchFamily="2" charset="-79"/>
              </a:rPr>
              <a:t>OpenQueue.add</a:t>
            </a:r>
            <a:r>
              <a:rPr lang="en-US" sz="1900" dirty="0">
                <a:latin typeface="Albany"/>
                <a:cs typeface="Aharoni" panose="02010803020104030203" pitchFamily="2" charset="-79"/>
              </a:rPr>
              <a:t>(start)</a:t>
            </a:r>
          </a:p>
          <a:p>
            <a:pPr marL="342900" indent="-342900">
              <a:spcAft>
                <a:spcPts val="400"/>
              </a:spcAft>
              <a:buFont typeface="+mj-lt"/>
              <a:buAutoNum type="arabicPeriod"/>
              <a:defRPr/>
            </a:pPr>
            <a:r>
              <a:rPr lang="en-US" sz="1900" dirty="0">
                <a:latin typeface="Albany"/>
                <a:cs typeface="Aharoni" panose="02010803020104030203" pitchFamily="2" charset="-79"/>
              </a:rPr>
              <a:t>while (</a:t>
            </a:r>
            <a:r>
              <a:rPr lang="en-US" sz="1900" dirty="0" err="1">
                <a:latin typeface="Albany"/>
                <a:cs typeface="Aharoni" panose="02010803020104030203" pitchFamily="2" charset="-79"/>
              </a:rPr>
              <a:t>OpenQueue</a:t>
            </a:r>
            <a:r>
              <a:rPr lang="en-US" sz="1900" dirty="0">
                <a:latin typeface="Albany"/>
                <a:cs typeface="Aharoni" panose="02010803020104030203" pitchFamily="2" charset="-79"/>
              </a:rPr>
              <a:t> is not empty)</a:t>
            </a:r>
          </a:p>
          <a:p>
            <a:pPr lvl="1" indent="0">
              <a:spcAft>
                <a:spcPts val="400"/>
              </a:spcAft>
              <a:buNone/>
              <a:defRPr/>
            </a:pPr>
            <a:r>
              <a:rPr lang="en-US" sz="1900" dirty="0">
                <a:latin typeface="Albany"/>
                <a:cs typeface="Aharoni" panose="02010803020104030203" pitchFamily="2" charset="-79"/>
              </a:rPr>
              <a:t>2.1 v = </a:t>
            </a:r>
            <a:r>
              <a:rPr lang="en-US" sz="1900" dirty="0" err="1">
                <a:latin typeface="Albany"/>
                <a:cs typeface="Aharoni" panose="02010803020104030203" pitchFamily="2" charset="-79"/>
              </a:rPr>
              <a:t>OpenQueue.getMin</a:t>
            </a:r>
            <a:r>
              <a:rPr lang="en-US" sz="1900" dirty="0">
                <a:latin typeface="Albany"/>
                <a:cs typeface="Aharoni" panose="02010803020104030203" pitchFamily="2" charset="-79"/>
              </a:rPr>
              <a:t>()  -- // min w.r.t f(v) takes O(1) time</a:t>
            </a:r>
          </a:p>
          <a:p>
            <a:pPr lvl="1" indent="0">
              <a:spcAft>
                <a:spcPts val="400"/>
              </a:spcAft>
              <a:buNone/>
              <a:defRPr/>
            </a:pPr>
            <a:r>
              <a:rPr lang="en-US" sz="1900" dirty="0">
                <a:latin typeface="Albany"/>
                <a:cs typeface="Aharoni" panose="02010803020104030203" pitchFamily="2" charset="-79"/>
              </a:rPr>
              <a:t>2.2 for each </a:t>
            </a:r>
            <a:r>
              <a:rPr lang="en-US" sz="1900" dirty="0" err="1">
                <a:latin typeface="Albany"/>
                <a:cs typeface="Aharoni" panose="02010803020104030203" pitchFamily="2" charset="-79"/>
              </a:rPr>
              <a:t>u∈v.neighbours</a:t>
            </a:r>
            <a:r>
              <a:rPr lang="en-US" sz="1900" dirty="0">
                <a:latin typeface="Albany"/>
                <a:cs typeface="Aharoni" panose="02010803020104030203" pitchFamily="2" charset="-79"/>
              </a:rPr>
              <a:t>() do</a:t>
            </a:r>
          </a:p>
          <a:p>
            <a:pPr lvl="2" indent="0">
              <a:spcAft>
                <a:spcPts val="400"/>
              </a:spcAft>
              <a:buNone/>
              <a:defRPr/>
            </a:pPr>
            <a:r>
              <a:rPr lang="en-US" sz="1900" dirty="0">
                <a:latin typeface="Albany"/>
                <a:cs typeface="Aharoni" panose="02010803020104030203" pitchFamily="2" charset="-79"/>
              </a:rPr>
              <a:t>2.2.1 if u is a target</a:t>
            </a:r>
          </a:p>
          <a:p>
            <a:pPr lvl="3" indent="0">
              <a:spcAft>
                <a:spcPts val="400"/>
              </a:spcAft>
              <a:buNone/>
              <a:defRPr/>
            </a:pPr>
            <a:r>
              <a:rPr lang="en-US" sz="1900" dirty="0">
                <a:latin typeface="Albany"/>
                <a:cs typeface="Aharoni" panose="02010803020104030203" pitchFamily="2" charset="-79"/>
              </a:rPr>
              <a:t>Set g(u) = g(v) + 1, set </a:t>
            </a:r>
            <a:r>
              <a:rPr lang="en-US" sz="1900" dirty="0" err="1">
                <a:latin typeface="Albany"/>
                <a:cs typeface="Aharoni" panose="02010803020104030203" pitchFamily="2" charset="-79"/>
              </a:rPr>
              <a:t>u.parent</a:t>
            </a:r>
            <a:r>
              <a:rPr lang="en-US" sz="1900" dirty="0">
                <a:latin typeface="Albany"/>
                <a:cs typeface="Aharoni" panose="02010803020104030203" pitchFamily="2" charset="-79"/>
              </a:rPr>
              <a:t> = v</a:t>
            </a:r>
          </a:p>
          <a:p>
            <a:pPr lvl="3" indent="0">
              <a:spcAft>
                <a:spcPts val="400"/>
              </a:spcAft>
              <a:buNone/>
              <a:defRPr/>
            </a:pPr>
            <a:r>
              <a:rPr lang="en-US" sz="1900" dirty="0">
                <a:latin typeface="Albany"/>
                <a:cs typeface="Aharoni" panose="02010803020104030203" pitchFamily="2" charset="-79"/>
              </a:rPr>
              <a:t>Return u</a:t>
            </a:r>
          </a:p>
          <a:p>
            <a:pPr lvl="2" indent="0">
              <a:spcAft>
                <a:spcPts val="400"/>
              </a:spcAft>
              <a:buNone/>
              <a:defRPr/>
            </a:pPr>
            <a:r>
              <a:rPr lang="en-US" sz="1900" dirty="0">
                <a:latin typeface="Albany"/>
                <a:cs typeface="Aharoni" panose="02010803020104030203" pitchFamily="2" charset="-79"/>
              </a:rPr>
              <a:t>2.2.2 Otherwise:		</a:t>
            </a:r>
          </a:p>
          <a:p>
            <a:pPr lvl="3" indent="0">
              <a:spcAft>
                <a:spcPts val="400"/>
              </a:spcAft>
              <a:buNone/>
              <a:defRPr/>
            </a:pPr>
            <a:r>
              <a:rPr lang="en-US" sz="1900" dirty="0">
                <a:latin typeface="Albany"/>
                <a:cs typeface="Aharoni" panose="02010803020104030203" pitchFamily="2" charset="-79"/>
              </a:rPr>
              <a:t>If u is already in </a:t>
            </a:r>
            <a:r>
              <a:rPr lang="en-US" sz="1900" dirty="0" err="1">
                <a:latin typeface="Albany"/>
                <a:cs typeface="Aharoni" panose="02010803020104030203" pitchFamily="2" charset="-79"/>
              </a:rPr>
              <a:t>OpenQueue</a:t>
            </a:r>
            <a:r>
              <a:rPr lang="en-US" sz="1900" dirty="0">
                <a:latin typeface="Albany"/>
                <a:cs typeface="Aharoni" panose="02010803020104030203" pitchFamily="2" charset="-79"/>
              </a:rPr>
              <a:t> </a:t>
            </a:r>
            <a:r>
              <a:rPr lang="en-US" sz="1900" i="1" dirty="0">
                <a:latin typeface="Albany"/>
                <a:cs typeface="Aharoni" panose="02010803020104030203" pitchFamily="2" charset="-79"/>
              </a:rPr>
              <a:t>with a higher f(u)</a:t>
            </a:r>
            <a:r>
              <a:rPr lang="en-US" sz="1900" dirty="0">
                <a:latin typeface="Albany"/>
                <a:cs typeface="Aharoni" panose="02010803020104030203" pitchFamily="2" charset="-79"/>
              </a:rPr>
              <a:t>, then update f(u)</a:t>
            </a:r>
          </a:p>
          <a:p>
            <a:pPr lvl="3" indent="0">
              <a:spcAft>
                <a:spcPts val="400"/>
              </a:spcAft>
              <a:buNone/>
              <a:defRPr/>
            </a:pPr>
            <a:r>
              <a:rPr lang="en-US" sz="1900" dirty="0">
                <a:latin typeface="Albany"/>
                <a:cs typeface="Aharoni" panose="02010803020104030203" pitchFamily="2" charset="-79"/>
              </a:rPr>
              <a:t>Else if u is in the </a:t>
            </a:r>
            <a:r>
              <a:rPr lang="en-US" sz="1900" dirty="0" err="1">
                <a:latin typeface="Albany"/>
                <a:cs typeface="Aharoni" panose="02010803020104030203" pitchFamily="2" charset="-79"/>
              </a:rPr>
              <a:t>ClosedSet</a:t>
            </a:r>
            <a:r>
              <a:rPr lang="en-US" sz="1900" dirty="0">
                <a:latin typeface="Albany"/>
                <a:cs typeface="Aharoni" panose="02010803020104030203" pitchFamily="2" charset="-79"/>
              </a:rPr>
              <a:t> </a:t>
            </a:r>
            <a:r>
              <a:rPr lang="en-US" sz="1900" i="1" dirty="0">
                <a:latin typeface="Albany"/>
                <a:cs typeface="Aharoni" panose="02010803020104030203" pitchFamily="2" charset="-79"/>
              </a:rPr>
              <a:t>with a higher f(u)</a:t>
            </a:r>
            <a:r>
              <a:rPr lang="en-US" sz="1900" dirty="0">
                <a:latin typeface="Albany"/>
                <a:cs typeface="Aharoni" panose="02010803020104030203" pitchFamily="2" charset="-79"/>
              </a:rPr>
              <a:t>, </a:t>
            </a:r>
            <a:r>
              <a:rPr lang="en-US" sz="1900" i="1" dirty="0">
                <a:latin typeface="Albany"/>
                <a:cs typeface="Aharoni" panose="02010803020104030203" pitchFamily="2" charset="-79"/>
              </a:rPr>
              <a:t>then update f(u)</a:t>
            </a:r>
            <a:r>
              <a:rPr lang="en-US" sz="1900" dirty="0">
                <a:latin typeface="Albany"/>
                <a:cs typeface="Aharoni" panose="02010803020104030203" pitchFamily="2" charset="-79"/>
              </a:rPr>
              <a:t> and move it to </a:t>
            </a:r>
            <a:r>
              <a:rPr lang="en-US" sz="1900" dirty="0" err="1">
                <a:latin typeface="Albany"/>
                <a:cs typeface="Aharoni" panose="02010803020104030203" pitchFamily="2" charset="-79"/>
              </a:rPr>
              <a:t>OpenQueue</a:t>
            </a:r>
            <a:endParaRPr lang="en-US" sz="1900" dirty="0">
              <a:latin typeface="Albany"/>
              <a:cs typeface="Aharoni" panose="02010803020104030203" pitchFamily="2" charset="-79"/>
            </a:endParaRPr>
          </a:p>
          <a:p>
            <a:pPr lvl="3" indent="0">
              <a:spcAft>
                <a:spcPts val="400"/>
              </a:spcAft>
              <a:buNone/>
              <a:defRPr/>
            </a:pPr>
            <a:r>
              <a:rPr lang="en-US" sz="1900" dirty="0">
                <a:latin typeface="Albany"/>
                <a:cs typeface="Aharoni" panose="02010803020104030203" pitchFamily="2" charset="-79"/>
              </a:rPr>
              <a:t>Otherwise add u to </a:t>
            </a:r>
            <a:r>
              <a:rPr lang="en-US" sz="1900" dirty="0" err="1">
                <a:latin typeface="Albany"/>
                <a:cs typeface="Aharoni" panose="02010803020104030203" pitchFamily="2" charset="-79"/>
              </a:rPr>
              <a:t>OpenQueue</a:t>
            </a:r>
            <a:endParaRPr lang="en-US" sz="1900" dirty="0">
              <a:latin typeface="Albany"/>
              <a:cs typeface="Aharoni" panose="02010803020104030203" pitchFamily="2" charset="-79"/>
            </a:endParaRPr>
          </a:p>
          <a:p>
            <a:pPr lvl="2" indent="0">
              <a:spcAft>
                <a:spcPts val="400"/>
              </a:spcAft>
              <a:buNone/>
              <a:defRPr/>
            </a:pPr>
            <a:r>
              <a:rPr lang="en-US" sz="1900" dirty="0">
                <a:latin typeface="Albany"/>
                <a:cs typeface="Aharoni" panose="02010803020104030203" pitchFamily="2" charset="-79"/>
              </a:rPr>
              <a:t>2.2.3 In all three cases in 2.2.2 set </a:t>
            </a:r>
            <a:r>
              <a:rPr lang="en-US" sz="1900" dirty="0" err="1">
                <a:latin typeface="Albany"/>
                <a:cs typeface="Aharoni" panose="02010803020104030203" pitchFamily="2" charset="-79"/>
              </a:rPr>
              <a:t>u.parent</a:t>
            </a:r>
            <a:r>
              <a:rPr lang="en-US" sz="1900" dirty="0">
                <a:latin typeface="Albany"/>
                <a:cs typeface="Aharoni" panose="02010803020104030203" pitchFamily="2" charset="-79"/>
              </a:rPr>
              <a:t> = v</a:t>
            </a:r>
          </a:p>
          <a:p>
            <a:pPr lvl="1" indent="0">
              <a:spcAft>
                <a:spcPts val="400"/>
              </a:spcAft>
              <a:buNone/>
              <a:defRPr/>
            </a:pPr>
            <a:r>
              <a:rPr lang="en-US" sz="1900" dirty="0">
                <a:latin typeface="Albany"/>
                <a:cs typeface="Aharoni" panose="02010803020104030203" pitchFamily="2" charset="-79"/>
              </a:rPr>
              <a:t>2.3 Move v to </a:t>
            </a:r>
            <a:r>
              <a:rPr lang="en-US" sz="1900" dirty="0" err="1">
                <a:latin typeface="Albany"/>
                <a:cs typeface="Aharoni" panose="02010803020104030203" pitchFamily="2" charset="-79"/>
              </a:rPr>
              <a:t>ClosedSet</a:t>
            </a:r>
            <a:endParaRPr lang="en-US" sz="1900" dirty="0">
              <a:latin typeface="Albany"/>
              <a:cs typeface="Aharoni" panose="02010803020104030203" pitchFamily="2" charset="-79"/>
            </a:endParaRPr>
          </a:p>
          <a:p>
            <a:pPr lvl="2" indent="0">
              <a:spcAft>
                <a:spcPts val="400"/>
              </a:spcAft>
              <a:buNone/>
              <a:defRPr/>
            </a:pPr>
            <a:endParaRPr lang="en-US" sz="1900" dirty="0">
              <a:latin typeface="Albany"/>
              <a:cs typeface="Aharoni" panose="02010803020104030203" pitchFamily="2" charset="-79"/>
            </a:endParaRPr>
          </a:p>
          <a:p>
            <a:pPr marL="342900" indent="-342900">
              <a:spcAft>
                <a:spcPts val="400"/>
              </a:spcAft>
              <a:buFont typeface="+mj-lt"/>
              <a:buAutoNum type="arabicPeriod"/>
              <a:defRPr/>
            </a:pPr>
            <a:endParaRPr lang="en-US" sz="1900" dirty="0">
              <a:latin typeface="Albany"/>
              <a:cs typeface="Aharoni" panose="02010803020104030203" pitchFamily="2" charset="-79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F571BE-708E-4E2E-8146-36851AA3E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289" y="2967343"/>
            <a:ext cx="4800560" cy="699786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If </a:t>
            </a:r>
            <a:r>
              <a:rPr lang="en-US" altLang="en-US" sz="2000" i="1" dirty="0"/>
              <a:t>h(v)=0</a:t>
            </a:r>
            <a:r>
              <a:rPr lang="en-US" altLang="en-US" sz="2000" dirty="0"/>
              <a:t> for all v with min-</a:t>
            </a:r>
            <a:r>
              <a:rPr lang="en-US" altLang="en-US" sz="2000" dirty="0" err="1"/>
              <a:t>PriorityQueue</a:t>
            </a:r>
            <a:r>
              <a:rPr lang="en-US" altLang="en-US" sz="2000" dirty="0"/>
              <a:t>,</a:t>
            </a:r>
          </a:p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we get the </a:t>
            </a:r>
            <a:r>
              <a:rPr lang="en-US" altLang="en-US" sz="2000" b="1" dirty="0">
                <a:solidFill>
                  <a:srgbClr val="AE1281"/>
                </a:solidFill>
              </a:rPr>
              <a:t>BFS</a:t>
            </a:r>
            <a:r>
              <a:rPr lang="en-US" altLang="en-US" sz="2000" dirty="0"/>
              <a:t> algorithm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EAFF88-D000-406C-96C4-315D3E6C8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144" y="1887827"/>
            <a:ext cx="5221705" cy="699786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If </a:t>
            </a:r>
            <a:r>
              <a:rPr lang="en-US" altLang="en-US" i="1" dirty="0"/>
              <a:t>h(v)=0</a:t>
            </a:r>
            <a:r>
              <a:rPr lang="en-US" altLang="en-US" dirty="0"/>
              <a:t> for all v, and we use max-</a:t>
            </a:r>
            <a:r>
              <a:rPr lang="en-US" altLang="en-US" dirty="0" err="1"/>
              <a:t>PriorityQueue</a:t>
            </a:r>
            <a:r>
              <a:rPr lang="en-US" altLang="en-US" dirty="0"/>
              <a:t>,</a:t>
            </a:r>
          </a:p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we get the </a:t>
            </a:r>
            <a:r>
              <a:rPr lang="en-US" altLang="en-US" b="1" dirty="0">
                <a:solidFill>
                  <a:srgbClr val="AE1281"/>
                </a:solidFill>
              </a:rPr>
              <a:t>DFS</a:t>
            </a:r>
            <a:r>
              <a:rPr lang="en-US" altLang="en-US" dirty="0"/>
              <a:t> algorithm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031D20-B426-4514-85BD-4433CE907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379" y="4132201"/>
            <a:ext cx="3609474" cy="699786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If </a:t>
            </a:r>
            <a:r>
              <a:rPr lang="en-US" altLang="en-US" sz="2000" i="1" dirty="0"/>
              <a:t>h(v)=</a:t>
            </a:r>
            <a:r>
              <a:rPr lang="en-US" altLang="en-US" sz="2000" i="1" dirty="0" err="1"/>
              <a:t>dist</a:t>
            </a:r>
            <a:r>
              <a:rPr lang="en-US" altLang="en-US" sz="2000" i="1" dirty="0"/>
              <a:t>(</a:t>
            </a:r>
            <a:r>
              <a:rPr lang="en-US" altLang="en-US" sz="2000" i="1" dirty="0" err="1"/>
              <a:t>v,target</a:t>
            </a:r>
            <a:r>
              <a:rPr lang="en-US" altLang="en-US" sz="2000" i="1" dirty="0"/>
              <a:t>)</a:t>
            </a:r>
            <a:r>
              <a:rPr lang="en-US" altLang="en-US" sz="2000" dirty="0"/>
              <a:t> for all v, </a:t>
            </a:r>
          </a:p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we go straight to the target</a:t>
            </a:r>
          </a:p>
        </p:txBody>
      </p:sp>
    </p:spTree>
    <p:extLst>
      <p:ext uri="{BB962C8B-B14F-4D97-AF65-F5344CB8AC3E}">
        <p14:creationId xmlns:p14="http://schemas.microsoft.com/office/powerpoint/2010/main" val="57071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4238719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A* </a:t>
            </a:r>
            <a:r>
              <a:rPr lang="en-US" altLang="he-IL"/>
              <a:t>with admissible </a:t>
            </a:r>
            <a:r>
              <a:rPr lang="en-CA" dirty="0"/>
              <a:t>heuristics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r>
              <a:rPr lang="en-US" sz="2200" u="sng" dirty="0">
                <a:latin typeface="Albany"/>
                <a:cs typeface="Aharoni" panose="02010803020104030203" pitchFamily="2" charset="-79"/>
              </a:rPr>
              <a:t>Theorem</a:t>
            </a:r>
            <a:r>
              <a:rPr lang="en-US" sz="2200" dirty="0">
                <a:latin typeface="Albany"/>
                <a:cs typeface="Aharoni" panose="02010803020104030203" pitchFamily="2" charset="-79"/>
              </a:rPr>
              <a:t>: if we use min-</a:t>
            </a:r>
            <a:r>
              <a:rPr lang="en-US" sz="2200" dirty="0" err="1">
                <a:latin typeface="Albany"/>
                <a:cs typeface="Aharoni" panose="02010803020104030203" pitchFamily="2" charset="-79"/>
              </a:rPr>
              <a:t>PriorityQueue</a:t>
            </a:r>
            <a:r>
              <a:rPr lang="en-US" sz="2200" dirty="0">
                <a:latin typeface="Albany"/>
                <a:cs typeface="Aharoni" panose="02010803020104030203" pitchFamily="2" charset="-79"/>
              </a:rPr>
              <a:t> and h(v) ≤ </a:t>
            </a:r>
            <a:r>
              <a:rPr lang="en-US" sz="2200" dirty="0" err="1">
                <a:latin typeface="Albany"/>
                <a:cs typeface="Aharoni" panose="02010803020104030203" pitchFamily="2" charset="-79"/>
              </a:rPr>
              <a:t>dist</a:t>
            </a:r>
            <a:r>
              <a:rPr lang="en-US" sz="2200" dirty="0">
                <a:latin typeface="Albany"/>
                <a:cs typeface="Aharoni" panose="02010803020104030203" pitchFamily="2" charset="-79"/>
              </a:rPr>
              <a:t>(v, target) for all v, then A* will *eventually* find the target.</a:t>
            </a:r>
          </a:p>
          <a:p>
            <a:pPr>
              <a:spcAft>
                <a:spcPts val="800"/>
              </a:spcAft>
              <a:defRPr/>
            </a:pPr>
            <a:endParaRPr lang="en-US" sz="2200" dirty="0">
              <a:latin typeface="Albany"/>
              <a:cs typeface="Aharoni" panose="02010803020104030203" pitchFamily="2" charset="-79"/>
            </a:endParaRPr>
          </a:p>
          <a:p>
            <a:pPr>
              <a:spcAft>
                <a:spcPts val="800"/>
              </a:spcAft>
              <a:defRPr/>
            </a:pPr>
            <a:r>
              <a:rPr lang="en-US" sz="2200" dirty="0">
                <a:latin typeface="Albany"/>
                <a:cs typeface="Aharoni" panose="02010803020104030203" pitchFamily="2" charset="-79"/>
              </a:rPr>
              <a:t>Note that *eventually* depends on: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eriod"/>
              <a:defRPr/>
            </a:pPr>
            <a:r>
              <a:rPr lang="en-US" sz="2200" dirty="0">
                <a:latin typeface="Albany"/>
                <a:cs typeface="Aharoni" panose="02010803020104030203" pitchFamily="2" charset="-79"/>
              </a:rPr>
              <a:t>Computing of h(v) – trade-off between efficiency and precision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eriod"/>
              <a:defRPr/>
            </a:pPr>
            <a:r>
              <a:rPr lang="en-US" sz="2200" dirty="0">
                <a:latin typeface="Albany"/>
                <a:cs typeface="Aharoni" panose="02010803020104030203" pitchFamily="2" charset="-79"/>
              </a:rPr>
              <a:t>Exact implementation of </a:t>
            </a:r>
            <a:r>
              <a:rPr lang="en-US" sz="2200" dirty="0" err="1">
                <a:latin typeface="Albany"/>
                <a:cs typeface="Aharoni" panose="02010803020104030203" pitchFamily="2" charset="-79"/>
              </a:rPr>
              <a:t>OpenQueue</a:t>
            </a:r>
            <a:r>
              <a:rPr lang="en-US" sz="2200" dirty="0">
                <a:latin typeface="Albany"/>
                <a:cs typeface="Aharoni" panose="02010803020104030203" pitchFamily="2" charset="-79"/>
              </a:rPr>
              <a:t>, </a:t>
            </a:r>
            <a:r>
              <a:rPr lang="en-US" sz="2200" dirty="0" err="1">
                <a:latin typeface="Albany"/>
                <a:cs typeface="Aharoni" panose="02010803020104030203" pitchFamily="2" charset="-79"/>
              </a:rPr>
              <a:t>ClosedSet</a:t>
            </a:r>
            <a:endParaRPr lang="en-US" sz="2200" dirty="0">
              <a:latin typeface="Albany"/>
              <a:cs typeface="Aharoni" panose="02010803020104030203" pitchFamily="2" charset="-79"/>
            </a:endParaRPr>
          </a:p>
          <a:p>
            <a:pPr marL="457200" indent="-457200">
              <a:spcAft>
                <a:spcPts val="800"/>
              </a:spcAft>
              <a:buFont typeface="+mj-lt"/>
              <a:buAutoNum type="arabicPeriod"/>
              <a:defRPr/>
            </a:pPr>
            <a:r>
              <a:rPr lang="en-US" sz="2200" dirty="0">
                <a:latin typeface="Albany"/>
                <a:cs typeface="Aharoni" panose="02010803020104030203" pitchFamily="2" charset="-79"/>
              </a:rPr>
              <a:t>How fast .equals() works.</a:t>
            </a:r>
            <a:br>
              <a:rPr lang="en-US" sz="2200" dirty="0">
                <a:latin typeface="Albany"/>
                <a:cs typeface="Aharoni" panose="02010803020104030203" pitchFamily="2" charset="-79"/>
              </a:rPr>
            </a:br>
            <a:endParaRPr lang="en-US" sz="2200" dirty="0">
              <a:latin typeface="Albany"/>
              <a:cs typeface="Aharoni" panose="02010803020104030203" pitchFamily="2" charset="-79"/>
            </a:endParaRPr>
          </a:p>
          <a:p>
            <a:pPr marL="457200" indent="-457200">
              <a:spcAft>
                <a:spcPts val="800"/>
              </a:spcAft>
              <a:buFont typeface="+mj-lt"/>
              <a:buAutoNum type="arabicPeriod"/>
              <a:defRPr/>
            </a:pPr>
            <a:r>
              <a:rPr lang="en-US" sz="2200" dirty="0">
                <a:latin typeface="Albany"/>
                <a:cs typeface="Aharoni" panose="02010803020104030203" pitchFamily="2" charset="-79"/>
              </a:rPr>
              <a:t>Size of the search space / total number of vertices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eriod"/>
              <a:defRPr/>
            </a:pPr>
            <a:r>
              <a:rPr lang="en-US" sz="2200" dirty="0">
                <a:latin typeface="Albany"/>
                <a:cs typeface="Aharoni" panose="02010803020104030203" pitchFamily="2" charset="-79"/>
              </a:rPr>
              <a:t>Memory used / size of each node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eriod"/>
              <a:defRPr/>
            </a:pPr>
            <a:endParaRPr lang="en-US" sz="2200" dirty="0">
              <a:latin typeface="Albany"/>
              <a:cs typeface="Aharoni" panose="02010803020104030203" pitchFamily="2" charset="-79"/>
            </a:endParaRPr>
          </a:p>
          <a:p>
            <a:pPr marL="457200" indent="-457200">
              <a:spcAft>
                <a:spcPts val="800"/>
              </a:spcAft>
              <a:buFont typeface="+mj-lt"/>
              <a:buAutoNum type="arabicPeriod"/>
              <a:defRPr/>
            </a:pPr>
            <a:r>
              <a:rPr lang="en-US" sz="2200" dirty="0">
                <a:latin typeface="Albany"/>
                <a:cs typeface="Aharoni" panose="02010803020104030203" pitchFamily="2" charset="-79"/>
              </a:rPr>
              <a:t>Some luck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7B229D-D52E-4C9F-87D6-50F874106033}"/>
              </a:ext>
            </a:extLst>
          </p:cNvPr>
          <p:cNvSpPr txBox="1"/>
          <p:nvPr/>
        </p:nvSpPr>
        <p:spPr>
          <a:xfrm>
            <a:off x="2709746" y="6512314"/>
            <a:ext cx="63364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lbany"/>
              </a:rPr>
              <a:t>(e.g., use randomness to compute h, or prune some branches in the computation)</a:t>
            </a:r>
            <a:endParaRPr lang="en-CA" sz="2200" dirty="0">
              <a:latin typeface="Albany"/>
            </a:endParaRPr>
          </a:p>
        </p:txBody>
      </p:sp>
    </p:spTree>
    <p:extLst>
      <p:ext uri="{BB962C8B-B14F-4D97-AF65-F5344CB8AC3E}">
        <p14:creationId xmlns:p14="http://schemas.microsoft.com/office/powerpoint/2010/main" val="77791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44DB6-A881-F33B-8645-6A93D6351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CB1B-58AF-5891-DB6A-1A154CD0DB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674F6-5A68-4DA9-D114-44BB19ADA0F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b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Variations on these algs</a:t>
            </a:r>
          </a:p>
        </p:txBody>
      </p:sp>
    </p:spTree>
    <p:extLst>
      <p:ext uri="{BB962C8B-B14F-4D97-AF65-F5344CB8AC3E}">
        <p14:creationId xmlns:p14="http://schemas.microsoft.com/office/powerpoint/2010/main" val="20996942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575D6-67F9-2797-7489-611D0ECF5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C84B-FBF7-B9F5-0524-04718A73B37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CA" dirty="0" err="1"/>
              <a:t>Bidirection</a:t>
            </a:r>
            <a:r>
              <a:rPr lang="en-CA" dirty="0"/>
              <a:t> </a:t>
            </a:r>
            <a:r>
              <a:rPr lang="en-CA" altLang="he-IL" dirty="0"/>
              <a:t>BFS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27793-7071-1304-11AC-619314FEA4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r>
              <a:rPr lang="en-US" sz="2400" dirty="0"/>
              <a:t>Simultaneously runs two BFS traversals</a:t>
            </a:r>
          </a:p>
          <a:p>
            <a:pPr marL="342900" indent="-342900">
              <a:spcAft>
                <a:spcPts val="800"/>
              </a:spcAft>
              <a:buFontTx/>
              <a:buChar char="-"/>
              <a:defRPr/>
            </a:pPr>
            <a:r>
              <a:rPr lang="en-US" sz="2400" dirty="0"/>
              <a:t>one from the start node</a:t>
            </a:r>
          </a:p>
          <a:p>
            <a:pPr marL="342900" indent="-342900">
              <a:spcAft>
                <a:spcPts val="800"/>
              </a:spcAft>
              <a:buFontTx/>
              <a:buChar char="-"/>
              <a:defRPr/>
            </a:pPr>
            <a:r>
              <a:rPr lang="en-US" sz="2400" dirty="0"/>
              <a:t>and one from the target node</a:t>
            </a:r>
          </a:p>
          <a:p>
            <a:pPr>
              <a:spcAft>
                <a:spcPts val="800"/>
              </a:spcAft>
              <a:defRPr/>
            </a:pPr>
            <a:r>
              <a:rPr lang="en-US" sz="2400" dirty="0"/>
              <a:t>Hope: find a node that is in both BFS trees of start</a:t>
            </a:r>
          </a:p>
          <a:p>
            <a:pPr>
              <a:spcAft>
                <a:spcPts val="800"/>
              </a:spcAft>
              <a:defRPr/>
            </a:pPr>
            <a:endParaRPr lang="en-US" sz="2400" dirty="0"/>
          </a:p>
          <a:p>
            <a:pPr>
              <a:spcAft>
                <a:spcPts val="800"/>
              </a:spcAft>
              <a:defRPr/>
            </a:pPr>
            <a:r>
              <a:rPr lang="en-US" sz="2400" dirty="0"/>
              <a:t>The algorithm is more efficient in terms of memory used:</a:t>
            </a:r>
          </a:p>
          <a:p>
            <a:pPr marL="342900" indent="-342900">
              <a:spcAft>
                <a:spcPts val="800"/>
              </a:spcAft>
              <a:buFontTx/>
              <a:buChar char="-"/>
              <a:defRPr/>
            </a:pPr>
            <a:r>
              <a:rPr lang="en-US" sz="2400" dirty="0"/>
              <a:t>The search space in reduced by finding the intersection point where the two searches meet</a:t>
            </a:r>
          </a:p>
          <a:p>
            <a:pPr marL="342900" indent="-342900">
              <a:spcAft>
                <a:spcPts val="800"/>
              </a:spcAft>
              <a:buFontTx/>
              <a:buChar char="-"/>
              <a:defRPr/>
            </a:pPr>
            <a:r>
              <a:rPr lang="en-US" sz="2400" dirty="0"/>
              <a:t>Typically, the exploration requires roughly half the length from each side</a:t>
            </a:r>
            <a:endParaRPr lang="en-US" sz="2200" dirty="0">
              <a:latin typeface="Albany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7548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EC4B7-E109-40F7-F201-ADB92B964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E848-A7E9-762A-1363-2B06B6A5B0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CA" dirty="0"/>
              <a:t>IDA* - Iterative Deepening A*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A8DF2-37EF-8335-66ED-A3C0C49CC7C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r>
              <a:rPr lang="en-US" sz="2400" dirty="0"/>
              <a:t>Combines A* with DFS. The high-level idea is</a:t>
            </a:r>
          </a:p>
          <a:p>
            <a:pPr marL="342900" indent="-342900">
              <a:spcAft>
                <a:spcPts val="800"/>
              </a:spcAft>
              <a:buFontTx/>
              <a:buChar char="-"/>
              <a:defRPr/>
            </a:pPr>
            <a:r>
              <a:rPr lang="en-US" sz="2400" dirty="0"/>
              <a:t>set a threshold T</a:t>
            </a:r>
          </a:p>
          <a:p>
            <a:pPr marL="342900" indent="-342900">
              <a:spcAft>
                <a:spcPts val="800"/>
              </a:spcAft>
              <a:buFontTx/>
              <a:buChar char="-"/>
              <a:defRPr/>
            </a:pPr>
            <a:r>
              <a:rPr lang="en-US" sz="2400" dirty="0"/>
              <a:t>run DFS algorithm but stop at the nodes for which g(v)+h(v)&gt;T</a:t>
            </a:r>
          </a:p>
          <a:p>
            <a:pPr marL="342900" indent="-342900">
              <a:spcAft>
                <a:spcPts val="800"/>
              </a:spcAft>
              <a:buFontTx/>
              <a:buChar char="-"/>
              <a:defRPr/>
            </a:pPr>
            <a:r>
              <a:rPr lang="en-US" sz="2400" dirty="0"/>
              <a:t>Increase T gradually until the target </a:t>
            </a:r>
            <a:r>
              <a:rPr lang="en-US" sz="2400"/>
              <a:t>is found</a:t>
            </a:r>
            <a:endParaRPr lang="en-US" sz="2400" dirty="0"/>
          </a:p>
          <a:p>
            <a:pPr marL="342900" indent="-342900">
              <a:spcAft>
                <a:spcPts val="800"/>
              </a:spcAft>
              <a:buFontTx/>
              <a:buChar char="-"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244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Some tips for the project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spcAft>
                <a:spcPts val="800"/>
              </a:spcAft>
              <a:buFont typeface="+mj-lt"/>
              <a:buAutoNum type="arabicPeriod"/>
              <a:defRPr/>
            </a:pPr>
            <a:r>
              <a:rPr lang="en-US" sz="1800" dirty="0"/>
              <a:t>For </a:t>
            </a:r>
            <a:r>
              <a:rPr lang="en-US" sz="1800" u="sng" dirty="0" err="1"/>
              <a:t>OpenQueue</a:t>
            </a:r>
            <a:r>
              <a:rPr lang="en-US" sz="1800" dirty="0"/>
              <a:t> use Priority Queue ordering vertices by f(v), min goes out first.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  <a:defRPr/>
            </a:pPr>
            <a:r>
              <a:rPr lang="en-US" sz="1800" u="sng" dirty="0"/>
              <a:t>For </a:t>
            </a:r>
            <a:r>
              <a:rPr lang="en-US" sz="1800" u="sng" dirty="0" err="1"/>
              <a:t>ClosedSet</a:t>
            </a:r>
            <a:r>
              <a:rPr lang="en-US" sz="1800" dirty="0"/>
              <a:t> use a HashSet. 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  <a:defRPr/>
            </a:pPr>
            <a:endParaRPr lang="en-US" sz="1800" dirty="0"/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  <a:defRPr/>
            </a:pPr>
            <a:r>
              <a:rPr lang="en-US" sz="1800" dirty="0"/>
              <a:t>Start with the most basic implementation of the puzzle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  <a:defRPr/>
            </a:pPr>
            <a:endParaRPr lang="en-US" sz="1800" dirty="0"/>
          </a:p>
          <a:p>
            <a:pPr marL="342900" indent="-342900">
              <a:spcAft>
                <a:spcPts val="800"/>
              </a:spcAft>
              <a:buAutoNum type="arabicPeriod"/>
              <a:defRPr/>
            </a:pPr>
            <a:r>
              <a:rPr lang="en-US" sz="1800" dirty="0"/>
              <a:t>Implement </a:t>
            </a:r>
            <a:r>
              <a:rPr lang="en-US" sz="1800" dirty="0" err="1"/>
              <a:t>hashCode</a:t>
            </a:r>
            <a:r>
              <a:rPr lang="en-US" sz="1800" dirty="0"/>
              <a:t>() for your nodes, and use them to quickly check if two vertices are equal.</a:t>
            </a:r>
          </a:p>
          <a:p>
            <a:pPr marL="342900" indent="-342900">
              <a:spcAft>
                <a:spcPts val="800"/>
              </a:spcAft>
              <a:buAutoNum type="arabicPeriod"/>
              <a:defRPr/>
            </a:pPr>
            <a:r>
              <a:rPr lang="en-US" sz="1800" dirty="0"/>
              <a:t>Consider computing hash in the constructor and just return the value in </a:t>
            </a:r>
            <a:r>
              <a:rPr lang="en-US" sz="1800" dirty="0" err="1"/>
              <a:t>hashCode</a:t>
            </a:r>
            <a:r>
              <a:rPr lang="en-US" sz="1800" dirty="0"/>
              <a:t>().</a:t>
            </a:r>
            <a:br>
              <a:rPr lang="en-US" sz="1800" dirty="0"/>
            </a:br>
            <a:endParaRPr lang="en-US" sz="1800" dirty="0"/>
          </a:p>
          <a:p>
            <a:pPr marL="342900" indent="-342900">
              <a:spcAft>
                <a:spcPts val="800"/>
              </a:spcAft>
              <a:buAutoNum type="arabicPeriod"/>
              <a:defRPr/>
            </a:pPr>
            <a:r>
              <a:rPr lang="en-US" sz="1800" dirty="0"/>
              <a:t>Some of you will probably see </a:t>
            </a:r>
            <a:r>
              <a:rPr lang="en-US" sz="1800" dirty="0" err="1"/>
              <a:t>OutOfMemoryError</a:t>
            </a:r>
            <a:r>
              <a:rPr lang="en-US" sz="1800" dirty="0"/>
              <a:t>. Try saving the memory in the representation of the cube</a:t>
            </a:r>
          </a:p>
          <a:p>
            <a:pPr marL="342900" indent="-342900">
              <a:spcAft>
                <a:spcPts val="800"/>
              </a:spcAft>
              <a:buAutoNum type="arabicPeriod"/>
              <a:defRPr/>
            </a:pPr>
            <a:r>
              <a:rPr lang="en-US" sz="1800" dirty="0"/>
              <a:t>You may consider trying to find some intermediate steps, e.g., solve only first row.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Good luck!</a:t>
            </a:r>
          </a:p>
          <a:p>
            <a:pPr>
              <a:spcAft>
                <a:spcPts val="800"/>
              </a:spcAft>
              <a:defRPr/>
            </a:pPr>
            <a:endParaRPr lang="en-US" sz="1800" dirty="0"/>
          </a:p>
          <a:p>
            <a:pPr>
              <a:spcAft>
                <a:spcPts val="800"/>
              </a:spcAft>
              <a:defRPr/>
            </a:pPr>
            <a:endParaRPr lang="en-US" sz="1800" dirty="0"/>
          </a:p>
        </p:txBody>
      </p:sp>
      <p:pic>
        <p:nvPicPr>
          <p:cNvPr id="1026" name="Picture 2" descr="May The Force Be With You | Know Your Meme">
            <a:extLst>
              <a:ext uri="{FF2B5EF4-FFF2-40B4-BE49-F238E27FC236}">
                <a16:creationId xmlns:a16="http://schemas.microsoft.com/office/drawing/2014/main" id="{BA2E8B38-E02C-4BE2-A693-17B7335A1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75094" cy="383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71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 anchorCtr="1"/>
          <a:lstStyle/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Final project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97335" y="1949042"/>
            <a:ext cx="8855643" cy="4763155"/>
          </a:xfrm>
        </p:spPr>
        <p:txBody>
          <a:bodyPr/>
          <a:lstStyle/>
          <a:p>
            <a:r>
              <a:rPr lang="en-US" altLang="he-IL" sz="1800" dirty="0"/>
              <a:t>For the final project you will write a solver for Rubiks cube.</a:t>
            </a:r>
          </a:p>
          <a:p>
            <a:r>
              <a:rPr lang="en-US" altLang="he-IL" sz="1800" dirty="0"/>
              <a:t>You can work on in alone or in pairs</a:t>
            </a:r>
          </a:p>
          <a:p>
            <a:r>
              <a:rPr lang="en-US" altLang="he-IL" sz="1800" dirty="0"/>
              <a:t>Submit your solutions by December 2.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EA87B9-D45B-3B80-4239-8DED4A62B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827" y="3446158"/>
            <a:ext cx="3275079" cy="308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Final project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97335" y="1949042"/>
            <a:ext cx="8855643" cy="4763155"/>
          </a:xfrm>
        </p:spPr>
        <p:txBody>
          <a:bodyPr/>
          <a:lstStyle/>
          <a:p>
            <a:r>
              <a:rPr lang="en-US" altLang="he-IL" sz="1800" dirty="0"/>
              <a:t>For the final project you will write a solver for </a:t>
            </a:r>
            <a:r>
              <a:rPr lang="en-US" altLang="he-IL" sz="1800" dirty="0" err="1"/>
              <a:t>rubik’s</a:t>
            </a:r>
            <a:r>
              <a:rPr lang="en-US" altLang="he-IL" sz="1800" dirty="0"/>
              <a:t> cube.</a:t>
            </a:r>
          </a:p>
          <a:p>
            <a:r>
              <a:rPr lang="en-US" altLang="he-IL" sz="1800" dirty="0"/>
              <a:t>You get an input file.</a:t>
            </a:r>
          </a:p>
          <a:p>
            <a:r>
              <a:rPr lang="en-US" altLang="he-IL" sz="1800" dirty="0"/>
              <a:t>You will need to solve and write the solution in the output file.</a:t>
            </a:r>
          </a:p>
          <a:p>
            <a:endParaRPr lang="en-US" altLang="he-IL" sz="1800" dirty="0"/>
          </a:p>
          <a:p>
            <a:endParaRPr lang="en-US" altLang="he-IL" sz="1800" dirty="0"/>
          </a:p>
          <a:p>
            <a:r>
              <a:rPr lang="en-US" altLang="he-IL" sz="1800" dirty="0"/>
              <a:t>Your solver should be in the class </a:t>
            </a:r>
            <a:r>
              <a:rPr lang="en-US" altLang="he-IL" sz="1800" b="1" dirty="0" err="1"/>
              <a:t>rubikscube.Solver</a:t>
            </a:r>
            <a:endParaRPr lang="en-US" altLang="he-IL" sz="1800" b="1" dirty="0"/>
          </a:p>
          <a:p>
            <a:r>
              <a:rPr lang="en-US" altLang="he-IL" sz="1800" dirty="0"/>
              <a:t>Solver will take the parameters from command line:</a:t>
            </a:r>
          </a:p>
          <a:p>
            <a:r>
              <a:rPr lang="en-US" altLang="he-IL" sz="1800" dirty="0"/>
              <a:t>&gt;&gt; java </a:t>
            </a:r>
            <a:r>
              <a:rPr lang="en-US" altLang="he-IL" sz="1800" dirty="0" err="1"/>
              <a:t>rubikscube.Solver</a:t>
            </a:r>
            <a:r>
              <a:rPr lang="en-US" altLang="he-IL" sz="1800" dirty="0"/>
              <a:t> "</a:t>
            </a:r>
            <a:r>
              <a:rPr lang="en-US" altLang="he-IL" sz="1800"/>
              <a:t>cmpt225project/scramble01</a:t>
            </a:r>
            <a:r>
              <a:rPr lang="en-US" altLang="he-IL" sz="1800" dirty="0"/>
              <a:t>.txt", "cmpt225project/sol01.txt“</a:t>
            </a:r>
          </a:p>
          <a:p>
            <a:r>
              <a:rPr lang="en-US" altLang="he-IL" sz="1800" dirty="0"/>
              <a:t>For the exact format will be in the assignment.</a:t>
            </a:r>
          </a:p>
        </p:txBody>
      </p:sp>
    </p:spTree>
    <p:extLst>
      <p:ext uri="{BB962C8B-B14F-4D97-AF65-F5344CB8AC3E}">
        <p14:creationId xmlns:p14="http://schemas.microsoft.com/office/powerpoint/2010/main" val="128107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Final project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97335" y="1949042"/>
            <a:ext cx="8855643" cy="4763155"/>
          </a:xfrm>
        </p:spPr>
        <p:txBody>
          <a:bodyPr/>
          <a:lstStyle/>
          <a:p>
            <a:r>
              <a:rPr lang="en-US" altLang="he-IL" sz="1800" u="sng" dirty="0"/>
              <a:t>Key concept </a:t>
            </a:r>
            <a:r>
              <a:rPr lang="en-US" altLang="he-IL" sz="1800" dirty="0"/>
              <a:t>we will need is graph traversal.</a:t>
            </a:r>
          </a:p>
          <a:p>
            <a:r>
              <a:rPr lang="en-US" altLang="he-IL" sz="1800" dirty="0"/>
              <a:t>Given a starting node in a graph, traverse/explore the graph, and find a path to some target node.</a:t>
            </a:r>
          </a:p>
        </p:txBody>
      </p:sp>
      <p:pic>
        <p:nvPicPr>
          <p:cNvPr id="4098" name="Picture 2" descr="No. 2467: Graph Theory">
            <a:extLst>
              <a:ext uri="{FF2B5EF4-FFF2-40B4-BE49-F238E27FC236}">
                <a16:creationId xmlns:a16="http://schemas.microsoft.com/office/drawing/2014/main" id="{189AA3B1-44E3-4E88-8C6C-7B8B7935D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408" y="2844645"/>
            <a:ext cx="4451001" cy="291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F45B5D0-20FA-4B7D-881B-7D2482EA74F3}"/>
              </a:ext>
            </a:extLst>
          </p:cNvPr>
          <p:cNvSpPr/>
          <p:nvPr/>
        </p:nvSpPr>
        <p:spPr>
          <a:xfrm rot="19701413">
            <a:off x="1834279" y="5381379"/>
            <a:ext cx="2040673" cy="546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Starting node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D2DA407-1FF9-47EE-B9B0-779F72A5F74C}"/>
              </a:ext>
            </a:extLst>
          </p:cNvPr>
          <p:cNvSpPr/>
          <p:nvPr/>
        </p:nvSpPr>
        <p:spPr>
          <a:xfrm rot="20018245" flipH="1">
            <a:off x="7257213" y="2988252"/>
            <a:ext cx="1830990" cy="410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Target node</a:t>
            </a:r>
            <a:endParaRPr lang="en-CA" b="1" dirty="0">
              <a:solidFill>
                <a:srgbClr val="C0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6FA043-36E6-4A8F-8FBB-15D8657ADA93}"/>
              </a:ext>
            </a:extLst>
          </p:cNvPr>
          <p:cNvCxnSpPr>
            <a:cxnSpLocks/>
          </p:cNvCxnSpPr>
          <p:nvPr/>
        </p:nvCxnSpPr>
        <p:spPr>
          <a:xfrm flipV="1">
            <a:off x="3816509" y="4170556"/>
            <a:ext cx="820847" cy="8028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CCE3FA-2270-425B-BD23-7DBDE065F02E}"/>
              </a:ext>
            </a:extLst>
          </p:cNvPr>
          <p:cNvCxnSpPr>
            <a:cxnSpLocks/>
          </p:cNvCxnSpPr>
          <p:nvPr/>
        </p:nvCxnSpPr>
        <p:spPr>
          <a:xfrm flipV="1">
            <a:off x="4623109" y="3321312"/>
            <a:ext cx="149613" cy="84924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E21CA71-DFF9-4D0E-AA96-75007A7DBD22}"/>
              </a:ext>
            </a:extLst>
          </p:cNvPr>
          <p:cNvCxnSpPr>
            <a:cxnSpLocks/>
          </p:cNvCxnSpPr>
          <p:nvPr/>
        </p:nvCxnSpPr>
        <p:spPr>
          <a:xfrm>
            <a:off x="4772722" y="3321312"/>
            <a:ext cx="553644" cy="156587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A2CE4F-667B-45BD-8125-3B4DD0C8557D}"/>
              </a:ext>
            </a:extLst>
          </p:cNvPr>
          <p:cNvCxnSpPr>
            <a:cxnSpLocks/>
          </p:cNvCxnSpPr>
          <p:nvPr/>
        </p:nvCxnSpPr>
        <p:spPr>
          <a:xfrm flipV="1">
            <a:off x="5443270" y="3779838"/>
            <a:ext cx="1618399" cy="11073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12EF38-6063-433F-A7A9-C7DDB274B77C}"/>
              </a:ext>
            </a:extLst>
          </p:cNvPr>
          <p:cNvCxnSpPr>
            <a:cxnSpLocks/>
          </p:cNvCxnSpPr>
          <p:nvPr/>
        </p:nvCxnSpPr>
        <p:spPr>
          <a:xfrm flipV="1">
            <a:off x="3854810" y="4075332"/>
            <a:ext cx="1891440" cy="88740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BD33C5-B72C-4E05-BF3A-A8F158898010}"/>
              </a:ext>
            </a:extLst>
          </p:cNvPr>
          <p:cNvCxnSpPr>
            <a:cxnSpLocks/>
          </p:cNvCxnSpPr>
          <p:nvPr/>
        </p:nvCxnSpPr>
        <p:spPr>
          <a:xfrm flipV="1">
            <a:off x="5717207" y="3745934"/>
            <a:ext cx="1295929" cy="31869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18A984-7383-45AE-EE13-3D7179876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57" y="3512958"/>
            <a:ext cx="2136744" cy="20121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6AA883-232E-CDC7-F9F5-29FE25EE8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8385" y="3918239"/>
            <a:ext cx="2204206" cy="211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9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Final project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97335" y="1949042"/>
            <a:ext cx="8855643" cy="4763155"/>
          </a:xfrm>
        </p:spPr>
        <p:txBody>
          <a:bodyPr/>
          <a:lstStyle/>
          <a:p>
            <a:r>
              <a:rPr lang="en-US" altLang="he-IL" sz="1800" dirty="0"/>
              <a:t>A standard idea to solve this puzzle (or other similar puzzles) is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Consider the graph of all possible states on the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We put an edge between two states</a:t>
            </a:r>
            <a:br>
              <a:rPr lang="en-US" altLang="he-IL" sz="1800" dirty="0"/>
            </a:br>
            <a:r>
              <a:rPr lang="en-US" altLang="he-IL" sz="1800" dirty="0"/>
              <a:t>	if we can go from one to the other in one 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There is a state that represent a solved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You are given a starting vertex in a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Your goal is to find a path from the starting vertex to a target.</a:t>
            </a:r>
            <a:br>
              <a:rPr lang="en-US" altLang="he-IL" sz="1800" dirty="0"/>
            </a:br>
            <a:r>
              <a:rPr lang="en-US" altLang="he-IL" sz="1800" dirty="0"/>
              <a:t>Note that there is exactly one target vertex.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You don’t need to find the shortest path – any solution is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u="sng" dirty="0"/>
              <a:t>Main problem</a:t>
            </a:r>
            <a:r>
              <a:rPr lang="en-US" altLang="he-IL" sz="1800" dirty="0"/>
              <a:t>: the total number of states/vertices is HUGE!</a:t>
            </a:r>
          </a:p>
        </p:txBody>
      </p:sp>
    </p:spTree>
    <p:extLst>
      <p:ext uri="{BB962C8B-B14F-4D97-AF65-F5344CB8AC3E}">
        <p14:creationId xmlns:p14="http://schemas.microsoft.com/office/powerpoint/2010/main" val="180660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Final project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97335" y="1949042"/>
            <a:ext cx="8855643" cy="4763155"/>
          </a:xfrm>
        </p:spPr>
        <p:txBody>
          <a:bodyPr/>
          <a:lstStyle/>
          <a:p>
            <a:r>
              <a:rPr lang="en-US" altLang="he-IL" sz="1800" dirty="0"/>
              <a:t>This week we will discuss graph traversals.</a:t>
            </a:r>
          </a:p>
          <a:p>
            <a:r>
              <a:rPr lang="en-US" altLang="he-IL" sz="1800" dirty="0"/>
              <a:t>Specifically, we will learn three algorithms: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Breadth First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Depth First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A*</a:t>
            </a:r>
          </a:p>
          <a:p>
            <a:r>
              <a:rPr lang="en-US" altLang="he-IL" sz="1800" dirty="0"/>
              <a:t>There are many more traversal algorithms,</a:t>
            </a:r>
            <a:br>
              <a:rPr lang="en-US" altLang="he-IL" sz="1800" dirty="0"/>
            </a:br>
            <a:r>
              <a:rPr lang="en-US" altLang="he-IL" sz="1800" dirty="0"/>
              <a:t>that consider graphs with lengths on the edges.</a:t>
            </a:r>
          </a:p>
          <a:p>
            <a:r>
              <a:rPr lang="en-US" altLang="he-IL" sz="1800" dirty="0"/>
              <a:t>We will focus on algorithms where each edge has length 1.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B5641F-1EE3-3A97-A926-6C8394D2D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464" y="1195737"/>
            <a:ext cx="3134163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5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../../../Program%20Files%20(x86)/OpenOffice%204/share/template/en-US/layout/lyt-water.otp</Template>
  <TotalTime>6423</TotalTime>
  <Words>3076</Words>
  <Application>Microsoft Office PowerPoint</Application>
  <PresentationFormat>Custom</PresentationFormat>
  <Paragraphs>557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Albany</vt:lpstr>
      <vt:lpstr>Arial</vt:lpstr>
      <vt:lpstr>Calibri</vt:lpstr>
      <vt:lpstr>Times New Roman</vt:lpstr>
      <vt:lpstr>Wingdings</vt:lpstr>
      <vt:lpstr>lyt blackandwhite</vt:lpstr>
      <vt:lpstr>PowerPoint Presentation</vt:lpstr>
      <vt:lpstr>Plan for the rest of the term</vt:lpstr>
      <vt:lpstr>Plan for the rest of the term</vt:lpstr>
      <vt:lpstr>PowerPoint Presentation</vt:lpstr>
      <vt:lpstr>Final project</vt:lpstr>
      <vt:lpstr>Final project</vt:lpstr>
      <vt:lpstr>Final project</vt:lpstr>
      <vt:lpstr>Final project</vt:lpstr>
      <vt:lpstr>Final project</vt:lpstr>
      <vt:lpstr>PowerPoint Presentation</vt:lpstr>
      <vt:lpstr>Graphs</vt:lpstr>
      <vt:lpstr>Graphs</vt:lpstr>
      <vt:lpstr>Graphs</vt:lpstr>
      <vt:lpstr>Graph representation</vt:lpstr>
      <vt:lpstr>Matrix representation</vt:lpstr>
      <vt:lpstr>Adjacency list representation</vt:lpstr>
      <vt:lpstr>Implicit graph representation</vt:lpstr>
      <vt:lpstr>PowerPoint Presentation</vt:lpstr>
      <vt:lpstr>Breadth First Search</vt:lpstr>
      <vt:lpstr>Recall BFS on trees</vt:lpstr>
      <vt:lpstr>Breadth First Search</vt:lpstr>
      <vt:lpstr>Breadth First Search</vt:lpstr>
      <vt:lpstr>Breadth First Search</vt:lpstr>
      <vt:lpstr>Breadth First Search</vt:lpstr>
      <vt:lpstr>Running time</vt:lpstr>
      <vt:lpstr>PowerPoint Presentation</vt:lpstr>
      <vt:lpstr>Breadth First Search</vt:lpstr>
      <vt:lpstr>Depth First Search</vt:lpstr>
      <vt:lpstr>Depth First Search</vt:lpstr>
      <vt:lpstr>Depth First Search</vt:lpstr>
      <vt:lpstr>Running time</vt:lpstr>
      <vt:lpstr>BFS vs DFS</vt:lpstr>
      <vt:lpstr>PowerPoint Presentation</vt:lpstr>
      <vt:lpstr>A* algorithm</vt:lpstr>
      <vt:lpstr>A* algorithm</vt:lpstr>
      <vt:lpstr>A* algorithm</vt:lpstr>
      <vt:lpstr>A* algorithm</vt:lpstr>
      <vt:lpstr>A*</vt:lpstr>
      <vt:lpstr>A* (Node start, Node target)</vt:lpstr>
      <vt:lpstr>A* with admissible heuristics</vt:lpstr>
      <vt:lpstr>PowerPoint Presentation</vt:lpstr>
      <vt:lpstr>Bidirection BFS</vt:lpstr>
      <vt:lpstr>IDA* - Iterative Deepening A*</vt:lpstr>
      <vt:lpstr>Some tips for the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2454</cp:revision>
  <dcterms:created xsi:type="dcterms:W3CDTF">2017-07-19T12:15:02Z</dcterms:created>
  <dcterms:modified xsi:type="dcterms:W3CDTF">2025-10-19T20:48:03Z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