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handoutMasterIdLst>
    <p:handoutMasterId r:id="rId91"/>
  </p:handoutMasterIdLst>
  <p:sldIdLst>
    <p:sldId id="256" r:id="rId2"/>
    <p:sldId id="604" r:id="rId3"/>
    <p:sldId id="631" r:id="rId4"/>
    <p:sldId id="650" r:id="rId5"/>
    <p:sldId id="649" r:id="rId6"/>
    <p:sldId id="652" r:id="rId7"/>
    <p:sldId id="651" r:id="rId8"/>
    <p:sldId id="663" r:id="rId9"/>
    <p:sldId id="669" r:id="rId10"/>
    <p:sldId id="647" r:id="rId11"/>
    <p:sldId id="664" r:id="rId12"/>
    <p:sldId id="665" r:id="rId13"/>
    <p:sldId id="666" r:id="rId14"/>
    <p:sldId id="667" r:id="rId15"/>
    <p:sldId id="641" r:id="rId16"/>
    <p:sldId id="668" r:id="rId17"/>
    <p:sldId id="670" r:id="rId18"/>
    <p:sldId id="672" r:id="rId19"/>
    <p:sldId id="673" r:id="rId20"/>
    <p:sldId id="671" r:id="rId21"/>
    <p:sldId id="676" r:id="rId22"/>
    <p:sldId id="677" r:id="rId23"/>
    <p:sldId id="678" r:id="rId24"/>
    <p:sldId id="679" r:id="rId25"/>
    <p:sldId id="680" r:id="rId26"/>
    <p:sldId id="681" r:id="rId27"/>
    <p:sldId id="682" r:id="rId28"/>
    <p:sldId id="683" r:id="rId29"/>
    <p:sldId id="684" r:id="rId30"/>
    <p:sldId id="685" r:id="rId31"/>
    <p:sldId id="687" r:id="rId32"/>
    <p:sldId id="688" r:id="rId33"/>
    <p:sldId id="689" r:id="rId34"/>
    <p:sldId id="686" r:id="rId35"/>
    <p:sldId id="690" r:id="rId36"/>
    <p:sldId id="710" r:id="rId37"/>
    <p:sldId id="711" r:id="rId38"/>
    <p:sldId id="712" r:id="rId39"/>
    <p:sldId id="713" r:id="rId40"/>
    <p:sldId id="714" r:id="rId41"/>
    <p:sldId id="715" r:id="rId42"/>
    <p:sldId id="716" r:id="rId43"/>
    <p:sldId id="692" r:id="rId44"/>
    <p:sldId id="717" r:id="rId45"/>
    <p:sldId id="718" r:id="rId46"/>
    <p:sldId id="719" r:id="rId47"/>
    <p:sldId id="693" r:id="rId48"/>
    <p:sldId id="720" r:id="rId49"/>
    <p:sldId id="721" r:id="rId50"/>
    <p:sldId id="722" r:id="rId51"/>
    <p:sldId id="691" r:id="rId52"/>
    <p:sldId id="700" r:id="rId53"/>
    <p:sldId id="695" r:id="rId54"/>
    <p:sldId id="694" r:id="rId55"/>
    <p:sldId id="696" r:id="rId56"/>
    <p:sldId id="698" r:id="rId57"/>
    <p:sldId id="697" r:id="rId58"/>
    <p:sldId id="699" r:id="rId59"/>
    <p:sldId id="701" r:id="rId60"/>
    <p:sldId id="702" r:id="rId61"/>
    <p:sldId id="709" r:id="rId62"/>
    <p:sldId id="704" r:id="rId63"/>
    <p:sldId id="706" r:id="rId64"/>
    <p:sldId id="703" r:id="rId65"/>
    <p:sldId id="705" r:id="rId66"/>
    <p:sldId id="723" r:id="rId67"/>
    <p:sldId id="724" r:id="rId68"/>
    <p:sldId id="725" r:id="rId69"/>
    <p:sldId id="726" r:id="rId70"/>
    <p:sldId id="727" r:id="rId71"/>
    <p:sldId id="728" r:id="rId72"/>
    <p:sldId id="729" r:id="rId73"/>
    <p:sldId id="730" r:id="rId74"/>
    <p:sldId id="731" r:id="rId75"/>
    <p:sldId id="732" r:id="rId76"/>
    <p:sldId id="707" r:id="rId77"/>
    <p:sldId id="708" r:id="rId78"/>
    <p:sldId id="733" r:id="rId79"/>
    <p:sldId id="734" r:id="rId80"/>
    <p:sldId id="735" r:id="rId81"/>
    <p:sldId id="736" r:id="rId82"/>
    <p:sldId id="737" r:id="rId83"/>
    <p:sldId id="738" r:id="rId84"/>
    <p:sldId id="739" r:id="rId85"/>
    <p:sldId id="740" r:id="rId86"/>
    <p:sldId id="741" r:id="rId87"/>
    <p:sldId id="742" r:id="rId88"/>
    <p:sldId id="334" r:id="rId89"/>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E97"/>
    <a:srgbClr val="3AE6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84B5EB-6074-4499-8D54-9E045877572A}" v="1" dt="2025-10-27T00:10:22.4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1" autoAdjust="0"/>
    <p:restoredTop sz="94660"/>
  </p:normalViewPr>
  <p:slideViewPr>
    <p:cSldViewPr snapToGrid="0">
      <p:cViewPr varScale="1">
        <p:scale>
          <a:sx n="82" d="100"/>
          <a:sy n="82" d="100"/>
        </p:scale>
        <p:origin x="125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or Shinkar" userId="db6eb1b41a9778dd" providerId="LiveId" clId="{4E3565D3-865E-47DE-AECA-F47117A66C24}"/>
    <pc:docChg chg="undo custSel addSld delSld modSld sldOrd">
      <pc:chgData name="Igor Shinkar" userId="db6eb1b41a9778dd" providerId="LiveId" clId="{4E3565D3-865E-47DE-AECA-F47117A66C24}" dt="2023-03-07T19:49:41.106" v="1415" actId="20577"/>
      <pc:docMkLst>
        <pc:docMk/>
      </pc:docMkLst>
      <pc:sldChg chg="modSp mod">
        <pc:chgData name="Igor Shinkar" userId="db6eb1b41a9778dd" providerId="LiveId" clId="{4E3565D3-865E-47DE-AECA-F47117A66C24}" dt="2023-03-07T18:25:22.770" v="7" actId="6549"/>
        <pc:sldMkLst>
          <pc:docMk/>
          <pc:sldMk cId="0" sldId="256"/>
        </pc:sldMkLst>
      </pc:sldChg>
      <pc:sldChg chg="modSp modAnim">
        <pc:chgData name="Igor Shinkar" userId="db6eb1b41a9778dd" providerId="LiveId" clId="{4E3565D3-865E-47DE-AECA-F47117A66C24}" dt="2023-03-07T18:29:42.137" v="157" actId="6549"/>
        <pc:sldMkLst>
          <pc:docMk/>
          <pc:sldMk cId="1068794955" sldId="665"/>
        </pc:sldMkLst>
      </pc:sldChg>
      <pc:sldChg chg="addSp modSp mod modAnim">
        <pc:chgData name="Igor Shinkar" userId="db6eb1b41a9778dd" providerId="LiveId" clId="{4E3565D3-865E-47DE-AECA-F47117A66C24}" dt="2023-03-07T18:43:01.736" v="369" actId="113"/>
        <pc:sldMkLst>
          <pc:docMk/>
          <pc:sldMk cId="3633893977" sldId="672"/>
        </pc:sldMkLst>
      </pc:sldChg>
      <pc:sldChg chg="modSp modAnim">
        <pc:chgData name="Igor Shinkar" userId="db6eb1b41a9778dd" providerId="LiveId" clId="{4E3565D3-865E-47DE-AECA-F47117A66C24}" dt="2023-03-07T18:43:15.551" v="372" actId="2711"/>
        <pc:sldMkLst>
          <pc:docMk/>
          <pc:sldMk cId="2547347868" sldId="674"/>
        </pc:sldMkLst>
      </pc:sldChg>
      <pc:sldChg chg="modSp modAnim">
        <pc:chgData name="Igor Shinkar" userId="db6eb1b41a9778dd" providerId="LiveId" clId="{4E3565D3-865E-47DE-AECA-F47117A66C24}" dt="2023-03-07T18:47:49.743" v="467" actId="20577"/>
        <pc:sldMkLst>
          <pc:docMk/>
          <pc:sldMk cId="3581273269" sldId="675"/>
        </pc:sldMkLst>
      </pc:sldChg>
      <pc:sldChg chg="addSp delSp modSp mod delAnim modAnim">
        <pc:chgData name="Igor Shinkar" userId="db6eb1b41a9778dd" providerId="LiveId" clId="{4E3565D3-865E-47DE-AECA-F47117A66C24}" dt="2023-03-07T18:46:24.578" v="460" actId="14100"/>
        <pc:sldMkLst>
          <pc:docMk/>
          <pc:sldMk cId="135115379" sldId="676"/>
        </pc:sldMkLst>
      </pc:sldChg>
      <pc:sldChg chg="modSp mod modAnim">
        <pc:chgData name="Igor Shinkar" userId="db6eb1b41a9778dd" providerId="LiveId" clId="{4E3565D3-865E-47DE-AECA-F47117A66C24}" dt="2023-03-07T18:52:13.247" v="720" actId="20577"/>
        <pc:sldMkLst>
          <pc:docMk/>
          <pc:sldMk cId="2348798873" sldId="677"/>
        </pc:sldMkLst>
      </pc:sldChg>
      <pc:sldChg chg="addSp delSp modSp add mod ord addAnim delAnim">
        <pc:chgData name="Igor Shinkar" userId="db6eb1b41a9778dd" providerId="LiveId" clId="{4E3565D3-865E-47DE-AECA-F47117A66C24}" dt="2023-03-07T18:44:15.781" v="390"/>
        <pc:sldMkLst>
          <pc:docMk/>
          <pc:sldMk cId="510078200" sldId="678"/>
        </pc:sldMkLst>
      </pc:sldChg>
      <pc:sldChg chg="add del">
        <pc:chgData name="Igor Shinkar" userId="db6eb1b41a9778dd" providerId="LiveId" clId="{4E3565D3-865E-47DE-AECA-F47117A66C24}" dt="2023-03-07T18:55:40.004" v="894" actId="47"/>
        <pc:sldMkLst>
          <pc:docMk/>
          <pc:sldMk cId="2347280580" sldId="679"/>
        </pc:sldMkLst>
      </pc:sldChg>
      <pc:sldChg chg="add del">
        <pc:chgData name="Igor Shinkar" userId="db6eb1b41a9778dd" providerId="LiveId" clId="{4E3565D3-865E-47DE-AECA-F47117A66C24}" dt="2023-03-07T18:47:04.183" v="463" actId="47"/>
        <pc:sldMkLst>
          <pc:docMk/>
          <pc:sldMk cId="3881303041" sldId="679"/>
        </pc:sldMkLst>
      </pc:sldChg>
      <pc:sldChg chg="addSp modSp add modAnim">
        <pc:chgData name="Igor Shinkar" userId="db6eb1b41a9778dd" providerId="LiveId" clId="{4E3565D3-865E-47DE-AECA-F47117A66C24}" dt="2023-03-07T18:46:54.505" v="462"/>
        <pc:sldMkLst>
          <pc:docMk/>
          <pc:sldMk cId="225815211" sldId="680"/>
        </pc:sldMkLst>
      </pc:sldChg>
      <pc:sldChg chg="modSp add mod">
        <pc:chgData name="Igor Shinkar" userId="db6eb1b41a9778dd" providerId="LiveId" clId="{4E3565D3-865E-47DE-AECA-F47117A66C24}" dt="2023-03-07T18:51:35.167" v="691" actId="6549"/>
        <pc:sldMkLst>
          <pc:docMk/>
          <pc:sldMk cId="3876970096" sldId="681"/>
        </pc:sldMkLst>
      </pc:sldChg>
      <pc:sldChg chg="modSp add mod modAnim">
        <pc:chgData name="Igor Shinkar" userId="db6eb1b41a9778dd" providerId="LiveId" clId="{4E3565D3-865E-47DE-AECA-F47117A66C24}" dt="2023-03-07T18:53:57.404" v="870" actId="5793"/>
        <pc:sldMkLst>
          <pc:docMk/>
          <pc:sldMk cId="3213484539" sldId="682"/>
        </pc:sldMkLst>
      </pc:sldChg>
      <pc:sldChg chg="addSp delSp modSp add mod delAnim modAnim">
        <pc:chgData name="Igor Shinkar" userId="db6eb1b41a9778dd" providerId="LiveId" clId="{4E3565D3-865E-47DE-AECA-F47117A66C24}" dt="2023-03-07T19:33:53.690" v="1028" actId="6549"/>
        <pc:sldMkLst>
          <pc:docMk/>
          <pc:sldMk cId="2265433688" sldId="683"/>
        </pc:sldMkLst>
      </pc:sldChg>
      <pc:sldChg chg="add">
        <pc:chgData name="Igor Shinkar" userId="db6eb1b41a9778dd" providerId="LiveId" clId="{4E3565D3-865E-47DE-AECA-F47117A66C24}" dt="2023-03-07T18:51:58.723" v="692"/>
        <pc:sldMkLst>
          <pc:docMk/>
          <pc:sldMk cId="3571966560" sldId="684"/>
        </pc:sldMkLst>
      </pc:sldChg>
      <pc:sldChg chg="modSp add">
        <pc:chgData name="Igor Shinkar" userId="db6eb1b41a9778dd" providerId="LiveId" clId="{4E3565D3-865E-47DE-AECA-F47117A66C24}" dt="2023-03-07T19:49:41.106" v="1415" actId="20577"/>
        <pc:sldMkLst>
          <pc:docMk/>
          <pc:sldMk cId="3545871649" sldId="685"/>
        </pc:sldMkLst>
      </pc:sldChg>
      <pc:sldChg chg="add del">
        <pc:chgData name="Igor Shinkar" userId="db6eb1b41a9778dd" providerId="LiveId" clId="{4E3565D3-865E-47DE-AECA-F47117A66C24}" dt="2023-03-07T18:55:46.768" v="895" actId="47"/>
        <pc:sldMkLst>
          <pc:docMk/>
          <pc:sldMk cId="3724508681" sldId="686"/>
        </pc:sldMkLst>
      </pc:sldChg>
      <pc:sldChg chg="add">
        <pc:chgData name="Igor Shinkar" userId="db6eb1b41a9778dd" providerId="LiveId" clId="{4E3565D3-865E-47DE-AECA-F47117A66C24}" dt="2023-03-07T18:51:58.723" v="692"/>
        <pc:sldMkLst>
          <pc:docMk/>
          <pc:sldMk cId="820959880" sldId="687"/>
        </pc:sldMkLst>
      </pc:sldChg>
      <pc:sldChg chg="add">
        <pc:chgData name="Igor Shinkar" userId="db6eb1b41a9778dd" providerId="LiveId" clId="{4E3565D3-865E-47DE-AECA-F47117A66C24}" dt="2023-03-07T18:51:58.723" v="692"/>
        <pc:sldMkLst>
          <pc:docMk/>
          <pc:sldMk cId="3699852156" sldId="688"/>
        </pc:sldMkLst>
      </pc:sldChg>
      <pc:sldChg chg="add">
        <pc:chgData name="Igor Shinkar" userId="db6eb1b41a9778dd" providerId="LiveId" clId="{4E3565D3-865E-47DE-AECA-F47117A66C24}" dt="2023-03-07T18:51:58.723" v="692"/>
        <pc:sldMkLst>
          <pc:docMk/>
          <pc:sldMk cId="2121503084" sldId="689"/>
        </pc:sldMkLst>
      </pc:sldChg>
      <pc:sldChg chg="add del">
        <pc:chgData name="Igor Shinkar" userId="db6eb1b41a9778dd" providerId="LiveId" clId="{4E3565D3-865E-47DE-AECA-F47117A66C24}" dt="2023-03-07T19:17:24.290" v="965" actId="47"/>
        <pc:sldMkLst>
          <pc:docMk/>
          <pc:sldMk cId="3937667427" sldId="690"/>
        </pc:sldMkLst>
      </pc:sldChg>
      <pc:sldChg chg="delSp modSp add mod modAnim">
        <pc:chgData name="Igor Shinkar" userId="db6eb1b41a9778dd" providerId="LiveId" clId="{4E3565D3-865E-47DE-AECA-F47117A66C24}" dt="2023-03-07T19:33:19.819" v="1024" actId="14100"/>
        <pc:sldMkLst>
          <pc:docMk/>
          <pc:sldMk cId="3807343415" sldId="691"/>
        </pc:sldMkLst>
      </pc:sldChg>
      <pc:sldChg chg="modSp add modAnim">
        <pc:chgData name="Igor Shinkar" userId="db6eb1b41a9778dd" providerId="LiveId" clId="{4E3565D3-865E-47DE-AECA-F47117A66C24}" dt="2023-03-07T19:17:40.782" v="970" actId="6549"/>
        <pc:sldMkLst>
          <pc:docMk/>
          <pc:sldMk cId="3823915286" sldId="692"/>
        </pc:sldMkLst>
      </pc:sldChg>
      <pc:sldChg chg="modSp add mod modAnim">
        <pc:chgData name="Igor Shinkar" userId="db6eb1b41a9778dd" providerId="LiveId" clId="{4E3565D3-865E-47DE-AECA-F47117A66C24}" dt="2023-03-07T19:40:06.263" v="1238" actId="6549"/>
        <pc:sldMkLst>
          <pc:docMk/>
          <pc:sldMk cId="46086787" sldId="693"/>
        </pc:sldMkLst>
      </pc:sldChg>
      <pc:sldChg chg="modSp add del mod">
        <pc:chgData name="Igor Shinkar" userId="db6eb1b41a9778dd" providerId="LiveId" clId="{4E3565D3-865E-47DE-AECA-F47117A66C24}" dt="2023-03-07T19:30:25.953" v="987"/>
        <pc:sldMkLst>
          <pc:docMk/>
          <pc:sldMk cId="1113310913" sldId="693"/>
        </pc:sldMkLst>
      </pc:sldChg>
      <pc:sldChg chg="modSp add mod modAnim">
        <pc:chgData name="Igor Shinkar" userId="db6eb1b41a9778dd" providerId="LiveId" clId="{4E3565D3-865E-47DE-AECA-F47117A66C24}" dt="2023-03-07T19:33:39.780" v="1025" actId="14100"/>
        <pc:sldMkLst>
          <pc:docMk/>
          <pc:sldMk cId="3185837578" sldId="694"/>
        </pc:sldMkLst>
      </pc:sldChg>
      <pc:sldChg chg="modSp add mod modAnim">
        <pc:chgData name="Igor Shinkar" userId="db6eb1b41a9778dd" providerId="LiveId" clId="{4E3565D3-865E-47DE-AECA-F47117A66C24}" dt="2023-03-07T19:44:19.214" v="1290"/>
        <pc:sldMkLst>
          <pc:docMk/>
          <pc:sldMk cId="2215443042" sldId="695"/>
        </pc:sldMkLst>
      </pc:sldChg>
      <pc:sldChg chg="addSp delSp modSp add mod modAnim">
        <pc:chgData name="Igor Shinkar" userId="db6eb1b41a9778dd" providerId="LiveId" clId="{4E3565D3-865E-47DE-AECA-F47117A66C24}" dt="2023-03-07T19:48:02.425" v="1409" actId="20577"/>
        <pc:sldMkLst>
          <pc:docMk/>
          <pc:sldMk cId="1001301479" sldId="696"/>
        </pc:sldMkLst>
      </pc:sldChg>
      <pc:sldChg chg="delSp modSp add mod delAnim modAnim">
        <pc:chgData name="Igor Shinkar" userId="db6eb1b41a9778dd" providerId="LiveId" clId="{4E3565D3-865E-47DE-AECA-F47117A66C24}" dt="2023-03-07T19:47:52.596" v="1406"/>
        <pc:sldMkLst>
          <pc:docMk/>
          <pc:sldMk cId="2132417310" sldId="697"/>
        </pc:sldMkLst>
      </pc:sldChg>
    </pc:docChg>
  </pc:docChgLst>
  <pc:docChgLst>
    <pc:chgData name="Igor Shinkar" userId="db6eb1b41a9778dd" providerId="LiveId" clId="{76B3E91C-0679-4375-A7EE-E585006D98D0}"/>
    <pc:docChg chg="undo custSel addSld delSld modSld">
      <pc:chgData name="Igor Shinkar" userId="db6eb1b41a9778dd" providerId="LiveId" clId="{76B3E91C-0679-4375-A7EE-E585006D98D0}" dt="2025-10-27T00:10:22.414" v="806"/>
      <pc:docMkLst>
        <pc:docMk/>
      </pc:docMkLst>
      <pc:sldChg chg="modSp mod">
        <pc:chgData name="Igor Shinkar" userId="db6eb1b41a9778dd" providerId="LiveId" clId="{76B3E91C-0679-4375-A7EE-E585006D98D0}" dt="2025-10-16T18:13:44.105" v="112" actId="6549"/>
        <pc:sldMkLst>
          <pc:docMk/>
          <pc:sldMk cId="0" sldId="256"/>
        </pc:sldMkLst>
        <pc:spChg chg="mod">
          <ac:chgData name="Igor Shinkar" userId="db6eb1b41a9778dd" providerId="LiveId" clId="{76B3E91C-0679-4375-A7EE-E585006D98D0}" dt="2025-10-16T18:13:44.105" v="112" actId="6549"/>
          <ac:spMkLst>
            <pc:docMk/>
            <pc:sldMk cId="0" sldId="256"/>
            <ac:spMk id="2" creationId="{00000000-0000-0000-0000-000000000000}"/>
          </ac:spMkLst>
        </pc:spChg>
      </pc:sldChg>
      <pc:sldChg chg="addSp delSp modSp add del mod">
        <pc:chgData name="Igor Shinkar" userId="db6eb1b41a9778dd" providerId="LiveId" clId="{76B3E91C-0679-4375-A7EE-E585006D98D0}" dt="2025-10-16T18:09:09.504" v="32" actId="1076"/>
        <pc:sldMkLst>
          <pc:docMk/>
          <pc:sldMk cId="265099276" sldId="631"/>
        </pc:sldMkLst>
        <pc:spChg chg="mod">
          <ac:chgData name="Igor Shinkar" userId="db6eb1b41a9778dd" providerId="LiveId" clId="{76B3E91C-0679-4375-A7EE-E585006D98D0}" dt="2025-10-16T18:08:20.023" v="24" actId="20577"/>
          <ac:spMkLst>
            <pc:docMk/>
            <pc:sldMk cId="265099276" sldId="631"/>
            <ac:spMk id="3" creationId="{00000000-0000-0000-0000-000000000000}"/>
          </ac:spMkLst>
        </pc:spChg>
        <pc:picChg chg="add mod">
          <ac:chgData name="Igor Shinkar" userId="db6eb1b41a9778dd" providerId="LiveId" clId="{76B3E91C-0679-4375-A7EE-E585006D98D0}" dt="2025-10-16T18:09:09.504" v="32" actId="1076"/>
          <ac:picMkLst>
            <pc:docMk/>
            <pc:sldMk cId="265099276" sldId="631"/>
            <ac:picMk id="6" creationId="{85EA87B9-D45B-3B80-4239-8DED4A62B197}"/>
          </ac:picMkLst>
        </pc:picChg>
      </pc:sldChg>
      <pc:sldChg chg="add del">
        <pc:chgData name="Igor Shinkar" userId="db6eb1b41a9778dd" providerId="LiveId" clId="{76B3E91C-0679-4375-A7EE-E585006D98D0}" dt="2025-10-26T23:56:11.767" v="803" actId="47"/>
        <pc:sldMkLst>
          <pc:docMk/>
          <pc:sldMk cId="3657223135" sldId="636"/>
        </pc:sldMkLst>
      </pc:sldChg>
      <pc:sldChg chg="add del">
        <pc:chgData name="Igor Shinkar" userId="db6eb1b41a9778dd" providerId="LiveId" clId="{76B3E91C-0679-4375-A7EE-E585006D98D0}" dt="2025-10-26T23:56:08.818" v="802" actId="47"/>
        <pc:sldMkLst>
          <pc:docMk/>
          <pc:sldMk cId="4098207820" sldId="647"/>
        </pc:sldMkLst>
      </pc:sldChg>
      <pc:sldChg chg="addSp delSp modSp add del mod delAnim">
        <pc:chgData name="Igor Shinkar" userId="db6eb1b41a9778dd" providerId="LiveId" clId="{76B3E91C-0679-4375-A7EE-E585006D98D0}" dt="2025-10-16T18:11:04.390" v="97" actId="1076"/>
        <pc:sldMkLst>
          <pc:docMk/>
          <pc:sldMk cId="1956399670" sldId="649"/>
        </pc:sldMkLst>
        <pc:spChg chg="mod">
          <ac:chgData name="Igor Shinkar" userId="db6eb1b41a9778dd" providerId="LiveId" clId="{76B3E91C-0679-4375-A7EE-E585006D98D0}" dt="2025-10-16T18:10:59.730" v="94" actId="1076"/>
          <ac:spMkLst>
            <pc:docMk/>
            <pc:sldMk cId="1956399670" sldId="649"/>
            <ac:spMk id="6" creationId="{DD2DA407-1FF9-47EE-B9B0-779F72A5F74C}"/>
          </ac:spMkLst>
        </pc:spChg>
        <pc:picChg chg="add mod">
          <ac:chgData name="Igor Shinkar" userId="db6eb1b41a9778dd" providerId="LiveId" clId="{76B3E91C-0679-4375-A7EE-E585006D98D0}" dt="2025-10-16T18:10:27.196" v="86" actId="1076"/>
          <ac:picMkLst>
            <pc:docMk/>
            <pc:sldMk cId="1956399670" sldId="649"/>
            <ac:picMk id="11" creationId="{F818A984-7383-45AE-EE13-3D71798764D0}"/>
          </ac:picMkLst>
        </pc:picChg>
        <pc:picChg chg="add mod">
          <ac:chgData name="Igor Shinkar" userId="db6eb1b41a9778dd" providerId="LiveId" clId="{76B3E91C-0679-4375-A7EE-E585006D98D0}" dt="2025-10-16T18:11:04.390" v="97" actId="1076"/>
          <ac:picMkLst>
            <pc:docMk/>
            <pc:sldMk cId="1956399670" sldId="649"/>
            <ac:picMk id="13" creationId="{126AA883-232E-CDC7-F9F5-29FE25EE8366}"/>
          </ac:picMkLst>
        </pc:picChg>
      </pc:sldChg>
      <pc:sldChg chg="delSp modSp add del mod modAnim">
        <pc:chgData name="Igor Shinkar" userId="db6eb1b41a9778dd" providerId="LiveId" clId="{76B3E91C-0679-4375-A7EE-E585006D98D0}" dt="2025-10-16T18:16:48.901" v="181" actId="20577"/>
        <pc:sldMkLst>
          <pc:docMk/>
          <pc:sldMk cId="1281079147" sldId="650"/>
        </pc:sldMkLst>
        <pc:spChg chg="mod">
          <ac:chgData name="Igor Shinkar" userId="db6eb1b41a9778dd" providerId="LiveId" clId="{76B3E91C-0679-4375-A7EE-E585006D98D0}" dt="2025-10-16T18:16:48.901" v="181" actId="20577"/>
          <ac:spMkLst>
            <pc:docMk/>
            <pc:sldMk cId="1281079147" sldId="650"/>
            <ac:spMk id="3" creationId="{00000000-0000-0000-0000-000000000000}"/>
          </ac:spMkLst>
        </pc:spChg>
      </pc:sldChg>
      <pc:sldChg chg="addSp delSp modSp mod">
        <pc:chgData name="Igor Shinkar" userId="db6eb1b41a9778dd" providerId="LiveId" clId="{76B3E91C-0679-4375-A7EE-E585006D98D0}" dt="2025-10-16T18:11:29.318" v="102" actId="1076"/>
        <pc:sldMkLst>
          <pc:docMk/>
          <pc:sldMk cId="4027551764" sldId="651"/>
        </pc:sldMkLst>
        <pc:picChg chg="add mod">
          <ac:chgData name="Igor Shinkar" userId="db6eb1b41a9778dd" providerId="LiveId" clId="{76B3E91C-0679-4375-A7EE-E585006D98D0}" dt="2025-10-16T18:11:29.318" v="102" actId="1076"/>
          <ac:picMkLst>
            <pc:docMk/>
            <pc:sldMk cId="4027551764" sldId="651"/>
            <ac:picMk id="6" creationId="{DEB5641F-1EE3-3A97-A926-6C8394D2D48D}"/>
          </ac:picMkLst>
        </pc:picChg>
      </pc:sldChg>
      <pc:sldChg chg="delSp add del mod">
        <pc:chgData name="Igor Shinkar" userId="db6eb1b41a9778dd" providerId="LiveId" clId="{76B3E91C-0679-4375-A7EE-E585006D98D0}" dt="2025-10-16T18:11:10.379" v="98" actId="478"/>
        <pc:sldMkLst>
          <pc:docMk/>
          <pc:sldMk cId="1806607634" sldId="652"/>
        </pc:sldMkLst>
      </pc:sldChg>
      <pc:sldChg chg="add del">
        <pc:chgData name="Igor Shinkar" userId="db6eb1b41a9778dd" providerId="LiveId" clId="{76B3E91C-0679-4375-A7EE-E585006D98D0}" dt="2025-10-26T23:56:11.767" v="803" actId="47"/>
        <pc:sldMkLst>
          <pc:docMk/>
          <pc:sldMk cId="1204976922" sldId="655"/>
        </pc:sldMkLst>
      </pc:sldChg>
      <pc:sldChg chg="add del">
        <pc:chgData name="Igor Shinkar" userId="db6eb1b41a9778dd" providerId="LiveId" clId="{76B3E91C-0679-4375-A7EE-E585006D98D0}" dt="2025-10-26T23:56:11.767" v="803" actId="47"/>
        <pc:sldMkLst>
          <pc:docMk/>
          <pc:sldMk cId="3851063914" sldId="656"/>
        </pc:sldMkLst>
      </pc:sldChg>
      <pc:sldChg chg="add del">
        <pc:chgData name="Igor Shinkar" userId="db6eb1b41a9778dd" providerId="LiveId" clId="{76B3E91C-0679-4375-A7EE-E585006D98D0}" dt="2025-10-26T23:56:11.767" v="803" actId="47"/>
        <pc:sldMkLst>
          <pc:docMk/>
          <pc:sldMk cId="1831547312" sldId="657"/>
        </pc:sldMkLst>
      </pc:sldChg>
      <pc:sldChg chg="add del">
        <pc:chgData name="Igor Shinkar" userId="db6eb1b41a9778dd" providerId="LiveId" clId="{76B3E91C-0679-4375-A7EE-E585006D98D0}" dt="2025-10-26T23:56:11.767" v="803" actId="47"/>
        <pc:sldMkLst>
          <pc:docMk/>
          <pc:sldMk cId="974756232" sldId="658"/>
        </pc:sldMkLst>
      </pc:sldChg>
      <pc:sldChg chg="add del">
        <pc:chgData name="Igor Shinkar" userId="db6eb1b41a9778dd" providerId="LiveId" clId="{76B3E91C-0679-4375-A7EE-E585006D98D0}" dt="2025-10-26T23:56:11.767" v="803" actId="47"/>
        <pc:sldMkLst>
          <pc:docMk/>
          <pc:sldMk cId="305592267" sldId="659"/>
        </pc:sldMkLst>
      </pc:sldChg>
      <pc:sldChg chg="add del">
        <pc:chgData name="Igor Shinkar" userId="db6eb1b41a9778dd" providerId="LiveId" clId="{76B3E91C-0679-4375-A7EE-E585006D98D0}" dt="2025-10-26T23:56:11.767" v="803" actId="47"/>
        <pc:sldMkLst>
          <pc:docMk/>
          <pc:sldMk cId="846856181" sldId="660"/>
        </pc:sldMkLst>
      </pc:sldChg>
      <pc:sldChg chg="add del">
        <pc:chgData name="Igor Shinkar" userId="db6eb1b41a9778dd" providerId="LiveId" clId="{76B3E91C-0679-4375-A7EE-E585006D98D0}" dt="2025-10-26T23:56:11.767" v="803" actId="47"/>
        <pc:sldMkLst>
          <pc:docMk/>
          <pc:sldMk cId="542674293" sldId="661"/>
        </pc:sldMkLst>
      </pc:sldChg>
      <pc:sldChg chg="add del">
        <pc:chgData name="Igor Shinkar" userId="db6eb1b41a9778dd" providerId="LiveId" clId="{76B3E91C-0679-4375-A7EE-E585006D98D0}" dt="2025-10-26T23:56:08.818" v="802" actId="47"/>
        <pc:sldMkLst>
          <pc:docMk/>
          <pc:sldMk cId="3199235134" sldId="663"/>
        </pc:sldMkLst>
      </pc:sldChg>
      <pc:sldChg chg="modSp">
        <pc:chgData name="Igor Shinkar" userId="db6eb1b41a9778dd" providerId="LiveId" clId="{76B3E91C-0679-4375-A7EE-E585006D98D0}" dt="2025-10-16T19:07:58.112" v="187" actId="20577"/>
        <pc:sldMkLst>
          <pc:docMk/>
          <pc:sldMk cId="535956488" sldId="666"/>
        </pc:sldMkLst>
        <pc:spChg chg="mod">
          <ac:chgData name="Igor Shinkar" userId="db6eb1b41a9778dd" providerId="LiveId" clId="{76B3E91C-0679-4375-A7EE-E585006D98D0}" dt="2025-10-16T19:07:58.112" v="187" actId="20577"/>
          <ac:spMkLst>
            <pc:docMk/>
            <pc:sldMk cId="535956488" sldId="666"/>
            <ac:spMk id="3" creationId="{00000000-0000-0000-0000-000000000000}"/>
          </ac:spMkLst>
        </pc:spChg>
      </pc:sldChg>
      <pc:sldChg chg="add del">
        <pc:chgData name="Igor Shinkar" userId="db6eb1b41a9778dd" providerId="LiveId" clId="{76B3E91C-0679-4375-A7EE-E585006D98D0}" dt="2025-10-26T23:56:08.818" v="802" actId="47"/>
        <pc:sldMkLst>
          <pc:docMk/>
          <pc:sldMk cId="3408691344" sldId="669"/>
        </pc:sldMkLst>
      </pc:sldChg>
      <pc:sldChg chg="del">
        <pc:chgData name="Igor Shinkar" userId="db6eb1b41a9778dd" providerId="LiveId" clId="{76B3E91C-0679-4375-A7EE-E585006D98D0}" dt="2025-10-26T23:55:53.048" v="800" actId="47"/>
        <pc:sldMkLst>
          <pc:docMk/>
          <pc:sldMk cId="2829743718" sldId="674"/>
        </pc:sldMkLst>
      </pc:sldChg>
      <pc:sldChg chg="modSp del modAnim">
        <pc:chgData name="Igor Shinkar" userId="db6eb1b41a9778dd" providerId="LiveId" clId="{76B3E91C-0679-4375-A7EE-E585006D98D0}" dt="2025-10-26T23:55:51.992" v="799" actId="47"/>
        <pc:sldMkLst>
          <pc:docMk/>
          <pc:sldMk cId="625247748" sldId="675"/>
        </pc:sldMkLst>
      </pc:sldChg>
      <pc:sldChg chg="modSp modAnim">
        <pc:chgData name="Igor Shinkar" userId="db6eb1b41a9778dd" providerId="LiveId" clId="{76B3E91C-0679-4375-A7EE-E585006D98D0}" dt="2025-10-16T18:12:12.495" v="108" actId="6549"/>
        <pc:sldMkLst>
          <pc:docMk/>
          <pc:sldMk cId="3401719316" sldId="686"/>
        </pc:sldMkLst>
        <pc:spChg chg="mod">
          <ac:chgData name="Igor Shinkar" userId="db6eb1b41a9778dd" providerId="LiveId" clId="{76B3E91C-0679-4375-A7EE-E585006D98D0}" dt="2025-10-16T18:12:12.495" v="108" actId="6549"/>
          <ac:spMkLst>
            <pc:docMk/>
            <pc:sldMk cId="3401719316" sldId="686"/>
            <ac:spMk id="3" creationId="{00000000-0000-0000-0000-000000000000}"/>
          </ac:spMkLst>
        </pc:spChg>
        <pc:picChg chg="mod">
          <ac:chgData name="Igor Shinkar" userId="db6eb1b41a9778dd" providerId="LiveId" clId="{76B3E91C-0679-4375-A7EE-E585006D98D0}" dt="2025-10-16T18:11:59.580" v="103" actId="1076"/>
          <ac:picMkLst>
            <pc:docMk/>
            <pc:sldMk cId="3401719316" sldId="686"/>
            <ac:picMk id="1026" creationId="{BA2E8B38-E02C-4BE2-A693-17B7335A1DDF}"/>
          </ac:picMkLst>
        </pc:picChg>
      </pc:sldChg>
      <pc:sldChg chg="modSp add mod">
        <pc:chgData name="Igor Shinkar" userId="db6eb1b41a9778dd" providerId="LiveId" clId="{76B3E91C-0679-4375-A7EE-E585006D98D0}" dt="2025-10-19T20:34:58.280" v="220" actId="20577"/>
        <pc:sldMkLst>
          <pc:docMk/>
          <pc:sldMk cId="2099694275" sldId="687"/>
        </pc:sldMkLst>
        <pc:spChg chg="mod">
          <ac:chgData name="Igor Shinkar" userId="db6eb1b41a9778dd" providerId="LiveId" clId="{76B3E91C-0679-4375-A7EE-E585006D98D0}" dt="2025-10-19T20:34:58.280" v="220" actId="20577"/>
          <ac:spMkLst>
            <pc:docMk/>
            <pc:sldMk cId="2099694275" sldId="687"/>
            <ac:spMk id="3" creationId="{900674F6-5A68-4DA9-D114-44BB19ADA0F3}"/>
          </ac:spMkLst>
        </pc:spChg>
      </pc:sldChg>
      <pc:sldChg chg="addSp delSp modSp add mod delAnim modAnim">
        <pc:chgData name="Igor Shinkar" userId="db6eb1b41a9778dd" providerId="LiveId" clId="{76B3E91C-0679-4375-A7EE-E585006D98D0}" dt="2025-10-26T23:56:45.895" v="805" actId="20577"/>
        <pc:sldMkLst>
          <pc:docMk/>
          <pc:sldMk cId="2975485651" sldId="688"/>
        </pc:sldMkLst>
        <pc:spChg chg="mod">
          <ac:chgData name="Igor Shinkar" userId="db6eb1b41a9778dd" providerId="LiveId" clId="{76B3E91C-0679-4375-A7EE-E585006D98D0}" dt="2025-10-26T23:56:45.895" v="805" actId="20577"/>
          <ac:spMkLst>
            <pc:docMk/>
            <pc:sldMk cId="2975485651" sldId="688"/>
            <ac:spMk id="2" creationId="{F3E1C84B-FBF7-B9F5-0524-04718A73B373}"/>
          </ac:spMkLst>
        </pc:spChg>
        <pc:spChg chg="mod">
          <ac:chgData name="Igor Shinkar" userId="db6eb1b41a9778dd" providerId="LiveId" clId="{76B3E91C-0679-4375-A7EE-E585006D98D0}" dt="2025-10-19T20:39:16.293" v="499" actId="20577"/>
          <ac:spMkLst>
            <pc:docMk/>
            <pc:sldMk cId="2975485651" sldId="688"/>
            <ac:spMk id="3" creationId="{EED27793-7071-1304-11AC-619314FEA4AD}"/>
          </ac:spMkLst>
        </pc:spChg>
      </pc:sldChg>
      <pc:sldChg chg="modSp add mod modAnim">
        <pc:chgData name="Igor Shinkar" userId="db6eb1b41a9778dd" providerId="LiveId" clId="{76B3E91C-0679-4375-A7EE-E585006D98D0}" dt="2025-10-19T20:48:02.836" v="798" actId="20577"/>
        <pc:sldMkLst>
          <pc:docMk/>
          <pc:sldMk cId="1062440559" sldId="689"/>
        </pc:sldMkLst>
        <pc:spChg chg="mod">
          <ac:chgData name="Igor Shinkar" userId="db6eb1b41a9778dd" providerId="LiveId" clId="{76B3E91C-0679-4375-A7EE-E585006D98D0}" dt="2025-10-19T20:47:34.882" v="737" actId="20577"/>
          <ac:spMkLst>
            <pc:docMk/>
            <pc:sldMk cId="1062440559" sldId="689"/>
            <ac:spMk id="2" creationId="{13DFE848-A7E9-762A-1363-2B06B6A5B0BF}"/>
          </ac:spMkLst>
        </pc:spChg>
        <pc:spChg chg="mod">
          <ac:chgData name="Igor Shinkar" userId="db6eb1b41a9778dd" providerId="LiveId" clId="{76B3E91C-0679-4375-A7EE-E585006D98D0}" dt="2025-10-19T20:48:02.836" v="798" actId="20577"/>
          <ac:spMkLst>
            <pc:docMk/>
            <pc:sldMk cId="1062440559" sldId="689"/>
            <ac:spMk id="3" creationId="{5DCA8DF2-37EF-8335-66ED-A3C0C49CC7C1}"/>
          </ac:spMkLst>
        </pc:spChg>
      </pc:sldChg>
      <pc:sldChg chg="add">
        <pc:chgData name="Igor Shinkar" userId="db6eb1b41a9778dd" providerId="LiveId" clId="{76B3E91C-0679-4375-A7EE-E585006D98D0}" dt="2025-10-27T00:10:22.414" v="806"/>
        <pc:sldMkLst>
          <pc:docMk/>
          <pc:sldMk cId="920925710" sldId="690"/>
        </pc:sldMkLst>
      </pc:sldChg>
      <pc:sldChg chg="add">
        <pc:chgData name="Igor Shinkar" userId="db6eb1b41a9778dd" providerId="LiveId" clId="{76B3E91C-0679-4375-A7EE-E585006D98D0}" dt="2025-10-27T00:10:22.414" v="806"/>
        <pc:sldMkLst>
          <pc:docMk/>
          <pc:sldMk cId="983345472" sldId="691"/>
        </pc:sldMkLst>
      </pc:sldChg>
      <pc:sldChg chg="add">
        <pc:chgData name="Igor Shinkar" userId="db6eb1b41a9778dd" providerId="LiveId" clId="{76B3E91C-0679-4375-A7EE-E585006D98D0}" dt="2025-10-27T00:10:22.414" v="806"/>
        <pc:sldMkLst>
          <pc:docMk/>
          <pc:sldMk cId="1410674487" sldId="692"/>
        </pc:sldMkLst>
      </pc:sldChg>
      <pc:sldChg chg="add">
        <pc:chgData name="Igor Shinkar" userId="db6eb1b41a9778dd" providerId="LiveId" clId="{76B3E91C-0679-4375-A7EE-E585006D98D0}" dt="2025-10-27T00:10:22.414" v="806"/>
        <pc:sldMkLst>
          <pc:docMk/>
          <pc:sldMk cId="3704125701" sldId="693"/>
        </pc:sldMkLst>
      </pc:sldChg>
      <pc:sldChg chg="add">
        <pc:chgData name="Igor Shinkar" userId="db6eb1b41a9778dd" providerId="LiveId" clId="{76B3E91C-0679-4375-A7EE-E585006D98D0}" dt="2025-10-27T00:10:22.414" v="806"/>
        <pc:sldMkLst>
          <pc:docMk/>
          <pc:sldMk cId="2497031550" sldId="694"/>
        </pc:sldMkLst>
      </pc:sldChg>
      <pc:sldChg chg="add">
        <pc:chgData name="Igor Shinkar" userId="db6eb1b41a9778dd" providerId="LiveId" clId="{76B3E91C-0679-4375-A7EE-E585006D98D0}" dt="2025-10-27T00:10:22.414" v="806"/>
        <pc:sldMkLst>
          <pc:docMk/>
          <pc:sldMk cId="3233971679" sldId="695"/>
        </pc:sldMkLst>
      </pc:sldChg>
      <pc:sldChg chg="add">
        <pc:chgData name="Igor Shinkar" userId="db6eb1b41a9778dd" providerId="LiveId" clId="{76B3E91C-0679-4375-A7EE-E585006D98D0}" dt="2025-10-27T00:10:22.414" v="806"/>
        <pc:sldMkLst>
          <pc:docMk/>
          <pc:sldMk cId="2220012042" sldId="696"/>
        </pc:sldMkLst>
      </pc:sldChg>
      <pc:sldChg chg="add">
        <pc:chgData name="Igor Shinkar" userId="db6eb1b41a9778dd" providerId="LiveId" clId="{76B3E91C-0679-4375-A7EE-E585006D98D0}" dt="2025-10-27T00:10:22.414" v="806"/>
        <pc:sldMkLst>
          <pc:docMk/>
          <pc:sldMk cId="3902974634" sldId="697"/>
        </pc:sldMkLst>
      </pc:sldChg>
      <pc:sldChg chg="add">
        <pc:chgData name="Igor Shinkar" userId="db6eb1b41a9778dd" providerId="LiveId" clId="{76B3E91C-0679-4375-A7EE-E585006D98D0}" dt="2025-10-27T00:10:22.414" v="806"/>
        <pc:sldMkLst>
          <pc:docMk/>
          <pc:sldMk cId="830438814" sldId="698"/>
        </pc:sldMkLst>
      </pc:sldChg>
      <pc:sldChg chg="add">
        <pc:chgData name="Igor Shinkar" userId="db6eb1b41a9778dd" providerId="LiveId" clId="{76B3E91C-0679-4375-A7EE-E585006D98D0}" dt="2025-10-27T00:10:22.414" v="806"/>
        <pc:sldMkLst>
          <pc:docMk/>
          <pc:sldMk cId="1308060854" sldId="699"/>
        </pc:sldMkLst>
      </pc:sldChg>
      <pc:sldChg chg="add">
        <pc:chgData name="Igor Shinkar" userId="db6eb1b41a9778dd" providerId="LiveId" clId="{76B3E91C-0679-4375-A7EE-E585006D98D0}" dt="2025-10-27T00:10:22.414" v="806"/>
        <pc:sldMkLst>
          <pc:docMk/>
          <pc:sldMk cId="2408002128" sldId="700"/>
        </pc:sldMkLst>
      </pc:sldChg>
      <pc:sldChg chg="add">
        <pc:chgData name="Igor Shinkar" userId="db6eb1b41a9778dd" providerId="LiveId" clId="{76B3E91C-0679-4375-A7EE-E585006D98D0}" dt="2025-10-27T00:10:22.414" v="806"/>
        <pc:sldMkLst>
          <pc:docMk/>
          <pc:sldMk cId="2882711484" sldId="701"/>
        </pc:sldMkLst>
      </pc:sldChg>
      <pc:sldChg chg="add">
        <pc:chgData name="Igor Shinkar" userId="db6eb1b41a9778dd" providerId="LiveId" clId="{76B3E91C-0679-4375-A7EE-E585006D98D0}" dt="2025-10-27T00:10:22.414" v="806"/>
        <pc:sldMkLst>
          <pc:docMk/>
          <pc:sldMk cId="3205596382" sldId="702"/>
        </pc:sldMkLst>
      </pc:sldChg>
      <pc:sldChg chg="add">
        <pc:chgData name="Igor Shinkar" userId="db6eb1b41a9778dd" providerId="LiveId" clId="{76B3E91C-0679-4375-A7EE-E585006D98D0}" dt="2025-10-27T00:10:22.414" v="806"/>
        <pc:sldMkLst>
          <pc:docMk/>
          <pc:sldMk cId="3006515021" sldId="703"/>
        </pc:sldMkLst>
      </pc:sldChg>
      <pc:sldChg chg="add">
        <pc:chgData name="Igor Shinkar" userId="db6eb1b41a9778dd" providerId="LiveId" clId="{76B3E91C-0679-4375-A7EE-E585006D98D0}" dt="2025-10-27T00:10:22.414" v="806"/>
        <pc:sldMkLst>
          <pc:docMk/>
          <pc:sldMk cId="883756665" sldId="704"/>
        </pc:sldMkLst>
      </pc:sldChg>
      <pc:sldChg chg="add">
        <pc:chgData name="Igor Shinkar" userId="db6eb1b41a9778dd" providerId="LiveId" clId="{76B3E91C-0679-4375-A7EE-E585006D98D0}" dt="2025-10-27T00:10:22.414" v="806"/>
        <pc:sldMkLst>
          <pc:docMk/>
          <pc:sldMk cId="1552360132" sldId="705"/>
        </pc:sldMkLst>
      </pc:sldChg>
      <pc:sldChg chg="add">
        <pc:chgData name="Igor Shinkar" userId="db6eb1b41a9778dd" providerId="LiveId" clId="{76B3E91C-0679-4375-A7EE-E585006D98D0}" dt="2025-10-27T00:10:22.414" v="806"/>
        <pc:sldMkLst>
          <pc:docMk/>
          <pc:sldMk cId="1192645237" sldId="706"/>
        </pc:sldMkLst>
      </pc:sldChg>
      <pc:sldChg chg="add">
        <pc:chgData name="Igor Shinkar" userId="db6eb1b41a9778dd" providerId="LiveId" clId="{76B3E91C-0679-4375-A7EE-E585006D98D0}" dt="2025-10-27T00:10:22.414" v="806"/>
        <pc:sldMkLst>
          <pc:docMk/>
          <pc:sldMk cId="1345889449" sldId="707"/>
        </pc:sldMkLst>
      </pc:sldChg>
      <pc:sldChg chg="add">
        <pc:chgData name="Igor Shinkar" userId="db6eb1b41a9778dd" providerId="LiveId" clId="{76B3E91C-0679-4375-A7EE-E585006D98D0}" dt="2025-10-27T00:10:22.414" v="806"/>
        <pc:sldMkLst>
          <pc:docMk/>
          <pc:sldMk cId="3406773193" sldId="708"/>
        </pc:sldMkLst>
      </pc:sldChg>
      <pc:sldChg chg="add">
        <pc:chgData name="Igor Shinkar" userId="db6eb1b41a9778dd" providerId="LiveId" clId="{76B3E91C-0679-4375-A7EE-E585006D98D0}" dt="2025-10-27T00:10:22.414" v="806"/>
        <pc:sldMkLst>
          <pc:docMk/>
          <pc:sldMk cId="3192473345" sldId="709"/>
        </pc:sldMkLst>
      </pc:sldChg>
      <pc:sldChg chg="add">
        <pc:chgData name="Igor Shinkar" userId="db6eb1b41a9778dd" providerId="LiveId" clId="{76B3E91C-0679-4375-A7EE-E585006D98D0}" dt="2025-10-27T00:10:22.414" v="806"/>
        <pc:sldMkLst>
          <pc:docMk/>
          <pc:sldMk cId="2057543536" sldId="710"/>
        </pc:sldMkLst>
      </pc:sldChg>
      <pc:sldChg chg="add">
        <pc:chgData name="Igor Shinkar" userId="db6eb1b41a9778dd" providerId="LiveId" clId="{76B3E91C-0679-4375-A7EE-E585006D98D0}" dt="2025-10-27T00:10:22.414" v="806"/>
        <pc:sldMkLst>
          <pc:docMk/>
          <pc:sldMk cId="2897837678" sldId="711"/>
        </pc:sldMkLst>
      </pc:sldChg>
      <pc:sldChg chg="add">
        <pc:chgData name="Igor Shinkar" userId="db6eb1b41a9778dd" providerId="LiveId" clId="{76B3E91C-0679-4375-A7EE-E585006D98D0}" dt="2025-10-27T00:10:22.414" v="806"/>
        <pc:sldMkLst>
          <pc:docMk/>
          <pc:sldMk cId="1522000672" sldId="712"/>
        </pc:sldMkLst>
      </pc:sldChg>
      <pc:sldChg chg="add">
        <pc:chgData name="Igor Shinkar" userId="db6eb1b41a9778dd" providerId="LiveId" clId="{76B3E91C-0679-4375-A7EE-E585006D98D0}" dt="2025-10-27T00:10:22.414" v="806"/>
        <pc:sldMkLst>
          <pc:docMk/>
          <pc:sldMk cId="3262249498" sldId="713"/>
        </pc:sldMkLst>
      </pc:sldChg>
      <pc:sldChg chg="add">
        <pc:chgData name="Igor Shinkar" userId="db6eb1b41a9778dd" providerId="LiveId" clId="{76B3E91C-0679-4375-A7EE-E585006D98D0}" dt="2025-10-27T00:10:22.414" v="806"/>
        <pc:sldMkLst>
          <pc:docMk/>
          <pc:sldMk cId="2271665964" sldId="714"/>
        </pc:sldMkLst>
      </pc:sldChg>
      <pc:sldChg chg="add">
        <pc:chgData name="Igor Shinkar" userId="db6eb1b41a9778dd" providerId="LiveId" clId="{76B3E91C-0679-4375-A7EE-E585006D98D0}" dt="2025-10-27T00:10:22.414" v="806"/>
        <pc:sldMkLst>
          <pc:docMk/>
          <pc:sldMk cId="637786155" sldId="715"/>
        </pc:sldMkLst>
      </pc:sldChg>
      <pc:sldChg chg="add">
        <pc:chgData name="Igor Shinkar" userId="db6eb1b41a9778dd" providerId="LiveId" clId="{76B3E91C-0679-4375-A7EE-E585006D98D0}" dt="2025-10-27T00:10:22.414" v="806"/>
        <pc:sldMkLst>
          <pc:docMk/>
          <pc:sldMk cId="903446581" sldId="716"/>
        </pc:sldMkLst>
      </pc:sldChg>
      <pc:sldChg chg="add">
        <pc:chgData name="Igor Shinkar" userId="db6eb1b41a9778dd" providerId="LiveId" clId="{76B3E91C-0679-4375-A7EE-E585006D98D0}" dt="2025-10-27T00:10:22.414" v="806"/>
        <pc:sldMkLst>
          <pc:docMk/>
          <pc:sldMk cId="835188208" sldId="717"/>
        </pc:sldMkLst>
      </pc:sldChg>
      <pc:sldChg chg="add">
        <pc:chgData name="Igor Shinkar" userId="db6eb1b41a9778dd" providerId="LiveId" clId="{76B3E91C-0679-4375-A7EE-E585006D98D0}" dt="2025-10-27T00:10:22.414" v="806"/>
        <pc:sldMkLst>
          <pc:docMk/>
          <pc:sldMk cId="1784157960" sldId="718"/>
        </pc:sldMkLst>
      </pc:sldChg>
      <pc:sldChg chg="add">
        <pc:chgData name="Igor Shinkar" userId="db6eb1b41a9778dd" providerId="LiveId" clId="{76B3E91C-0679-4375-A7EE-E585006D98D0}" dt="2025-10-27T00:10:22.414" v="806"/>
        <pc:sldMkLst>
          <pc:docMk/>
          <pc:sldMk cId="1588355822" sldId="719"/>
        </pc:sldMkLst>
      </pc:sldChg>
      <pc:sldChg chg="add">
        <pc:chgData name="Igor Shinkar" userId="db6eb1b41a9778dd" providerId="LiveId" clId="{76B3E91C-0679-4375-A7EE-E585006D98D0}" dt="2025-10-27T00:10:22.414" v="806"/>
        <pc:sldMkLst>
          <pc:docMk/>
          <pc:sldMk cId="136844924" sldId="720"/>
        </pc:sldMkLst>
      </pc:sldChg>
      <pc:sldChg chg="add">
        <pc:chgData name="Igor Shinkar" userId="db6eb1b41a9778dd" providerId="LiveId" clId="{76B3E91C-0679-4375-A7EE-E585006D98D0}" dt="2025-10-27T00:10:22.414" v="806"/>
        <pc:sldMkLst>
          <pc:docMk/>
          <pc:sldMk cId="3927847116" sldId="721"/>
        </pc:sldMkLst>
      </pc:sldChg>
      <pc:sldChg chg="add">
        <pc:chgData name="Igor Shinkar" userId="db6eb1b41a9778dd" providerId="LiveId" clId="{76B3E91C-0679-4375-A7EE-E585006D98D0}" dt="2025-10-27T00:10:22.414" v="806"/>
        <pc:sldMkLst>
          <pc:docMk/>
          <pc:sldMk cId="1162109248" sldId="722"/>
        </pc:sldMkLst>
      </pc:sldChg>
      <pc:sldChg chg="add">
        <pc:chgData name="Igor Shinkar" userId="db6eb1b41a9778dd" providerId="LiveId" clId="{76B3E91C-0679-4375-A7EE-E585006D98D0}" dt="2025-10-27T00:10:22.414" v="806"/>
        <pc:sldMkLst>
          <pc:docMk/>
          <pc:sldMk cId="1275333091" sldId="723"/>
        </pc:sldMkLst>
      </pc:sldChg>
      <pc:sldChg chg="add">
        <pc:chgData name="Igor Shinkar" userId="db6eb1b41a9778dd" providerId="LiveId" clId="{76B3E91C-0679-4375-A7EE-E585006D98D0}" dt="2025-10-27T00:10:22.414" v="806"/>
        <pc:sldMkLst>
          <pc:docMk/>
          <pc:sldMk cId="3820580405" sldId="724"/>
        </pc:sldMkLst>
      </pc:sldChg>
      <pc:sldChg chg="add">
        <pc:chgData name="Igor Shinkar" userId="db6eb1b41a9778dd" providerId="LiveId" clId="{76B3E91C-0679-4375-A7EE-E585006D98D0}" dt="2025-10-27T00:10:22.414" v="806"/>
        <pc:sldMkLst>
          <pc:docMk/>
          <pc:sldMk cId="3380053683" sldId="725"/>
        </pc:sldMkLst>
      </pc:sldChg>
      <pc:sldChg chg="add">
        <pc:chgData name="Igor Shinkar" userId="db6eb1b41a9778dd" providerId="LiveId" clId="{76B3E91C-0679-4375-A7EE-E585006D98D0}" dt="2025-10-27T00:10:22.414" v="806"/>
        <pc:sldMkLst>
          <pc:docMk/>
          <pc:sldMk cId="2483258713" sldId="726"/>
        </pc:sldMkLst>
      </pc:sldChg>
      <pc:sldChg chg="add">
        <pc:chgData name="Igor Shinkar" userId="db6eb1b41a9778dd" providerId="LiveId" clId="{76B3E91C-0679-4375-A7EE-E585006D98D0}" dt="2025-10-27T00:10:22.414" v="806"/>
        <pc:sldMkLst>
          <pc:docMk/>
          <pc:sldMk cId="1315985289" sldId="727"/>
        </pc:sldMkLst>
      </pc:sldChg>
      <pc:sldChg chg="add">
        <pc:chgData name="Igor Shinkar" userId="db6eb1b41a9778dd" providerId="LiveId" clId="{76B3E91C-0679-4375-A7EE-E585006D98D0}" dt="2025-10-27T00:10:22.414" v="806"/>
        <pc:sldMkLst>
          <pc:docMk/>
          <pc:sldMk cId="3870138131" sldId="728"/>
        </pc:sldMkLst>
      </pc:sldChg>
      <pc:sldChg chg="add">
        <pc:chgData name="Igor Shinkar" userId="db6eb1b41a9778dd" providerId="LiveId" clId="{76B3E91C-0679-4375-A7EE-E585006D98D0}" dt="2025-10-27T00:10:22.414" v="806"/>
        <pc:sldMkLst>
          <pc:docMk/>
          <pc:sldMk cId="964245903" sldId="729"/>
        </pc:sldMkLst>
      </pc:sldChg>
      <pc:sldChg chg="add">
        <pc:chgData name="Igor Shinkar" userId="db6eb1b41a9778dd" providerId="LiveId" clId="{76B3E91C-0679-4375-A7EE-E585006D98D0}" dt="2025-10-27T00:10:22.414" v="806"/>
        <pc:sldMkLst>
          <pc:docMk/>
          <pc:sldMk cId="985287344" sldId="730"/>
        </pc:sldMkLst>
      </pc:sldChg>
      <pc:sldChg chg="add">
        <pc:chgData name="Igor Shinkar" userId="db6eb1b41a9778dd" providerId="LiveId" clId="{76B3E91C-0679-4375-A7EE-E585006D98D0}" dt="2025-10-27T00:10:22.414" v="806"/>
        <pc:sldMkLst>
          <pc:docMk/>
          <pc:sldMk cId="2818903015" sldId="731"/>
        </pc:sldMkLst>
      </pc:sldChg>
      <pc:sldChg chg="add">
        <pc:chgData name="Igor Shinkar" userId="db6eb1b41a9778dd" providerId="LiveId" clId="{76B3E91C-0679-4375-A7EE-E585006D98D0}" dt="2025-10-27T00:10:22.414" v="806"/>
        <pc:sldMkLst>
          <pc:docMk/>
          <pc:sldMk cId="1468556926" sldId="732"/>
        </pc:sldMkLst>
      </pc:sldChg>
      <pc:sldChg chg="add">
        <pc:chgData name="Igor Shinkar" userId="db6eb1b41a9778dd" providerId="LiveId" clId="{76B3E91C-0679-4375-A7EE-E585006D98D0}" dt="2025-10-27T00:10:22.414" v="806"/>
        <pc:sldMkLst>
          <pc:docMk/>
          <pc:sldMk cId="3536082008" sldId="733"/>
        </pc:sldMkLst>
      </pc:sldChg>
      <pc:sldChg chg="add">
        <pc:chgData name="Igor Shinkar" userId="db6eb1b41a9778dd" providerId="LiveId" clId="{76B3E91C-0679-4375-A7EE-E585006D98D0}" dt="2025-10-27T00:10:22.414" v="806"/>
        <pc:sldMkLst>
          <pc:docMk/>
          <pc:sldMk cId="2742048595" sldId="734"/>
        </pc:sldMkLst>
      </pc:sldChg>
      <pc:sldChg chg="add">
        <pc:chgData name="Igor Shinkar" userId="db6eb1b41a9778dd" providerId="LiveId" clId="{76B3E91C-0679-4375-A7EE-E585006D98D0}" dt="2025-10-27T00:10:22.414" v="806"/>
        <pc:sldMkLst>
          <pc:docMk/>
          <pc:sldMk cId="2045617772" sldId="735"/>
        </pc:sldMkLst>
      </pc:sldChg>
      <pc:sldChg chg="add">
        <pc:chgData name="Igor Shinkar" userId="db6eb1b41a9778dd" providerId="LiveId" clId="{76B3E91C-0679-4375-A7EE-E585006D98D0}" dt="2025-10-27T00:10:22.414" v="806"/>
        <pc:sldMkLst>
          <pc:docMk/>
          <pc:sldMk cId="3963030316" sldId="736"/>
        </pc:sldMkLst>
      </pc:sldChg>
      <pc:sldChg chg="add">
        <pc:chgData name="Igor Shinkar" userId="db6eb1b41a9778dd" providerId="LiveId" clId="{76B3E91C-0679-4375-A7EE-E585006D98D0}" dt="2025-10-27T00:10:22.414" v="806"/>
        <pc:sldMkLst>
          <pc:docMk/>
          <pc:sldMk cId="3184454671" sldId="737"/>
        </pc:sldMkLst>
      </pc:sldChg>
      <pc:sldChg chg="add">
        <pc:chgData name="Igor Shinkar" userId="db6eb1b41a9778dd" providerId="LiveId" clId="{76B3E91C-0679-4375-A7EE-E585006D98D0}" dt="2025-10-27T00:10:22.414" v="806"/>
        <pc:sldMkLst>
          <pc:docMk/>
          <pc:sldMk cId="180848497" sldId="738"/>
        </pc:sldMkLst>
      </pc:sldChg>
      <pc:sldChg chg="add">
        <pc:chgData name="Igor Shinkar" userId="db6eb1b41a9778dd" providerId="LiveId" clId="{76B3E91C-0679-4375-A7EE-E585006D98D0}" dt="2025-10-27T00:10:22.414" v="806"/>
        <pc:sldMkLst>
          <pc:docMk/>
          <pc:sldMk cId="2303700163" sldId="739"/>
        </pc:sldMkLst>
      </pc:sldChg>
      <pc:sldChg chg="add">
        <pc:chgData name="Igor Shinkar" userId="db6eb1b41a9778dd" providerId="LiveId" clId="{76B3E91C-0679-4375-A7EE-E585006D98D0}" dt="2025-10-27T00:10:22.414" v="806"/>
        <pc:sldMkLst>
          <pc:docMk/>
          <pc:sldMk cId="653284593" sldId="740"/>
        </pc:sldMkLst>
      </pc:sldChg>
      <pc:sldChg chg="add">
        <pc:chgData name="Igor Shinkar" userId="db6eb1b41a9778dd" providerId="LiveId" clId="{76B3E91C-0679-4375-A7EE-E585006D98D0}" dt="2025-10-27T00:10:22.414" v="806"/>
        <pc:sldMkLst>
          <pc:docMk/>
          <pc:sldMk cId="1631981144" sldId="741"/>
        </pc:sldMkLst>
      </pc:sldChg>
      <pc:sldChg chg="add">
        <pc:chgData name="Igor Shinkar" userId="db6eb1b41a9778dd" providerId="LiveId" clId="{76B3E91C-0679-4375-A7EE-E585006D98D0}" dt="2025-10-27T00:10:22.414" v="806"/>
        <pc:sldMkLst>
          <pc:docMk/>
          <pc:sldMk cId="1404059580" sldId="742"/>
        </pc:sldMkLst>
      </pc:sldChg>
    </pc:docChg>
  </pc:docChgLst>
  <pc:docChgLst>
    <pc:chgData name="Igor Shinkar" userId="db6eb1b41a9778dd" providerId="LiveId" clId="{7837A339-D460-43AC-A4D8-A609CEC37108}"/>
    <pc:docChg chg="custSel addSld delSld modSld">
      <pc:chgData name="Igor Shinkar" userId="db6eb1b41a9778dd" providerId="LiveId" clId="{7837A339-D460-43AC-A4D8-A609CEC37108}" dt="2023-03-17T17:33:39.573" v="1098" actId="20577"/>
      <pc:docMkLst>
        <pc:docMk/>
      </pc:docMkLst>
      <pc:sldChg chg="modSp mod">
        <pc:chgData name="Igor Shinkar" userId="db6eb1b41a9778dd" providerId="LiveId" clId="{7837A339-D460-43AC-A4D8-A609CEC37108}" dt="2023-03-14T04:46:33.907" v="1" actId="6549"/>
        <pc:sldMkLst>
          <pc:docMk/>
          <pc:sldMk cId="0" sldId="256"/>
        </pc:sldMkLst>
      </pc:sldChg>
      <pc:sldChg chg="del">
        <pc:chgData name="Igor Shinkar" userId="db6eb1b41a9778dd" providerId="LiveId" clId="{7837A339-D460-43AC-A4D8-A609CEC37108}" dt="2023-03-14T04:47:35.785" v="3" actId="47"/>
        <pc:sldMkLst>
          <pc:docMk/>
          <pc:sldMk cId="4231735009" sldId="568"/>
        </pc:sldMkLst>
      </pc:sldChg>
      <pc:sldChg chg="add">
        <pc:chgData name="Igor Shinkar" userId="db6eb1b41a9778dd" providerId="LiveId" clId="{7837A339-D460-43AC-A4D8-A609CEC37108}" dt="2023-03-14T04:47:37.136" v="4"/>
        <pc:sldMkLst>
          <pc:docMk/>
          <pc:sldMk cId="1423871900" sldId="604"/>
        </pc:sldMkLst>
      </pc:sldChg>
      <pc:sldChg chg="addSp delSp modSp add mod">
        <pc:chgData name="Igor Shinkar" userId="db6eb1b41a9778dd" providerId="LiveId" clId="{7837A339-D460-43AC-A4D8-A609CEC37108}" dt="2023-03-14T04:54:43.505" v="207" actId="14100"/>
        <pc:sldMkLst>
          <pc:docMk/>
          <pc:sldMk cId="265099276" sldId="631"/>
        </pc:sldMkLst>
      </pc:sldChg>
      <pc:sldChg chg="add">
        <pc:chgData name="Igor Shinkar" userId="db6eb1b41a9778dd" providerId="LiveId" clId="{7837A339-D460-43AC-A4D8-A609CEC37108}" dt="2023-03-14T04:47:37.136" v="4"/>
        <pc:sldMkLst>
          <pc:docMk/>
          <pc:sldMk cId="3657223135" sldId="636"/>
        </pc:sldMkLst>
      </pc:sldChg>
      <pc:sldChg chg="add">
        <pc:chgData name="Igor Shinkar" userId="db6eb1b41a9778dd" providerId="LiveId" clId="{7837A339-D460-43AC-A4D8-A609CEC37108}" dt="2023-03-14T04:47:37.136" v="4"/>
        <pc:sldMkLst>
          <pc:docMk/>
          <pc:sldMk cId="3130412448" sldId="641"/>
        </pc:sldMkLst>
      </pc:sldChg>
      <pc:sldChg chg="del">
        <pc:chgData name="Igor Shinkar" userId="db6eb1b41a9778dd" providerId="LiveId" clId="{7837A339-D460-43AC-A4D8-A609CEC37108}" dt="2023-03-14T04:47:35.785" v="3" actId="47"/>
        <pc:sldMkLst>
          <pc:docMk/>
          <pc:sldMk cId="3719917954" sldId="643"/>
        </pc:sldMkLst>
      </pc:sldChg>
      <pc:sldChg chg="add">
        <pc:chgData name="Igor Shinkar" userId="db6eb1b41a9778dd" providerId="LiveId" clId="{7837A339-D460-43AC-A4D8-A609CEC37108}" dt="2023-03-14T04:47:37.136" v="4"/>
        <pc:sldMkLst>
          <pc:docMk/>
          <pc:sldMk cId="4098207820" sldId="647"/>
        </pc:sldMkLst>
      </pc:sldChg>
      <pc:sldChg chg="addSp modSp add mod modAnim">
        <pc:chgData name="Igor Shinkar" userId="db6eb1b41a9778dd" providerId="LiveId" clId="{7837A339-D460-43AC-A4D8-A609CEC37108}" dt="2023-03-14T05:27:32.427" v="851"/>
        <pc:sldMkLst>
          <pc:docMk/>
          <pc:sldMk cId="1956399670" sldId="649"/>
        </pc:sldMkLst>
      </pc:sldChg>
      <pc:sldChg chg="addSp delSp modSp add mod modAnim">
        <pc:chgData name="Igor Shinkar" userId="db6eb1b41a9778dd" providerId="LiveId" clId="{7837A339-D460-43AC-A4D8-A609CEC37108}" dt="2023-03-15T18:34:26.982" v="1077" actId="20577"/>
        <pc:sldMkLst>
          <pc:docMk/>
          <pc:sldMk cId="1281079147" sldId="650"/>
        </pc:sldMkLst>
      </pc:sldChg>
      <pc:sldChg chg="addSp delSp modSp add mod">
        <pc:chgData name="Igor Shinkar" userId="db6eb1b41a9778dd" providerId="LiveId" clId="{7837A339-D460-43AC-A4D8-A609CEC37108}" dt="2023-03-14T04:55:12.218" v="215"/>
        <pc:sldMkLst>
          <pc:docMk/>
          <pc:sldMk cId="4027551764" sldId="651"/>
        </pc:sldMkLst>
      </pc:sldChg>
      <pc:sldChg chg="addSp delSp modSp add mod modAnim">
        <pc:chgData name="Igor Shinkar" userId="db6eb1b41a9778dd" providerId="LiveId" clId="{7837A339-D460-43AC-A4D8-A609CEC37108}" dt="2023-03-17T17:33:39.573" v="1098" actId="20577"/>
        <pc:sldMkLst>
          <pc:docMk/>
          <pc:sldMk cId="1806607634" sldId="652"/>
        </pc:sldMkLst>
      </pc:sldChg>
      <pc:sldChg chg="add">
        <pc:chgData name="Igor Shinkar" userId="db6eb1b41a9778dd" providerId="LiveId" clId="{7837A339-D460-43AC-A4D8-A609CEC37108}" dt="2023-03-14T04:47:37.136" v="4"/>
        <pc:sldMkLst>
          <pc:docMk/>
          <pc:sldMk cId="1204976922" sldId="655"/>
        </pc:sldMkLst>
      </pc:sldChg>
      <pc:sldChg chg="add">
        <pc:chgData name="Igor Shinkar" userId="db6eb1b41a9778dd" providerId="LiveId" clId="{7837A339-D460-43AC-A4D8-A609CEC37108}" dt="2023-03-14T04:47:37.136" v="4"/>
        <pc:sldMkLst>
          <pc:docMk/>
          <pc:sldMk cId="3851063914" sldId="656"/>
        </pc:sldMkLst>
      </pc:sldChg>
      <pc:sldChg chg="add">
        <pc:chgData name="Igor Shinkar" userId="db6eb1b41a9778dd" providerId="LiveId" clId="{7837A339-D460-43AC-A4D8-A609CEC37108}" dt="2023-03-14T04:47:37.136" v="4"/>
        <pc:sldMkLst>
          <pc:docMk/>
          <pc:sldMk cId="1831547312" sldId="657"/>
        </pc:sldMkLst>
      </pc:sldChg>
      <pc:sldChg chg="add">
        <pc:chgData name="Igor Shinkar" userId="db6eb1b41a9778dd" providerId="LiveId" clId="{7837A339-D460-43AC-A4D8-A609CEC37108}" dt="2023-03-14T04:47:37.136" v="4"/>
        <pc:sldMkLst>
          <pc:docMk/>
          <pc:sldMk cId="974756232" sldId="658"/>
        </pc:sldMkLst>
      </pc:sldChg>
      <pc:sldChg chg="modSp add mod">
        <pc:chgData name="Igor Shinkar" userId="db6eb1b41a9778dd" providerId="LiveId" clId="{7837A339-D460-43AC-A4D8-A609CEC37108}" dt="2023-03-15T18:56:17.777" v="1081" actId="20577"/>
        <pc:sldMkLst>
          <pc:docMk/>
          <pc:sldMk cId="305592267" sldId="659"/>
        </pc:sldMkLst>
      </pc:sldChg>
      <pc:sldChg chg="add">
        <pc:chgData name="Igor Shinkar" userId="db6eb1b41a9778dd" providerId="LiveId" clId="{7837A339-D460-43AC-A4D8-A609CEC37108}" dt="2023-03-14T04:47:37.136" v="4"/>
        <pc:sldMkLst>
          <pc:docMk/>
          <pc:sldMk cId="846856181" sldId="660"/>
        </pc:sldMkLst>
      </pc:sldChg>
      <pc:sldChg chg="modSp add">
        <pc:chgData name="Igor Shinkar" userId="db6eb1b41a9778dd" providerId="LiveId" clId="{7837A339-D460-43AC-A4D8-A609CEC37108}" dt="2023-03-15T18:59:44.309" v="1097" actId="20577"/>
        <pc:sldMkLst>
          <pc:docMk/>
          <pc:sldMk cId="542674293" sldId="661"/>
        </pc:sldMkLst>
      </pc:sldChg>
      <pc:sldChg chg="add">
        <pc:chgData name="Igor Shinkar" userId="db6eb1b41a9778dd" providerId="LiveId" clId="{7837A339-D460-43AC-A4D8-A609CEC37108}" dt="2023-03-14T04:47:37.136" v="4"/>
        <pc:sldMkLst>
          <pc:docMk/>
          <pc:sldMk cId="3199235134" sldId="663"/>
        </pc:sldMkLst>
      </pc:sldChg>
      <pc:sldChg chg="add">
        <pc:chgData name="Igor Shinkar" userId="db6eb1b41a9778dd" providerId="LiveId" clId="{7837A339-D460-43AC-A4D8-A609CEC37108}" dt="2023-03-14T04:47:37.136" v="4"/>
        <pc:sldMkLst>
          <pc:docMk/>
          <pc:sldMk cId="825629035" sldId="664"/>
        </pc:sldMkLst>
      </pc:sldChg>
      <pc:sldChg chg="modSp del">
        <pc:chgData name="Igor Shinkar" userId="db6eb1b41a9778dd" providerId="LiveId" clId="{7837A339-D460-43AC-A4D8-A609CEC37108}" dt="2023-03-14T04:47:35.785" v="3" actId="47"/>
        <pc:sldMkLst>
          <pc:docMk/>
          <pc:sldMk cId="1068794955" sldId="665"/>
        </pc:sldMkLst>
      </pc:sldChg>
      <pc:sldChg chg="add">
        <pc:chgData name="Igor Shinkar" userId="db6eb1b41a9778dd" providerId="LiveId" clId="{7837A339-D460-43AC-A4D8-A609CEC37108}" dt="2023-03-14T04:47:37.136" v="4"/>
        <pc:sldMkLst>
          <pc:docMk/>
          <pc:sldMk cId="4023632762" sldId="665"/>
        </pc:sldMkLst>
      </pc:sldChg>
      <pc:sldChg chg="add">
        <pc:chgData name="Igor Shinkar" userId="db6eb1b41a9778dd" providerId="LiveId" clId="{7837A339-D460-43AC-A4D8-A609CEC37108}" dt="2023-03-14T04:47:37.136" v="4"/>
        <pc:sldMkLst>
          <pc:docMk/>
          <pc:sldMk cId="535956488" sldId="666"/>
        </pc:sldMkLst>
      </pc:sldChg>
      <pc:sldChg chg="add">
        <pc:chgData name="Igor Shinkar" userId="db6eb1b41a9778dd" providerId="LiveId" clId="{7837A339-D460-43AC-A4D8-A609CEC37108}" dt="2023-03-14T04:47:37.136" v="4"/>
        <pc:sldMkLst>
          <pc:docMk/>
          <pc:sldMk cId="3257044373" sldId="667"/>
        </pc:sldMkLst>
      </pc:sldChg>
      <pc:sldChg chg="del">
        <pc:chgData name="Igor Shinkar" userId="db6eb1b41a9778dd" providerId="LiveId" clId="{7837A339-D460-43AC-A4D8-A609CEC37108}" dt="2023-03-14T04:47:35.785" v="3" actId="47"/>
        <pc:sldMkLst>
          <pc:docMk/>
          <pc:sldMk cId="3604136540" sldId="667"/>
        </pc:sldMkLst>
      </pc:sldChg>
      <pc:sldChg chg="add">
        <pc:chgData name="Igor Shinkar" userId="db6eb1b41a9778dd" providerId="LiveId" clId="{7837A339-D460-43AC-A4D8-A609CEC37108}" dt="2023-03-14T04:47:37.136" v="4"/>
        <pc:sldMkLst>
          <pc:docMk/>
          <pc:sldMk cId="441083956" sldId="668"/>
        </pc:sldMkLst>
      </pc:sldChg>
      <pc:sldChg chg="del">
        <pc:chgData name="Igor Shinkar" userId="db6eb1b41a9778dd" providerId="LiveId" clId="{7837A339-D460-43AC-A4D8-A609CEC37108}" dt="2023-03-14T04:47:35.785" v="3" actId="47"/>
        <pc:sldMkLst>
          <pc:docMk/>
          <pc:sldMk cId="4174067346" sldId="668"/>
        </pc:sldMkLst>
      </pc:sldChg>
      <pc:sldChg chg="del">
        <pc:chgData name="Igor Shinkar" userId="db6eb1b41a9778dd" providerId="LiveId" clId="{7837A339-D460-43AC-A4D8-A609CEC37108}" dt="2023-03-14T04:47:35.785" v="3" actId="47"/>
        <pc:sldMkLst>
          <pc:docMk/>
          <pc:sldMk cId="1141398484" sldId="669"/>
        </pc:sldMkLst>
      </pc:sldChg>
      <pc:sldChg chg="add">
        <pc:chgData name="Igor Shinkar" userId="db6eb1b41a9778dd" providerId="LiveId" clId="{7837A339-D460-43AC-A4D8-A609CEC37108}" dt="2023-03-14T04:47:37.136" v="4"/>
        <pc:sldMkLst>
          <pc:docMk/>
          <pc:sldMk cId="3408691344" sldId="669"/>
        </pc:sldMkLst>
      </pc:sldChg>
      <pc:sldChg chg="del">
        <pc:chgData name="Igor Shinkar" userId="db6eb1b41a9778dd" providerId="LiveId" clId="{7837A339-D460-43AC-A4D8-A609CEC37108}" dt="2023-03-14T04:47:35.785" v="3" actId="47"/>
        <pc:sldMkLst>
          <pc:docMk/>
          <pc:sldMk cId="1014937257" sldId="670"/>
        </pc:sldMkLst>
      </pc:sldChg>
      <pc:sldChg chg="add">
        <pc:chgData name="Igor Shinkar" userId="db6eb1b41a9778dd" providerId="LiveId" clId="{7837A339-D460-43AC-A4D8-A609CEC37108}" dt="2023-03-14T04:47:37.136" v="4"/>
        <pc:sldMkLst>
          <pc:docMk/>
          <pc:sldMk cId="1189893224" sldId="670"/>
        </pc:sldMkLst>
      </pc:sldChg>
      <pc:sldChg chg="modSp add mod">
        <pc:chgData name="Igor Shinkar" userId="db6eb1b41a9778dd" providerId="LiveId" clId="{7837A339-D460-43AC-A4D8-A609CEC37108}" dt="2023-03-15T18:14:13.986" v="1073" actId="20577"/>
        <pc:sldMkLst>
          <pc:docMk/>
          <pc:sldMk cId="1721290500" sldId="671"/>
        </pc:sldMkLst>
      </pc:sldChg>
      <pc:sldChg chg="add">
        <pc:chgData name="Igor Shinkar" userId="db6eb1b41a9778dd" providerId="LiveId" clId="{7837A339-D460-43AC-A4D8-A609CEC37108}" dt="2023-03-14T04:47:37.136" v="4"/>
        <pc:sldMkLst>
          <pc:docMk/>
          <pc:sldMk cId="2056467010" sldId="672"/>
        </pc:sldMkLst>
      </pc:sldChg>
      <pc:sldChg chg="del">
        <pc:chgData name="Igor Shinkar" userId="db6eb1b41a9778dd" providerId="LiveId" clId="{7837A339-D460-43AC-A4D8-A609CEC37108}" dt="2023-03-14T04:47:35.785" v="3" actId="47"/>
        <pc:sldMkLst>
          <pc:docMk/>
          <pc:sldMk cId="3633893977" sldId="672"/>
        </pc:sldMkLst>
      </pc:sldChg>
      <pc:sldChg chg="add modAnim">
        <pc:chgData name="Igor Shinkar" userId="db6eb1b41a9778dd" providerId="LiveId" clId="{7837A339-D460-43AC-A4D8-A609CEC37108}" dt="2023-03-15T18:13:36.321" v="1069"/>
        <pc:sldMkLst>
          <pc:docMk/>
          <pc:sldMk cId="2315500368" sldId="673"/>
        </pc:sldMkLst>
      </pc:sldChg>
      <pc:sldChg chg="del">
        <pc:chgData name="Igor Shinkar" userId="db6eb1b41a9778dd" providerId="LiveId" clId="{7837A339-D460-43AC-A4D8-A609CEC37108}" dt="2023-03-14T04:47:35.785" v="3" actId="47"/>
        <pc:sldMkLst>
          <pc:docMk/>
          <pc:sldMk cId="2625658279" sldId="673"/>
        </pc:sldMkLst>
      </pc:sldChg>
      <pc:sldChg chg="del">
        <pc:chgData name="Igor Shinkar" userId="db6eb1b41a9778dd" providerId="LiveId" clId="{7837A339-D460-43AC-A4D8-A609CEC37108}" dt="2023-03-14T04:47:35.785" v="3" actId="47"/>
        <pc:sldMkLst>
          <pc:docMk/>
          <pc:sldMk cId="2547347868" sldId="674"/>
        </pc:sldMkLst>
      </pc:sldChg>
      <pc:sldChg chg="modSp add mod modAnim">
        <pc:chgData name="Igor Shinkar" userId="db6eb1b41a9778dd" providerId="LiveId" clId="{7837A339-D460-43AC-A4D8-A609CEC37108}" dt="2023-03-14T05:01:27.725" v="266" actId="20577"/>
        <pc:sldMkLst>
          <pc:docMk/>
          <pc:sldMk cId="2829743718" sldId="674"/>
        </pc:sldMkLst>
      </pc:sldChg>
      <pc:sldChg chg="modSp add mod modAnim">
        <pc:chgData name="Igor Shinkar" userId="db6eb1b41a9778dd" providerId="LiveId" clId="{7837A339-D460-43AC-A4D8-A609CEC37108}" dt="2023-03-14T04:48:39.345" v="33" actId="20577"/>
        <pc:sldMkLst>
          <pc:docMk/>
          <pc:sldMk cId="625247748" sldId="675"/>
        </pc:sldMkLst>
      </pc:sldChg>
      <pc:sldChg chg="del">
        <pc:chgData name="Igor Shinkar" userId="db6eb1b41a9778dd" providerId="LiveId" clId="{7837A339-D460-43AC-A4D8-A609CEC37108}" dt="2023-03-14T04:47:35.785" v="3" actId="47"/>
        <pc:sldMkLst>
          <pc:docMk/>
          <pc:sldMk cId="3581273269" sldId="675"/>
        </pc:sldMkLst>
      </pc:sldChg>
      <pc:sldChg chg="del">
        <pc:chgData name="Igor Shinkar" userId="db6eb1b41a9778dd" providerId="LiveId" clId="{7837A339-D460-43AC-A4D8-A609CEC37108}" dt="2023-03-14T04:47:35.785" v="3" actId="47"/>
        <pc:sldMkLst>
          <pc:docMk/>
          <pc:sldMk cId="135115379" sldId="676"/>
        </pc:sldMkLst>
      </pc:sldChg>
      <pc:sldChg chg="add">
        <pc:chgData name="Igor Shinkar" userId="db6eb1b41a9778dd" providerId="LiveId" clId="{7837A339-D460-43AC-A4D8-A609CEC37108}" dt="2023-03-14T04:47:37.136" v="4"/>
        <pc:sldMkLst>
          <pc:docMk/>
          <pc:sldMk cId="1124870873" sldId="676"/>
        </pc:sldMkLst>
      </pc:sldChg>
      <pc:sldChg chg="add">
        <pc:chgData name="Igor Shinkar" userId="db6eb1b41a9778dd" providerId="LiveId" clId="{7837A339-D460-43AC-A4D8-A609CEC37108}" dt="2023-03-14T04:47:37.136" v="4"/>
        <pc:sldMkLst>
          <pc:docMk/>
          <pc:sldMk cId="1901754826" sldId="677"/>
        </pc:sldMkLst>
      </pc:sldChg>
      <pc:sldChg chg="del">
        <pc:chgData name="Igor Shinkar" userId="db6eb1b41a9778dd" providerId="LiveId" clId="{7837A339-D460-43AC-A4D8-A609CEC37108}" dt="2023-03-14T04:47:35.785" v="3" actId="47"/>
        <pc:sldMkLst>
          <pc:docMk/>
          <pc:sldMk cId="2348798873" sldId="677"/>
        </pc:sldMkLst>
      </pc:sldChg>
      <pc:sldChg chg="del">
        <pc:chgData name="Igor Shinkar" userId="db6eb1b41a9778dd" providerId="LiveId" clId="{7837A339-D460-43AC-A4D8-A609CEC37108}" dt="2023-03-14T04:47:35.785" v="3" actId="47"/>
        <pc:sldMkLst>
          <pc:docMk/>
          <pc:sldMk cId="510078200" sldId="678"/>
        </pc:sldMkLst>
      </pc:sldChg>
      <pc:sldChg chg="add">
        <pc:chgData name="Igor Shinkar" userId="db6eb1b41a9778dd" providerId="LiveId" clId="{7837A339-D460-43AC-A4D8-A609CEC37108}" dt="2023-03-14T05:02:16.175" v="267"/>
        <pc:sldMkLst>
          <pc:docMk/>
          <pc:sldMk cId="1982406325" sldId="678"/>
        </pc:sldMkLst>
      </pc:sldChg>
      <pc:sldChg chg="add">
        <pc:chgData name="Igor Shinkar" userId="db6eb1b41a9778dd" providerId="LiveId" clId="{7837A339-D460-43AC-A4D8-A609CEC37108}" dt="2023-03-14T05:02:16.175" v="267"/>
        <pc:sldMkLst>
          <pc:docMk/>
          <pc:sldMk cId="3897446414" sldId="679"/>
        </pc:sldMkLst>
      </pc:sldChg>
      <pc:sldChg chg="del">
        <pc:chgData name="Igor Shinkar" userId="db6eb1b41a9778dd" providerId="LiveId" clId="{7837A339-D460-43AC-A4D8-A609CEC37108}" dt="2023-03-14T04:47:35.785" v="3" actId="47"/>
        <pc:sldMkLst>
          <pc:docMk/>
          <pc:sldMk cId="225815211" sldId="680"/>
        </pc:sldMkLst>
      </pc:sldChg>
      <pc:sldChg chg="modSp add">
        <pc:chgData name="Igor Shinkar" userId="db6eb1b41a9778dd" providerId="LiveId" clId="{7837A339-D460-43AC-A4D8-A609CEC37108}" dt="2023-03-14T05:02:30.411" v="274" actId="6549"/>
        <pc:sldMkLst>
          <pc:docMk/>
          <pc:sldMk cId="4126703903" sldId="680"/>
        </pc:sldMkLst>
      </pc:sldChg>
      <pc:sldChg chg="del">
        <pc:chgData name="Igor Shinkar" userId="db6eb1b41a9778dd" providerId="LiveId" clId="{7837A339-D460-43AC-A4D8-A609CEC37108}" dt="2023-03-14T04:47:35.785" v="3" actId="47"/>
        <pc:sldMkLst>
          <pc:docMk/>
          <pc:sldMk cId="3876970096" sldId="681"/>
        </pc:sldMkLst>
      </pc:sldChg>
      <pc:sldChg chg="add">
        <pc:chgData name="Igor Shinkar" userId="db6eb1b41a9778dd" providerId="LiveId" clId="{7837A339-D460-43AC-A4D8-A609CEC37108}" dt="2023-03-14T05:02:16.175" v="267"/>
        <pc:sldMkLst>
          <pc:docMk/>
          <pc:sldMk cId="4031055437" sldId="681"/>
        </pc:sldMkLst>
      </pc:sldChg>
      <pc:sldChg chg="del">
        <pc:chgData name="Igor Shinkar" userId="db6eb1b41a9778dd" providerId="LiveId" clId="{7837A339-D460-43AC-A4D8-A609CEC37108}" dt="2023-03-14T04:47:35.785" v="3" actId="47"/>
        <pc:sldMkLst>
          <pc:docMk/>
          <pc:sldMk cId="3213484539" sldId="682"/>
        </pc:sldMkLst>
      </pc:sldChg>
      <pc:sldChg chg="add">
        <pc:chgData name="Igor Shinkar" userId="db6eb1b41a9778dd" providerId="LiveId" clId="{7837A339-D460-43AC-A4D8-A609CEC37108}" dt="2023-03-14T05:02:16.175" v="267"/>
        <pc:sldMkLst>
          <pc:docMk/>
          <pc:sldMk cId="4240361660" sldId="682"/>
        </pc:sldMkLst>
      </pc:sldChg>
      <pc:sldChg chg="add">
        <pc:chgData name="Igor Shinkar" userId="db6eb1b41a9778dd" providerId="LiveId" clId="{7837A339-D460-43AC-A4D8-A609CEC37108}" dt="2023-03-14T05:02:16.175" v="267"/>
        <pc:sldMkLst>
          <pc:docMk/>
          <pc:sldMk cId="724451176" sldId="683"/>
        </pc:sldMkLst>
      </pc:sldChg>
      <pc:sldChg chg="del">
        <pc:chgData name="Igor Shinkar" userId="db6eb1b41a9778dd" providerId="LiveId" clId="{7837A339-D460-43AC-A4D8-A609CEC37108}" dt="2023-03-14T04:47:35.785" v="3" actId="47"/>
        <pc:sldMkLst>
          <pc:docMk/>
          <pc:sldMk cId="2265433688" sldId="683"/>
        </pc:sldMkLst>
      </pc:sldChg>
      <pc:sldChg chg="add">
        <pc:chgData name="Igor Shinkar" userId="db6eb1b41a9778dd" providerId="LiveId" clId="{7837A339-D460-43AC-A4D8-A609CEC37108}" dt="2023-03-14T05:02:16.175" v="267"/>
        <pc:sldMkLst>
          <pc:docMk/>
          <pc:sldMk cId="570715053" sldId="684"/>
        </pc:sldMkLst>
      </pc:sldChg>
      <pc:sldChg chg="del">
        <pc:chgData name="Igor Shinkar" userId="db6eb1b41a9778dd" providerId="LiveId" clId="{7837A339-D460-43AC-A4D8-A609CEC37108}" dt="2023-03-14T04:47:35.785" v="3" actId="47"/>
        <pc:sldMkLst>
          <pc:docMk/>
          <pc:sldMk cId="3571966560" sldId="684"/>
        </pc:sldMkLst>
      </pc:sldChg>
      <pc:sldChg chg="add">
        <pc:chgData name="Igor Shinkar" userId="db6eb1b41a9778dd" providerId="LiveId" clId="{7837A339-D460-43AC-A4D8-A609CEC37108}" dt="2023-03-14T05:02:16.175" v="267"/>
        <pc:sldMkLst>
          <pc:docMk/>
          <pc:sldMk cId="777917150" sldId="685"/>
        </pc:sldMkLst>
      </pc:sldChg>
      <pc:sldChg chg="del">
        <pc:chgData name="Igor Shinkar" userId="db6eb1b41a9778dd" providerId="LiveId" clId="{7837A339-D460-43AC-A4D8-A609CEC37108}" dt="2023-03-14T04:47:35.785" v="3" actId="47"/>
        <pc:sldMkLst>
          <pc:docMk/>
          <pc:sldMk cId="3545871649" sldId="685"/>
        </pc:sldMkLst>
      </pc:sldChg>
      <pc:sldChg chg="modSp add modAnim">
        <pc:chgData name="Igor Shinkar" userId="db6eb1b41a9778dd" providerId="LiveId" clId="{7837A339-D460-43AC-A4D8-A609CEC37108}" dt="2023-03-14T05:30:08.633" v="1064" actId="20577"/>
        <pc:sldMkLst>
          <pc:docMk/>
          <pc:sldMk cId="3401719316" sldId="686"/>
        </pc:sldMkLst>
      </pc:sldChg>
      <pc:sldChg chg="del">
        <pc:chgData name="Igor Shinkar" userId="db6eb1b41a9778dd" providerId="LiveId" clId="{7837A339-D460-43AC-A4D8-A609CEC37108}" dt="2023-03-14T04:47:35.785" v="3" actId="47"/>
        <pc:sldMkLst>
          <pc:docMk/>
          <pc:sldMk cId="820959880" sldId="687"/>
        </pc:sldMkLst>
      </pc:sldChg>
      <pc:sldChg chg="del">
        <pc:chgData name="Igor Shinkar" userId="db6eb1b41a9778dd" providerId="LiveId" clId="{7837A339-D460-43AC-A4D8-A609CEC37108}" dt="2023-03-14T04:47:35.785" v="3" actId="47"/>
        <pc:sldMkLst>
          <pc:docMk/>
          <pc:sldMk cId="3699852156" sldId="688"/>
        </pc:sldMkLst>
      </pc:sldChg>
      <pc:sldChg chg="del">
        <pc:chgData name="Igor Shinkar" userId="db6eb1b41a9778dd" providerId="LiveId" clId="{7837A339-D460-43AC-A4D8-A609CEC37108}" dt="2023-03-14T04:47:35.785" v="3" actId="47"/>
        <pc:sldMkLst>
          <pc:docMk/>
          <pc:sldMk cId="2121503084" sldId="689"/>
        </pc:sldMkLst>
      </pc:sldChg>
      <pc:sldChg chg="del">
        <pc:chgData name="Igor Shinkar" userId="db6eb1b41a9778dd" providerId="LiveId" clId="{7837A339-D460-43AC-A4D8-A609CEC37108}" dt="2023-03-14T04:47:35.785" v="3" actId="47"/>
        <pc:sldMkLst>
          <pc:docMk/>
          <pc:sldMk cId="3807343415" sldId="691"/>
        </pc:sldMkLst>
      </pc:sldChg>
      <pc:sldChg chg="del">
        <pc:chgData name="Igor Shinkar" userId="db6eb1b41a9778dd" providerId="LiveId" clId="{7837A339-D460-43AC-A4D8-A609CEC37108}" dt="2023-03-14T04:47:35.785" v="3" actId="47"/>
        <pc:sldMkLst>
          <pc:docMk/>
          <pc:sldMk cId="3823915286" sldId="692"/>
        </pc:sldMkLst>
      </pc:sldChg>
      <pc:sldChg chg="del">
        <pc:chgData name="Igor Shinkar" userId="db6eb1b41a9778dd" providerId="LiveId" clId="{7837A339-D460-43AC-A4D8-A609CEC37108}" dt="2023-03-14T04:47:35.785" v="3" actId="47"/>
        <pc:sldMkLst>
          <pc:docMk/>
          <pc:sldMk cId="46086787" sldId="693"/>
        </pc:sldMkLst>
      </pc:sldChg>
      <pc:sldChg chg="del">
        <pc:chgData name="Igor Shinkar" userId="db6eb1b41a9778dd" providerId="LiveId" clId="{7837A339-D460-43AC-A4D8-A609CEC37108}" dt="2023-03-14T04:47:35.785" v="3" actId="47"/>
        <pc:sldMkLst>
          <pc:docMk/>
          <pc:sldMk cId="3185837578" sldId="694"/>
        </pc:sldMkLst>
      </pc:sldChg>
      <pc:sldChg chg="del">
        <pc:chgData name="Igor Shinkar" userId="db6eb1b41a9778dd" providerId="LiveId" clId="{7837A339-D460-43AC-A4D8-A609CEC37108}" dt="2023-03-14T04:47:35.785" v="3" actId="47"/>
        <pc:sldMkLst>
          <pc:docMk/>
          <pc:sldMk cId="2215443042" sldId="695"/>
        </pc:sldMkLst>
      </pc:sldChg>
      <pc:sldChg chg="del">
        <pc:chgData name="Igor Shinkar" userId="db6eb1b41a9778dd" providerId="LiveId" clId="{7837A339-D460-43AC-A4D8-A609CEC37108}" dt="2023-03-14T04:47:35.785" v="3" actId="47"/>
        <pc:sldMkLst>
          <pc:docMk/>
          <pc:sldMk cId="1001301479" sldId="696"/>
        </pc:sldMkLst>
      </pc:sldChg>
      <pc:sldChg chg="del">
        <pc:chgData name="Igor Shinkar" userId="db6eb1b41a9778dd" providerId="LiveId" clId="{7837A339-D460-43AC-A4D8-A609CEC37108}" dt="2023-03-14T04:47:35.785" v="3" actId="47"/>
        <pc:sldMkLst>
          <pc:docMk/>
          <pc:sldMk cId="2132417310" sldId="69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501" cy="534101"/>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Arial Unicode MS" pitchFamily="2"/>
              <a:cs typeface="Tahoma" pitchFamily="2"/>
            </a:endParaRPr>
          </a:p>
        </p:txBody>
      </p:sp>
      <p:sp>
        <p:nvSpPr>
          <p:cNvPr id="3" name="Date Placeholder 2"/>
          <p:cNvSpPr txBox="1">
            <a:spLocks noGrp="1"/>
          </p:cNvSpPr>
          <p:nvPr>
            <p:ph type="dt" sz="quarter" idx="1"/>
          </p:nvPr>
        </p:nvSpPr>
        <p:spPr>
          <a:xfrm>
            <a:off x="4279053" y="0"/>
            <a:ext cx="3280501" cy="534101"/>
          </a:xfrm>
          <a:prstGeom prst="rect">
            <a:avLst/>
          </a:prstGeom>
          <a:noFill/>
          <a:ln>
            <a:noFill/>
          </a:ln>
        </p:spPr>
        <p:txBody>
          <a:bodyPr vert="horz" wrap="none" lIns="90004" tIns="44997" rIns="90004" bIns="44997" anchor="t"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Arial Unicode MS" pitchFamily="2"/>
              <a:cs typeface="Tahoma" pitchFamily="2"/>
            </a:endParaRPr>
          </a:p>
        </p:txBody>
      </p:sp>
      <p:sp>
        <p:nvSpPr>
          <p:cNvPr id="4" name="Footer Placeholder 3"/>
          <p:cNvSpPr txBox="1">
            <a:spLocks noGrp="1"/>
          </p:cNvSpPr>
          <p:nvPr>
            <p:ph type="ftr" sz="quarter" idx="2"/>
          </p:nvPr>
        </p:nvSpPr>
        <p:spPr>
          <a:xfrm>
            <a:off x="0" y="10157658"/>
            <a:ext cx="3280501" cy="534101"/>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Arial Unicode MS" pitchFamily="2"/>
              <a:cs typeface="Tahoma" pitchFamily="2"/>
            </a:endParaRPr>
          </a:p>
        </p:txBody>
      </p:sp>
      <p:sp>
        <p:nvSpPr>
          <p:cNvPr id="5" name="Slide Number Placeholder 4"/>
          <p:cNvSpPr txBox="1">
            <a:spLocks noGrp="1"/>
          </p:cNvSpPr>
          <p:nvPr>
            <p:ph type="sldNum" sz="quarter" idx="3"/>
          </p:nvPr>
        </p:nvSpPr>
        <p:spPr>
          <a:xfrm>
            <a:off x="4279053" y="10157658"/>
            <a:ext cx="3280501" cy="534101"/>
          </a:xfrm>
          <a:prstGeom prst="rect">
            <a:avLst/>
          </a:prstGeom>
          <a:noFill/>
          <a:ln>
            <a:noFill/>
          </a:ln>
        </p:spPr>
        <p:txBody>
          <a:bodyPr vert="horz" wrap="none" lIns="90004" tIns="44997" rIns="90004" bIns="44997" anchor="b" anchorCtr="0" compatLnSpc="0">
            <a:no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18"/>
              <a:ea typeface="Arial Unicode MS" pitchFamily="2"/>
              <a:cs typeface="Tahoma" pitchFamily="2"/>
            </a:endParaRPr>
          </a:p>
        </p:txBody>
      </p:sp>
    </p:spTree>
    <p:extLst>
      <p:ext uri="{BB962C8B-B14F-4D97-AF65-F5344CB8AC3E}">
        <p14:creationId xmlns:p14="http://schemas.microsoft.com/office/powerpoint/2010/main" val="3105275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17"/>
            <a:ext cx="5345280" cy="4008958"/>
          </a:xfrm>
          <a:prstGeom prst="rect">
            <a:avLst/>
          </a:prstGeom>
          <a:noFill/>
          <a:ln>
            <a:noFill/>
            <a:prstDash val="solid"/>
          </a:ln>
        </p:spPr>
      </p:sp>
      <p:sp>
        <p:nvSpPr>
          <p:cNvPr id="3" name="Notes Placeholder 2"/>
          <p:cNvSpPr txBox="1">
            <a:spLocks noGrp="1"/>
          </p:cNvSpPr>
          <p:nvPr>
            <p:ph type="body" sz="quarter" idx="3"/>
          </p:nvPr>
        </p:nvSpPr>
        <p:spPr>
          <a:xfrm>
            <a:off x="755998" y="5078522"/>
            <a:ext cx="6047640" cy="4811042"/>
          </a:xfrm>
          <a:prstGeom prst="rect">
            <a:avLst/>
          </a:prstGeom>
          <a:noFill/>
          <a:ln>
            <a:noFill/>
          </a:ln>
        </p:spPr>
        <p:txBody>
          <a:bodyPr vert="horz" wrap="square" lIns="0" tIns="0" rIns="0" bIns="0" anchor="t" anchorCtr="0" compatLnSpc="1">
            <a:noAutofit/>
          </a:bodyPr>
          <a:lstStyle/>
          <a:p>
            <a:pPr lvl="0"/>
            <a:endParaRPr lang="en-US"/>
          </a:p>
        </p:txBody>
      </p:sp>
      <p:sp>
        <p:nvSpPr>
          <p:cNvPr id="4" name="Header Placeholder 3"/>
          <p:cNvSpPr txBox="1">
            <a:spLocks noGrp="1"/>
          </p:cNvSpPr>
          <p:nvPr>
            <p:ph type="hdr" sz="quarter"/>
          </p:nvPr>
        </p:nvSpPr>
        <p:spPr>
          <a:xfrm>
            <a:off x="0"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278962" y="0"/>
            <a:ext cx="3280684" cy="534238"/>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278962" y="10157402"/>
            <a:ext cx="3280684" cy="534238"/>
          </a:xfrm>
          <a:prstGeom prst="rect">
            <a:avLst/>
          </a:prstGeom>
          <a:noFill/>
          <a:ln>
            <a:noFill/>
          </a:ln>
        </p:spPr>
        <p:txBody>
          <a:bodyPr vert="horz" wrap="square" lIns="0" tIns="0" rIns="0" bIns="0" anchor="b" anchorCtr="0" compatLnSpc="1">
            <a:noAutofit/>
          </a:bodyPr>
          <a:lstStyle>
            <a:lvl1pPr marL="0" marR="0" lvl="0" indent="0" algn="l" defTabSz="914400" rtl="0" fontAlgn="auto" hangingPunct="0">
              <a:lnSpc>
                <a:spcPct val="100000"/>
              </a:lnSpc>
              <a:spcBef>
                <a:spcPts val="0"/>
              </a:spcBef>
              <a:spcAft>
                <a:spcPts val="0"/>
              </a:spcAft>
              <a:buNone/>
              <a:tabLst/>
              <a:defRPr lang="en-US"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en-US"/>
          </a:p>
        </p:txBody>
      </p:sp>
    </p:spTree>
    <p:extLst>
      <p:ext uri="{BB962C8B-B14F-4D97-AF65-F5344CB8AC3E}">
        <p14:creationId xmlns:p14="http://schemas.microsoft.com/office/powerpoint/2010/main" val="4015362510"/>
      </p:ext>
    </p:extLst>
  </p:cSld>
  <p:clrMap bg1="lt1" tx1="dk1" bg2="lt2" tx2="dk2" accent1="accent1" accent2="accent2" accent3="accent3" accent4="accent4" accent5="accent5" accent6="accent6" hlink="hlink" folHlink="folHlink"/>
  <p:notesStyle>
    <a:lvl1pPr marL="215999" marR="0" lvl="0" indent="-215999" defTabSz="914400" rtl="0" fontAlgn="auto" hangingPunct="0">
      <a:lnSpc>
        <a:spcPct val="100000"/>
      </a:lnSpc>
      <a:spcBef>
        <a:spcPts val="0"/>
      </a:spcBef>
      <a:spcAft>
        <a:spcPts val="0"/>
      </a:spcAft>
      <a:buNone/>
      <a:tabLst/>
      <a:defRPr lang="en-US" sz="2000" b="0" i="0" u="none" strike="noStrike" kern="1200" cap="none" spc="0" baseline="0">
        <a:solidFill>
          <a:srgbClr val="000000"/>
        </a:solidFill>
        <a:uFillTx/>
        <a:latin typeface="Arial" pitchFamily="18"/>
        <a:ea typeface="Arial Unicode MS"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a:xfrm>
            <a:off x="755998" y="5078522"/>
            <a:ext cx="6047640" cy="4811399"/>
          </a:xfrm>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66883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37226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96747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17325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83898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45012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77194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93299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10526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11875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19364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88817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23480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94880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77194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93299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94880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6166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87150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10526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0132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00790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26203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181BA-6625-77F1-DB8A-9E6E50FD5E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51991-E6F0-DD35-024C-DB599345CDF8}"/>
              </a:ext>
            </a:extLst>
          </p:cNvPr>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a:extLst>
              <a:ext uri="{FF2B5EF4-FFF2-40B4-BE49-F238E27FC236}">
                <a16:creationId xmlns:a16="http://schemas.microsoft.com/office/drawing/2014/main" id="{484DCA75-A5F7-0B2A-6961-3A163C46D1A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06358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3E027-137E-FEA0-5800-3080AC9548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BFA3F-DD6E-6C30-A9BA-1CDCFD032FED}"/>
              </a:ext>
            </a:extLst>
          </p:cNvPr>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a:extLst>
              <a:ext uri="{FF2B5EF4-FFF2-40B4-BE49-F238E27FC236}">
                <a16:creationId xmlns:a16="http://schemas.microsoft.com/office/drawing/2014/main" id="{5DEA7CAF-51BD-4551-920D-4012961F916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3298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969E5-B346-C2DB-8D41-58E48DB72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F94734-C762-98D9-D94D-0655169E52FE}"/>
              </a:ext>
            </a:extLst>
          </p:cNvPr>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a:extLst>
              <a:ext uri="{FF2B5EF4-FFF2-40B4-BE49-F238E27FC236}">
                <a16:creationId xmlns:a16="http://schemas.microsoft.com/office/drawing/2014/main" id="{C54F33FC-5169-C79E-AB8C-25AEB176B67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72289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01121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7719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326859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00066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572451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07573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982280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225761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755226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412822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311799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173536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037759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6773503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587822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91880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14197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94579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262636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209628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757912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637941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910546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259913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602988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756546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90223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06843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716689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921895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0914079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87119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185246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909740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815354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5523636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827668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977851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389299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687390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835432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94539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919132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326597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479708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025623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639788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62075724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74111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0943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4894999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72568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114118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4319703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611483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2817407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1940968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295505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318166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a:solidFill>
            <a:srgbClr val="5B9BD5"/>
          </a:solidFill>
          <a:ln w="25402">
            <a:solidFill>
              <a:srgbClr val="41719C"/>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1983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260472" y="1236661"/>
            <a:ext cx="7559673" cy="2632072"/>
          </a:xfrm>
        </p:spPr>
        <p:txBody>
          <a:bodyPr anchor="b"/>
          <a:lstStyle>
            <a:lvl1pPr>
              <a:defRPr lang="en-US" sz="6000"/>
            </a:lvl1pPr>
          </a:lstStyle>
          <a:p>
            <a:pPr lvl="0"/>
            <a:r>
              <a:rPr lang="en-US"/>
              <a:t>Click to edit Master title style</a:t>
            </a:r>
          </a:p>
        </p:txBody>
      </p:sp>
      <p:sp>
        <p:nvSpPr>
          <p:cNvPr id="3" name="Subtitle 2"/>
          <p:cNvSpPr txBox="1">
            <a:spLocks noGrp="1"/>
          </p:cNvSpPr>
          <p:nvPr>
            <p:ph type="subTitle" idx="1"/>
          </p:nvPr>
        </p:nvSpPr>
        <p:spPr>
          <a:xfrm>
            <a:off x="1260472" y="3970333"/>
            <a:ext cx="7559673" cy="1825627"/>
          </a:xfrm>
        </p:spPr>
        <p:txBody>
          <a:bodyPr anchorCtr="1"/>
          <a:lstStyle>
            <a:lvl1pPr algn="ctr">
              <a:defRPr sz="24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351915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087535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7362821" y="684208"/>
            <a:ext cx="2212976" cy="5075240"/>
          </a:xfrm>
        </p:spPr>
        <p:txBody>
          <a:bodyPr vert="eaVert"/>
          <a:lstStyle>
            <a:lvl1pPr>
              <a:defRPr lang="en-US"/>
            </a:lvl1pPr>
          </a:lstStyle>
          <a:p>
            <a:pPr lvl="0"/>
            <a:r>
              <a:rPr lang="en-US"/>
              <a:t>Click to edit Master title style</a:t>
            </a:r>
          </a:p>
        </p:txBody>
      </p:sp>
      <p:sp>
        <p:nvSpPr>
          <p:cNvPr id="3" name="Vertical Text Placeholder 2"/>
          <p:cNvSpPr txBox="1">
            <a:spLocks noGrp="1"/>
          </p:cNvSpPr>
          <p:nvPr>
            <p:ph type="body" orient="vert" idx="1"/>
          </p:nvPr>
        </p:nvSpPr>
        <p:spPr>
          <a:xfrm>
            <a:off x="720720" y="684208"/>
            <a:ext cx="6489697" cy="5075240"/>
          </a:xfrm>
        </p:spPr>
        <p:txBody>
          <a:bodyPr vert="eaVe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01408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3213484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687391" y="1884358"/>
            <a:ext cx="8694736" cy="3144841"/>
          </a:xfrm>
        </p:spPr>
        <p:txBody>
          <a:bodyPr anchor="b"/>
          <a:lstStyle>
            <a:lvl1pPr>
              <a:defRPr lang="en-US" sz="6000"/>
            </a:lvl1pPr>
          </a:lstStyle>
          <a:p>
            <a:pPr lvl="0"/>
            <a:r>
              <a:rPr lang="en-US"/>
              <a:t>Click to edit Master title style</a:t>
            </a:r>
          </a:p>
        </p:txBody>
      </p:sp>
      <p:sp>
        <p:nvSpPr>
          <p:cNvPr id="3" name="Text Placeholder 2"/>
          <p:cNvSpPr txBox="1">
            <a:spLocks noGrp="1"/>
          </p:cNvSpPr>
          <p:nvPr>
            <p:ph type="body" idx="1"/>
          </p:nvPr>
        </p:nvSpPr>
        <p:spPr>
          <a:xfrm>
            <a:off x="687391" y="5059366"/>
            <a:ext cx="8694736" cy="1652585"/>
          </a:xfrm>
        </p:spPr>
        <p:txBody>
          <a:bodyPr/>
          <a:lstStyle>
            <a:lvl1pPr>
              <a:defRPr sz="2400">
                <a:solidFill>
                  <a:srgbClr val="898989"/>
                </a:solidFill>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endParaRPr lang="de-DE"/>
          </a:p>
        </p:txBody>
      </p:sp>
      <p:sp>
        <p:nvSpPr>
          <p:cNvPr id="5" name="Footer Placeholder 4"/>
          <p:cNvSpPr txBox="1">
            <a:spLocks noGrp="1"/>
          </p:cNvSpPr>
          <p:nvPr>
            <p:ph type="ftr" sz="quarter" idx="9"/>
          </p:nvPr>
        </p:nvSpPr>
        <p:spPr/>
        <p:txBody>
          <a:bodyPr/>
          <a:lstStyle>
            <a:lvl1pPr>
              <a:defRPr/>
            </a:lvl1pPr>
          </a:lstStyle>
          <a:p>
            <a:pPr lvl="0"/>
            <a:endParaRPr lang="de-DE"/>
          </a:p>
        </p:txBody>
      </p:sp>
      <p:sp>
        <p:nvSpPr>
          <p:cNvPr id="6" name="Slide Number Placeholder 5"/>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99323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Content Placeholder 2"/>
          <p:cNvSpPr txBox="1">
            <a:spLocks noGrp="1"/>
          </p:cNvSpPr>
          <p:nvPr>
            <p:ph idx="1"/>
          </p:nvPr>
        </p:nvSpPr>
        <p:spPr>
          <a:xfrm>
            <a:off x="720720" y="1949445"/>
            <a:ext cx="4351336" cy="381000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5224460" y="1949445"/>
            <a:ext cx="4351336" cy="381000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endParaRPr lang="de-DE"/>
          </a:p>
        </p:txBody>
      </p:sp>
      <p:sp>
        <p:nvSpPr>
          <p:cNvPr id="6" name="Footer Placeholder 5"/>
          <p:cNvSpPr txBox="1">
            <a:spLocks noGrp="1"/>
          </p:cNvSpPr>
          <p:nvPr>
            <p:ph type="ftr" sz="quarter" idx="9"/>
          </p:nvPr>
        </p:nvSpPr>
        <p:spPr/>
        <p:txBody>
          <a:bodyPr/>
          <a:lstStyle>
            <a:lvl1pPr>
              <a:defRPr/>
            </a:lvl1pPr>
          </a:lstStyle>
          <a:p>
            <a:pPr lvl="0"/>
            <a:endParaRPr lang="de-DE"/>
          </a:p>
        </p:txBody>
      </p:sp>
      <p:sp>
        <p:nvSpPr>
          <p:cNvPr id="7" name="Slide Number Placeholder 6"/>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13624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403222"/>
            <a:ext cx="8694736" cy="1460497"/>
          </a:xfrm>
        </p:spPr>
        <p:txBody>
          <a:bodyPr/>
          <a:lstStyle>
            <a:lvl1pPr>
              <a:defRPr lang="en-US"/>
            </a:lvl1pPr>
          </a:lstStyle>
          <a:p>
            <a:pPr lvl="0"/>
            <a:r>
              <a:rPr lang="en-US"/>
              <a:t>Click to edit Master title style</a:t>
            </a:r>
          </a:p>
        </p:txBody>
      </p:sp>
      <p:sp>
        <p:nvSpPr>
          <p:cNvPr id="3" name="Text Placeholder 2"/>
          <p:cNvSpPr txBox="1">
            <a:spLocks noGrp="1"/>
          </p:cNvSpPr>
          <p:nvPr>
            <p:ph type="body" idx="1"/>
          </p:nvPr>
        </p:nvSpPr>
        <p:spPr>
          <a:xfrm>
            <a:off x="693736" y="1852610"/>
            <a:ext cx="4265611" cy="908054"/>
          </a:xfrm>
        </p:spPr>
        <p:txBody>
          <a:bodyPr anchor="b"/>
          <a:lstStyle>
            <a:lvl1pPr>
              <a:defRPr sz="2400" b="1"/>
            </a:lvl1pPr>
          </a:lstStyle>
          <a:p>
            <a:pPr lvl="0"/>
            <a:r>
              <a:rPr lang="en-US"/>
              <a:t>Edit Master text styles</a:t>
            </a:r>
          </a:p>
        </p:txBody>
      </p:sp>
      <p:sp>
        <p:nvSpPr>
          <p:cNvPr id="4" name="Content Placeholder 3"/>
          <p:cNvSpPr txBox="1">
            <a:spLocks noGrp="1"/>
          </p:cNvSpPr>
          <p:nvPr>
            <p:ph idx="2"/>
          </p:nvPr>
        </p:nvSpPr>
        <p:spPr>
          <a:xfrm>
            <a:off x="693736" y="2760665"/>
            <a:ext cx="4265611"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5103815" y="1852610"/>
            <a:ext cx="4284658" cy="908054"/>
          </a:xfrm>
        </p:spPr>
        <p:txBody>
          <a:bodyPr anchor="b"/>
          <a:lstStyle>
            <a:lvl1pPr>
              <a:defRPr sz="2400" b="1"/>
            </a:lvl1pPr>
          </a:lstStyle>
          <a:p>
            <a:pPr lvl="0"/>
            <a:r>
              <a:rPr lang="en-US"/>
              <a:t>Edit Master text styles</a:t>
            </a:r>
          </a:p>
        </p:txBody>
      </p:sp>
      <p:sp>
        <p:nvSpPr>
          <p:cNvPr id="6" name="Content Placeholder 5"/>
          <p:cNvSpPr txBox="1">
            <a:spLocks noGrp="1"/>
          </p:cNvSpPr>
          <p:nvPr>
            <p:ph idx="4"/>
          </p:nvPr>
        </p:nvSpPr>
        <p:spPr>
          <a:xfrm>
            <a:off x="5103815" y="2760665"/>
            <a:ext cx="4284658" cy="406241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endParaRPr lang="de-DE"/>
          </a:p>
        </p:txBody>
      </p:sp>
      <p:sp>
        <p:nvSpPr>
          <p:cNvPr id="8" name="Footer Placeholder 7"/>
          <p:cNvSpPr txBox="1">
            <a:spLocks noGrp="1"/>
          </p:cNvSpPr>
          <p:nvPr>
            <p:ph type="ftr" sz="quarter" idx="9"/>
          </p:nvPr>
        </p:nvSpPr>
        <p:spPr/>
        <p:txBody>
          <a:bodyPr/>
          <a:lstStyle>
            <a:lvl1pPr>
              <a:defRPr/>
            </a:lvl1pPr>
          </a:lstStyle>
          <a:p>
            <a:pPr lvl="0"/>
            <a:endParaRPr lang="de-DE"/>
          </a:p>
        </p:txBody>
      </p:sp>
      <p:sp>
        <p:nvSpPr>
          <p:cNvPr id="9" name="Slide Number Placeholder 8"/>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10823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lang="en-US"/>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endParaRPr lang="de-DE"/>
          </a:p>
        </p:txBody>
      </p:sp>
      <p:sp>
        <p:nvSpPr>
          <p:cNvPr id="4" name="Footer Placeholder 3"/>
          <p:cNvSpPr txBox="1">
            <a:spLocks noGrp="1"/>
          </p:cNvSpPr>
          <p:nvPr>
            <p:ph type="ftr" sz="quarter" idx="9"/>
          </p:nvPr>
        </p:nvSpPr>
        <p:spPr/>
        <p:txBody>
          <a:bodyPr/>
          <a:lstStyle>
            <a:lvl1pPr>
              <a:defRPr/>
            </a:lvl1pPr>
          </a:lstStyle>
          <a:p>
            <a:pPr lvl="0"/>
            <a:endParaRPr lang="de-DE"/>
          </a:p>
        </p:txBody>
      </p:sp>
      <p:sp>
        <p:nvSpPr>
          <p:cNvPr id="5" name="Slide Number Placeholder 4"/>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62237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endParaRPr lang="de-DE"/>
          </a:p>
        </p:txBody>
      </p:sp>
      <p:sp>
        <p:nvSpPr>
          <p:cNvPr id="3" name="Footer Placeholder 2"/>
          <p:cNvSpPr txBox="1">
            <a:spLocks noGrp="1"/>
          </p:cNvSpPr>
          <p:nvPr>
            <p:ph type="ftr" sz="quarter" idx="9"/>
          </p:nvPr>
        </p:nvSpPr>
        <p:spPr/>
        <p:txBody>
          <a:bodyPr/>
          <a:lstStyle>
            <a:lvl1pPr>
              <a:defRPr/>
            </a:lvl1pPr>
          </a:lstStyle>
          <a:p>
            <a:pPr lvl="0"/>
            <a:endParaRPr lang="de-DE"/>
          </a:p>
        </p:txBody>
      </p:sp>
      <p:sp>
        <p:nvSpPr>
          <p:cNvPr id="4" name="Slide Number Placeholder 3"/>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34585406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p>
        </p:txBody>
      </p:sp>
      <p:sp>
        <p:nvSpPr>
          <p:cNvPr id="3" name="Content Placeholder 2"/>
          <p:cNvSpPr txBox="1">
            <a:spLocks noGrp="1"/>
          </p:cNvSpPr>
          <p:nvPr>
            <p:ph idx="1"/>
          </p:nvPr>
        </p:nvSpPr>
        <p:spPr>
          <a:xfrm>
            <a:off x="4286249" y="1089022"/>
            <a:ext cx="5102223" cy="5372100"/>
          </a:xfrm>
        </p:spPr>
        <p:txBody>
          <a:bodyPr/>
          <a:lstStyle>
            <a:lvl1pPr>
              <a:defRPr/>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de-DE"/>
          </a:p>
        </p:txBody>
      </p:sp>
      <p:sp>
        <p:nvSpPr>
          <p:cNvPr id="6" name="Footer Placeholder 5"/>
          <p:cNvSpPr txBox="1">
            <a:spLocks noGrp="1"/>
          </p:cNvSpPr>
          <p:nvPr>
            <p:ph type="ftr" sz="quarter" idx="9"/>
          </p:nvPr>
        </p:nvSpPr>
        <p:spPr/>
        <p:txBody>
          <a:bodyPr/>
          <a:lstStyle>
            <a:lvl1pPr>
              <a:defRPr/>
            </a:lvl1pPr>
          </a:lstStyle>
          <a:p>
            <a:pPr lvl="0"/>
            <a:endParaRPr lang="de-DE"/>
          </a:p>
        </p:txBody>
      </p:sp>
      <p:sp>
        <p:nvSpPr>
          <p:cNvPr id="7" name="Slide Number Placeholder 6"/>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321616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693736" y="503240"/>
            <a:ext cx="3251204" cy="1765304"/>
          </a:xfrm>
        </p:spPr>
        <p:txBody>
          <a:bodyPr anchor="b"/>
          <a:lstStyle>
            <a:lvl1pPr>
              <a:defRPr lang="en-US" sz="3200"/>
            </a:lvl1pPr>
          </a:lstStyle>
          <a:p>
            <a:pPr lvl="0"/>
            <a:r>
              <a:rPr lang="en-US"/>
              <a:t>Click to edit Master title style</a:t>
            </a:r>
          </a:p>
        </p:txBody>
      </p:sp>
      <p:sp>
        <p:nvSpPr>
          <p:cNvPr id="3" name="Picture Placeholder 2"/>
          <p:cNvSpPr txBox="1">
            <a:spLocks noGrp="1"/>
          </p:cNvSpPr>
          <p:nvPr>
            <p:ph type="pic" idx="1"/>
          </p:nvPr>
        </p:nvSpPr>
        <p:spPr>
          <a:xfrm>
            <a:off x="4286249" y="1089022"/>
            <a:ext cx="5102223" cy="5372100"/>
          </a:xfrm>
        </p:spPr>
        <p:txBody>
          <a:bodyPr/>
          <a:lstStyle>
            <a:lvl1pPr>
              <a:defRPr/>
            </a:lvl1pPr>
          </a:lstStyle>
          <a:p>
            <a:pPr lvl="0"/>
            <a:endParaRPr lang="en-US"/>
          </a:p>
        </p:txBody>
      </p:sp>
      <p:sp>
        <p:nvSpPr>
          <p:cNvPr id="4" name="Text Placeholder 3"/>
          <p:cNvSpPr txBox="1">
            <a:spLocks noGrp="1"/>
          </p:cNvSpPr>
          <p:nvPr>
            <p:ph type="body" idx="2"/>
          </p:nvPr>
        </p:nvSpPr>
        <p:spPr>
          <a:xfrm>
            <a:off x="693736" y="2268534"/>
            <a:ext cx="3251204" cy="4200525"/>
          </a:xfrm>
        </p:spPr>
        <p:txBody>
          <a:bodyPr/>
          <a:lstStyle>
            <a:lvl1pPr>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endParaRPr lang="de-DE"/>
          </a:p>
        </p:txBody>
      </p:sp>
      <p:sp>
        <p:nvSpPr>
          <p:cNvPr id="6" name="Footer Placeholder 5"/>
          <p:cNvSpPr txBox="1">
            <a:spLocks noGrp="1"/>
          </p:cNvSpPr>
          <p:nvPr>
            <p:ph type="ftr" sz="quarter" idx="9"/>
          </p:nvPr>
        </p:nvSpPr>
        <p:spPr/>
        <p:txBody>
          <a:bodyPr/>
          <a:lstStyle>
            <a:lvl1pPr>
              <a:defRPr/>
            </a:lvl1pPr>
          </a:lstStyle>
          <a:p>
            <a:pPr lvl="0"/>
            <a:endParaRPr lang="de-DE"/>
          </a:p>
        </p:txBody>
      </p:sp>
      <p:sp>
        <p:nvSpPr>
          <p:cNvPr id="7" name="Slide Number Placeholder 6"/>
          <p:cNvSpPr txBox="1">
            <a:spLocks noGrp="1"/>
          </p:cNvSpPr>
          <p:nvPr>
            <p:ph type="sldNum" sz="quarter" idx="8"/>
          </p:nvPr>
        </p:nvSpPr>
        <p:spPr/>
        <p:txBody>
          <a:bodyPr/>
          <a:lstStyle>
            <a:lvl1pPr>
              <a:defRPr/>
            </a:lvl1pPr>
          </a:lstStyle>
          <a:p>
            <a:pPr lvl="0"/>
            <a:endParaRPr lang="de-DE"/>
          </a:p>
        </p:txBody>
      </p:sp>
    </p:spTree>
    <p:extLst>
      <p:ext uri="{BB962C8B-B14F-4D97-AF65-F5344CB8AC3E}">
        <p14:creationId xmlns:p14="http://schemas.microsoft.com/office/powerpoint/2010/main" val="235737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719998" y="683998"/>
            <a:ext cx="8460001" cy="1023478"/>
          </a:xfrm>
          <a:prstGeom prst="rect">
            <a:avLst/>
          </a:prstGeom>
          <a:noFill/>
          <a:ln>
            <a:noFill/>
          </a:ln>
        </p:spPr>
        <p:txBody>
          <a:bodyPr vert="horz" wrap="square" lIns="0" tIns="0" rIns="0" bIns="0" anchor="ctr" anchorCtr="1" compatLnSpc="1">
            <a:noAutofit/>
          </a:bodyPr>
          <a:lstStyle/>
          <a:p>
            <a:pPr lvl="0"/>
            <a:endParaRPr lang="de-DE"/>
          </a:p>
        </p:txBody>
      </p:sp>
      <p:sp>
        <p:nvSpPr>
          <p:cNvPr id="3" name="Text Placeholder 2"/>
          <p:cNvSpPr txBox="1">
            <a:spLocks noGrp="1"/>
          </p:cNvSpPr>
          <p:nvPr>
            <p:ph type="body" idx="1"/>
          </p:nvPr>
        </p:nvSpPr>
        <p:spPr>
          <a:xfrm>
            <a:off x="719998" y="1949043"/>
            <a:ext cx="8855643" cy="3810963"/>
          </a:xfrm>
          <a:prstGeom prst="rect">
            <a:avLst/>
          </a:prstGeom>
          <a:noFill/>
          <a:ln>
            <a:noFill/>
          </a:ln>
        </p:spPr>
        <p:txBody>
          <a:bodyPr vert="horz" wrap="square" lIns="0" tIns="0" rIns="0" bIns="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txBox="1">
            <a:spLocks noGrp="1"/>
          </p:cNvSpPr>
          <p:nvPr>
            <p:ph type="dt" sz="half" idx="2"/>
          </p:nvPr>
        </p:nvSpPr>
        <p:spPr>
          <a:xfrm>
            <a:off x="539998" y="6318723"/>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de-DE"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de-DE"/>
          </a:p>
        </p:txBody>
      </p:sp>
      <p:sp>
        <p:nvSpPr>
          <p:cNvPr id="5" name="Footer Placeholder 4"/>
          <p:cNvSpPr txBox="1">
            <a:spLocks noGrp="1"/>
          </p:cNvSpPr>
          <p:nvPr>
            <p:ph type="ftr" sz="quarter" idx="3"/>
          </p:nvPr>
        </p:nvSpPr>
        <p:spPr>
          <a:xfrm>
            <a:off x="3267361" y="6347161"/>
            <a:ext cx="3194995"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de-DE"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de-DE"/>
          </a:p>
        </p:txBody>
      </p:sp>
      <p:sp>
        <p:nvSpPr>
          <p:cNvPr id="6" name="Slide Number Placeholder 5"/>
          <p:cNvSpPr txBox="1">
            <a:spLocks noGrp="1"/>
          </p:cNvSpPr>
          <p:nvPr>
            <p:ph type="sldNum" sz="quarter" idx="4"/>
          </p:nvPr>
        </p:nvSpPr>
        <p:spPr>
          <a:xfrm>
            <a:off x="6831363" y="6347161"/>
            <a:ext cx="2348279" cy="521281"/>
          </a:xfrm>
          <a:prstGeom prst="rect">
            <a:avLst/>
          </a:prstGeom>
          <a:noFill/>
          <a:ln>
            <a:noFill/>
          </a:ln>
        </p:spPr>
        <p:txBody>
          <a:bodyPr vert="horz" wrap="square" lIns="0" tIns="0" rIns="0" bIns="0" anchor="t" anchorCtr="0" compatLnSpc="1">
            <a:noAutofit/>
          </a:bodyPr>
          <a:lstStyle>
            <a:lvl1pPr marL="0" marR="0" lvl="0" indent="0" algn="l" defTabSz="914400" rtl="0" fontAlgn="auto" hangingPunct="0">
              <a:lnSpc>
                <a:spcPct val="100000"/>
              </a:lnSpc>
              <a:spcBef>
                <a:spcPts val="0"/>
              </a:spcBef>
              <a:spcAft>
                <a:spcPts val="0"/>
              </a:spcAft>
              <a:buNone/>
              <a:tabLst/>
              <a:defRPr lang="de-DE" sz="2400" b="0" i="0" u="none" strike="noStrike" kern="1200" cap="none" spc="0" baseline="0">
                <a:solidFill>
                  <a:srgbClr val="000000"/>
                </a:solidFill>
                <a:uFillTx/>
                <a:latin typeface="Times New Roman" pitchFamily="18"/>
                <a:ea typeface="Arial Unicode MS" pitchFamily="2"/>
                <a:cs typeface="Tahoma" pitchFamily="2"/>
              </a:defRPr>
            </a:lvl1pPr>
          </a:lstStyle>
          <a:p>
            <a:pPr lvl="0"/>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marR="0" lvl="0" indent="0" algn="ctr" defTabSz="914400" rtl="0" fontAlgn="auto" hangingPunct="0">
        <a:lnSpc>
          <a:spcPct val="100000"/>
        </a:lnSpc>
        <a:spcBef>
          <a:spcPts val="0"/>
        </a:spcBef>
        <a:spcAft>
          <a:spcPts val="0"/>
        </a:spcAft>
        <a:buNone/>
        <a:tabLst/>
        <a:defRPr lang="de-DE" sz="4400" b="0" i="0" u="none" strike="noStrike" kern="0" cap="none" spc="0" baseline="0">
          <a:solidFill>
            <a:srgbClr val="000000"/>
          </a:solidFill>
          <a:uFillTx/>
          <a:latin typeface="Albany" pitchFamily="18"/>
          <a:cs typeface="Tahoma" pitchFamily="2"/>
        </a:defRPr>
      </a:lvl1pPr>
    </p:titleStyle>
    <p:bodyStyle>
      <a:lvl1pPr marL="0" marR="0" lvl="0" indent="0" defTabSz="914400" rtl="0" fontAlgn="auto" hangingPunct="0">
        <a:lnSpc>
          <a:spcPct val="100000"/>
        </a:lnSpc>
        <a:spcBef>
          <a:spcPts val="0"/>
        </a:spcBef>
        <a:spcAft>
          <a:spcPts val="1415"/>
        </a:spcAft>
        <a:buNone/>
        <a:tabLst/>
        <a:defRPr lang="en-US" sz="3200" b="0" i="0" u="none" strike="noStrike" kern="0" cap="none" spc="0" baseline="0">
          <a:solidFill>
            <a:srgbClr val="000000"/>
          </a:solidFill>
          <a:uFillTx/>
          <a:latin typeface="Albany" pitchFamily="18"/>
          <a:cs typeface="Tahoma" pitchFamily="2"/>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www.cs.usfca.edu/~galles/visualization/OpenHash.html" TargetMode="External"/><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719998" y="1445035"/>
            <a:ext cx="8855643" cy="5509200"/>
          </a:xfrm>
        </p:spPr>
        <p:txBody>
          <a:bodyPr>
            <a:spAutoFit/>
          </a:bodyPr>
          <a:lstStyle/>
          <a:p>
            <a:pPr lvl="0" algn="ctr"/>
            <a:endParaRPr lang="de-DE" sz="3600" b="1" dirty="0">
              <a:solidFill>
                <a:srgbClr val="000080"/>
              </a:solidFill>
              <a:latin typeface="Arial" panose="020B0604020202020204" pitchFamily="34" charset="0"/>
              <a:cs typeface="Arial" panose="020B0604020202020204" pitchFamily="34" charset="0"/>
            </a:endParaRPr>
          </a:p>
          <a:p>
            <a:pPr lvl="0" algn="ctr"/>
            <a:r>
              <a:rPr lang="de-DE" sz="3600" b="1" dirty="0">
                <a:solidFill>
                  <a:srgbClr val="000080"/>
                </a:solidFill>
                <a:latin typeface="Arial" panose="020B0604020202020204" pitchFamily="34" charset="0"/>
                <a:cs typeface="Arial" panose="020B0604020202020204" pitchFamily="34" charset="0"/>
              </a:rPr>
              <a:t>CMPT 225</a:t>
            </a:r>
          </a:p>
          <a:p>
            <a:pPr lvl="0" algn="ctr"/>
            <a:br>
              <a:rPr lang="de-DE" sz="3600" b="1" dirty="0">
                <a:solidFill>
                  <a:srgbClr val="000080"/>
                </a:solidFill>
                <a:latin typeface="Arial" panose="020B0604020202020204" pitchFamily="34" charset="0"/>
                <a:cs typeface="Arial" panose="020B0604020202020204" pitchFamily="34" charset="0"/>
              </a:rPr>
            </a:br>
            <a:r>
              <a:rPr lang="de-DE" sz="3600" b="1" dirty="0">
                <a:solidFill>
                  <a:srgbClr val="000080"/>
                </a:solidFill>
                <a:latin typeface="Arial" panose="020B0604020202020204" pitchFamily="34" charset="0"/>
                <a:cs typeface="Arial" panose="020B0604020202020204" pitchFamily="34" charset="0"/>
              </a:rPr>
              <a:t>Data Structures and Programming</a:t>
            </a:r>
          </a:p>
          <a:p>
            <a:pPr lvl="0" algn="ctr"/>
            <a:endParaRPr lang="de-DE" sz="3600" b="1" dirty="0">
              <a:solidFill>
                <a:srgbClr val="000080"/>
              </a:solidFill>
              <a:latin typeface="Arial" panose="020B0604020202020204" pitchFamily="34" charset="0"/>
              <a:cs typeface="Arial" panose="020B0604020202020204" pitchFamily="34" charset="0"/>
            </a:endParaRPr>
          </a:p>
          <a:p>
            <a:pPr lvl="0" algn="ctr"/>
            <a:r>
              <a:rPr lang="de-DE" sz="3600" b="1" dirty="0">
                <a:solidFill>
                  <a:srgbClr val="000080"/>
                </a:solidFill>
                <a:latin typeface="Arial" panose="020B0604020202020204" pitchFamily="34" charset="0"/>
                <a:cs typeface="Arial" panose="020B0604020202020204" pitchFamily="34" charset="0"/>
              </a:rPr>
              <a:t>Week 08</a:t>
            </a:r>
          </a:p>
          <a:p>
            <a:pPr lvl="0" algn="ctr"/>
            <a:endParaRPr lang="de-DE" sz="3600" b="1" dirty="0">
              <a:solidFill>
                <a:srgbClr val="0000FF"/>
              </a:solidFill>
              <a:latin typeface="Arial" panose="020B0604020202020204" pitchFamily="34" charset="0"/>
              <a:cs typeface="Arial" panose="020B0604020202020204" pitchFamily="34" charset="0"/>
            </a:endParaRPr>
          </a:p>
          <a:p>
            <a:pPr lvl="0"/>
            <a:endParaRPr lang="de-DE" sz="3600" dirty="0">
              <a:solidFill>
                <a:srgbClr val="993366"/>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Recall BFS on trees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1800" dirty="0"/>
              <a:t>Breadth Frist Search(Node root):</a:t>
            </a:r>
          </a:p>
          <a:p>
            <a:pPr>
              <a:defRPr/>
            </a:pPr>
            <a:r>
              <a:rPr lang="en-US" sz="1800" dirty="0"/>
              <a:t>    q = create a queue of nodes</a:t>
            </a:r>
          </a:p>
          <a:p>
            <a:pPr>
              <a:defRPr/>
            </a:pPr>
            <a:r>
              <a:rPr lang="en-US" sz="1800" dirty="0"/>
              <a:t>    </a:t>
            </a:r>
            <a:r>
              <a:rPr lang="en-US" sz="1800" dirty="0" err="1"/>
              <a:t>q.enqueue</a:t>
            </a:r>
            <a:r>
              <a:rPr lang="en-US" sz="1800" dirty="0"/>
              <a:t>(root)</a:t>
            </a:r>
          </a:p>
          <a:p>
            <a:pPr>
              <a:defRPr/>
            </a:pPr>
            <a:r>
              <a:rPr lang="en-US" sz="1800" dirty="0"/>
              <a:t>    while (q is not empty):</a:t>
            </a:r>
          </a:p>
          <a:p>
            <a:pPr>
              <a:defRPr/>
            </a:pPr>
            <a:r>
              <a:rPr lang="en-US" sz="1800" dirty="0"/>
              <a:t>        node = </a:t>
            </a:r>
            <a:r>
              <a:rPr lang="en-US" sz="1800" dirty="0" err="1"/>
              <a:t>q.dequeue</a:t>
            </a:r>
            <a:r>
              <a:rPr lang="en-US" sz="1800" dirty="0"/>
              <a:t>()</a:t>
            </a:r>
          </a:p>
          <a:p>
            <a:pPr>
              <a:defRPr/>
            </a:pPr>
            <a:r>
              <a:rPr lang="en-US" sz="1800" dirty="0"/>
              <a:t>        print(</a:t>
            </a:r>
            <a:r>
              <a:rPr lang="en-US" sz="1800" dirty="0" err="1"/>
              <a:t>node.value</a:t>
            </a:r>
            <a:r>
              <a:rPr lang="en-US" sz="1800" dirty="0"/>
              <a:t>)</a:t>
            </a:r>
          </a:p>
          <a:p>
            <a:pPr>
              <a:defRPr/>
            </a:pPr>
            <a:r>
              <a:rPr lang="en-US" sz="1800" dirty="0"/>
              <a:t>        for each child of node</a:t>
            </a:r>
          </a:p>
          <a:p>
            <a:pPr>
              <a:defRPr/>
            </a:pPr>
            <a:r>
              <a:rPr lang="en-US" sz="1800" dirty="0"/>
              <a:t>            </a:t>
            </a:r>
            <a:r>
              <a:rPr lang="en-US" sz="1800" dirty="0" err="1"/>
              <a:t>q.enqueue</a:t>
            </a:r>
            <a:r>
              <a:rPr lang="en-US" sz="1800" dirty="0"/>
              <a:t>(child)</a:t>
            </a:r>
          </a:p>
        </p:txBody>
      </p:sp>
      <p:pic>
        <p:nvPicPr>
          <p:cNvPr id="5" name="Picture 4">
            <a:extLst>
              <a:ext uri="{FF2B5EF4-FFF2-40B4-BE49-F238E27FC236}">
                <a16:creationId xmlns:a16="http://schemas.microsoft.com/office/drawing/2014/main" id="{661BBCF5-5FF5-4B39-A682-9B8C0BC48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852" y="1112838"/>
            <a:ext cx="3824133" cy="2489836"/>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a:extLst>
              <a:ext uri="{FF2B5EF4-FFF2-40B4-BE49-F238E27FC236}">
                <a16:creationId xmlns:a16="http://schemas.microsoft.com/office/drawing/2014/main" id="{D18FEFAD-95C9-4CD5-BF30-0556F71D4F78}"/>
              </a:ext>
            </a:extLst>
          </p:cNvPr>
          <p:cNvGraphicFramePr>
            <a:graphicFrameLocks noGrp="1"/>
          </p:cNvGraphicFramePr>
          <p:nvPr/>
        </p:nvGraphicFramePr>
        <p:xfrm>
          <a:off x="4811712" y="3551237"/>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1853271348"/>
                    </a:ext>
                  </a:extLst>
                </a:gridCol>
                <a:gridCol w="628650">
                  <a:extLst>
                    <a:ext uri="{9D8B030D-6E8A-4147-A177-3AD203B41FA5}">
                      <a16:colId xmlns:a16="http://schemas.microsoft.com/office/drawing/2014/main" val="4125360470"/>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7" name="Table 6">
            <a:extLst>
              <a:ext uri="{FF2B5EF4-FFF2-40B4-BE49-F238E27FC236}">
                <a16:creationId xmlns:a16="http://schemas.microsoft.com/office/drawing/2014/main" id="{4887905E-F80E-40C9-A5C7-3A84F2E87911}"/>
              </a:ext>
            </a:extLst>
          </p:cNvPr>
          <p:cNvGraphicFramePr>
            <a:graphicFrameLocks noGrp="1"/>
          </p:cNvGraphicFramePr>
          <p:nvPr/>
        </p:nvGraphicFramePr>
        <p:xfrm>
          <a:off x="4811712" y="4050664"/>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2602963717"/>
                    </a:ext>
                  </a:extLst>
                </a:gridCol>
                <a:gridCol w="628650">
                  <a:extLst>
                    <a:ext uri="{9D8B030D-6E8A-4147-A177-3AD203B41FA5}">
                      <a16:colId xmlns:a16="http://schemas.microsoft.com/office/drawing/2014/main" val="994690402"/>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8" name="Table 7">
            <a:extLst>
              <a:ext uri="{FF2B5EF4-FFF2-40B4-BE49-F238E27FC236}">
                <a16:creationId xmlns:a16="http://schemas.microsoft.com/office/drawing/2014/main" id="{C15C32B7-EF0F-4906-991F-CA5F2310291E}"/>
              </a:ext>
            </a:extLst>
          </p:cNvPr>
          <p:cNvGraphicFramePr>
            <a:graphicFrameLocks noGrp="1"/>
          </p:cNvGraphicFramePr>
          <p:nvPr/>
        </p:nvGraphicFramePr>
        <p:xfrm>
          <a:off x="4811712" y="4541837"/>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2602963717"/>
                    </a:ext>
                  </a:extLst>
                </a:gridCol>
                <a:gridCol w="628650">
                  <a:extLst>
                    <a:ext uri="{9D8B030D-6E8A-4147-A177-3AD203B41FA5}">
                      <a16:colId xmlns:a16="http://schemas.microsoft.com/office/drawing/2014/main" val="4189584381"/>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9" name="Table 8">
            <a:extLst>
              <a:ext uri="{FF2B5EF4-FFF2-40B4-BE49-F238E27FC236}">
                <a16:creationId xmlns:a16="http://schemas.microsoft.com/office/drawing/2014/main" id="{51E4BA96-EC0D-40D2-8BEC-092C35CFD843}"/>
              </a:ext>
            </a:extLst>
          </p:cNvPr>
          <p:cNvGraphicFramePr>
            <a:graphicFrameLocks noGrp="1"/>
          </p:cNvGraphicFramePr>
          <p:nvPr/>
        </p:nvGraphicFramePr>
        <p:xfrm>
          <a:off x="4811712" y="5085397"/>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2602963717"/>
                    </a:ext>
                  </a:extLst>
                </a:gridCol>
                <a:gridCol w="628650">
                  <a:extLst>
                    <a:ext uri="{9D8B030D-6E8A-4147-A177-3AD203B41FA5}">
                      <a16:colId xmlns:a16="http://schemas.microsoft.com/office/drawing/2014/main" val="4189584381"/>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10" name="Table 9">
            <a:extLst>
              <a:ext uri="{FF2B5EF4-FFF2-40B4-BE49-F238E27FC236}">
                <a16:creationId xmlns:a16="http://schemas.microsoft.com/office/drawing/2014/main" id="{E629688B-EF40-41BB-B8DA-F17797846BA2}"/>
              </a:ext>
            </a:extLst>
          </p:cNvPr>
          <p:cNvGraphicFramePr>
            <a:graphicFrameLocks noGrp="1"/>
          </p:cNvGraphicFramePr>
          <p:nvPr/>
        </p:nvGraphicFramePr>
        <p:xfrm>
          <a:off x="4811712" y="5542597"/>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2602963717"/>
                    </a:ext>
                  </a:extLst>
                </a:gridCol>
                <a:gridCol w="628650">
                  <a:extLst>
                    <a:ext uri="{9D8B030D-6E8A-4147-A177-3AD203B41FA5}">
                      <a16:colId xmlns:a16="http://schemas.microsoft.com/office/drawing/2014/main" val="4189584381"/>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11" name="Table 10">
            <a:extLst>
              <a:ext uri="{FF2B5EF4-FFF2-40B4-BE49-F238E27FC236}">
                <a16:creationId xmlns:a16="http://schemas.microsoft.com/office/drawing/2014/main" id="{DFBA5767-53E5-426A-B28A-2B1DD8A30196}"/>
              </a:ext>
            </a:extLst>
          </p:cNvPr>
          <p:cNvGraphicFramePr>
            <a:graphicFrameLocks noGrp="1"/>
          </p:cNvGraphicFramePr>
          <p:nvPr/>
        </p:nvGraphicFramePr>
        <p:xfrm>
          <a:off x="4811712" y="6075997"/>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2602963717"/>
                    </a:ext>
                  </a:extLst>
                </a:gridCol>
                <a:gridCol w="628650">
                  <a:extLst>
                    <a:ext uri="{9D8B030D-6E8A-4147-A177-3AD203B41FA5}">
                      <a16:colId xmlns:a16="http://schemas.microsoft.com/office/drawing/2014/main" val="4189584381"/>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12" name="Table 11">
            <a:extLst>
              <a:ext uri="{FF2B5EF4-FFF2-40B4-BE49-F238E27FC236}">
                <a16:creationId xmlns:a16="http://schemas.microsoft.com/office/drawing/2014/main" id="{EF5857E3-34C9-4699-BF11-F05B42103759}"/>
              </a:ext>
            </a:extLst>
          </p:cNvPr>
          <p:cNvGraphicFramePr>
            <a:graphicFrameLocks noGrp="1"/>
          </p:cNvGraphicFramePr>
          <p:nvPr/>
        </p:nvGraphicFramePr>
        <p:xfrm>
          <a:off x="4811712" y="6609397"/>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2602963717"/>
                    </a:ext>
                  </a:extLst>
                </a:gridCol>
                <a:gridCol w="628650">
                  <a:extLst>
                    <a:ext uri="{9D8B030D-6E8A-4147-A177-3AD203B41FA5}">
                      <a16:colId xmlns:a16="http://schemas.microsoft.com/office/drawing/2014/main" val="4189584381"/>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13" name="Table 12">
            <a:extLst>
              <a:ext uri="{FF2B5EF4-FFF2-40B4-BE49-F238E27FC236}">
                <a16:creationId xmlns:a16="http://schemas.microsoft.com/office/drawing/2014/main" id="{3194DCEB-C1DE-4E30-A020-794A59F85C0E}"/>
              </a:ext>
            </a:extLst>
          </p:cNvPr>
          <p:cNvGraphicFramePr>
            <a:graphicFrameLocks noGrp="1"/>
          </p:cNvGraphicFramePr>
          <p:nvPr/>
        </p:nvGraphicFramePr>
        <p:xfrm>
          <a:off x="4811712" y="7066597"/>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2602963717"/>
                    </a:ext>
                  </a:extLst>
                </a:gridCol>
                <a:gridCol w="628650">
                  <a:extLst>
                    <a:ext uri="{9D8B030D-6E8A-4147-A177-3AD203B41FA5}">
                      <a16:colId xmlns:a16="http://schemas.microsoft.com/office/drawing/2014/main" val="4189584381"/>
                    </a:ext>
                  </a:extLst>
                </a:gridCol>
                <a:gridCol w="628650">
                  <a:extLst>
                    <a:ext uri="{9D8B030D-6E8A-4147-A177-3AD203B41FA5}">
                      <a16:colId xmlns:a16="http://schemas.microsoft.com/office/drawing/2014/main" val="2237776457"/>
                    </a:ext>
                  </a:extLst>
                </a:gridCol>
              </a:tblGrid>
              <a:tr h="370840">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sp>
        <p:nvSpPr>
          <p:cNvPr id="14" name="TextBox 13">
            <a:extLst>
              <a:ext uri="{FF2B5EF4-FFF2-40B4-BE49-F238E27FC236}">
                <a16:creationId xmlns:a16="http://schemas.microsoft.com/office/drawing/2014/main" id="{34D91C67-289B-480A-B8F0-5FE2EB942A38}"/>
              </a:ext>
            </a:extLst>
          </p:cNvPr>
          <p:cNvSpPr txBox="1">
            <a:spLocks noChangeArrowheads="1"/>
          </p:cNvSpPr>
          <p:nvPr/>
        </p:nvSpPr>
        <p:spPr bwMode="auto">
          <a:xfrm>
            <a:off x="7545001" y="3398837"/>
            <a:ext cx="1635512" cy="358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rtl="0" eaLnBrk="0" hangingPunct="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l" rtl="0" eaLnBrk="0" hangingPunct="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l" rtl="0" eaLnBrk="0" hangingPunct="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l" rtl="0" eaLnBrk="0" hangingPunct="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l" rtl="0" eaLnBrk="0" hangingPunct="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150000"/>
              </a:lnSpc>
              <a:spcBef>
                <a:spcPct val="0"/>
              </a:spcBef>
              <a:buFontTx/>
              <a:buNone/>
            </a:pPr>
            <a:r>
              <a:rPr lang="en-US" altLang="he-IL" sz="2200" i="1" dirty="0">
                <a:solidFill>
                  <a:srgbClr val="0000CC"/>
                </a:solidFill>
                <a:latin typeface="+mn-lt"/>
              </a:rPr>
              <a:t>Print 10</a:t>
            </a:r>
          </a:p>
          <a:p>
            <a:pPr eaLnBrk="1" hangingPunct="1">
              <a:lnSpc>
                <a:spcPct val="150000"/>
              </a:lnSpc>
              <a:spcBef>
                <a:spcPct val="0"/>
              </a:spcBef>
              <a:buFontTx/>
              <a:buNone/>
            </a:pPr>
            <a:r>
              <a:rPr lang="en-US" altLang="he-IL" sz="2200" i="1" dirty="0">
                <a:solidFill>
                  <a:srgbClr val="0000CC"/>
                </a:solidFill>
                <a:latin typeface="+mn-lt"/>
              </a:rPr>
              <a:t>Print 5</a:t>
            </a:r>
          </a:p>
          <a:p>
            <a:pPr eaLnBrk="1" hangingPunct="1">
              <a:lnSpc>
                <a:spcPct val="150000"/>
              </a:lnSpc>
              <a:spcBef>
                <a:spcPct val="0"/>
              </a:spcBef>
              <a:buFontTx/>
              <a:buNone/>
            </a:pPr>
            <a:r>
              <a:rPr lang="en-US" altLang="he-IL" sz="2200" i="1" dirty="0">
                <a:solidFill>
                  <a:srgbClr val="0000CC"/>
                </a:solidFill>
                <a:latin typeface="+mn-lt"/>
              </a:rPr>
              <a:t>Print 21</a:t>
            </a:r>
          </a:p>
          <a:p>
            <a:pPr eaLnBrk="1" hangingPunct="1">
              <a:lnSpc>
                <a:spcPct val="150000"/>
              </a:lnSpc>
              <a:spcBef>
                <a:spcPct val="0"/>
              </a:spcBef>
              <a:buFontTx/>
              <a:buNone/>
            </a:pPr>
            <a:r>
              <a:rPr lang="en-US" altLang="he-IL" sz="2200" i="1" dirty="0">
                <a:solidFill>
                  <a:srgbClr val="0000CC"/>
                </a:solidFill>
                <a:latin typeface="+mn-lt"/>
              </a:rPr>
              <a:t>Print 1</a:t>
            </a:r>
          </a:p>
          <a:p>
            <a:pPr eaLnBrk="1" hangingPunct="1">
              <a:lnSpc>
                <a:spcPct val="150000"/>
              </a:lnSpc>
              <a:spcBef>
                <a:spcPct val="0"/>
              </a:spcBef>
              <a:buFontTx/>
              <a:buNone/>
            </a:pPr>
            <a:r>
              <a:rPr lang="en-US" altLang="he-IL" sz="2200" i="1" dirty="0">
                <a:solidFill>
                  <a:srgbClr val="0000CC"/>
                </a:solidFill>
                <a:latin typeface="+mn-lt"/>
              </a:rPr>
              <a:t>Print 7</a:t>
            </a:r>
          </a:p>
          <a:p>
            <a:pPr eaLnBrk="1" hangingPunct="1">
              <a:lnSpc>
                <a:spcPct val="150000"/>
              </a:lnSpc>
              <a:spcBef>
                <a:spcPct val="0"/>
              </a:spcBef>
              <a:buFontTx/>
              <a:buNone/>
            </a:pPr>
            <a:r>
              <a:rPr lang="en-US" altLang="he-IL" sz="2200" i="1" dirty="0">
                <a:solidFill>
                  <a:srgbClr val="0000CC"/>
                </a:solidFill>
                <a:latin typeface="+mn-lt"/>
              </a:rPr>
              <a:t>Print 16</a:t>
            </a:r>
          </a:p>
          <a:p>
            <a:pPr eaLnBrk="1" hangingPunct="1">
              <a:lnSpc>
                <a:spcPct val="150000"/>
              </a:lnSpc>
              <a:spcBef>
                <a:spcPct val="0"/>
              </a:spcBef>
              <a:buFontTx/>
              <a:buNone/>
            </a:pPr>
            <a:r>
              <a:rPr lang="en-US" altLang="he-IL" sz="2200" i="1" dirty="0">
                <a:solidFill>
                  <a:srgbClr val="0000CC"/>
                </a:solidFill>
                <a:latin typeface="+mn-lt"/>
              </a:rPr>
              <a:t>Print 25</a:t>
            </a:r>
          </a:p>
        </p:txBody>
      </p:sp>
    </p:spTree>
    <p:extLst>
      <p:ext uri="{BB962C8B-B14F-4D97-AF65-F5344CB8AC3E}">
        <p14:creationId xmlns:p14="http://schemas.microsoft.com/office/powerpoint/2010/main" val="409820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Breadth First Search</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spcAft>
                <a:spcPts val="800"/>
              </a:spcAft>
              <a:defRPr/>
            </a:pPr>
            <a:r>
              <a:rPr lang="en-US" sz="1800" dirty="0"/>
              <a:t>Breadth Frist Search(Node start):</a:t>
            </a:r>
          </a:p>
          <a:p>
            <a:pPr>
              <a:spcAft>
                <a:spcPts val="800"/>
              </a:spcAft>
              <a:defRPr/>
            </a:pPr>
            <a:r>
              <a:rPr lang="en-US" sz="1800" dirty="0"/>
              <a:t>    q = create a queue of nodes</a:t>
            </a:r>
          </a:p>
          <a:p>
            <a:pPr>
              <a:spcAft>
                <a:spcPts val="800"/>
              </a:spcAft>
              <a:defRPr/>
            </a:pPr>
            <a:r>
              <a:rPr lang="en-US" sz="1800" dirty="0"/>
              <a:t>    </a:t>
            </a:r>
            <a:r>
              <a:rPr lang="en-US" sz="1800" dirty="0" err="1"/>
              <a:t>q.enqueue</a:t>
            </a:r>
            <a:r>
              <a:rPr lang="en-US" sz="1800" dirty="0"/>
              <a:t>(start)</a:t>
            </a:r>
          </a:p>
          <a:p>
            <a:pPr>
              <a:spcAft>
                <a:spcPts val="800"/>
              </a:spcAft>
              <a:defRPr/>
            </a:pPr>
            <a:r>
              <a:rPr lang="en-US" sz="1800" dirty="0"/>
              <a:t>    while (q is not empty):</a:t>
            </a:r>
          </a:p>
          <a:p>
            <a:pPr>
              <a:spcAft>
                <a:spcPts val="800"/>
              </a:spcAft>
              <a:defRPr/>
            </a:pPr>
            <a:r>
              <a:rPr lang="en-US" sz="1800" dirty="0"/>
              <a:t>        v = </a:t>
            </a:r>
            <a:r>
              <a:rPr lang="en-US" sz="1800" dirty="0" err="1"/>
              <a:t>q.dequeue</a:t>
            </a:r>
            <a:r>
              <a:rPr lang="en-US" sz="1800" dirty="0"/>
              <a:t>()</a:t>
            </a:r>
          </a:p>
          <a:p>
            <a:pPr>
              <a:spcAft>
                <a:spcPts val="800"/>
              </a:spcAft>
              <a:defRPr/>
            </a:pPr>
            <a:r>
              <a:rPr lang="en-US" sz="1800" dirty="0"/>
              <a:t>        print(</a:t>
            </a:r>
            <a:r>
              <a:rPr lang="en-US" sz="1800" dirty="0" err="1"/>
              <a:t>v.value</a:t>
            </a:r>
            <a:r>
              <a:rPr lang="en-US" sz="1800" dirty="0"/>
              <a:t>)</a:t>
            </a:r>
          </a:p>
          <a:p>
            <a:pPr>
              <a:spcAft>
                <a:spcPts val="800"/>
              </a:spcAft>
              <a:defRPr/>
            </a:pPr>
            <a:r>
              <a:rPr lang="en-US" sz="1800" dirty="0"/>
              <a:t>        for each u </a:t>
            </a:r>
            <a:r>
              <a:rPr lang="en-US" sz="1800" dirty="0" err="1">
                <a:solidFill>
                  <a:srgbClr val="FF0000"/>
                </a:solidFill>
              </a:rPr>
              <a:t>neighbour</a:t>
            </a:r>
            <a:r>
              <a:rPr lang="en-US" sz="1800" dirty="0"/>
              <a:t> of v</a:t>
            </a:r>
          </a:p>
          <a:p>
            <a:pPr>
              <a:spcAft>
                <a:spcPts val="800"/>
              </a:spcAft>
              <a:defRPr/>
            </a:pPr>
            <a:r>
              <a:rPr lang="en-US" sz="1800" dirty="0"/>
              <a:t>            </a:t>
            </a:r>
            <a:r>
              <a:rPr lang="en-US" sz="1800" dirty="0" err="1"/>
              <a:t>q.enqueue</a:t>
            </a:r>
            <a:r>
              <a:rPr lang="en-US" sz="1800" dirty="0"/>
              <a:t>(u)</a:t>
            </a:r>
          </a:p>
        </p:txBody>
      </p:sp>
      <p:graphicFrame>
        <p:nvGraphicFramePr>
          <p:cNvPr id="6" name="Table 5">
            <a:extLst>
              <a:ext uri="{FF2B5EF4-FFF2-40B4-BE49-F238E27FC236}">
                <a16:creationId xmlns:a16="http://schemas.microsoft.com/office/drawing/2014/main" id="{D18FEFAD-95C9-4CD5-BF30-0556F71D4F78}"/>
              </a:ext>
            </a:extLst>
          </p:cNvPr>
          <p:cNvGraphicFramePr>
            <a:graphicFrameLocks noGrp="1"/>
          </p:cNvGraphicFramePr>
          <p:nvPr/>
        </p:nvGraphicFramePr>
        <p:xfrm>
          <a:off x="4532933" y="3250155"/>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1853271348"/>
                    </a:ext>
                  </a:extLst>
                </a:gridCol>
                <a:gridCol w="628650">
                  <a:extLst>
                    <a:ext uri="{9D8B030D-6E8A-4147-A177-3AD203B41FA5}">
                      <a16:colId xmlns:a16="http://schemas.microsoft.com/office/drawing/2014/main" val="4125360470"/>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7" name="Table 6">
            <a:extLst>
              <a:ext uri="{FF2B5EF4-FFF2-40B4-BE49-F238E27FC236}">
                <a16:creationId xmlns:a16="http://schemas.microsoft.com/office/drawing/2014/main" id="{4887905E-F80E-40C9-A5C7-3A84F2E87911}"/>
              </a:ext>
            </a:extLst>
          </p:cNvPr>
          <p:cNvGraphicFramePr>
            <a:graphicFrameLocks noGrp="1"/>
          </p:cNvGraphicFramePr>
          <p:nvPr/>
        </p:nvGraphicFramePr>
        <p:xfrm>
          <a:off x="4532933" y="3749582"/>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2602963717"/>
                    </a:ext>
                  </a:extLst>
                </a:gridCol>
                <a:gridCol w="628650">
                  <a:extLst>
                    <a:ext uri="{9D8B030D-6E8A-4147-A177-3AD203B41FA5}">
                      <a16:colId xmlns:a16="http://schemas.microsoft.com/office/drawing/2014/main" val="994690402"/>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8" name="Table 7">
            <a:extLst>
              <a:ext uri="{FF2B5EF4-FFF2-40B4-BE49-F238E27FC236}">
                <a16:creationId xmlns:a16="http://schemas.microsoft.com/office/drawing/2014/main" id="{C15C32B7-EF0F-4906-991F-CA5F2310291E}"/>
              </a:ext>
            </a:extLst>
          </p:cNvPr>
          <p:cNvGraphicFramePr>
            <a:graphicFrameLocks noGrp="1"/>
          </p:cNvGraphicFramePr>
          <p:nvPr/>
        </p:nvGraphicFramePr>
        <p:xfrm>
          <a:off x="4532933" y="4240755"/>
          <a:ext cx="2514600" cy="370840"/>
        </p:xfrm>
        <a:graphic>
          <a:graphicData uri="http://schemas.openxmlformats.org/drawingml/2006/table">
            <a:tbl>
              <a:tblPr firstRow="1" bandRow="1">
                <a:tableStyleId>{5C22544A-7EE6-4342-B048-85BDC9FD1C3A}</a:tableStyleId>
              </a:tblPr>
              <a:tblGrid>
                <a:gridCol w="628650">
                  <a:extLst>
                    <a:ext uri="{9D8B030D-6E8A-4147-A177-3AD203B41FA5}">
                      <a16:colId xmlns:a16="http://schemas.microsoft.com/office/drawing/2014/main" val="1810072147"/>
                    </a:ext>
                  </a:extLst>
                </a:gridCol>
                <a:gridCol w="628650">
                  <a:extLst>
                    <a:ext uri="{9D8B030D-6E8A-4147-A177-3AD203B41FA5}">
                      <a16:colId xmlns:a16="http://schemas.microsoft.com/office/drawing/2014/main" val="2602963717"/>
                    </a:ext>
                  </a:extLst>
                </a:gridCol>
                <a:gridCol w="628650">
                  <a:extLst>
                    <a:ext uri="{9D8B030D-6E8A-4147-A177-3AD203B41FA5}">
                      <a16:colId xmlns:a16="http://schemas.microsoft.com/office/drawing/2014/main" val="4189584381"/>
                    </a:ext>
                  </a:extLst>
                </a:gridCol>
                <a:gridCol w="628650">
                  <a:extLst>
                    <a:ext uri="{9D8B030D-6E8A-4147-A177-3AD203B41FA5}">
                      <a16:colId xmlns:a16="http://schemas.microsoft.com/office/drawing/2014/main" val="2237776457"/>
                    </a:ext>
                  </a:extLst>
                </a:gridCol>
              </a:tblGrid>
              <a:tr h="370840">
                <a:tc>
                  <a:txBody>
                    <a:bodyPr/>
                    <a:lstStyle/>
                    <a:p>
                      <a:pPr algn="ctr"/>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9" name="Table 8">
            <a:extLst>
              <a:ext uri="{FF2B5EF4-FFF2-40B4-BE49-F238E27FC236}">
                <a16:creationId xmlns:a16="http://schemas.microsoft.com/office/drawing/2014/main" id="{51E4BA96-EC0D-40D2-8BEC-092C35CFD843}"/>
              </a:ext>
            </a:extLst>
          </p:cNvPr>
          <p:cNvGraphicFramePr>
            <a:graphicFrameLocks noGrp="1"/>
          </p:cNvGraphicFramePr>
          <p:nvPr/>
        </p:nvGraphicFramePr>
        <p:xfrm>
          <a:off x="4532930" y="4762013"/>
          <a:ext cx="3863940" cy="365760"/>
        </p:xfrm>
        <a:graphic>
          <a:graphicData uri="http://schemas.openxmlformats.org/drawingml/2006/table">
            <a:tbl>
              <a:tblPr firstRow="1" bandRow="1">
                <a:tableStyleId>{5C22544A-7EE6-4342-B048-85BDC9FD1C3A}</a:tableStyleId>
              </a:tblPr>
              <a:tblGrid>
                <a:gridCol w="643990">
                  <a:extLst>
                    <a:ext uri="{9D8B030D-6E8A-4147-A177-3AD203B41FA5}">
                      <a16:colId xmlns:a16="http://schemas.microsoft.com/office/drawing/2014/main" val="1810072147"/>
                    </a:ext>
                  </a:extLst>
                </a:gridCol>
                <a:gridCol w="643990">
                  <a:extLst>
                    <a:ext uri="{9D8B030D-6E8A-4147-A177-3AD203B41FA5}">
                      <a16:colId xmlns:a16="http://schemas.microsoft.com/office/drawing/2014/main" val="2602963717"/>
                    </a:ext>
                  </a:extLst>
                </a:gridCol>
                <a:gridCol w="643990">
                  <a:extLst>
                    <a:ext uri="{9D8B030D-6E8A-4147-A177-3AD203B41FA5}">
                      <a16:colId xmlns:a16="http://schemas.microsoft.com/office/drawing/2014/main" val="4189584381"/>
                    </a:ext>
                  </a:extLst>
                </a:gridCol>
                <a:gridCol w="643990">
                  <a:extLst>
                    <a:ext uri="{9D8B030D-6E8A-4147-A177-3AD203B41FA5}">
                      <a16:colId xmlns:a16="http://schemas.microsoft.com/office/drawing/2014/main" val="4106533708"/>
                    </a:ext>
                  </a:extLst>
                </a:gridCol>
                <a:gridCol w="643990">
                  <a:extLst>
                    <a:ext uri="{9D8B030D-6E8A-4147-A177-3AD203B41FA5}">
                      <a16:colId xmlns:a16="http://schemas.microsoft.com/office/drawing/2014/main" val="875273595"/>
                    </a:ext>
                  </a:extLst>
                </a:gridCol>
                <a:gridCol w="643990">
                  <a:extLst>
                    <a:ext uri="{9D8B030D-6E8A-4147-A177-3AD203B41FA5}">
                      <a16:colId xmlns:a16="http://schemas.microsoft.com/office/drawing/2014/main" val="2237776457"/>
                    </a:ext>
                  </a:extLst>
                </a:gridCol>
              </a:tblGrid>
              <a:tr h="308776">
                <a:tc>
                  <a:txBody>
                    <a:bodyPr/>
                    <a:lstStyle/>
                    <a:p>
                      <a:pPr algn="ctr"/>
                      <a:r>
                        <a:rPr lang="en-US" b="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sp>
        <p:nvSpPr>
          <p:cNvPr id="14" name="TextBox 13">
            <a:extLst>
              <a:ext uri="{FF2B5EF4-FFF2-40B4-BE49-F238E27FC236}">
                <a16:creationId xmlns:a16="http://schemas.microsoft.com/office/drawing/2014/main" id="{34D91C67-289B-480A-B8F0-5FE2EB942A38}"/>
              </a:ext>
            </a:extLst>
          </p:cNvPr>
          <p:cNvSpPr txBox="1">
            <a:spLocks noChangeArrowheads="1"/>
          </p:cNvSpPr>
          <p:nvPr/>
        </p:nvSpPr>
        <p:spPr bwMode="auto">
          <a:xfrm>
            <a:off x="8258677" y="3097755"/>
            <a:ext cx="1635512" cy="1563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rtl="0" eaLnBrk="0" hangingPunct="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l" rtl="0" eaLnBrk="0" hangingPunct="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l" rtl="0" eaLnBrk="0" hangingPunct="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l" rtl="0" eaLnBrk="0" hangingPunct="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l" rtl="0" eaLnBrk="0" hangingPunct="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150000"/>
              </a:lnSpc>
              <a:spcBef>
                <a:spcPct val="0"/>
              </a:spcBef>
              <a:buFontTx/>
              <a:buNone/>
            </a:pPr>
            <a:r>
              <a:rPr lang="en-US" altLang="he-IL" sz="2200" i="1" dirty="0">
                <a:solidFill>
                  <a:srgbClr val="0000CC"/>
                </a:solidFill>
                <a:latin typeface="+mn-lt"/>
              </a:rPr>
              <a:t>Print 10</a:t>
            </a:r>
          </a:p>
          <a:p>
            <a:pPr eaLnBrk="1" hangingPunct="1">
              <a:lnSpc>
                <a:spcPct val="150000"/>
              </a:lnSpc>
              <a:spcBef>
                <a:spcPct val="0"/>
              </a:spcBef>
              <a:buFontTx/>
              <a:buNone/>
            </a:pPr>
            <a:r>
              <a:rPr lang="en-US" altLang="he-IL" sz="2200" i="1" dirty="0">
                <a:solidFill>
                  <a:srgbClr val="0000CC"/>
                </a:solidFill>
                <a:latin typeface="+mn-lt"/>
              </a:rPr>
              <a:t>Print 5</a:t>
            </a:r>
          </a:p>
          <a:p>
            <a:pPr eaLnBrk="1" hangingPunct="1">
              <a:lnSpc>
                <a:spcPct val="150000"/>
              </a:lnSpc>
              <a:spcBef>
                <a:spcPct val="0"/>
              </a:spcBef>
              <a:buFontTx/>
              <a:buNone/>
            </a:pPr>
            <a:r>
              <a:rPr lang="en-US" altLang="he-IL" sz="2200" i="1" dirty="0">
                <a:solidFill>
                  <a:srgbClr val="0000CC"/>
                </a:solidFill>
                <a:latin typeface="+mn-lt"/>
              </a:rPr>
              <a:t>Print 16</a:t>
            </a:r>
          </a:p>
        </p:txBody>
      </p:sp>
      <p:pic>
        <p:nvPicPr>
          <p:cNvPr id="4" name="Picture 3">
            <a:extLst>
              <a:ext uri="{FF2B5EF4-FFF2-40B4-BE49-F238E27FC236}">
                <a16:creationId xmlns:a16="http://schemas.microsoft.com/office/drawing/2014/main" id="{18F7D4A0-9B7A-4152-9C25-073C9105A5BD}"/>
              </a:ext>
            </a:extLst>
          </p:cNvPr>
          <p:cNvPicPr>
            <a:picLocks noChangeAspect="1"/>
          </p:cNvPicPr>
          <p:nvPr/>
        </p:nvPicPr>
        <p:blipFill>
          <a:blip r:embed="rId3"/>
          <a:stretch>
            <a:fillRect/>
          </a:stretch>
        </p:blipFill>
        <p:spPr>
          <a:xfrm>
            <a:off x="6027584" y="595858"/>
            <a:ext cx="4019550" cy="2343150"/>
          </a:xfrm>
          <a:prstGeom prst="rect">
            <a:avLst/>
          </a:prstGeom>
        </p:spPr>
      </p:pic>
      <p:sp>
        <p:nvSpPr>
          <p:cNvPr id="16" name="Rectangle 15">
            <a:extLst>
              <a:ext uri="{FF2B5EF4-FFF2-40B4-BE49-F238E27FC236}">
                <a16:creationId xmlns:a16="http://schemas.microsoft.com/office/drawing/2014/main" id="{3B64A5E1-B2AB-4E02-96C3-7AE0D20815C2}"/>
              </a:ext>
            </a:extLst>
          </p:cNvPr>
          <p:cNvSpPr>
            <a:spLocks noChangeArrowheads="1"/>
          </p:cNvSpPr>
          <p:nvPr/>
        </p:nvSpPr>
        <p:spPr bwMode="auto">
          <a:xfrm>
            <a:off x="401450" y="5286520"/>
            <a:ext cx="5060053" cy="840415"/>
          </a:xfrm>
          <a:prstGeom prst="rect">
            <a:avLst/>
          </a:prstGeom>
          <a:solidFill>
            <a:srgbClr val="F8CBAD"/>
          </a:solidFill>
          <a:ln w="12600" cap="flat">
            <a:solidFill>
              <a:srgbClr val="43729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dirty="0"/>
              <a:t>Something is not right here. We return to same nodes more than once.</a:t>
            </a:r>
          </a:p>
        </p:txBody>
      </p:sp>
      <p:sp>
        <p:nvSpPr>
          <p:cNvPr id="17" name="Rectangle 16">
            <a:extLst>
              <a:ext uri="{FF2B5EF4-FFF2-40B4-BE49-F238E27FC236}">
                <a16:creationId xmlns:a16="http://schemas.microsoft.com/office/drawing/2014/main" id="{417D09EE-A454-4E0F-AE1F-816885EABF0B}"/>
              </a:ext>
            </a:extLst>
          </p:cNvPr>
          <p:cNvSpPr>
            <a:spLocks noChangeArrowheads="1"/>
          </p:cNvSpPr>
          <p:nvPr/>
        </p:nvSpPr>
        <p:spPr bwMode="auto">
          <a:xfrm>
            <a:off x="438579" y="6256993"/>
            <a:ext cx="5060053" cy="787885"/>
          </a:xfrm>
          <a:prstGeom prst="rect">
            <a:avLst/>
          </a:prstGeom>
          <a:solidFill>
            <a:srgbClr val="F8CBAD"/>
          </a:solidFill>
          <a:ln w="12600" cap="flat">
            <a:solidFill>
              <a:srgbClr val="43729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dirty="0"/>
              <a:t>Wait, a minute…. When we explored 5, why didn’t we add 10 to the queue?</a:t>
            </a:r>
          </a:p>
        </p:txBody>
      </p:sp>
      <p:sp>
        <p:nvSpPr>
          <p:cNvPr id="18" name="Rectangle 17">
            <a:extLst>
              <a:ext uri="{FF2B5EF4-FFF2-40B4-BE49-F238E27FC236}">
                <a16:creationId xmlns:a16="http://schemas.microsoft.com/office/drawing/2014/main" id="{F5475D6A-8633-4BDA-B842-CA93F12335FD}"/>
              </a:ext>
            </a:extLst>
          </p:cNvPr>
          <p:cNvSpPr>
            <a:spLocks noChangeArrowheads="1"/>
          </p:cNvSpPr>
          <p:nvPr/>
        </p:nvSpPr>
        <p:spPr bwMode="auto">
          <a:xfrm>
            <a:off x="5780051" y="5375421"/>
            <a:ext cx="3701002" cy="881572"/>
          </a:xfrm>
          <a:prstGeom prst="rect">
            <a:avLst/>
          </a:prstGeom>
          <a:solidFill>
            <a:srgbClr val="F8CBAD"/>
          </a:solidFill>
          <a:ln w="12600" cap="flat">
            <a:solidFill>
              <a:srgbClr val="43729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b="1" u="sng" dirty="0"/>
              <a:t>Solution</a:t>
            </a:r>
            <a:r>
              <a:rPr lang="en-US" altLang="en-US" sz="2200" dirty="0"/>
              <a:t>: mark nodes that have already been visited</a:t>
            </a:r>
          </a:p>
        </p:txBody>
      </p:sp>
    </p:spTree>
    <p:extLst>
      <p:ext uri="{BB962C8B-B14F-4D97-AF65-F5344CB8AC3E}">
        <p14:creationId xmlns:p14="http://schemas.microsoft.com/office/powerpoint/2010/main" val="82562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Breadth First Search</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spcAft>
                <a:spcPts val="800"/>
              </a:spcAft>
              <a:defRPr/>
            </a:pPr>
            <a:r>
              <a:rPr lang="en-US" sz="1800" dirty="0"/>
              <a:t>Breadth Frist Search(Node start):</a:t>
            </a:r>
          </a:p>
          <a:p>
            <a:pPr>
              <a:spcAft>
                <a:spcPts val="800"/>
              </a:spcAft>
              <a:defRPr/>
            </a:pPr>
            <a:r>
              <a:rPr lang="en-US" sz="1800" dirty="0"/>
              <a:t>    q = create a queue of nodes</a:t>
            </a:r>
          </a:p>
          <a:p>
            <a:pPr>
              <a:spcAft>
                <a:spcPts val="800"/>
              </a:spcAft>
              <a:defRPr/>
            </a:pPr>
            <a:r>
              <a:rPr lang="en-US" sz="1800" dirty="0"/>
              <a:t>    </a:t>
            </a:r>
            <a:r>
              <a:rPr lang="en-US" sz="1800" dirty="0">
                <a:solidFill>
                  <a:srgbClr val="FF0000"/>
                </a:solidFill>
              </a:rPr>
              <a:t>M</a:t>
            </a:r>
            <a:r>
              <a:rPr lang="en-US" sz="1800" i="1" dirty="0">
                <a:solidFill>
                  <a:srgbClr val="FF0000"/>
                </a:solidFill>
              </a:rPr>
              <a:t>ark all nodes as unvisited</a:t>
            </a:r>
          </a:p>
          <a:p>
            <a:pPr>
              <a:spcAft>
                <a:spcPts val="800"/>
              </a:spcAft>
              <a:defRPr/>
            </a:pPr>
            <a:r>
              <a:rPr lang="en-US" sz="1800" dirty="0"/>
              <a:t>    </a:t>
            </a:r>
            <a:r>
              <a:rPr lang="en-US" sz="1800" dirty="0" err="1"/>
              <a:t>q.enqueue</a:t>
            </a:r>
            <a:r>
              <a:rPr lang="en-US" sz="1800" dirty="0"/>
              <a:t>(start)</a:t>
            </a:r>
          </a:p>
          <a:p>
            <a:pPr>
              <a:spcAft>
                <a:spcPts val="800"/>
              </a:spcAft>
              <a:defRPr/>
            </a:pPr>
            <a:r>
              <a:rPr lang="en-US" sz="1800" dirty="0"/>
              <a:t>    </a:t>
            </a:r>
            <a:r>
              <a:rPr lang="en-US" sz="1800" i="1" dirty="0">
                <a:solidFill>
                  <a:srgbClr val="FF0000"/>
                </a:solidFill>
              </a:rPr>
              <a:t>Mark start as visited</a:t>
            </a:r>
          </a:p>
          <a:p>
            <a:pPr>
              <a:spcAft>
                <a:spcPts val="800"/>
              </a:spcAft>
              <a:defRPr/>
            </a:pPr>
            <a:r>
              <a:rPr lang="en-US" sz="1800" dirty="0"/>
              <a:t>    while (q is not empty):</a:t>
            </a:r>
          </a:p>
          <a:p>
            <a:pPr>
              <a:spcAft>
                <a:spcPts val="800"/>
              </a:spcAft>
              <a:defRPr/>
            </a:pPr>
            <a:r>
              <a:rPr lang="en-US" sz="1800" dirty="0"/>
              <a:t>        v = </a:t>
            </a:r>
            <a:r>
              <a:rPr lang="en-US" sz="1800" dirty="0" err="1"/>
              <a:t>q.dequeue</a:t>
            </a:r>
            <a:r>
              <a:rPr lang="en-US" sz="1800" dirty="0"/>
              <a:t>()</a:t>
            </a:r>
          </a:p>
          <a:p>
            <a:pPr>
              <a:spcAft>
                <a:spcPts val="800"/>
              </a:spcAft>
              <a:defRPr/>
            </a:pPr>
            <a:r>
              <a:rPr lang="en-US" sz="1800" dirty="0"/>
              <a:t>        print(</a:t>
            </a:r>
            <a:r>
              <a:rPr lang="en-US" sz="1800" dirty="0" err="1"/>
              <a:t>v.value</a:t>
            </a:r>
            <a:r>
              <a:rPr lang="en-US" sz="1800" dirty="0"/>
              <a:t>)</a:t>
            </a:r>
          </a:p>
          <a:p>
            <a:pPr>
              <a:spcAft>
                <a:spcPts val="800"/>
              </a:spcAft>
              <a:defRPr/>
            </a:pPr>
            <a:r>
              <a:rPr lang="en-US" sz="1800" dirty="0"/>
              <a:t>        for each u </a:t>
            </a:r>
            <a:r>
              <a:rPr lang="en-US" sz="1800" dirty="0" err="1">
                <a:solidFill>
                  <a:schemeClr val="tx1"/>
                </a:solidFill>
              </a:rPr>
              <a:t>neighbour</a:t>
            </a:r>
            <a:r>
              <a:rPr lang="en-US" sz="1800" dirty="0"/>
              <a:t> of v</a:t>
            </a:r>
          </a:p>
          <a:p>
            <a:pPr>
              <a:spcAft>
                <a:spcPts val="800"/>
              </a:spcAft>
              <a:defRPr/>
            </a:pPr>
            <a:r>
              <a:rPr lang="en-US" sz="1800" dirty="0"/>
              <a:t>            </a:t>
            </a:r>
            <a:r>
              <a:rPr lang="en-US" sz="1800" i="1" dirty="0">
                <a:solidFill>
                  <a:srgbClr val="FF0000"/>
                </a:solidFill>
              </a:rPr>
              <a:t>if u is unvisited</a:t>
            </a:r>
          </a:p>
          <a:p>
            <a:pPr>
              <a:spcAft>
                <a:spcPts val="800"/>
              </a:spcAft>
              <a:defRPr/>
            </a:pPr>
            <a:r>
              <a:rPr lang="en-US" sz="1800" dirty="0"/>
              <a:t>                </a:t>
            </a:r>
            <a:r>
              <a:rPr lang="en-US" sz="1800" dirty="0" err="1"/>
              <a:t>q.enqueue</a:t>
            </a:r>
            <a:r>
              <a:rPr lang="en-US" sz="1800" dirty="0"/>
              <a:t>(u)</a:t>
            </a:r>
          </a:p>
          <a:p>
            <a:pPr>
              <a:spcAft>
                <a:spcPts val="800"/>
              </a:spcAft>
              <a:defRPr/>
            </a:pPr>
            <a:r>
              <a:rPr lang="en-US" sz="1800" dirty="0"/>
              <a:t>                </a:t>
            </a:r>
            <a:r>
              <a:rPr lang="en-US" sz="1800" i="1" dirty="0">
                <a:solidFill>
                  <a:srgbClr val="FF0000"/>
                </a:solidFill>
              </a:rPr>
              <a:t>Mark u as visited</a:t>
            </a:r>
          </a:p>
        </p:txBody>
      </p:sp>
      <p:graphicFrame>
        <p:nvGraphicFramePr>
          <p:cNvPr id="6" name="Table 5">
            <a:extLst>
              <a:ext uri="{FF2B5EF4-FFF2-40B4-BE49-F238E27FC236}">
                <a16:creationId xmlns:a16="http://schemas.microsoft.com/office/drawing/2014/main" id="{D18FEFAD-95C9-4CD5-BF30-0556F71D4F78}"/>
              </a:ext>
            </a:extLst>
          </p:cNvPr>
          <p:cNvGraphicFramePr>
            <a:graphicFrameLocks noGrp="1"/>
          </p:cNvGraphicFramePr>
          <p:nvPr/>
        </p:nvGraphicFramePr>
        <p:xfrm>
          <a:off x="5268910" y="3280410"/>
          <a:ext cx="2575956" cy="365760"/>
        </p:xfrm>
        <a:graphic>
          <a:graphicData uri="http://schemas.openxmlformats.org/drawingml/2006/table">
            <a:tbl>
              <a:tblPr firstRow="1" bandRow="1">
                <a:tableStyleId>{5C22544A-7EE6-4342-B048-85BDC9FD1C3A}</a:tableStyleId>
              </a:tblPr>
              <a:tblGrid>
                <a:gridCol w="643989">
                  <a:extLst>
                    <a:ext uri="{9D8B030D-6E8A-4147-A177-3AD203B41FA5}">
                      <a16:colId xmlns:a16="http://schemas.microsoft.com/office/drawing/2014/main" val="1810072147"/>
                    </a:ext>
                  </a:extLst>
                </a:gridCol>
                <a:gridCol w="643989">
                  <a:extLst>
                    <a:ext uri="{9D8B030D-6E8A-4147-A177-3AD203B41FA5}">
                      <a16:colId xmlns:a16="http://schemas.microsoft.com/office/drawing/2014/main" val="1853271348"/>
                    </a:ext>
                  </a:extLst>
                </a:gridCol>
                <a:gridCol w="643989">
                  <a:extLst>
                    <a:ext uri="{9D8B030D-6E8A-4147-A177-3AD203B41FA5}">
                      <a16:colId xmlns:a16="http://schemas.microsoft.com/office/drawing/2014/main" val="4125360470"/>
                    </a:ext>
                  </a:extLst>
                </a:gridCol>
                <a:gridCol w="643989">
                  <a:extLst>
                    <a:ext uri="{9D8B030D-6E8A-4147-A177-3AD203B41FA5}">
                      <a16:colId xmlns:a16="http://schemas.microsoft.com/office/drawing/2014/main" val="2237776457"/>
                    </a:ext>
                  </a:extLst>
                </a:gridCol>
              </a:tblGrid>
              <a:tr h="365760">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7" name="Table 6">
            <a:extLst>
              <a:ext uri="{FF2B5EF4-FFF2-40B4-BE49-F238E27FC236}">
                <a16:creationId xmlns:a16="http://schemas.microsoft.com/office/drawing/2014/main" id="{4887905E-F80E-40C9-A5C7-3A84F2E87911}"/>
              </a:ext>
            </a:extLst>
          </p:cNvPr>
          <p:cNvGraphicFramePr>
            <a:graphicFrameLocks noGrp="1"/>
          </p:cNvGraphicFramePr>
          <p:nvPr/>
        </p:nvGraphicFramePr>
        <p:xfrm>
          <a:off x="5268910" y="3779837"/>
          <a:ext cx="2575956" cy="365760"/>
        </p:xfrm>
        <a:graphic>
          <a:graphicData uri="http://schemas.openxmlformats.org/drawingml/2006/table">
            <a:tbl>
              <a:tblPr firstRow="1" bandRow="1">
                <a:tableStyleId>{5C22544A-7EE6-4342-B048-85BDC9FD1C3A}</a:tableStyleId>
              </a:tblPr>
              <a:tblGrid>
                <a:gridCol w="643989">
                  <a:extLst>
                    <a:ext uri="{9D8B030D-6E8A-4147-A177-3AD203B41FA5}">
                      <a16:colId xmlns:a16="http://schemas.microsoft.com/office/drawing/2014/main" val="1810072147"/>
                    </a:ext>
                  </a:extLst>
                </a:gridCol>
                <a:gridCol w="643989">
                  <a:extLst>
                    <a:ext uri="{9D8B030D-6E8A-4147-A177-3AD203B41FA5}">
                      <a16:colId xmlns:a16="http://schemas.microsoft.com/office/drawing/2014/main" val="2602963717"/>
                    </a:ext>
                  </a:extLst>
                </a:gridCol>
                <a:gridCol w="643989">
                  <a:extLst>
                    <a:ext uri="{9D8B030D-6E8A-4147-A177-3AD203B41FA5}">
                      <a16:colId xmlns:a16="http://schemas.microsoft.com/office/drawing/2014/main" val="994690402"/>
                    </a:ext>
                  </a:extLst>
                </a:gridCol>
                <a:gridCol w="643989">
                  <a:extLst>
                    <a:ext uri="{9D8B030D-6E8A-4147-A177-3AD203B41FA5}">
                      <a16:colId xmlns:a16="http://schemas.microsoft.com/office/drawing/2014/main" val="2237776457"/>
                    </a:ext>
                  </a:extLst>
                </a:gridCol>
              </a:tblGrid>
              <a:tr h="365760">
                <a:tc>
                  <a:txBody>
                    <a:bodyPr/>
                    <a:lstStyle/>
                    <a:p>
                      <a:pPr algn="ctr"/>
                      <a:r>
                        <a:rPr lang="en-US" b="1"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8" name="Table 7">
            <a:extLst>
              <a:ext uri="{FF2B5EF4-FFF2-40B4-BE49-F238E27FC236}">
                <a16:creationId xmlns:a16="http://schemas.microsoft.com/office/drawing/2014/main" id="{C15C32B7-EF0F-4906-991F-CA5F2310291E}"/>
              </a:ext>
            </a:extLst>
          </p:cNvPr>
          <p:cNvGraphicFramePr>
            <a:graphicFrameLocks noGrp="1"/>
          </p:cNvGraphicFramePr>
          <p:nvPr/>
        </p:nvGraphicFramePr>
        <p:xfrm>
          <a:off x="5268910" y="4271010"/>
          <a:ext cx="2575956" cy="365760"/>
        </p:xfrm>
        <a:graphic>
          <a:graphicData uri="http://schemas.openxmlformats.org/drawingml/2006/table">
            <a:tbl>
              <a:tblPr firstRow="1" bandRow="1">
                <a:tableStyleId>{5C22544A-7EE6-4342-B048-85BDC9FD1C3A}</a:tableStyleId>
              </a:tblPr>
              <a:tblGrid>
                <a:gridCol w="643989">
                  <a:extLst>
                    <a:ext uri="{9D8B030D-6E8A-4147-A177-3AD203B41FA5}">
                      <a16:colId xmlns:a16="http://schemas.microsoft.com/office/drawing/2014/main" val="1810072147"/>
                    </a:ext>
                  </a:extLst>
                </a:gridCol>
                <a:gridCol w="643989">
                  <a:extLst>
                    <a:ext uri="{9D8B030D-6E8A-4147-A177-3AD203B41FA5}">
                      <a16:colId xmlns:a16="http://schemas.microsoft.com/office/drawing/2014/main" val="2602963717"/>
                    </a:ext>
                  </a:extLst>
                </a:gridCol>
                <a:gridCol w="643989">
                  <a:extLst>
                    <a:ext uri="{9D8B030D-6E8A-4147-A177-3AD203B41FA5}">
                      <a16:colId xmlns:a16="http://schemas.microsoft.com/office/drawing/2014/main" val="4189584381"/>
                    </a:ext>
                  </a:extLst>
                </a:gridCol>
                <a:gridCol w="643989">
                  <a:extLst>
                    <a:ext uri="{9D8B030D-6E8A-4147-A177-3AD203B41FA5}">
                      <a16:colId xmlns:a16="http://schemas.microsoft.com/office/drawing/2014/main" val="2237776457"/>
                    </a:ext>
                  </a:extLst>
                </a:gridCol>
              </a:tblGrid>
              <a:tr h="365760">
                <a:tc>
                  <a:txBody>
                    <a:bodyPr/>
                    <a:lstStyle/>
                    <a:p>
                      <a:pPr algn="ctr"/>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9" name="Table 8">
            <a:extLst>
              <a:ext uri="{FF2B5EF4-FFF2-40B4-BE49-F238E27FC236}">
                <a16:creationId xmlns:a16="http://schemas.microsoft.com/office/drawing/2014/main" id="{51E4BA96-EC0D-40D2-8BEC-092C35CFD843}"/>
              </a:ext>
            </a:extLst>
          </p:cNvPr>
          <p:cNvGraphicFramePr>
            <a:graphicFrameLocks noGrp="1"/>
          </p:cNvGraphicFramePr>
          <p:nvPr/>
        </p:nvGraphicFramePr>
        <p:xfrm>
          <a:off x="5268908" y="4781117"/>
          <a:ext cx="2575960" cy="365760"/>
        </p:xfrm>
        <a:graphic>
          <a:graphicData uri="http://schemas.openxmlformats.org/drawingml/2006/table">
            <a:tbl>
              <a:tblPr firstRow="1" bandRow="1">
                <a:tableStyleId>{5C22544A-7EE6-4342-B048-85BDC9FD1C3A}</a:tableStyleId>
              </a:tblPr>
              <a:tblGrid>
                <a:gridCol w="643990">
                  <a:extLst>
                    <a:ext uri="{9D8B030D-6E8A-4147-A177-3AD203B41FA5}">
                      <a16:colId xmlns:a16="http://schemas.microsoft.com/office/drawing/2014/main" val="1810072147"/>
                    </a:ext>
                  </a:extLst>
                </a:gridCol>
                <a:gridCol w="643990">
                  <a:extLst>
                    <a:ext uri="{9D8B030D-6E8A-4147-A177-3AD203B41FA5}">
                      <a16:colId xmlns:a16="http://schemas.microsoft.com/office/drawing/2014/main" val="2602963717"/>
                    </a:ext>
                  </a:extLst>
                </a:gridCol>
                <a:gridCol w="643990">
                  <a:extLst>
                    <a:ext uri="{9D8B030D-6E8A-4147-A177-3AD203B41FA5}">
                      <a16:colId xmlns:a16="http://schemas.microsoft.com/office/drawing/2014/main" val="4189584381"/>
                    </a:ext>
                  </a:extLst>
                </a:gridCol>
                <a:gridCol w="643990">
                  <a:extLst>
                    <a:ext uri="{9D8B030D-6E8A-4147-A177-3AD203B41FA5}">
                      <a16:colId xmlns:a16="http://schemas.microsoft.com/office/drawing/2014/main" val="4106533708"/>
                    </a:ext>
                  </a:extLst>
                </a:gridCol>
              </a:tblGrid>
              <a:tr h="308776">
                <a:tc>
                  <a:txBody>
                    <a:bodyPr/>
                    <a:lstStyle/>
                    <a:p>
                      <a:pPr algn="ctr"/>
                      <a:r>
                        <a:rPr lang="en-US" b="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sp>
        <p:nvSpPr>
          <p:cNvPr id="14" name="TextBox 13">
            <a:extLst>
              <a:ext uri="{FF2B5EF4-FFF2-40B4-BE49-F238E27FC236}">
                <a16:creationId xmlns:a16="http://schemas.microsoft.com/office/drawing/2014/main" id="{34D91C67-289B-480A-B8F0-5FE2EB942A38}"/>
              </a:ext>
            </a:extLst>
          </p:cNvPr>
          <p:cNvSpPr txBox="1">
            <a:spLocks noChangeArrowheads="1"/>
          </p:cNvSpPr>
          <p:nvPr/>
        </p:nvSpPr>
        <p:spPr bwMode="auto">
          <a:xfrm>
            <a:off x="8098216" y="3081126"/>
            <a:ext cx="1635512" cy="359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rtl="0" eaLnBrk="0" hangingPunct="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l" rtl="0" eaLnBrk="0" hangingPunct="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l" rtl="0" eaLnBrk="0" hangingPunct="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l" rtl="0" eaLnBrk="0" hangingPunct="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l" rtl="0" eaLnBrk="0" hangingPunct="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150000"/>
              </a:lnSpc>
              <a:spcBef>
                <a:spcPct val="0"/>
              </a:spcBef>
              <a:buFontTx/>
              <a:buNone/>
            </a:pPr>
            <a:r>
              <a:rPr lang="en-US" altLang="he-IL" sz="2200" i="1" dirty="0">
                <a:solidFill>
                  <a:srgbClr val="0000CC"/>
                </a:solidFill>
                <a:latin typeface="+mn-lt"/>
              </a:rPr>
              <a:t>Print 10</a:t>
            </a:r>
          </a:p>
          <a:p>
            <a:pPr eaLnBrk="1" hangingPunct="1">
              <a:lnSpc>
                <a:spcPct val="150000"/>
              </a:lnSpc>
              <a:spcBef>
                <a:spcPct val="0"/>
              </a:spcBef>
              <a:buFontTx/>
              <a:buNone/>
            </a:pPr>
            <a:r>
              <a:rPr lang="en-US" altLang="he-IL" sz="2200" i="1" dirty="0">
                <a:solidFill>
                  <a:srgbClr val="0000CC"/>
                </a:solidFill>
                <a:latin typeface="+mn-lt"/>
              </a:rPr>
              <a:t>Print 5</a:t>
            </a:r>
          </a:p>
          <a:p>
            <a:pPr eaLnBrk="1" hangingPunct="1">
              <a:lnSpc>
                <a:spcPct val="150000"/>
              </a:lnSpc>
              <a:spcBef>
                <a:spcPct val="0"/>
              </a:spcBef>
              <a:buFontTx/>
              <a:buNone/>
            </a:pPr>
            <a:r>
              <a:rPr lang="en-US" altLang="he-IL" sz="2200" i="1" dirty="0">
                <a:solidFill>
                  <a:srgbClr val="0000CC"/>
                </a:solidFill>
                <a:latin typeface="+mn-lt"/>
              </a:rPr>
              <a:t>Print 16</a:t>
            </a:r>
          </a:p>
          <a:p>
            <a:pPr eaLnBrk="1" hangingPunct="1">
              <a:lnSpc>
                <a:spcPct val="150000"/>
              </a:lnSpc>
              <a:spcBef>
                <a:spcPct val="0"/>
              </a:spcBef>
              <a:buFontTx/>
              <a:buNone/>
            </a:pPr>
            <a:r>
              <a:rPr lang="en-US" altLang="he-IL" sz="2200" i="1" dirty="0">
                <a:solidFill>
                  <a:srgbClr val="0000CC"/>
                </a:solidFill>
                <a:latin typeface="+mn-lt"/>
              </a:rPr>
              <a:t>Print 21</a:t>
            </a:r>
          </a:p>
          <a:p>
            <a:pPr eaLnBrk="1" hangingPunct="1">
              <a:lnSpc>
                <a:spcPct val="150000"/>
              </a:lnSpc>
              <a:spcBef>
                <a:spcPct val="0"/>
              </a:spcBef>
              <a:buFontTx/>
              <a:buNone/>
            </a:pPr>
            <a:r>
              <a:rPr lang="en-US" altLang="he-IL" sz="2200" i="1" dirty="0">
                <a:solidFill>
                  <a:srgbClr val="0000CC"/>
                </a:solidFill>
                <a:latin typeface="+mn-lt"/>
              </a:rPr>
              <a:t>Print 1</a:t>
            </a:r>
          </a:p>
          <a:p>
            <a:pPr eaLnBrk="1" hangingPunct="1">
              <a:lnSpc>
                <a:spcPct val="150000"/>
              </a:lnSpc>
              <a:spcBef>
                <a:spcPct val="0"/>
              </a:spcBef>
              <a:buFontTx/>
              <a:buNone/>
            </a:pPr>
            <a:r>
              <a:rPr lang="en-US" altLang="he-IL" sz="2200" i="1" dirty="0">
                <a:solidFill>
                  <a:srgbClr val="0000CC"/>
                </a:solidFill>
                <a:latin typeface="+mn-lt"/>
              </a:rPr>
              <a:t>Print 7</a:t>
            </a:r>
          </a:p>
          <a:p>
            <a:pPr eaLnBrk="1" hangingPunct="1">
              <a:lnSpc>
                <a:spcPct val="150000"/>
              </a:lnSpc>
              <a:spcBef>
                <a:spcPct val="0"/>
              </a:spcBef>
              <a:buFontTx/>
              <a:buNone/>
            </a:pPr>
            <a:r>
              <a:rPr lang="en-US" altLang="he-IL" sz="2200" i="1" dirty="0">
                <a:solidFill>
                  <a:srgbClr val="0000CC"/>
                </a:solidFill>
                <a:latin typeface="+mn-lt"/>
              </a:rPr>
              <a:t>Print 25</a:t>
            </a:r>
          </a:p>
        </p:txBody>
      </p:sp>
      <p:pic>
        <p:nvPicPr>
          <p:cNvPr id="4" name="Picture 3">
            <a:extLst>
              <a:ext uri="{FF2B5EF4-FFF2-40B4-BE49-F238E27FC236}">
                <a16:creationId xmlns:a16="http://schemas.microsoft.com/office/drawing/2014/main" id="{18F7D4A0-9B7A-4152-9C25-073C9105A5BD}"/>
              </a:ext>
            </a:extLst>
          </p:cNvPr>
          <p:cNvPicPr>
            <a:picLocks noChangeAspect="1"/>
          </p:cNvPicPr>
          <p:nvPr/>
        </p:nvPicPr>
        <p:blipFill>
          <a:blip r:embed="rId3"/>
          <a:stretch>
            <a:fillRect/>
          </a:stretch>
        </p:blipFill>
        <p:spPr>
          <a:xfrm>
            <a:off x="5874639" y="586210"/>
            <a:ext cx="4019550" cy="2343150"/>
          </a:xfrm>
          <a:prstGeom prst="rect">
            <a:avLst/>
          </a:prstGeom>
        </p:spPr>
      </p:pic>
      <p:graphicFrame>
        <p:nvGraphicFramePr>
          <p:cNvPr id="13" name="Table 12">
            <a:extLst>
              <a:ext uri="{FF2B5EF4-FFF2-40B4-BE49-F238E27FC236}">
                <a16:creationId xmlns:a16="http://schemas.microsoft.com/office/drawing/2014/main" id="{12D3FAF5-45BC-47E7-9078-DA5CB12C71CA}"/>
              </a:ext>
            </a:extLst>
          </p:cNvPr>
          <p:cNvGraphicFramePr>
            <a:graphicFrameLocks noGrp="1"/>
          </p:cNvGraphicFramePr>
          <p:nvPr/>
        </p:nvGraphicFramePr>
        <p:xfrm>
          <a:off x="5265193" y="5279198"/>
          <a:ext cx="2575960" cy="365760"/>
        </p:xfrm>
        <a:graphic>
          <a:graphicData uri="http://schemas.openxmlformats.org/drawingml/2006/table">
            <a:tbl>
              <a:tblPr firstRow="1" bandRow="1">
                <a:tableStyleId>{5C22544A-7EE6-4342-B048-85BDC9FD1C3A}</a:tableStyleId>
              </a:tblPr>
              <a:tblGrid>
                <a:gridCol w="643990">
                  <a:extLst>
                    <a:ext uri="{9D8B030D-6E8A-4147-A177-3AD203B41FA5}">
                      <a16:colId xmlns:a16="http://schemas.microsoft.com/office/drawing/2014/main" val="1810072147"/>
                    </a:ext>
                  </a:extLst>
                </a:gridCol>
                <a:gridCol w="643990">
                  <a:extLst>
                    <a:ext uri="{9D8B030D-6E8A-4147-A177-3AD203B41FA5}">
                      <a16:colId xmlns:a16="http://schemas.microsoft.com/office/drawing/2014/main" val="2602963717"/>
                    </a:ext>
                  </a:extLst>
                </a:gridCol>
                <a:gridCol w="643990">
                  <a:extLst>
                    <a:ext uri="{9D8B030D-6E8A-4147-A177-3AD203B41FA5}">
                      <a16:colId xmlns:a16="http://schemas.microsoft.com/office/drawing/2014/main" val="4189584381"/>
                    </a:ext>
                  </a:extLst>
                </a:gridCol>
                <a:gridCol w="643990">
                  <a:extLst>
                    <a:ext uri="{9D8B030D-6E8A-4147-A177-3AD203B41FA5}">
                      <a16:colId xmlns:a16="http://schemas.microsoft.com/office/drawing/2014/main" val="4106533708"/>
                    </a:ext>
                  </a:extLst>
                </a:gridCol>
              </a:tblGrid>
              <a:tr h="308776">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15" name="Table 14">
            <a:extLst>
              <a:ext uri="{FF2B5EF4-FFF2-40B4-BE49-F238E27FC236}">
                <a16:creationId xmlns:a16="http://schemas.microsoft.com/office/drawing/2014/main" id="{0A9A16EF-76E9-47AF-B806-FFCB3CDB6181}"/>
              </a:ext>
            </a:extLst>
          </p:cNvPr>
          <p:cNvGraphicFramePr>
            <a:graphicFrameLocks noGrp="1"/>
          </p:cNvGraphicFramePr>
          <p:nvPr/>
        </p:nvGraphicFramePr>
        <p:xfrm>
          <a:off x="5259605" y="5778511"/>
          <a:ext cx="2575960" cy="365760"/>
        </p:xfrm>
        <a:graphic>
          <a:graphicData uri="http://schemas.openxmlformats.org/drawingml/2006/table">
            <a:tbl>
              <a:tblPr firstRow="1" bandRow="1">
                <a:tableStyleId>{5C22544A-7EE6-4342-B048-85BDC9FD1C3A}</a:tableStyleId>
              </a:tblPr>
              <a:tblGrid>
                <a:gridCol w="643990">
                  <a:extLst>
                    <a:ext uri="{9D8B030D-6E8A-4147-A177-3AD203B41FA5}">
                      <a16:colId xmlns:a16="http://schemas.microsoft.com/office/drawing/2014/main" val="1810072147"/>
                    </a:ext>
                  </a:extLst>
                </a:gridCol>
                <a:gridCol w="643990">
                  <a:extLst>
                    <a:ext uri="{9D8B030D-6E8A-4147-A177-3AD203B41FA5}">
                      <a16:colId xmlns:a16="http://schemas.microsoft.com/office/drawing/2014/main" val="2602963717"/>
                    </a:ext>
                  </a:extLst>
                </a:gridCol>
                <a:gridCol w="643990">
                  <a:extLst>
                    <a:ext uri="{9D8B030D-6E8A-4147-A177-3AD203B41FA5}">
                      <a16:colId xmlns:a16="http://schemas.microsoft.com/office/drawing/2014/main" val="4189584381"/>
                    </a:ext>
                  </a:extLst>
                </a:gridCol>
                <a:gridCol w="643990">
                  <a:extLst>
                    <a:ext uri="{9D8B030D-6E8A-4147-A177-3AD203B41FA5}">
                      <a16:colId xmlns:a16="http://schemas.microsoft.com/office/drawing/2014/main" val="4106533708"/>
                    </a:ext>
                  </a:extLst>
                </a:gridCol>
              </a:tblGrid>
              <a:tr h="308776">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19" name="Table 18">
            <a:extLst>
              <a:ext uri="{FF2B5EF4-FFF2-40B4-BE49-F238E27FC236}">
                <a16:creationId xmlns:a16="http://schemas.microsoft.com/office/drawing/2014/main" id="{66F1E039-4EBF-4DA9-84DC-93E019D4945D}"/>
              </a:ext>
            </a:extLst>
          </p:cNvPr>
          <p:cNvGraphicFramePr>
            <a:graphicFrameLocks noGrp="1"/>
          </p:cNvGraphicFramePr>
          <p:nvPr/>
        </p:nvGraphicFramePr>
        <p:xfrm>
          <a:off x="5268908" y="6265131"/>
          <a:ext cx="2575960" cy="365760"/>
        </p:xfrm>
        <a:graphic>
          <a:graphicData uri="http://schemas.openxmlformats.org/drawingml/2006/table">
            <a:tbl>
              <a:tblPr firstRow="1" bandRow="1">
                <a:tableStyleId>{5C22544A-7EE6-4342-B048-85BDC9FD1C3A}</a:tableStyleId>
              </a:tblPr>
              <a:tblGrid>
                <a:gridCol w="643990">
                  <a:extLst>
                    <a:ext uri="{9D8B030D-6E8A-4147-A177-3AD203B41FA5}">
                      <a16:colId xmlns:a16="http://schemas.microsoft.com/office/drawing/2014/main" val="1810072147"/>
                    </a:ext>
                  </a:extLst>
                </a:gridCol>
                <a:gridCol w="643990">
                  <a:extLst>
                    <a:ext uri="{9D8B030D-6E8A-4147-A177-3AD203B41FA5}">
                      <a16:colId xmlns:a16="http://schemas.microsoft.com/office/drawing/2014/main" val="2602963717"/>
                    </a:ext>
                  </a:extLst>
                </a:gridCol>
                <a:gridCol w="643990">
                  <a:extLst>
                    <a:ext uri="{9D8B030D-6E8A-4147-A177-3AD203B41FA5}">
                      <a16:colId xmlns:a16="http://schemas.microsoft.com/office/drawing/2014/main" val="4189584381"/>
                    </a:ext>
                  </a:extLst>
                </a:gridCol>
                <a:gridCol w="643990">
                  <a:extLst>
                    <a:ext uri="{9D8B030D-6E8A-4147-A177-3AD203B41FA5}">
                      <a16:colId xmlns:a16="http://schemas.microsoft.com/office/drawing/2014/main" val="4106533708"/>
                    </a:ext>
                  </a:extLst>
                </a:gridCol>
              </a:tblGrid>
              <a:tr h="308776">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sp>
        <p:nvSpPr>
          <p:cNvPr id="20" name="TextBox 19">
            <a:extLst>
              <a:ext uri="{FF2B5EF4-FFF2-40B4-BE49-F238E27FC236}">
                <a16:creationId xmlns:a16="http://schemas.microsoft.com/office/drawing/2014/main" id="{4D935229-5DEA-4679-B88C-DD63A2522E2E}"/>
              </a:ext>
            </a:extLst>
          </p:cNvPr>
          <p:cNvSpPr txBox="1"/>
          <p:nvPr/>
        </p:nvSpPr>
        <p:spPr>
          <a:xfrm>
            <a:off x="6406218" y="162059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29" name="TextBox 28">
            <a:extLst>
              <a:ext uri="{FF2B5EF4-FFF2-40B4-BE49-F238E27FC236}">
                <a16:creationId xmlns:a16="http://schemas.microsoft.com/office/drawing/2014/main" id="{325F3100-1CF4-4EBD-B94B-FEEA89A515CD}"/>
              </a:ext>
            </a:extLst>
          </p:cNvPr>
          <p:cNvSpPr txBox="1"/>
          <p:nvPr/>
        </p:nvSpPr>
        <p:spPr>
          <a:xfrm>
            <a:off x="7370836" y="847477"/>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0" name="TextBox 29">
            <a:extLst>
              <a:ext uri="{FF2B5EF4-FFF2-40B4-BE49-F238E27FC236}">
                <a16:creationId xmlns:a16="http://schemas.microsoft.com/office/drawing/2014/main" id="{1DB73DC4-984F-4636-A1D4-32644FAA3216}"/>
              </a:ext>
            </a:extLst>
          </p:cNvPr>
          <p:cNvSpPr txBox="1"/>
          <p:nvPr/>
        </p:nvSpPr>
        <p:spPr>
          <a:xfrm>
            <a:off x="8098216" y="254019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1" name="TextBox 30">
            <a:extLst>
              <a:ext uri="{FF2B5EF4-FFF2-40B4-BE49-F238E27FC236}">
                <a16:creationId xmlns:a16="http://schemas.microsoft.com/office/drawing/2014/main" id="{924398B6-AD50-4638-999E-C9F439D0BE8A}"/>
              </a:ext>
            </a:extLst>
          </p:cNvPr>
          <p:cNvSpPr txBox="1"/>
          <p:nvPr/>
        </p:nvSpPr>
        <p:spPr>
          <a:xfrm>
            <a:off x="9345199" y="2535327"/>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2" name="TextBox 31">
            <a:extLst>
              <a:ext uri="{FF2B5EF4-FFF2-40B4-BE49-F238E27FC236}">
                <a16:creationId xmlns:a16="http://schemas.microsoft.com/office/drawing/2014/main" id="{B56BF899-45FD-4D4B-B420-08809575E469}"/>
              </a:ext>
            </a:extLst>
          </p:cNvPr>
          <p:cNvSpPr txBox="1"/>
          <p:nvPr/>
        </p:nvSpPr>
        <p:spPr>
          <a:xfrm>
            <a:off x="6778665" y="2500194"/>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3" name="TextBox 32">
            <a:extLst>
              <a:ext uri="{FF2B5EF4-FFF2-40B4-BE49-F238E27FC236}">
                <a16:creationId xmlns:a16="http://schemas.microsoft.com/office/drawing/2014/main" id="{1CEC75E5-7AB7-41EA-93F0-3122A1694331}"/>
              </a:ext>
            </a:extLst>
          </p:cNvPr>
          <p:cNvSpPr txBox="1"/>
          <p:nvPr/>
        </p:nvSpPr>
        <p:spPr>
          <a:xfrm>
            <a:off x="8653346" y="160700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4" name="TextBox 33">
            <a:extLst>
              <a:ext uri="{FF2B5EF4-FFF2-40B4-BE49-F238E27FC236}">
                <a16:creationId xmlns:a16="http://schemas.microsoft.com/office/drawing/2014/main" id="{D402DABD-CF16-4C4B-A23A-015713095F81}"/>
              </a:ext>
            </a:extLst>
          </p:cNvPr>
          <p:cNvSpPr txBox="1"/>
          <p:nvPr/>
        </p:nvSpPr>
        <p:spPr>
          <a:xfrm>
            <a:off x="6070438" y="2494812"/>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Tree>
    <p:extLst>
      <p:ext uri="{BB962C8B-B14F-4D97-AF65-F5344CB8AC3E}">
        <p14:creationId xmlns:p14="http://schemas.microsoft.com/office/powerpoint/2010/main" val="402363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P spid="30" grpId="0"/>
      <p:bldP spid="31" grpId="0"/>
      <p:bldP spid="3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Breadth First Search</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In fact, we can get a bit more out of this algorithm.</a:t>
            </a:r>
            <a:br>
              <a:rPr lang="en-US" sz="2200" dirty="0"/>
            </a:br>
            <a:endParaRPr lang="en-US" sz="2200" dirty="0"/>
          </a:p>
          <a:p>
            <a:pPr>
              <a:defRPr/>
            </a:pPr>
            <a:r>
              <a:rPr lang="en-US" sz="2200" u="sng" dirty="0"/>
              <a:t>Theorem</a:t>
            </a:r>
            <a:r>
              <a:rPr lang="en-US" sz="2200" dirty="0"/>
              <a:t>: The vertices of G are added/removed from the queue in the order respecting their distances from the starting node.</a:t>
            </a:r>
          </a:p>
          <a:p>
            <a:pPr>
              <a:defRPr/>
            </a:pPr>
            <a:r>
              <a:rPr lang="en-US" sz="2200" dirty="0"/>
              <a:t>That is, all node at distance 1 from start are added to the queue before all nodes at distance 2, </a:t>
            </a:r>
            <a:r>
              <a:rPr lang="en-US" sz="2200" dirty="0" err="1"/>
              <a:t>etc</a:t>
            </a:r>
            <a:r>
              <a:rPr lang="en-US" sz="2200" dirty="0"/>
              <a:t>…</a:t>
            </a:r>
          </a:p>
          <a:p>
            <a:pPr>
              <a:defRPr/>
            </a:pPr>
            <a:endParaRPr lang="en-US" sz="2200" dirty="0"/>
          </a:p>
          <a:p>
            <a:pPr>
              <a:defRPr/>
            </a:pPr>
            <a:r>
              <a:rPr lang="en-US" sz="2200" dirty="0"/>
              <a:t>Also, we can get a tree using </a:t>
            </a:r>
            <a:r>
              <a:rPr lang="en-US" sz="2200"/>
              <a:t>only edges </a:t>
            </a:r>
            <a:r>
              <a:rPr lang="en-US" sz="2200" dirty="0"/>
              <a:t>of G such that</a:t>
            </a:r>
          </a:p>
          <a:p>
            <a:pPr>
              <a:defRPr/>
            </a:pPr>
            <a:r>
              <a:rPr lang="en-US" sz="2200" dirty="0"/>
              <a:t>the distance of each node v from the start is it’s depth in the tree</a:t>
            </a:r>
          </a:p>
          <a:p>
            <a:pPr marL="342900" indent="-342900">
              <a:buFont typeface="Arial" panose="020B0604020202020204" pitchFamily="34" charset="0"/>
              <a:buChar char="•"/>
              <a:defRPr/>
            </a:pPr>
            <a:r>
              <a:rPr lang="en-US" sz="2200" dirty="0" err="1"/>
              <a:t>dist</a:t>
            </a:r>
            <a:r>
              <a:rPr lang="en-US" sz="2200" baseline="-25000" dirty="0" err="1"/>
              <a:t>G</a:t>
            </a:r>
            <a:r>
              <a:rPr lang="en-US" sz="2200" dirty="0"/>
              <a:t>(start, v) = </a:t>
            </a:r>
            <a:r>
              <a:rPr lang="en-US" sz="2200" dirty="0" err="1"/>
              <a:t>dist</a:t>
            </a:r>
            <a:r>
              <a:rPr lang="en-US" sz="2200" baseline="-25000" dirty="0" err="1"/>
              <a:t>Tree</a:t>
            </a:r>
            <a:r>
              <a:rPr lang="en-US" sz="2200" dirty="0"/>
              <a:t>(start, v) = </a:t>
            </a:r>
            <a:r>
              <a:rPr lang="en-US" sz="2200" dirty="0" err="1"/>
              <a:t>depth</a:t>
            </a:r>
            <a:r>
              <a:rPr lang="en-US" sz="2200" baseline="-25000" dirty="0" err="1"/>
              <a:t>Tree</a:t>
            </a:r>
            <a:r>
              <a:rPr lang="en-US" sz="2200" dirty="0"/>
              <a:t>(v) for all </a:t>
            </a:r>
            <a:r>
              <a:rPr lang="en-US" sz="2200" dirty="0" err="1"/>
              <a:t>v∈V</a:t>
            </a:r>
            <a:endParaRPr lang="en-US" sz="2200" dirty="0"/>
          </a:p>
        </p:txBody>
      </p:sp>
    </p:spTree>
    <p:extLst>
      <p:ext uri="{BB962C8B-B14F-4D97-AF65-F5344CB8AC3E}">
        <p14:creationId xmlns:p14="http://schemas.microsoft.com/office/powerpoint/2010/main" val="5359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Breadth First Search</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spcAft>
                <a:spcPts val="800"/>
              </a:spcAft>
              <a:defRPr/>
            </a:pPr>
            <a:r>
              <a:rPr lang="en-US" sz="1800" dirty="0"/>
              <a:t>Breadth Frist Search(Node start):</a:t>
            </a:r>
          </a:p>
          <a:p>
            <a:pPr>
              <a:spcAft>
                <a:spcPts val="800"/>
              </a:spcAft>
              <a:defRPr/>
            </a:pPr>
            <a:r>
              <a:rPr lang="en-US" sz="1800" dirty="0"/>
              <a:t>    q = create a queue of nodes</a:t>
            </a:r>
          </a:p>
          <a:p>
            <a:pPr>
              <a:spcAft>
                <a:spcPts val="800"/>
              </a:spcAft>
              <a:defRPr/>
            </a:pPr>
            <a:r>
              <a:rPr lang="en-US" sz="1800" dirty="0"/>
              <a:t>    </a:t>
            </a:r>
            <a:r>
              <a:rPr lang="en-US" sz="1800" dirty="0">
                <a:solidFill>
                  <a:srgbClr val="FF0000"/>
                </a:solidFill>
              </a:rPr>
              <a:t>M</a:t>
            </a:r>
            <a:r>
              <a:rPr lang="en-US" sz="1800" i="1" dirty="0">
                <a:solidFill>
                  <a:srgbClr val="FF0000"/>
                </a:solidFill>
              </a:rPr>
              <a:t>ark all nodes as unvisited</a:t>
            </a:r>
          </a:p>
          <a:p>
            <a:pPr>
              <a:spcAft>
                <a:spcPts val="800"/>
              </a:spcAft>
              <a:defRPr/>
            </a:pPr>
            <a:r>
              <a:rPr lang="en-US" sz="1800" dirty="0"/>
              <a:t>    </a:t>
            </a:r>
            <a:r>
              <a:rPr lang="en-US" sz="1800" dirty="0" err="1"/>
              <a:t>q.enqueue</a:t>
            </a:r>
            <a:r>
              <a:rPr lang="en-US" sz="1800" dirty="0"/>
              <a:t>(start)</a:t>
            </a:r>
          </a:p>
          <a:p>
            <a:pPr>
              <a:spcAft>
                <a:spcPts val="800"/>
              </a:spcAft>
              <a:defRPr/>
            </a:pPr>
            <a:r>
              <a:rPr lang="en-US" sz="1800" dirty="0"/>
              <a:t>    </a:t>
            </a:r>
            <a:r>
              <a:rPr lang="en-US" sz="1800" i="1" dirty="0">
                <a:solidFill>
                  <a:srgbClr val="FF0000"/>
                </a:solidFill>
              </a:rPr>
              <a:t>Mark start as visited</a:t>
            </a:r>
          </a:p>
          <a:p>
            <a:pPr>
              <a:spcAft>
                <a:spcPts val="800"/>
              </a:spcAft>
              <a:defRPr/>
            </a:pPr>
            <a:r>
              <a:rPr lang="en-US" sz="1800" dirty="0"/>
              <a:t>    while (q is not empty):</a:t>
            </a:r>
          </a:p>
          <a:p>
            <a:pPr>
              <a:spcAft>
                <a:spcPts val="800"/>
              </a:spcAft>
              <a:defRPr/>
            </a:pPr>
            <a:r>
              <a:rPr lang="en-US" sz="1800" dirty="0"/>
              <a:t>        v = </a:t>
            </a:r>
            <a:r>
              <a:rPr lang="en-US" sz="1800" dirty="0" err="1"/>
              <a:t>q.dequeue</a:t>
            </a:r>
            <a:r>
              <a:rPr lang="en-US" sz="1800" dirty="0"/>
              <a:t>()</a:t>
            </a:r>
          </a:p>
          <a:p>
            <a:pPr>
              <a:spcAft>
                <a:spcPts val="800"/>
              </a:spcAft>
              <a:defRPr/>
            </a:pPr>
            <a:r>
              <a:rPr lang="en-US" sz="1800" dirty="0"/>
              <a:t>        print(</a:t>
            </a:r>
            <a:r>
              <a:rPr lang="en-US" sz="1800" dirty="0" err="1"/>
              <a:t>v.value</a:t>
            </a:r>
            <a:r>
              <a:rPr lang="en-US" sz="1800" dirty="0"/>
              <a:t>)</a:t>
            </a:r>
          </a:p>
          <a:p>
            <a:pPr>
              <a:spcAft>
                <a:spcPts val="800"/>
              </a:spcAft>
              <a:defRPr/>
            </a:pPr>
            <a:r>
              <a:rPr lang="en-US" sz="1800" dirty="0"/>
              <a:t>        for each u </a:t>
            </a:r>
            <a:r>
              <a:rPr lang="en-US" sz="1800" dirty="0" err="1">
                <a:solidFill>
                  <a:schemeClr val="tx1"/>
                </a:solidFill>
              </a:rPr>
              <a:t>neighbour</a:t>
            </a:r>
            <a:r>
              <a:rPr lang="en-US" sz="1800" dirty="0"/>
              <a:t> of v</a:t>
            </a:r>
          </a:p>
          <a:p>
            <a:pPr>
              <a:spcAft>
                <a:spcPts val="800"/>
              </a:spcAft>
              <a:defRPr/>
            </a:pPr>
            <a:r>
              <a:rPr lang="en-US" sz="1800" dirty="0"/>
              <a:t>            </a:t>
            </a:r>
            <a:r>
              <a:rPr lang="en-US" sz="1800" i="1" dirty="0">
                <a:solidFill>
                  <a:srgbClr val="FF0000"/>
                </a:solidFill>
              </a:rPr>
              <a:t>if u is unvisited</a:t>
            </a:r>
          </a:p>
          <a:p>
            <a:pPr>
              <a:spcAft>
                <a:spcPts val="800"/>
              </a:spcAft>
              <a:defRPr/>
            </a:pPr>
            <a:r>
              <a:rPr lang="en-US" sz="1800" dirty="0"/>
              <a:t>                </a:t>
            </a:r>
            <a:r>
              <a:rPr lang="en-US" sz="1800" dirty="0" err="1"/>
              <a:t>q.enqueue</a:t>
            </a:r>
            <a:r>
              <a:rPr lang="en-US" sz="1800" dirty="0"/>
              <a:t>(u)</a:t>
            </a:r>
          </a:p>
          <a:p>
            <a:pPr>
              <a:spcAft>
                <a:spcPts val="800"/>
              </a:spcAft>
              <a:defRPr/>
            </a:pPr>
            <a:r>
              <a:rPr lang="en-US" sz="1800" dirty="0"/>
              <a:t>                </a:t>
            </a:r>
            <a:r>
              <a:rPr lang="en-US" sz="1800" i="1" dirty="0">
                <a:solidFill>
                  <a:srgbClr val="FF0000"/>
                </a:solidFill>
              </a:rPr>
              <a:t>Mark u as visited</a:t>
            </a:r>
          </a:p>
          <a:p>
            <a:pPr>
              <a:spcAft>
                <a:spcPts val="800"/>
              </a:spcAft>
              <a:defRPr/>
            </a:pPr>
            <a:r>
              <a:rPr lang="en-US" sz="1800" dirty="0"/>
              <a:t>                </a:t>
            </a:r>
            <a:r>
              <a:rPr lang="en-US" sz="1800" i="1" dirty="0">
                <a:solidFill>
                  <a:srgbClr val="FF0000"/>
                </a:solidFill>
              </a:rPr>
              <a:t>Set parent(u) = v in the tree</a:t>
            </a:r>
          </a:p>
        </p:txBody>
      </p:sp>
      <p:graphicFrame>
        <p:nvGraphicFramePr>
          <p:cNvPr id="6" name="Table 5">
            <a:extLst>
              <a:ext uri="{FF2B5EF4-FFF2-40B4-BE49-F238E27FC236}">
                <a16:creationId xmlns:a16="http://schemas.microsoft.com/office/drawing/2014/main" id="{D18FEFAD-95C9-4CD5-BF30-0556F71D4F78}"/>
              </a:ext>
            </a:extLst>
          </p:cNvPr>
          <p:cNvGraphicFramePr>
            <a:graphicFrameLocks noGrp="1"/>
          </p:cNvGraphicFramePr>
          <p:nvPr/>
        </p:nvGraphicFramePr>
        <p:xfrm>
          <a:off x="5268910" y="3280410"/>
          <a:ext cx="2575956" cy="365760"/>
        </p:xfrm>
        <a:graphic>
          <a:graphicData uri="http://schemas.openxmlformats.org/drawingml/2006/table">
            <a:tbl>
              <a:tblPr firstRow="1" bandRow="1">
                <a:tableStyleId>{5C22544A-7EE6-4342-B048-85BDC9FD1C3A}</a:tableStyleId>
              </a:tblPr>
              <a:tblGrid>
                <a:gridCol w="643989">
                  <a:extLst>
                    <a:ext uri="{9D8B030D-6E8A-4147-A177-3AD203B41FA5}">
                      <a16:colId xmlns:a16="http://schemas.microsoft.com/office/drawing/2014/main" val="1810072147"/>
                    </a:ext>
                  </a:extLst>
                </a:gridCol>
                <a:gridCol w="643989">
                  <a:extLst>
                    <a:ext uri="{9D8B030D-6E8A-4147-A177-3AD203B41FA5}">
                      <a16:colId xmlns:a16="http://schemas.microsoft.com/office/drawing/2014/main" val="1853271348"/>
                    </a:ext>
                  </a:extLst>
                </a:gridCol>
                <a:gridCol w="643989">
                  <a:extLst>
                    <a:ext uri="{9D8B030D-6E8A-4147-A177-3AD203B41FA5}">
                      <a16:colId xmlns:a16="http://schemas.microsoft.com/office/drawing/2014/main" val="4125360470"/>
                    </a:ext>
                  </a:extLst>
                </a:gridCol>
                <a:gridCol w="643989">
                  <a:extLst>
                    <a:ext uri="{9D8B030D-6E8A-4147-A177-3AD203B41FA5}">
                      <a16:colId xmlns:a16="http://schemas.microsoft.com/office/drawing/2014/main" val="2237776457"/>
                    </a:ext>
                  </a:extLst>
                </a:gridCol>
              </a:tblGrid>
              <a:tr h="365760">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7" name="Table 6">
            <a:extLst>
              <a:ext uri="{FF2B5EF4-FFF2-40B4-BE49-F238E27FC236}">
                <a16:creationId xmlns:a16="http://schemas.microsoft.com/office/drawing/2014/main" id="{4887905E-F80E-40C9-A5C7-3A84F2E87911}"/>
              </a:ext>
            </a:extLst>
          </p:cNvPr>
          <p:cNvGraphicFramePr>
            <a:graphicFrameLocks noGrp="1"/>
          </p:cNvGraphicFramePr>
          <p:nvPr/>
        </p:nvGraphicFramePr>
        <p:xfrm>
          <a:off x="5268910" y="3779837"/>
          <a:ext cx="2575956" cy="365760"/>
        </p:xfrm>
        <a:graphic>
          <a:graphicData uri="http://schemas.openxmlformats.org/drawingml/2006/table">
            <a:tbl>
              <a:tblPr firstRow="1" bandRow="1">
                <a:tableStyleId>{5C22544A-7EE6-4342-B048-85BDC9FD1C3A}</a:tableStyleId>
              </a:tblPr>
              <a:tblGrid>
                <a:gridCol w="643989">
                  <a:extLst>
                    <a:ext uri="{9D8B030D-6E8A-4147-A177-3AD203B41FA5}">
                      <a16:colId xmlns:a16="http://schemas.microsoft.com/office/drawing/2014/main" val="1810072147"/>
                    </a:ext>
                  </a:extLst>
                </a:gridCol>
                <a:gridCol w="643989">
                  <a:extLst>
                    <a:ext uri="{9D8B030D-6E8A-4147-A177-3AD203B41FA5}">
                      <a16:colId xmlns:a16="http://schemas.microsoft.com/office/drawing/2014/main" val="2602963717"/>
                    </a:ext>
                  </a:extLst>
                </a:gridCol>
                <a:gridCol w="643989">
                  <a:extLst>
                    <a:ext uri="{9D8B030D-6E8A-4147-A177-3AD203B41FA5}">
                      <a16:colId xmlns:a16="http://schemas.microsoft.com/office/drawing/2014/main" val="994690402"/>
                    </a:ext>
                  </a:extLst>
                </a:gridCol>
                <a:gridCol w="643989">
                  <a:extLst>
                    <a:ext uri="{9D8B030D-6E8A-4147-A177-3AD203B41FA5}">
                      <a16:colId xmlns:a16="http://schemas.microsoft.com/office/drawing/2014/main" val="2237776457"/>
                    </a:ext>
                  </a:extLst>
                </a:gridCol>
              </a:tblGrid>
              <a:tr h="365760">
                <a:tc>
                  <a:txBody>
                    <a:bodyPr/>
                    <a:lstStyle/>
                    <a:p>
                      <a:pPr algn="ctr"/>
                      <a:r>
                        <a:rPr lang="en-US" b="1" dirty="0">
                          <a:solidFill>
                            <a:srgbClr val="FF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8" name="Table 7">
            <a:extLst>
              <a:ext uri="{FF2B5EF4-FFF2-40B4-BE49-F238E27FC236}">
                <a16:creationId xmlns:a16="http://schemas.microsoft.com/office/drawing/2014/main" id="{C15C32B7-EF0F-4906-991F-CA5F2310291E}"/>
              </a:ext>
            </a:extLst>
          </p:cNvPr>
          <p:cNvGraphicFramePr>
            <a:graphicFrameLocks noGrp="1"/>
          </p:cNvGraphicFramePr>
          <p:nvPr/>
        </p:nvGraphicFramePr>
        <p:xfrm>
          <a:off x="5268910" y="4271010"/>
          <a:ext cx="2575956" cy="365760"/>
        </p:xfrm>
        <a:graphic>
          <a:graphicData uri="http://schemas.openxmlformats.org/drawingml/2006/table">
            <a:tbl>
              <a:tblPr firstRow="1" bandRow="1">
                <a:tableStyleId>{5C22544A-7EE6-4342-B048-85BDC9FD1C3A}</a:tableStyleId>
              </a:tblPr>
              <a:tblGrid>
                <a:gridCol w="643989">
                  <a:extLst>
                    <a:ext uri="{9D8B030D-6E8A-4147-A177-3AD203B41FA5}">
                      <a16:colId xmlns:a16="http://schemas.microsoft.com/office/drawing/2014/main" val="1810072147"/>
                    </a:ext>
                  </a:extLst>
                </a:gridCol>
                <a:gridCol w="643989">
                  <a:extLst>
                    <a:ext uri="{9D8B030D-6E8A-4147-A177-3AD203B41FA5}">
                      <a16:colId xmlns:a16="http://schemas.microsoft.com/office/drawing/2014/main" val="2602963717"/>
                    </a:ext>
                  </a:extLst>
                </a:gridCol>
                <a:gridCol w="643989">
                  <a:extLst>
                    <a:ext uri="{9D8B030D-6E8A-4147-A177-3AD203B41FA5}">
                      <a16:colId xmlns:a16="http://schemas.microsoft.com/office/drawing/2014/main" val="4189584381"/>
                    </a:ext>
                  </a:extLst>
                </a:gridCol>
                <a:gridCol w="643989">
                  <a:extLst>
                    <a:ext uri="{9D8B030D-6E8A-4147-A177-3AD203B41FA5}">
                      <a16:colId xmlns:a16="http://schemas.microsoft.com/office/drawing/2014/main" val="2237776457"/>
                    </a:ext>
                  </a:extLst>
                </a:gridCol>
              </a:tblGrid>
              <a:tr h="365760">
                <a:tc>
                  <a:txBody>
                    <a:bodyPr/>
                    <a:lstStyle/>
                    <a:p>
                      <a:pPr algn="ctr"/>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9" name="Table 8">
            <a:extLst>
              <a:ext uri="{FF2B5EF4-FFF2-40B4-BE49-F238E27FC236}">
                <a16:creationId xmlns:a16="http://schemas.microsoft.com/office/drawing/2014/main" id="{51E4BA96-EC0D-40D2-8BEC-092C35CFD843}"/>
              </a:ext>
            </a:extLst>
          </p:cNvPr>
          <p:cNvGraphicFramePr>
            <a:graphicFrameLocks noGrp="1"/>
          </p:cNvGraphicFramePr>
          <p:nvPr/>
        </p:nvGraphicFramePr>
        <p:xfrm>
          <a:off x="5268908" y="4781117"/>
          <a:ext cx="2575960" cy="365760"/>
        </p:xfrm>
        <a:graphic>
          <a:graphicData uri="http://schemas.openxmlformats.org/drawingml/2006/table">
            <a:tbl>
              <a:tblPr firstRow="1" bandRow="1">
                <a:tableStyleId>{5C22544A-7EE6-4342-B048-85BDC9FD1C3A}</a:tableStyleId>
              </a:tblPr>
              <a:tblGrid>
                <a:gridCol w="643990">
                  <a:extLst>
                    <a:ext uri="{9D8B030D-6E8A-4147-A177-3AD203B41FA5}">
                      <a16:colId xmlns:a16="http://schemas.microsoft.com/office/drawing/2014/main" val="1810072147"/>
                    </a:ext>
                  </a:extLst>
                </a:gridCol>
                <a:gridCol w="643990">
                  <a:extLst>
                    <a:ext uri="{9D8B030D-6E8A-4147-A177-3AD203B41FA5}">
                      <a16:colId xmlns:a16="http://schemas.microsoft.com/office/drawing/2014/main" val="2602963717"/>
                    </a:ext>
                  </a:extLst>
                </a:gridCol>
                <a:gridCol w="643990">
                  <a:extLst>
                    <a:ext uri="{9D8B030D-6E8A-4147-A177-3AD203B41FA5}">
                      <a16:colId xmlns:a16="http://schemas.microsoft.com/office/drawing/2014/main" val="4189584381"/>
                    </a:ext>
                  </a:extLst>
                </a:gridCol>
                <a:gridCol w="643990">
                  <a:extLst>
                    <a:ext uri="{9D8B030D-6E8A-4147-A177-3AD203B41FA5}">
                      <a16:colId xmlns:a16="http://schemas.microsoft.com/office/drawing/2014/main" val="4106533708"/>
                    </a:ext>
                  </a:extLst>
                </a:gridCol>
              </a:tblGrid>
              <a:tr h="308776">
                <a:tc>
                  <a:txBody>
                    <a:bodyPr/>
                    <a:lstStyle/>
                    <a:p>
                      <a:pPr algn="ctr"/>
                      <a:r>
                        <a:rPr lang="en-US" b="1"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rgbClr val="FF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sp>
        <p:nvSpPr>
          <p:cNvPr id="14" name="TextBox 13">
            <a:extLst>
              <a:ext uri="{FF2B5EF4-FFF2-40B4-BE49-F238E27FC236}">
                <a16:creationId xmlns:a16="http://schemas.microsoft.com/office/drawing/2014/main" id="{34D91C67-289B-480A-B8F0-5FE2EB942A38}"/>
              </a:ext>
            </a:extLst>
          </p:cNvPr>
          <p:cNvSpPr txBox="1">
            <a:spLocks noChangeArrowheads="1"/>
          </p:cNvSpPr>
          <p:nvPr/>
        </p:nvSpPr>
        <p:spPr bwMode="auto">
          <a:xfrm>
            <a:off x="8098216" y="3081126"/>
            <a:ext cx="1635512" cy="3594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rtl="0" eaLnBrk="0" hangingPunct="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lgn="l" rtl="0" eaLnBrk="0" hangingPunct="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lgn="l" rtl="0" eaLnBrk="0" hangingPunct="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lgn="l" rtl="0" eaLnBrk="0" hangingPunct="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lgn="l" rtl="0" eaLnBrk="0" hangingPunct="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eaLnBrk="1" hangingPunct="1">
              <a:lnSpc>
                <a:spcPct val="150000"/>
              </a:lnSpc>
              <a:spcBef>
                <a:spcPct val="0"/>
              </a:spcBef>
              <a:buFontTx/>
              <a:buNone/>
            </a:pPr>
            <a:r>
              <a:rPr lang="en-US" altLang="he-IL" sz="2200" i="1" dirty="0">
                <a:solidFill>
                  <a:srgbClr val="0000CC"/>
                </a:solidFill>
                <a:latin typeface="+mn-lt"/>
              </a:rPr>
              <a:t>Print 10</a:t>
            </a:r>
          </a:p>
          <a:p>
            <a:pPr eaLnBrk="1" hangingPunct="1">
              <a:lnSpc>
                <a:spcPct val="150000"/>
              </a:lnSpc>
              <a:spcBef>
                <a:spcPct val="0"/>
              </a:spcBef>
              <a:buFontTx/>
              <a:buNone/>
            </a:pPr>
            <a:r>
              <a:rPr lang="en-US" altLang="he-IL" sz="2200" i="1" dirty="0">
                <a:solidFill>
                  <a:srgbClr val="0000CC"/>
                </a:solidFill>
                <a:latin typeface="+mn-lt"/>
              </a:rPr>
              <a:t>Print 5</a:t>
            </a:r>
          </a:p>
          <a:p>
            <a:pPr eaLnBrk="1" hangingPunct="1">
              <a:lnSpc>
                <a:spcPct val="150000"/>
              </a:lnSpc>
              <a:spcBef>
                <a:spcPct val="0"/>
              </a:spcBef>
              <a:buFontTx/>
              <a:buNone/>
            </a:pPr>
            <a:r>
              <a:rPr lang="en-US" altLang="he-IL" sz="2200" i="1" dirty="0">
                <a:solidFill>
                  <a:srgbClr val="0000CC"/>
                </a:solidFill>
                <a:latin typeface="+mn-lt"/>
              </a:rPr>
              <a:t>Print 16</a:t>
            </a:r>
          </a:p>
          <a:p>
            <a:pPr eaLnBrk="1" hangingPunct="1">
              <a:lnSpc>
                <a:spcPct val="150000"/>
              </a:lnSpc>
              <a:spcBef>
                <a:spcPct val="0"/>
              </a:spcBef>
              <a:buFontTx/>
              <a:buNone/>
            </a:pPr>
            <a:r>
              <a:rPr lang="en-US" altLang="he-IL" sz="2200" i="1" dirty="0">
                <a:solidFill>
                  <a:srgbClr val="0000CC"/>
                </a:solidFill>
                <a:latin typeface="+mn-lt"/>
              </a:rPr>
              <a:t>Print 21</a:t>
            </a:r>
          </a:p>
          <a:p>
            <a:pPr eaLnBrk="1" hangingPunct="1">
              <a:lnSpc>
                <a:spcPct val="150000"/>
              </a:lnSpc>
              <a:spcBef>
                <a:spcPct val="0"/>
              </a:spcBef>
              <a:buFontTx/>
              <a:buNone/>
            </a:pPr>
            <a:r>
              <a:rPr lang="en-US" altLang="he-IL" sz="2200" i="1" dirty="0">
                <a:solidFill>
                  <a:srgbClr val="0000CC"/>
                </a:solidFill>
                <a:latin typeface="+mn-lt"/>
              </a:rPr>
              <a:t>Print 1</a:t>
            </a:r>
          </a:p>
          <a:p>
            <a:pPr eaLnBrk="1" hangingPunct="1">
              <a:lnSpc>
                <a:spcPct val="150000"/>
              </a:lnSpc>
              <a:spcBef>
                <a:spcPct val="0"/>
              </a:spcBef>
              <a:buFontTx/>
              <a:buNone/>
            </a:pPr>
            <a:r>
              <a:rPr lang="en-US" altLang="he-IL" sz="2200" i="1" dirty="0">
                <a:solidFill>
                  <a:srgbClr val="0000CC"/>
                </a:solidFill>
                <a:latin typeface="+mn-lt"/>
              </a:rPr>
              <a:t>Print 7</a:t>
            </a:r>
          </a:p>
          <a:p>
            <a:pPr eaLnBrk="1" hangingPunct="1">
              <a:lnSpc>
                <a:spcPct val="150000"/>
              </a:lnSpc>
              <a:spcBef>
                <a:spcPct val="0"/>
              </a:spcBef>
              <a:buFontTx/>
              <a:buNone/>
            </a:pPr>
            <a:r>
              <a:rPr lang="en-US" altLang="he-IL" sz="2200" i="1" dirty="0">
                <a:solidFill>
                  <a:srgbClr val="0000CC"/>
                </a:solidFill>
                <a:latin typeface="+mn-lt"/>
              </a:rPr>
              <a:t>Print 25</a:t>
            </a:r>
          </a:p>
        </p:txBody>
      </p:sp>
      <p:pic>
        <p:nvPicPr>
          <p:cNvPr id="4" name="Picture 3">
            <a:extLst>
              <a:ext uri="{FF2B5EF4-FFF2-40B4-BE49-F238E27FC236}">
                <a16:creationId xmlns:a16="http://schemas.microsoft.com/office/drawing/2014/main" id="{18F7D4A0-9B7A-4152-9C25-073C9105A5BD}"/>
              </a:ext>
            </a:extLst>
          </p:cNvPr>
          <p:cNvPicPr>
            <a:picLocks noChangeAspect="1"/>
          </p:cNvPicPr>
          <p:nvPr/>
        </p:nvPicPr>
        <p:blipFill>
          <a:blip r:embed="rId3"/>
          <a:stretch>
            <a:fillRect/>
          </a:stretch>
        </p:blipFill>
        <p:spPr>
          <a:xfrm>
            <a:off x="5874639" y="586210"/>
            <a:ext cx="4019550" cy="2343150"/>
          </a:xfrm>
          <a:prstGeom prst="rect">
            <a:avLst/>
          </a:prstGeom>
        </p:spPr>
      </p:pic>
      <p:graphicFrame>
        <p:nvGraphicFramePr>
          <p:cNvPr id="13" name="Table 12">
            <a:extLst>
              <a:ext uri="{FF2B5EF4-FFF2-40B4-BE49-F238E27FC236}">
                <a16:creationId xmlns:a16="http://schemas.microsoft.com/office/drawing/2014/main" id="{12D3FAF5-45BC-47E7-9078-DA5CB12C71CA}"/>
              </a:ext>
            </a:extLst>
          </p:cNvPr>
          <p:cNvGraphicFramePr>
            <a:graphicFrameLocks noGrp="1"/>
          </p:cNvGraphicFramePr>
          <p:nvPr/>
        </p:nvGraphicFramePr>
        <p:xfrm>
          <a:off x="5265193" y="5279198"/>
          <a:ext cx="2575960" cy="365760"/>
        </p:xfrm>
        <a:graphic>
          <a:graphicData uri="http://schemas.openxmlformats.org/drawingml/2006/table">
            <a:tbl>
              <a:tblPr firstRow="1" bandRow="1">
                <a:tableStyleId>{5C22544A-7EE6-4342-B048-85BDC9FD1C3A}</a:tableStyleId>
              </a:tblPr>
              <a:tblGrid>
                <a:gridCol w="643990">
                  <a:extLst>
                    <a:ext uri="{9D8B030D-6E8A-4147-A177-3AD203B41FA5}">
                      <a16:colId xmlns:a16="http://schemas.microsoft.com/office/drawing/2014/main" val="1810072147"/>
                    </a:ext>
                  </a:extLst>
                </a:gridCol>
                <a:gridCol w="643990">
                  <a:extLst>
                    <a:ext uri="{9D8B030D-6E8A-4147-A177-3AD203B41FA5}">
                      <a16:colId xmlns:a16="http://schemas.microsoft.com/office/drawing/2014/main" val="2602963717"/>
                    </a:ext>
                  </a:extLst>
                </a:gridCol>
                <a:gridCol w="643990">
                  <a:extLst>
                    <a:ext uri="{9D8B030D-6E8A-4147-A177-3AD203B41FA5}">
                      <a16:colId xmlns:a16="http://schemas.microsoft.com/office/drawing/2014/main" val="4189584381"/>
                    </a:ext>
                  </a:extLst>
                </a:gridCol>
                <a:gridCol w="643990">
                  <a:extLst>
                    <a:ext uri="{9D8B030D-6E8A-4147-A177-3AD203B41FA5}">
                      <a16:colId xmlns:a16="http://schemas.microsoft.com/office/drawing/2014/main" val="4106533708"/>
                    </a:ext>
                  </a:extLst>
                </a:gridCol>
              </a:tblGrid>
              <a:tr h="308776">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15" name="Table 14">
            <a:extLst>
              <a:ext uri="{FF2B5EF4-FFF2-40B4-BE49-F238E27FC236}">
                <a16:creationId xmlns:a16="http://schemas.microsoft.com/office/drawing/2014/main" id="{0A9A16EF-76E9-47AF-B806-FFCB3CDB6181}"/>
              </a:ext>
            </a:extLst>
          </p:cNvPr>
          <p:cNvGraphicFramePr>
            <a:graphicFrameLocks noGrp="1"/>
          </p:cNvGraphicFramePr>
          <p:nvPr/>
        </p:nvGraphicFramePr>
        <p:xfrm>
          <a:off x="5259605" y="5778511"/>
          <a:ext cx="2575960" cy="365760"/>
        </p:xfrm>
        <a:graphic>
          <a:graphicData uri="http://schemas.openxmlformats.org/drawingml/2006/table">
            <a:tbl>
              <a:tblPr firstRow="1" bandRow="1">
                <a:tableStyleId>{5C22544A-7EE6-4342-B048-85BDC9FD1C3A}</a:tableStyleId>
              </a:tblPr>
              <a:tblGrid>
                <a:gridCol w="643990">
                  <a:extLst>
                    <a:ext uri="{9D8B030D-6E8A-4147-A177-3AD203B41FA5}">
                      <a16:colId xmlns:a16="http://schemas.microsoft.com/office/drawing/2014/main" val="1810072147"/>
                    </a:ext>
                  </a:extLst>
                </a:gridCol>
                <a:gridCol w="643990">
                  <a:extLst>
                    <a:ext uri="{9D8B030D-6E8A-4147-A177-3AD203B41FA5}">
                      <a16:colId xmlns:a16="http://schemas.microsoft.com/office/drawing/2014/main" val="2602963717"/>
                    </a:ext>
                  </a:extLst>
                </a:gridCol>
                <a:gridCol w="643990">
                  <a:extLst>
                    <a:ext uri="{9D8B030D-6E8A-4147-A177-3AD203B41FA5}">
                      <a16:colId xmlns:a16="http://schemas.microsoft.com/office/drawing/2014/main" val="4189584381"/>
                    </a:ext>
                  </a:extLst>
                </a:gridCol>
                <a:gridCol w="643990">
                  <a:extLst>
                    <a:ext uri="{9D8B030D-6E8A-4147-A177-3AD203B41FA5}">
                      <a16:colId xmlns:a16="http://schemas.microsoft.com/office/drawing/2014/main" val="4106533708"/>
                    </a:ext>
                  </a:extLst>
                </a:gridCol>
              </a:tblGrid>
              <a:tr h="308776">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graphicFrame>
        <p:nvGraphicFramePr>
          <p:cNvPr id="19" name="Table 18">
            <a:extLst>
              <a:ext uri="{FF2B5EF4-FFF2-40B4-BE49-F238E27FC236}">
                <a16:creationId xmlns:a16="http://schemas.microsoft.com/office/drawing/2014/main" id="{66F1E039-4EBF-4DA9-84DC-93E019D4945D}"/>
              </a:ext>
            </a:extLst>
          </p:cNvPr>
          <p:cNvGraphicFramePr>
            <a:graphicFrameLocks noGrp="1"/>
          </p:cNvGraphicFramePr>
          <p:nvPr/>
        </p:nvGraphicFramePr>
        <p:xfrm>
          <a:off x="5268908" y="6265131"/>
          <a:ext cx="2575960" cy="365760"/>
        </p:xfrm>
        <a:graphic>
          <a:graphicData uri="http://schemas.openxmlformats.org/drawingml/2006/table">
            <a:tbl>
              <a:tblPr firstRow="1" bandRow="1">
                <a:tableStyleId>{5C22544A-7EE6-4342-B048-85BDC9FD1C3A}</a:tableStyleId>
              </a:tblPr>
              <a:tblGrid>
                <a:gridCol w="643990">
                  <a:extLst>
                    <a:ext uri="{9D8B030D-6E8A-4147-A177-3AD203B41FA5}">
                      <a16:colId xmlns:a16="http://schemas.microsoft.com/office/drawing/2014/main" val="1810072147"/>
                    </a:ext>
                  </a:extLst>
                </a:gridCol>
                <a:gridCol w="643990">
                  <a:extLst>
                    <a:ext uri="{9D8B030D-6E8A-4147-A177-3AD203B41FA5}">
                      <a16:colId xmlns:a16="http://schemas.microsoft.com/office/drawing/2014/main" val="2602963717"/>
                    </a:ext>
                  </a:extLst>
                </a:gridCol>
                <a:gridCol w="643990">
                  <a:extLst>
                    <a:ext uri="{9D8B030D-6E8A-4147-A177-3AD203B41FA5}">
                      <a16:colId xmlns:a16="http://schemas.microsoft.com/office/drawing/2014/main" val="4189584381"/>
                    </a:ext>
                  </a:extLst>
                </a:gridCol>
                <a:gridCol w="643990">
                  <a:extLst>
                    <a:ext uri="{9D8B030D-6E8A-4147-A177-3AD203B41FA5}">
                      <a16:colId xmlns:a16="http://schemas.microsoft.com/office/drawing/2014/main" val="4106533708"/>
                    </a:ext>
                  </a:extLst>
                </a:gridCol>
              </a:tblGrid>
              <a:tr h="308776">
                <a:tc>
                  <a:txBody>
                    <a:bodyPr/>
                    <a:lstStyle/>
                    <a:p>
                      <a:pPr algn="ctr"/>
                      <a:r>
                        <a:rPr lang="en-US" b="1" dirty="0">
                          <a:solidFill>
                            <a:schemeClr val="tx1"/>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bl>
          </a:graphicData>
        </a:graphic>
      </p:graphicFrame>
      <p:sp>
        <p:nvSpPr>
          <p:cNvPr id="20" name="TextBox 19">
            <a:extLst>
              <a:ext uri="{FF2B5EF4-FFF2-40B4-BE49-F238E27FC236}">
                <a16:creationId xmlns:a16="http://schemas.microsoft.com/office/drawing/2014/main" id="{4D935229-5DEA-4679-B88C-DD63A2522E2E}"/>
              </a:ext>
            </a:extLst>
          </p:cNvPr>
          <p:cNvSpPr txBox="1"/>
          <p:nvPr/>
        </p:nvSpPr>
        <p:spPr>
          <a:xfrm>
            <a:off x="6406218" y="162059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29" name="TextBox 28">
            <a:extLst>
              <a:ext uri="{FF2B5EF4-FFF2-40B4-BE49-F238E27FC236}">
                <a16:creationId xmlns:a16="http://schemas.microsoft.com/office/drawing/2014/main" id="{325F3100-1CF4-4EBD-B94B-FEEA89A515CD}"/>
              </a:ext>
            </a:extLst>
          </p:cNvPr>
          <p:cNvSpPr txBox="1"/>
          <p:nvPr/>
        </p:nvSpPr>
        <p:spPr>
          <a:xfrm>
            <a:off x="7370836" y="847477"/>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0" name="TextBox 29">
            <a:extLst>
              <a:ext uri="{FF2B5EF4-FFF2-40B4-BE49-F238E27FC236}">
                <a16:creationId xmlns:a16="http://schemas.microsoft.com/office/drawing/2014/main" id="{1DB73DC4-984F-4636-A1D4-32644FAA3216}"/>
              </a:ext>
            </a:extLst>
          </p:cNvPr>
          <p:cNvSpPr txBox="1"/>
          <p:nvPr/>
        </p:nvSpPr>
        <p:spPr>
          <a:xfrm>
            <a:off x="8098216" y="254019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1" name="TextBox 30">
            <a:extLst>
              <a:ext uri="{FF2B5EF4-FFF2-40B4-BE49-F238E27FC236}">
                <a16:creationId xmlns:a16="http://schemas.microsoft.com/office/drawing/2014/main" id="{924398B6-AD50-4638-999E-C9F439D0BE8A}"/>
              </a:ext>
            </a:extLst>
          </p:cNvPr>
          <p:cNvSpPr txBox="1"/>
          <p:nvPr/>
        </p:nvSpPr>
        <p:spPr>
          <a:xfrm>
            <a:off x="9345199" y="2535327"/>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2" name="TextBox 31">
            <a:extLst>
              <a:ext uri="{FF2B5EF4-FFF2-40B4-BE49-F238E27FC236}">
                <a16:creationId xmlns:a16="http://schemas.microsoft.com/office/drawing/2014/main" id="{B56BF899-45FD-4D4B-B420-08809575E469}"/>
              </a:ext>
            </a:extLst>
          </p:cNvPr>
          <p:cNvSpPr txBox="1"/>
          <p:nvPr/>
        </p:nvSpPr>
        <p:spPr>
          <a:xfrm>
            <a:off x="6778665" y="2500194"/>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3" name="TextBox 32">
            <a:extLst>
              <a:ext uri="{FF2B5EF4-FFF2-40B4-BE49-F238E27FC236}">
                <a16:creationId xmlns:a16="http://schemas.microsoft.com/office/drawing/2014/main" id="{1CEC75E5-7AB7-41EA-93F0-3122A1694331}"/>
              </a:ext>
            </a:extLst>
          </p:cNvPr>
          <p:cNvSpPr txBox="1"/>
          <p:nvPr/>
        </p:nvSpPr>
        <p:spPr>
          <a:xfrm>
            <a:off x="8653346" y="160700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4" name="TextBox 33">
            <a:extLst>
              <a:ext uri="{FF2B5EF4-FFF2-40B4-BE49-F238E27FC236}">
                <a16:creationId xmlns:a16="http://schemas.microsoft.com/office/drawing/2014/main" id="{D402DABD-CF16-4C4B-A23A-015713095F81}"/>
              </a:ext>
            </a:extLst>
          </p:cNvPr>
          <p:cNvSpPr txBox="1"/>
          <p:nvPr/>
        </p:nvSpPr>
        <p:spPr>
          <a:xfrm>
            <a:off x="6070438" y="2494812"/>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cxnSp>
        <p:nvCxnSpPr>
          <p:cNvPr id="10" name="Straight Arrow Connector 9">
            <a:extLst>
              <a:ext uri="{FF2B5EF4-FFF2-40B4-BE49-F238E27FC236}">
                <a16:creationId xmlns:a16="http://schemas.microsoft.com/office/drawing/2014/main" id="{20DD6ECC-FCFB-43E3-A833-964265FDF753}"/>
              </a:ext>
            </a:extLst>
          </p:cNvPr>
          <p:cNvCxnSpPr>
            <a:cxnSpLocks/>
          </p:cNvCxnSpPr>
          <p:nvPr/>
        </p:nvCxnSpPr>
        <p:spPr>
          <a:xfrm flipV="1">
            <a:off x="6666506" y="1052671"/>
            <a:ext cx="704330" cy="373584"/>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205E19DB-CB85-4A6A-97FB-6628942F6F2D}"/>
              </a:ext>
            </a:extLst>
          </p:cNvPr>
          <p:cNvCxnSpPr>
            <a:cxnSpLocks/>
          </p:cNvCxnSpPr>
          <p:nvPr/>
        </p:nvCxnSpPr>
        <p:spPr>
          <a:xfrm flipH="1" flipV="1">
            <a:off x="7595324" y="1100377"/>
            <a:ext cx="567380" cy="1227272"/>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0F97D58A-76E7-4BCA-AE45-989FFFFD72D6}"/>
              </a:ext>
            </a:extLst>
          </p:cNvPr>
          <p:cNvCxnSpPr>
            <a:cxnSpLocks/>
          </p:cNvCxnSpPr>
          <p:nvPr/>
        </p:nvCxnSpPr>
        <p:spPr>
          <a:xfrm flipH="1" flipV="1">
            <a:off x="7762791" y="992837"/>
            <a:ext cx="890555" cy="397934"/>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A084E6C-D4C1-4541-A8B9-DB220EE51DB1}"/>
              </a:ext>
            </a:extLst>
          </p:cNvPr>
          <p:cNvCxnSpPr>
            <a:cxnSpLocks/>
          </p:cNvCxnSpPr>
          <p:nvPr/>
        </p:nvCxnSpPr>
        <p:spPr>
          <a:xfrm flipV="1">
            <a:off x="6289704" y="1880021"/>
            <a:ext cx="247555" cy="486702"/>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AA064A12-D692-4D62-8D11-0CFAC45D5D12}"/>
              </a:ext>
            </a:extLst>
          </p:cNvPr>
          <p:cNvCxnSpPr>
            <a:cxnSpLocks/>
          </p:cNvCxnSpPr>
          <p:nvPr/>
        </p:nvCxnSpPr>
        <p:spPr>
          <a:xfrm flipH="1" flipV="1">
            <a:off x="6695167" y="1844407"/>
            <a:ext cx="192686" cy="463029"/>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3705A1F-783F-4AC8-AACF-6411674F7B93}"/>
              </a:ext>
            </a:extLst>
          </p:cNvPr>
          <p:cNvCxnSpPr>
            <a:cxnSpLocks/>
          </p:cNvCxnSpPr>
          <p:nvPr/>
        </p:nvCxnSpPr>
        <p:spPr>
          <a:xfrm flipH="1" flipV="1">
            <a:off x="8505584" y="2573620"/>
            <a:ext cx="784749" cy="43237"/>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5704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9" grpId="0"/>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Running t</a:t>
            </a:r>
            <a:r>
              <a:rPr lang="en-US" altLang="en-US" dirty="0" err="1"/>
              <a:t>ime</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t>Q</a:t>
            </a:r>
            <a:r>
              <a:rPr lang="en-US" sz="2200" dirty="0"/>
              <a:t>: what is the running time of the Breadth First Search algorithm?</a:t>
            </a:r>
          </a:p>
          <a:p>
            <a:pPr>
              <a:defRPr/>
            </a:pPr>
            <a:r>
              <a:rPr lang="en-US" sz="2200" u="sng" dirty="0"/>
              <a:t>A</a:t>
            </a:r>
            <a:r>
              <a:rPr lang="en-US" sz="2200" dirty="0"/>
              <a:t>: Observe that we touch every edge exactly twice (once from each side). </a:t>
            </a:r>
          </a:p>
          <a:p>
            <a:pPr>
              <a:defRPr/>
            </a:pPr>
            <a:r>
              <a:rPr lang="en-US" sz="2200" dirty="0"/>
              <a:t>This is assuming that G is connected.</a:t>
            </a:r>
          </a:p>
          <a:p>
            <a:pPr>
              <a:defRPr/>
            </a:pPr>
            <a:r>
              <a:rPr lang="en-US" sz="2200" dirty="0"/>
              <a:t>Therefore, the total running time is O(|E|) in the adjacency list model.</a:t>
            </a:r>
          </a:p>
          <a:p>
            <a:pPr>
              <a:defRPr/>
            </a:pPr>
            <a:endParaRPr lang="en-US" sz="2200" dirty="0"/>
          </a:p>
          <a:p>
            <a:pPr>
              <a:defRPr/>
            </a:pPr>
            <a:r>
              <a:rPr lang="en-US" sz="2200" dirty="0"/>
              <a:t>If the graph is not connected, then the running time is linear in the number of edges in the connected component of start.</a:t>
            </a:r>
          </a:p>
          <a:p>
            <a:pPr>
              <a:defRPr/>
            </a:pPr>
            <a:endParaRPr lang="en-US" sz="2200" dirty="0"/>
          </a:p>
          <a:p>
            <a:pPr>
              <a:defRPr/>
            </a:pPr>
            <a:r>
              <a:rPr lang="en-US" sz="2200" dirty="0"/>
              <a:t>*In the matrix representation the running time is O(|V|</a:t>
            </a:r>
            <a:r>
              <a:rPr lang="en-US" sz="2200" baseline="30000" dirty="0"/>
              <a:t>2</a:t>
            </a:r>
            <a:r>
              <a:rPr lang="en-US" sz="2200" dirty="0"/>
              <a:t>)</a:t>
            </a:r>
          </a:p>
        </p:txBody>
      </p:sp>
    </p:spTree>
    <p:extLst>
      <p:ext uri="{BB962C8B-B14F-4D97-AF65-F5344CB8AC3E}">
        <p14:creationId xmlns:p14="http://schemas.microsoft.com/office/powerpoint/2010/main" val="313041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de-DE" sz="6000" dirty="0">
                <a:latin typeface="Arial" panose="020B0604020202020204" pitchFamily="34" charset="0"/>
                <a:cs typeface="Arial" panose="020B0604020202020204" pitchFamily="34" charset="0"/>
              </a:rPr>
              <a:t>Depth First Search</a:t>
            </a:r>
          </a:p>
        </p:txBody>
      </p:sp>
    </p:spTree>
    <p:extLst>
      <p:ext uri="{BB962C8B-B14F-4D97-AF65-F5344CB8AC3E}">
        <p14:creationId xmlns:p14="http://schemas.microsoft.com/office/powerpoint/2010/main" val="44108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Breadth First Search</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Almost the same algorithm as BFS,</a:t>
            </a:r>
          </a:p>
          <a:p>
            <a:pPr>
              <a:defRPr/>
            </a:pPr>
            <a:r>
              <a:rPr lang="en-US" sz="2200" dirty="0"/>
              <a:t>but we use a stack instead of a queue.</a:t>
            </a:r>
          </a:p>
        </p:txBody>
      </p:sp>
    </p:spTree>
    <p:extLst>
      <p:ext uri="{BB962C8B-B14F-4D97-AF65-F5344CB8AC3E}">
        <p14:creationId xmlns:p14="http://schemas.microsoft.com/office/powerpoint/2010/main" val="118989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ADFD0-0D98-4724-9069-69432D8454FA}"/>
              </a:ext>
            </a:extLst>
          </p:cNvPr>
          <p:cNvPicPr>
            <a:picLocks noChangeAspect="1"/>
          </p:cNvPicPr>
          <p:nvPr/>
        </p:nvPicPr>
        <p:blipFill>
          <a:blip r:embed="rId3"/>
          <a:stretch>
            <a:fillRect/>
          </a:stretch>
        </p:blipFill>
        <p:spPr>
          <a:xfrm>
            <a:off x="4949998" y="1949043"/>
            <a:ext cx="4429125" cy="3200400"/>
          </a:xfrm>
          <a:prstGeom prst="rect">
            <a:avLst/>
          </a:prstGeom>
        </p:spPr>
      </p:pic>
      <p:sp>
        <p:nvSpPr>
          <p:cNvPr id="2" name="Title 1"/>
          <p:cNvSpPr txBox="1">
            <a:spLocks noGrp="1"/>
          </p:cNvSpPr>
          <p:nvPr>
            <p:ph type="title" idx="4294967295"/>
          </p:nvPr>
        </p:nvSpPr>
        <p:spPr/>
        <p:txBody>
          <a:bodyPr anchorCtr="0"/>
          <a:lstStyle/>
          <a:p>
            <a:pPr lvl="0" algn="l"/>
            <a:r>
              <a:rPr lang="en-US" altLang="he-IL" dirty="0"/>
              <a:t>Depth First Search</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spcAft>
                <a:spcPts val="800"/>
              </a:spcAft>
              <a:defRPr/>
            </a:pPr>
            <a:r>
              <a:rPr lang="en-US" sz="1800" dirty="0"/>
              <a:t>Depth Frist Search(Node start):</a:t>
            </a:r>
          </a:p>
          <a:p>
            <a:pPr>
              <a:spcAft>
                <a:spcPts val="800"/>
              </a:spcAft>
              <a:defRPr/>
            </a:pPr>
            <a:r>
              <a:rPr lang="en-US" sz="1800" dirty="0"/>
              <a:t>    s = create a stack of nodes</a:t>
            </a:r>
          </a:p>
          <a:p>
            <a:pPr>
              <a:spcAft>
                <a:spcPts val="800"/>
              </a:spcAft>
              <a:defRPr/>
            </a:pPr>
            <a:r>
              <a:rPr lang="en-US" sz="1800" dirty="0"/>
              <a:t>    </a:t>
            </a:r>
            <a:r>
              <a:rPr lang="en-US" sz="1800" dirty="0">
                <a:solidFill>
                  <a:srgbClr val="FF0000"/>
                </a:solidFill>
              </a:rPr>
              <a:t>M</a:t>
            </a:r>
            <a:r>
              <a:rPr lang="en-US" sz="1800" i="1" dirty="0">
                <a:solidFill>
                  <a:srgbClr val="FF0000"/>
                </a:solidFill>
              </a:rPr>
              <a:t>ark all nodes as unvisited</a:t>
            </a:r>
          </a:p>
          <a:p>
            <a:pPr>
              <a:spcAft>
                <a:spcPts val="800"/>
              </a:spcAft>
              <a:defRPr/>
            </a:pPr>
            <a:r>
              <a:rPr lang="en-US" sz="1800" dirty="0"/>
              <a:t>    </a:t>
            </a:r>
            <a:r>
              <a:rPr lang="en-US" sz="1800" dirty="0" err="1"/>
              <a:t>s.push</a:t>
            </a:r>
            <a:r>
              <a:rPr lang="en-US" sz="1800" dirty="0"/>
              <a:t>(start)</a:t>
            </a:r>
          </a:p>
          <a:p>
            <a:pPr>
              <a:spcAft>
                <a:spcPts val="800"/>
              </a:spcAft>
              <a:defRPr/>
            </a:pPr>
            <a:r>
              <a:rPr lang="en-US" sz="1800" dirty="0"/>
              <a:t>    </a:t>
            </a:r>
            <a:r>
              <a:rPr lang="en-US" sz="1800" i="1" dirty="0">
                <a:solidFill>
                  <a:srgbClr val="FF0000"/>
                </a:solidFill>
              </a:rPr>
              <a:t>Mark start as visited</a:t>
            </a:r>
          </a:p>
          <a:p>
            <a:pPr>
              <a:spcAft>
                <a:spcPts val="800"/>
              </a:spcAft>
              <a:defRPr/>
            </a:pPr>
            <a:r>
              <a:rPr lang="en-US" sz="1800" dirty="0"/>
              <a:t>    while (s is not empty):</a:t>
            </a:r>
          </a:p>
          <a:p>
            <a:pPr>
              <a:spcAft>
                <a:spcPts val="800"/>
              </a:spcAft>
              <a:defRPr/>
            </a:pPr>
            <a:r>
              <a:rPr lang="en-US" sz="1800" dirty="0"/>
              <a:t>        v = </a:t>
            </a:r>
            <a:r>
              <a:rPr lang="en-US" sz="1800" dirty="0" err="1"/>
              <a:t>s.pop</a:t>
            </a:r>
            <a:r>
              <a:rPr lang="en-US" sz="1800" dirty="0"/>
              <a:t>()</a:t>
            </a:r>
          </a:p>
          <a:p>
            <a:pPr>
              <a:spcAft>
                <a:spcPts val="800"/>
              </a:spcAft>
              <a:defRPr/>
            </a:pPr>
            <a:r>
              <a:rPr lang="en-US" sz="1800" dirty="0"/>
              <a:t>        print(</a:t>
            </a:r>
            <a:r>
              <a:rPr lang="en-US" sz="1800" dirty="0" err="1"/>
              <a:t>v.value</a:t>
            </a:r>
            <a:r>
              <a:rPr lang="en-US" sz="1800" dirty="0"/>
              <a:t>)</a:t>
            </a:r>
          </a:p>
          <a:p>
            <a:pPr>
              <a:spcAft>
                <a:spcPts val="800"/>
              </a:spcAft>
              <a:defRPr/>
            </a:pPr>
            <a:r>
              <a:rPr lang="en-US" sz="1800" dirty="0"/>
              <a:t>        for each u </a:t>
            </a:r>
            <a:r>
              <a:rPr lang="en-US" sz="1800" dirty="0" err="1">
                <a:solidFill>
                  <a:schemeClr val="tx1"/>
                </a:solidFill>
              </a:rPr>
              <a:t>neighbour</a:t>
            </a:r>
            <a:r>
              <a:rPr lang="en-US" sz="1800" dirty="0"/>
              <a:t> of v</a:t>
            </a:r>
          </a:p>
          <a:p>
            <a:pPr>
              <a:spcAft>
                <a:spcPts val="800"/>
              </a:spcAft>
              <a:defRPr/>
            </a:pPr>
            <a:r>
              <a:rPr lang="en-US" sz="1800" dirty="0"/>
              <a:t>            </a:t>
            </a:r>
            <a:r>
              <a:rPr lang="en-US" sz="1800" i="1" dirty="0">
                <a:solidFill>
                  <a:srgbClr val="FF0000"/>
                </a:solidFill>
              </a:rPr>
              <a:t>if u is unvisited</a:t>
            </a:r>
          </a:p>
          <a:p>
            <a:pPr>
              <a:spcAft>
                <a:spcPts val="800"/>
              </a:spcAft>
              <a:defRPr/>
            </a:pPr>
            <a:r>
              <a:rPr lang="en-US" sz="1800" dirty="0"/>
              <a:t>                </a:t>
            </a:r>
            <a:r>
              <a:rPr lang="en-US" sz="1800" dirty="0" err="1"/>
              <a:t>s.push</a:t>
            </a:r>
            <a:r>
              <a:rPr lang="en-US" sz="1800" dirty="0"/>
              <a:t>(u)</a:t>
            </a:r>
          </a:p>
          <a:p>
            <a:pPr>
              <a:spcAft>
                <a:spcPts val="800"/>
              </a:spcAft>
              <a:defRPr/>
            </a:pPr>
            <a:r>
              <a:rPr lang="en-US" sz="1800" dirty="0"/>
              <a:t>                </a:t>
            </a:r>
            <a:r>
              <a:rPr lang="en-US" sz="1800" i="1" dirty="0">
                <a:solidFill>
                  <a:srgbClr val="FF0000"/>
                </a:solidFill>
              </a:rPr>
              <a:t>Mark u as visited</a:t>
            </a:r>
          </a:p>
          <a:p>
            <a:pPr>
              <a:spcAft>
                <a:spcPts val="800"/>
              </a:spcAft>
              <a:defRPr/>
            </a:pPr>
            <a:r>
              <a:rPr lang="en-US" sz="1800" dirty="0"/>
              <a:t>                </a:t>
            </a:r>
            <a:r>
              <a:rPr lang="en-US" sz="1800" i="1" dirty="0">
                <a:solidFill>
                  <a:srgbClr val="FF0000"/>
                </a:solidFill>
              </a:rPr>
              <a:t>Set parent(u) = v in the tree</a:t>
            </a:r>
          </a:p>
        </p:txBody>
      </p:sp>
    </p:spTree>
    <p:extLst>
      <p:ext uri="{BB962C8B-B14F-4D97-AF65-F5344CB8AC3E}">
        <p14:creationId xmlns:p14="http://schemas.microsoft.com/office/powerpoint/2010/main" val="205646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703BB5FC-F002-4455-BEE4-F011C52FD3C7}"/>
              </a:ext>
            </a:extLst>
          </p:cNvPr>
          <p:cNvPicPr>
            <a:picLocks noChangeAspect="1"/>
          </p:cNvPicPr>
          <p:nvPr/>
        </p:nvPicPr>
        <p:blipFill>
          <a:blip r:embed="rId3"/>
          <a:stretch>
            <a:fillRect/>
          </a:stretch>
        </p:blipFill>
        <p:spPr>
          <a:xfrm>
            <a:off x="5093427" y="1602650"/>
            <a:ext cx="4267200" cy="3324225"/>
          </a:xfrm>
          <a:prstGeom prst="rect">
            <a:avLst/>
          </a:prstGeom>
        </p:spPr>
      </p:pic>
      <p:sp>
        <p:nvSpPr>
          <p:cNvPr id="2" name="Title 1"/>
          <p:cNvSpPr txBox="1">
            <a:spLocks noGrp="1"/>
          </p:cNvSpPr>
          <p:nvPr>
            <p:ph type="title" idx="4294967295"/>
          </p:nvPr>
        </p:nvSpPr>
        <p:spPr/>
        <p:txBody>
          <a:bodyPr anchorCtr="0"/>
          <a:lstStyle/>
          <a:p>
            <a:pPr lvl="0" algn="l"/>
            <a:r>
              <a:rPr lang="en-US" altLang="he-IL" dirty="0"/>
              <a:t>Depth First Search</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spcAft>
                <a:spcPts val="800"/>
              </a:spcAft>
              <a:defRPr/>
            </a:pPr>
            <a:r>
              <a:rPr lang="en-US" sz="1800" dirty="0"/>
              <a:t>Depth Frist Search(Node start):</a:t>
            </a:r>
          </a:p>
          <a:p>
            <a:pPr>
              <a:spcAft>
                <a:spcPts val="800"/>
              </a:spcAft>
              <a:defRPr/>
            </a:pPr>
            <a:r>
              <a:rPr lang="en-US" sz="1800" dirty="0"/>
              <a:t>    s = create a stack of nodes</a:t>
            </a:r>
          </a:p>
          <a:p>
            <a:pPr>
              <a:spcAft>
                <a:spcPts val="800"/>
              </a:spcAft>
              <a:defRPr/>
            </a:pPr>
            <a:r>
              <a:rPr lang="en-US" sz="1800" dirty="0"/>
              <a:t>    </a:t>
            </a:r>
            <a:r>
              <a:rPr lang="en-US" sz="1800" dirty="0">
                <a:solidFill>
                  <a:srgbClr val="FF0000"/>
                </a:solidFill>
              </a:rPr>
              <a:t>M</a:t>
            </a:r>
            <a:r>
              <a:rPr lang="en-US" sz="1800" i="1" dirty="0">
                <a:solidFill>
                  <a:srgbClr val="FF0000"/>
                </a:solidFill>
              </a:rPr>
              <a:t>ark all nodes as unvisited</a:t>
            </a:r>
          </a:p>
          <a:p>
            <a:pPr>
              <a:spcAft>
                <a:spcPts val="800"/>
              </a:spcAft>
              <a:defRPr/>
            </a:pPr>
            <a:r>
              <a:rPr lang="en-US" sz="1800" dirty="0"/>
              <a:t>    </a:t>
            </a:r>
            <a:r>
              <a:rPr lang="en-US" sz="1800" dirty="0" err="1"/>
              <a:t>s.push</a:t>
            </a:r>
            <a:r>
              <a:rPr lang="en-US" sz="1800" dirty="0"/>
              <a:t>(start)</a:t>
            </a:r>
          </a:p>
          <a:p>
            <a:pPr>
              <a:spcAft>
                <a:spcPts val="800"/>
              </a:spcAft>
              <a:defRPr/>
            </a:pPr>
            <a:r>
              <a:rPr lang="en-US" sz="1800" dirty="0"/>
              <a:t>    </a:t>
            </a:r>
            <a:r>
              <a:rPr lang="en-US" sz="1800" i="1" dirty="0">
                <a:solidFill>
                  <a:srgbClr val="FF0000"/>
                </a:solidFill>
              </a:rPr>
              <a:t>Mark start as visited</a:t>
            </a:r>
          </a:p>
          <a:p>
            <a:pPr>
              <a:spcAft>
                <a:spcPts val="800"/>
              </a:spcAft>
              <a:defRPr/>
            </a:pPr>
            <a:r>
              <a:rPr lang="en-US" sz="1800" dirty="0"/>
              <a:t>    while (s is not empty):</a:t>
            </a:r>
          </a:p>
          <a:p>
            <a:pPr>
              <a:spcAft>
                <a:spcPts val="800"/>
              </a:spcAft>
              <a:defRPr/>
            </a:pPr>
            <a:r>
              <a:rPr lang="en-US" sz="1800" dirty="0"/>
              <a:t>        v = </a:t>
            </a:r>
            <a:r>
              <a:rPr lang="en-US" sz="1800" dirty="0" err="1"/>
              <a:t>s.pop</a:t>
            </a:r>
            <a:r>
              <a:rPr lang="en-US" sz="1800" dirty="0"/>
              <a:t>()</a:t>
            </a:r>
          </a:p>
          <a:p>
            <a:pPr>
              <a:spcAft>
                <a:spcPts val="800"/>
              </a:spcAft>
              <a:defRPr/>
            </a:pPr>
            <a:r>
              <a:rPr lang="en-US" sz="1800" dirty="0"/>
              <a:t>        print(</a:t>
            </a:r>
            <a:r>
              <a:rPr lang="en-US" sz="1800" dirty="0" err="1"/>
              <a:t>v.value</a:t>
            </a:r>
            <a:r>
              <a:rPr lang="en-US" sz="1800" dirty="0"/>
              <a:t>)</a:t>
            </a:r>
          </a:p>
          <a:p>
            <a:pPr>
              <a:spcAft>
                <a:spcPts val="800"/>
              </a:spcAft>
              <a:defRPr/>
            </a:pPr>
            <a:r>
              <a:rPr lang="en-US" sz="1800" dirty="0"/>
              <a:t>        for each u </a:t>
            </a:r>
            <a:r>
              <a:rPr lang="en-US" sz="1800" dirty="0" err="1">
                <a:solidFill>
                  <a:schemeClr val="tx1"/>
                </a:solidFill>
              </a:rPr>
              <a:t>neighbour</a:t>
            </a:r>
            <a:r>
              <a:rPr lang="en-US" sz="1800" dirty="0"/>
              <a:t> of v</a:t>
            </a:r>
          </a:p>
          <a:p>
            <a:pPr>
              <a:spcAft>
                <a:spcPts val="800"/>
              </a:spcAft>
              <a:defRPr/>
            </a:pPr>
            <a:r>
              <a:rPr lang="en-US" sz="1800" dirty="0"/>
              <a:t>            </a:t>
            </a:r>
            <a:r>
              <a:rPr lang="en-US" sz="1800" i="1" dirty="0">
                <a:solidFill>
                  <a:srgbClr val="FF0000"/>
                </a:solidFill>
              </a:rPr>
              <a:t>if u is unvisited</a:t>
            </a:r>
          </a:p>
          <a:p>
            <a:pPr>
              <a:spcAft>
                <a:spcPts val="800"/>
              </a:spcAft>
              <a:defRPr/>
            </a:pPr>
            <a:r>
              <a:rPr lang="en-US" sz="1800" dirty="0"/>
              <a:t>                </a:t>
            </a:r>
            <a:r>
              <a:rPr lang="en-US" sz="1800" dirty="0" err="1"/>
              <a:t>s.push</a:t>
            </a:r>
            <a:r>
              <a:rPr lang="en-US" sz="1800" dirty="0"/>
              <a:t>(u)</a:t>
            </a:r>
          </a:p>
          <a:p>
            <a:pPr>
              <a:spcAft>
                <a:spcPts val="800"/>
              </a:spcAft>
              <a:defRPr/>
            </a:pPr>
            <a:r>
              <a:rPr lang="en-US" sz="1800" dirty="0"/>
              <a:t>                </a:t>
            </a:r>
            <a:r>
              <a:rPr lang="en-US" sz="1800" i="1" dirty="0">
                <a:solidFill>
                  <a:srgbClr val="FF0000"/>
                </a:solidFill>
              </a:rPr>
              <a:t>Mark u as visited</a:t>
            </a:r>
          </a:p>
          <a:p>
            <a:pPr>
              <a:spcAft>
                <a:spcPts val="800"/>
              </a:spcAft>
              <a:defRPr/>
            </a:pPr>
            <a:r>
              <a:rPr lang="en-US" sz="1800" dirty="0"/>
              <a:t>                </a:t>
            </a:r>
            <a:r>
              <a:rPr lang="en-US" sz="1800" i="1" dirty="0">
                <a:solidFill>
                  <a:srgbClr val="FF0000"/>
                </a:solidFill>
              </a:rPr>
              <a:t>Set parent(u) = v in the tree</a:t>
            </a:r>
          </a:p>
        </p:txBody>
      </p:sp>
      <p:sp>
        <p:nvSpPr>
          <p:cNvPr id="6" name="TextBox 5">
            <a:extLst>
              <a:ext uri="{FF2B5EF4-FFF2-40B4-BE49-F238E27FC236}">
                <a16:creationId xmlns:a16="http://schemas.microsoft.com/office/drawing/2014/main" id="{D8757CA8-96FE-46A3-8C74-6D89C3F9E229}"/>
              </a:ext>
            </a:extLst>
          </p:cNvPr>
          <p:cNvSpPr txBox="1"/>
          <p:nvPr/>
        </p:nvSpPr>
        <p:spPr>
          <a:xfrm>
            <a:off x="5195311" y="265691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7" name="TextBox 6">
            <a:extLst>
              <a:ext uri="{FF2B5EF4-FFF2-40B4-BE49-F238E27FC236}">
                <a16:creationId xmlns:a16="http://schemas.microsoft.com/office/drawing/2014/main" id="{17457427-E567-46E2-8570-E1FCA5D02FD9}"/>
              </a:ext>
            </a:extLst>
          </p:cNvPr>
          <p:cNvSpPr txBox="1"/>
          <p:nvPr/>
        </p:nvSpPr>
        <p:spPr>
          <a:xfrm>
            <a:off x="6159929" y="1883797"/>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8" name="TextBox 7">
            <a:extLst>
              <a:ext uri="{FF2B5EF4-FFF2-40B4-BE49-F238E27FC236}">
                <a16:creationId xmlns:a16="http://schemas.microsoft.com/office/drawing/2014/main" id="{9A052D5D-5490-41A5-8B0C-79B54E469326}"/>
              </a:ext>
            </a:extLst>
          </p:cNvPr>
          <p:cNvSpPr txBox="1"/>
          <p:nvPr/>
        </p:nvSpPr>
        <p:spPr>
          <a:xfrm>
            <a:off x="6887309" y="356635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9" name="TextBox 8">
            <a:extLst>
              <a:ext uri="{FF2B5EF4-FFF2-40B4-BE49-F238E27FC236}">
                <a16:creationId xmlns:a16="http://schemas.microsoft.com/office/drawing/2014/main" id="{2889966C-A9A1-4605-A503-74B0B44DB4CA}"/>
              </a:ext>
            </a:extLst>
          </p:cNvPr>
          <p:cNvSpPr txBox="1"/>
          <p:nvPr/>
        </p:nvSpPr>
        <p:spPr>
          <a:xfrm>
            <a:off x="8134292" y="3571647"/>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10" name="TextBox 9">
            <a:extLst>
              <a:ext uri="{FF2B5EF4-FFF2-40B4-BE49-F238E27FC236}">
                <a16:creationId xmlns:a16="http://schemas.microsoft.com/office/drawing/2014/main" id="{F9F4B7CE-161A-4B86-BA7E-B9E47089B14B}"/>
              </a:ext>
            </a:extLst>
          </p:cNvPr>
          <p:cNvSpPr txBox="1"/>
          <p:nvPr/>
        </p:nvSpPr>
        <p:spPr>
          <a:xfrm>
            <a:off x="5567758" y="3536514"/>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11" name="TextBox 10">
            <a:extLst>
              <a:ext uri="{FF2B5EF4-FFF2-40B4-BE49-F238E27FC236}">
                <a16:creationId xmlns:a16="http://schemas.microsoft.com/office/drawing/2014/main" id="{6D3ECF24-47A5-4335-A8D8-F68413522340}"/>
              </a:ext>
            </a:extLst>
          </p:cNvPr>
          <p:cNvSpPr txBox="1"/>
          <p:nvPr/>
        </p:nvSpPr>
        <p:spPr>
          <a:xfrm>
            <a:off x="7442439" y="264332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12" name="TextBox 11">
            <a:extLst>
              <a:ext uri="{FF2B5EF4-FFF2-40B4-BE49-F238E27FC236}">
                <a16:creationId xmlns:a16="http://schemas.microsoft.com/office/drawing/2014/main" id="{F1DBF2E2-A1AA-45C8-8A2F-9ACA893F3490}"/>
              </a:ext>
            </a:extLst>
          </p:cNvPr>
          <p:cNvSpPr txBox="1"/>
          <p:nvPr/>
        </p:nvSpPr>
        <p:spPr>
          <a:xfrm>
            <a:off x="5225791" y="4424511"/>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cxnSp>
        <p:nvCxnSpPr>
          <p:cNvPr id="13" name="Straight Arrow Connector 12">
            <a:extLst>
              <a:ext uri="{FF2B5EF4-FFF2-40B4-BE49-F238E27FC236}">
                <a16:creationId xmlns:a16="http://schemas.microsoft.com/office/drawing/2014/main" id="{5B529E4D-9AC3-4C28-93C1-D41BA4BEB6B3}"/>
              </a:ext>
            </a:extLst>
          </p:cNvPr>
          <p:cNvCxnSpPr>
            <a:cxnSpLocks/>
            <a:endCxn id="7" idx="1"/>
          </p:cNvCxnSpPr>
          <p:nvPr/>
        </p:nvCxnSpPr>
        <p:spPr>
          <a:xfrm flipV="1">
            <a:off x="5455599" y="2068463"/>
            <a:ext cx="704330" cy="394112"/>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80DE851-5146-41D8-8353-C1459F20BB79}"/>
              </a:ext>
            </a:extLst>
          </p:cNvPr>
          <p:cNvCxnSpPr>
            <a:cxnSpLocks/>
          </p:cNvCxnSpPr>
          <p:nvPr/>
        </p:nvCxnSpPr>
        <p:spPr>
          <a:xfrm flipH="1" flipV="1">
            <a:off x="6350001" y="2068463"/>
            <a:ext cx="609599" cy="1275293"/>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78BF561C-4D5A-4C72-AA06-E8EA501EE9F8}"/>
              </a:ext>
            </a:extLst>
          </p:cNvPr>
          <p:cNvCxnSpPr>
            <a:cxnSpLocks/>
          </p:cNvCxnSpPr>
          <p:nvPr/>
        </p:nvCxnSpPr>
        <p:spPr>
          <a:xfrm flipH="1" flipV="1">
            <a:off x="6551884" y="2029157"/>
            <a:ext cx="890555" cy="397934"/>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8C94A6C-6844-4F65-B9A2-0CF80FFC269E}"/>
              </a:ext>
            </a:extLst>
          </p:cNvPr>
          <p:cNvCxnSpPr>
            <a:cxnSpLocks/>
          </p:cNvCxnSpPr>
          <p:nvPr/>
        </p:nvCxnSpPr>
        <p:spPr>
          <a:xfrm flipV="1">
            <a:off x="5555990" y="3756313"/>
            <a:ext cx="108113" cy="470247"/>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8F21C0F1-D9D7-4A1F-984E-71EBD6584832}"/>
              </a:ext>
            </a:extLst>
          </p:cNvPr>
          <p:cNvCxnSpPr>
            <a:cxnSpLocks/>
          </p:cNvCxnSpPr>
          <p:nvPr/>
        </p:nvCxnSpPr>
        <p:spPr>
          <a:xfrm flipH="1" flipV="1">
            <a:off x="5484260" y="2880727"/>
            <a:ext cx="192686" cy="463029"/>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70A38016-C3BE-4651-9928-0256BDD52207}"/>
              </a:ext>
            </a:extLst>
          </p:cNvPr>
          <p:cNvCxnSpPr>
            <a:cxnSpLocks/>
          </p:cNvCxnSpPr>
          <p:nvPr/>
        </p:nvCxnSpPr>
        <p:spPr>
          <a:xfrm flipH="1" flipV="1">
            <a:off x="7763361" y="2841584"/>
            <a:ext cx="370932" cy="522386"/>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A313874-88F0-416B-B956-9C5598019DF9}"/>
              </a:ext>
            </a:extLst>
          </p:cNvPr>
          <p:cNvCxnSpPr>
            <a:cxnSpLocks/>
          </p:cNvCxnSpPr>
          <p:nvPr/>
        </p:nvCxnSpPr>
        <p:spPr>
          <a:xfrm flipH="1" flipV="1">
            <a:off x="7819981" y="2708624"/>
            <a:ext cx="998899" cy="495179"/>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6" name="TextBox 25">
            <a:extLst>
              <a:ext uri="{FF2B5EF4-FFF2-40B4-BE49-F238E27FC236}">
                <a16:creationId xmlns:a16="http://schemas.microsoft.com/office/drawing/2014/main" id="{57958F39-429B-474C-A87E-73FAA7AFDA03}"/>
              </a:ext>
            </a:extLst>
          </p:cNvPr>
          <p:cNvSpPr txBox="1"/>
          <p:nvPr/>
        </p:nvSpPr>
        <p:spPr>
          <a:xfrm>
            <a:off x="8947293" y="3410505"/>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2" name="TextBox 31">
            <a:extLst>
              <a:ext uri="{FF2B5EF4-FFF2-40B4-BE49-F238E27FC236}">
                <a16:creationId xmlns:a16="http://schemas.microsoft.com/office/drawing/2014/main" id="{6241572E-B8D1-4DA9-B5C5-520353002F3C}"/>
              </a:ext>
            </a:extLst>
          </p:cNvPr>
          <p:cNvSpPr txBox="1"/>
          <p:nvPr/>
        </p:nvSpPr>
        <p:spPr>
          <a:xfrm>
            <a:off x="7539849" y="3561980"/>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3" name="TextBox 32">
            <a:extLst>
              <a:ext uri="{FF2B5EF4-FFF2-40B4-BE49-F238E27FC236}">
                <a16:creationId xmlns:a16="http://schemas.microsoft.com/office/drawing/2014/main" id="{60C84FA9-443B-4764-A0C9-98B5ECAF3095}"/>
              </a:ext>
            </a:extLst>
          </p:cNvPr>
          <p:cNvSpPr txBox="1"/>
          <p:nvPr/>
        </p:nvSpPr>
        <p:spPr>
          <a:xfrm>
            <a:off x="6887309" y="4577843"/>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cxnSp>
        <p:nvCxnSpPr>
          <p:cNvPr id="34" name="Straight Arrow Connector 33">
            <a:extLst>
              <a:ext uri="{FF2B5EF4-FFF2-40B4-BE49-F238E27FC236}">
                <a16:creationId xmlns:a16="http://schemas.microsoft.com/office/drawing/2014/main" id="{9AD845E7-6712-45BB-AB0A-83C197A13683}"/>
              </a:ext>
            </a:extLst>
          </p:cNvPr>
          <p:cNvCxnSpPr>
            <a:cxnSpLocks/>
          </p:cNvCxnSpPr>
          <p:nvPr/>
        </p:nvCxnSpPr>
        <p:spPr>
          <a:xfrm flipH="1" flipV="1">
            <a:off x="5697869" y="4577843"/>
            <a:ext cx="1101722" cy="70693"/>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699CA408-7ED8-4FBB-9BD6-A4DE9FB154B3}"/>
              </a:ext>
            </a:extLst>
          </p:cNvPr>
          <p:cNvCxnSpPr>
            <a:cxnSpLocks/>
          </p:cNvCxnSpPr>
          <p:nvPr/>
        </p:nvCxnSpPr>
        <p:spPr>
          <a:xfrm flipH="1">
            <a:off x="7205754" y="3898192"/>
            <a:ext cx="397147" cy="537269"/>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5500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26" grpId="0"/>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endParaRPr lang="de-DE" sz="6000" dirty="0">
              <a:latin typeface="Arial" panose="020B0604020202020204" pitchFamily="34" charset="0"/>
              <a:cs typeface="Arial" panose="020B0604020202020204" pitchFamily="34" charset="0"/>
            </a:endParaRPr>
          </a:p>
          <a:p>
            <a:pPr lvl="0" algn="ctr"/>
            <a:r>
              <a:rPr lang="de-DE" sz="6000" dirty="0">
                <a:latin typeface="Arial" panose="020B0604020202020204" pitchFamily="34" charset="0"/>
                <a:cs typeface="Arial" panose="020B0604020202020204" pitchFamily="34" charset="0"/>
              </a:rPr>
              <a:t>Final Project</a:t>
            </a:r>
          </a:p>
        </p:txBody>
      </p:sp>
    </p:spTree>
    <p:extLst>
      <p:ext uri="{BB962C8B-B14F-4D97-AF65-F5344CB8AC3E}">
        <p14:creationId xmlns:p14="http://schemas.microsoft.com/office/powerpoint/2010/main" val="142387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Depth First Search</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spcAft>
                <a:spcPts val="800"/>
              </a:spcAft>
              <a:defRPr/>
            </a:pPr>
            <a:r>
              <a:rPr lang="en-US" sz="1800" dirty="0"/>
              <a:t>Depth Frist Search(Node start):</a:t>
            </a:r>
          </a:p>
          <a:p>
            <a:pPr>
              <a:spcAft>
                <a:spcPts val="800"/>
              </a:spcAft>
              <a:defRPr/>
            </a:pPr>
            <a:r>
              <a:rPr lang="en-US" sz="1800" dirty="0"/>
              <a:t>    s = create a stack of nodes</a:t>
            </a:r>
          </a:p>
          <a:p>
            <a:pPr>
              <a:spcAft>
                <a:spcPts val="800"/>
              </a:spcAft>
              <a:defRPr/>
            </a:pPr>
            <a:r>
              <a:rPr lang="en-US" sz="1800" dirty="0"/>
              <a:t>    </a:t>
            </a:r>
            <a:r>
              <a:rPr lang="en-US" sz="1800" dirty="0">
                <a:solidFill>
                  <a:srgbClr val="FF0000"/>
                </a:solidFill>
              </a:rPr>
              <a:t>M</a:t>
            </a:r>
            <a:r>
              <a:rPr lang="en-US" sz="1800" i="1" dirty="0">
                <a:solidFill>
                  <a:srgbClr val="FF0000"/>
                </a:solidFill>
              </a:rPr>
              <a:t>ark all nodes as unvisited</a:t>
            </a:r>
          </a:p>
          <a:p>
            <a:pPr>
              <a:spcAft>
                <a:spcPts val="800"/>
              </a:spcAft>
              <a:defRPr/>
            </a:pPr>
            <a:r>
              <a:rPr lang="en-US" sz="1800" dirty="0"/>
              <a:t>    </a:t>
            </a:r>
            <a:r>
              <a:rPr lang="en-US" sz="1800" dirty="0" err="1"/>
              <a:t>q.enqueue</a:t>
            </a:r>
            <a:r>
              <a:rPr lang="en-US" sz="1800" dirty="0"/>
              <a:t>(start)</a:t>
            </a:r>
          </a:p>
          <a:p>
            <a:pPr>
              <a:spcAft>
                <a:spcPts val="800"/>
              </a:spcAft>
              <a:defRPr/>
            </a:pPr>
            <a:r>
              <a:rPr lang="en-US" sz="1800" dirty="0"/>
              <a:t>    </a:t>
            </a:r>
            <a:r>
              <a:rPr lang="en-US" sz="1800" i="1" dirty="0">
                <a:solidFill>
                  <a:srgbClr val="FF0000"/>
                </a:solidFill>
              </a:rPr>
              <a:t>Mark start as visited</a:t>
            </a:r>
          </a:p>
          <a:p>
            <a:pPr>
              <a:spcAft>
                <a:spcPts val="800"/>
              </a:spcAft>
              <a:defRPr/>
            </a:pPr>
            <a:r>
              <a:rPr lang="en-US" sz="1800" dirty="0"/>
              <a:t>    while (q is not empty):</a:t>
            </a:r>
          </a:p>
          <a:p>
            <a:pPr>
              <a:spcAft>
                <a:spcPts val="800"/>
              </a:spcAft>
              <a:defRPr/>
            </a:pPr>
            <a:r>
              <a:rPr lang="en-US" sz="1800" dirty="0"/>
              <a:t>        v = </a:t>
            </a:r>
            <a:r>
              <a:rPr lang="en-US" sz="1800" dirty="0" err="1"/>
              <a:t>q.dequeue</a:t>
            </a:r>
            <a:r>
              <a:rPr lang="en-US" sz="1800" dirty="0"/>
              <a:t>()</a:t>
            </a:r>
          </a:p>
          <a:p>
            <a:pPr>
              <a:spcAft>
                <a:spcPts val="800"/>
              </a:spcAft>
              <a:defRPr/>
            </a:pPr>
            <a:r>
              <a:rPr lang="en-US" sz="1800" dirty="0"/>
              <a:t>        print(</a:t>
            </a:r>
            <a:r>
              <a:rPr lang="en-US" sz="1800" dirty="0" err="1"/>
              <a:t>v.value</a:t>
            </a:r>
            <a:r>
              <a:rPr lang="en-US" sz="1800" dirty="0"/>
              <a:t>)</a:t>
            </a:r>
          </a:p>
          <a:p>
            <a:pPr>
              <a:spcAft>
                <a:spcPts val="800"/>
              </a:spcAft>
              <a:defRPr/>
            </a:pPr>
            <a:r>
              <a:rPr lang="en-US" sz="1800" dirty="0"/>
              <a:t>        for each u </a:t>
            </a:r>
            <a:r>
              <a:rPr lang="en-US" sz="1800" dirty="0" err="1">
                <a:solidFill>
                  <a:schemeClr val="tx1"/>
                </a:solidFill>
              </a:rPr>
              <a:t>neighbour</a:t>
            </a:r>
            <a:r>
              <a:rPr lang="en-US" sz="1800" dirty="0"/>
              <a:t> of v</a:t>
            </a:r>
          </a:p>
          <a:p>
            <a:pPr>
              <a:spcAft>
                <a:spcPts val="800"/>
              </a:spcAft>
              <a:defRPr/>
            </a:pPr>
            <a:r>
              <a:rPr lang="en-US" sz="1800" dirty="0"/>
              <a:t>            </a:t>
            </a:r>
            <a:r>
              <a:rPr lang="en-US" sz="1800" i="1" dirty="0">
                <a:solidFill>
                  <a:srgbClr val="FF0000"/>
                </a:solidFill>
              </a:rPr>
              <a:t>if u is unvisited</a:t>
            </a:r>
          </a:p>
          <a:p>
            <a:pPr>
              <a:spcAft>
                <a:spcPts val="800"/>
              </a:spcAft>
              <a:defRPr/>
            </a:pPr>
            <a:r>
              <a:rPr lang="en-US" sz="1800" dirty="0"/>
              <a:t>                </a:t>
            </a:r>
            <a:r>
              <a:rPr lang="en-US" sz="1800" dirty="0" err="1"/>
              <a:t>q.enqueue</a:t>
            </a:r>
            <a:r>
              <a:rPr lang="en-US" sz="1800" dirty="0"/>
              <a:t>(u)</a:t>
            </a:r>
          </a:p>
          <a:p>
            <a:pPr>
              <a:spcAft>
                <a:spcPts val="800"/>
              </a:spcAft>
              <a:defRPr/>
            </a:pPr>
            <a:r>
              <a:rPr lang="en-US" sz="1800" dirty="0"/>
              <a:t>                </a:t>
            </a:r>
            <a:r>
              <a:rPr lang="en-US" sz="1800" i="1" dirty="0">
                <a:solidFill>
                  <a:srgbClr val="FF0000"/>
                </a:solidFill>
              </a:rPr>
              <a:t>Mark u as visited</a:t>
            </a:r>
          </a:p>
          <a:p>
            <a:pPr>
              <a:spcAft>
                <a:spcPts val="800"/>
              </a:spcAft>
              <a:defRPr/>
            </a:pPr>
            <a:r>
              <a:rPr lang="en-US" sz="1800" dirty="0"/>
              <a:t>                </a:t>
            </a:r>
            <a:r>
              <a:rPr lang="en-US" sz="1800" i="1" dirty="0">
                <a:solidFill>
                  <a:srgbClr val="FF0000"/>
                </a:solidFill>
              </a:rPr>
              <a:t>Set parent(u) = v</a:t>
            </a:r>
          </a:p>
        </p:txBody>
      </p:sp>
      <p:pic>
        <p:nvPicPr>
          <p:cNvPr id="27" name="Picture 26">
            <a:extLst>
              <a:ext uri="{FF2B5EF4-FFF2-40B4-BE49-F238E27FC236}">
                <a16:creationId xmlns:a16="http://schemas.microsoft.com/office/drawing/2014/main" id="{15D40480-AAB1-498E-8F62-8161D3AEC520}"/>
              </a:ext>
            </a:extLst>
          </p:cNvPr>
          <p:cNvPicPr>
            <a:picLocks noChangeAspect="1"/>
          </p:cNvPicPr>
          <p:nvPr/>
        </p:nvPicPr>
        <p:blipFill>
          <a:blip r:embed="rId3"/>
          <a:stretch>
            <a:fillRect/>
          </a:stretch>
        </p:blipFill>
        <p:spPr>
          <a:xfrm>
            <a:off x="5093427" y="1602650"/>
            <a:ext cx="4267200" cy="3324225"/>
          </a:xfrm>
          <a:prstGeom prst="rect">
            <a:avLst/>
          </a:prstGeom>
        </p:spPr>
      </p:pic>
      <p:sp>
        <p:nvSpPr>
          <p:cNvPr id="37" name="TextBox 36">
            <a:extLst>
              <a:ext uri="{FF2B5EF4-FFF2-40B4-BE49-F238E27FC236}">
                <a16:creationId xmlns:a16="http://schemas.microsoft.com/office/drawing/2014/main" id="{2906D47B-E518-4FD9-9762-0585B1C80C01}"/>
              </a:ext>
            </a:extLst>
          </p:cNvPr>
          <p:cNvSpPr txBox="1"/>
          <p:nvPr/>
        </p:nvSpPr>
        <p:spPr>
          <a:xfrm>
            <a:off x="5195311" y="265691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39" name="TextBox 38">
            <a:extLst>
              <a:ext uri="{FF2B5EF4-FFF2-40B4-BE49-F238E27FC236}">
                <a16:creationId xmlns:a16="http://schemas.microsoft.com/office/drawing/2014/main" id="{B0E17871-E222-4F0A-A668-C2159914BCDD}"/>
              </a:ext>
            </a:extLst>
          </p:cNvPr>
          <p:cNvSpPr txBox="1"/>
          <p:nvPr/>
        </p:nvSpPr>
        <p:spPr>
          <a:xfrm>
            <a:off x="6159929" y="1883797"/>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40" name="TextBox 39">
            <a:extLst>
              <a:ext uri="{FF2B5EF4-FFF2-40B4-BE49-F238E27FC236}">
                <a16:creationId xmlns:a16="http://schemas.microsoft.com/office/drawing/2014/main" id="{0ED5603A-752D-4ED6-9637-945CF03CC494}"/>
              </a:ext>
            </a:extLst>
          </p:cNvPr>
          <p:cNvSpPr txBox="1"/>
          <p:nvPr/>
        </p:nvSpPr>
        <p:spPr>
          <a:xfrm>
            <a:off x="6887309" y="356635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41" name="TextBox 40">
            <a:extLst>
              <a:ext uri="{FF2B5EF4-FFF2-40B4-BE49-F238E27FC236}">
                <a16:creationId xmlns:a16="http://schemas.microsoft.com/office/drawing/2014/main" id="{66B763EE-96A4-4AB9-99BE-848DD51AFA47}"/>
              </a:ext>
            </a:extLst>
          </p:cNvPr>
          <p:cNvSpPr txBox="1"/>
          <p:nvPr/>
        </p:nvSpPr>
        <p:spPr>
          <a:xfrm>
            <a:off x="8134292" y="3571647"/>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42" name="TextBox 41">
            <a:extLst>
              <a:ext uri="{FF2B5EF4-FFF2-40B4-BE49-F238E27FC236}">
                <a16:creationId xmlns:a16="http://schemas.microsoft.com/office/drawing/2014/main" id="{AD9297BD-DB4B-496E-A992-678BF88E6051}"/>
              </a:ext>
            </a:extLst>
          </p:cNvPr>
          <p:cNvSpPr txBox="1"/>
          <p:nvPr/>
        </p:nvSpPr>
        <p:spPr>
          <a:xfrm>
            <a:off x="5567758" y="3536514"/>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43" name="TextBox 42">
            <a:extLst>
              <a:ext uri="{FF2B5EF4-FFF2-40B4-BE49-F238E27FC236}">
                <a16:creationId xmlns:a16="http://schemas.microsoft.com/office/drawing/2014/main" id="{1A33A980-F3E3-4321-B7B3-20E4EF3B4363}"/>
              </a:ext>
            </a:extLst>
          </p:cNvPr>
          <p:cNvSpPr txBox="1"/>
          <p:nvPr/>
        </p:nvSpPr>
        <p:spPr>
          <a:xfrm>
            <a:off x="7442439" y="2643328"/>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44" name="TextBox 43">
            <a:extLst>
              <a:ext uri="{FF2B5EF4-FFF2-40B4-BE49-F238E27FC236}">
                <a16:creationId xmlns:a16="http://schemas.microsoft.com/office/drawing/2014/main" id="{0E97CD83-F4FD-41D8-A570-DF1A685D46CC}"/>
              </a:ext>
            </a:extLst>
          </p:cNvPr>
          <p:cNvSpPr txBox="1"/>
          <p:nvPr/>
        </p:nvSpPr>
        <p:spPr>
          <a:xfrm>
            <a:off x="5225791" y="4424511"/>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cxnSp>
        <p:nvCxnSpPr>
          <p:cNvPr id="45" name="Straight Arrow Connector 44">
            <a:extLst>
              <a:ext uri="{FF2B5EF4-FFF2-40B4-BE49-F238E27FC236}">
                <a16:creationId xmlns:a16="http://schemas.microsoft.com/office/drawing/2014/main" id="{05B9B4D7-1D90-48CC-8640-BDF88C331F34}"/>
              </a:ext>
            </a:extLst>
          </p:cNvPr>
          <p:cNvCxnSpPr>
            <a:cxnSpLocks/>
            <a:endCxn id="39" idx="1"/>
          </p:cNvCxnSpPr>
          <p:nvPr/>
        </p:nvCxnSpPr>
        <p:spPr>
          <a:xfrm flipV="1">
            <a:off x="5455599" y="2068463"/>
            <a:ext cx="704330" cy="394112"/>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10927252-9740-4BC3-B93E-549B3CF66AC3}"/>
              </a:ext>
            </a:extLst>
          </p:cNvPr>
          <p:cNvCxnSpPr>
            <a:cxnSpLocks/>
          </p:cNvCxnSpPr>
          <p:nvPr/>
        </p:nvCxnSpPr>
        <p:spPr>
          <a:xfrm flipH="1" flipV="1">
            <a:off x="6350001" y="2068463"/>
            <a:ext cx="609599" cy="1275293"/>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A22C8546-4CA1-43BC-A9DC-30557F9C1873}"/>
              </a:ext>
            </a:extLst>
          </p:cNvPr>
          <p:cNvCxnSpPr>
            <a:cxnSpLocks/>
          </p:cNvCxnSpPr>
          <p:nvPr/>
        </p:nvCxnSpPr>
        <p:spPr>
          <a:xfrm flipH="1" flipV="1">
            <a:off x="6551884" y="2029157"/>
            <a:ext cx="890555" cy="397934"/>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57702D72-A471-4B51-BFC0-C650DB21B85D}"/>
              </a:ext>
            </a:extLst>
          </p:cNvPr>
          <p:cNvCxnSpPr>
            <a:cxnSpLocks/>
          </p:cNvCxnSpPr>
          <p:nvPr/>
        </p:nvCxnSpPr>
        <p:spPr>
          <a:xfrm flipV="1">
            <a:off x="5555990" y="3756313"/>
            <a:ext cx="108113" cy="470247"/>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0BD9D684-AA99-4E83-9DC9-8BF0AF983C5A}"/>
              </a:ext>
            </a:extLst>
          </p:cNvPr>
          <p:cNvCxnSpPr>
            <a:cxnSpLocks/>
          </p:cNvCxnSpPr>
          <p:nvPr/>
        </p:nvCxnSpPr>
        <p:spPr>
          <a:xfrm flipH="1" flipV="1">
            <a:off x="5484260" y="2880727"/>
            <a:ext cx="192686" cy="463029"/>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CB3B883E-BC72-47ED-ACD5-D5836BAD4871}"/>
              </a:ext>
            </a:extLst>
          </p:cNvPr>
          <p:cNvCxnSpPr>
            <a:cxnSpLocks/>
          </p:cNvCxnSpPr>
          <p:nvPr/>
        </p:nvCxnSpPr>
        <p:spPr>
          <a:xfrm flipH="1" flipV="1">
            <a:off x="7763361" y="2841584"/>
            <a:ext cx="370932" cy="522386"/>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C3464EB9-D03C-4239-BF42-C002DAEAE687}"/>
              </a:ext>
            </a:extLst>
          </p:cNvPr>
          <p:cNvCxnSpPr>
            <a:cxnSpLocks/>
          </p:cNvCxnSpPr>
          <p:nvPr/>
        </p:nvCxnSpPr>
        <p:spPr>
          <a:xfrm flipH="1" flipV="1">
            <a:off x="7819981" y="2708624"/>
            <a:ext cx="998899" cy="495179"/>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2" name="TextBox 51">
            <a:extLst>
              <a:ext uri="{FF2B5EF4-FFF2-40B4-BE49-F238E27FC236}">
                <a16:creationId xmlns:a16="http://schemas.microsoft.com/office/drawing/2014/main" id="{8F8DD1EC-9DAE-44DD-AF2F-D2D5D5970816}"/>
              </a:ext>
            </a:extLst>
          </p:cNvPr>
          <p:cNvSpPr txBox="1"/>
          <p:nvPr/>
        </p:nvSpPr>
        <p:spPr>
          <a:xfrm>
            <a:off x="8947293" y="3410505"/>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53" name="TextBox 52">
            <a:extLst>
              <a:ext uri="{FF2B5EF4-FFF2-40B4-BE49-F238E27FC236}">
                <a16:creationId xmlns:a16="http://schemas.microsoft.com/office/drawing/2014/main" id="{6674E0D0-4CF6-474A-8FCE-7D387935230F}"/>
              </a:ext>
            </a:extLst>
          </p:cNvPr>
          <p:cNvSpPr txBox="1"/>
          <p:nvPr/>
        </p:nvSpPr>
        <p:spPr>
          <a:xfrm>
            <a:off x="7539849" y="3561980"/>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sp>
        <p:nvSpPr>
          <p:cNvPr id="54" name="TextBox 53">
            <a:extLst>
              <a:ext uri="{FF2B5EF4-FFF2-40B4-BE49-F238E27FC236}">
                <a16:creationId xmlns:a16="http://schemas.microsoft.com/office/drawing/2014/main" id="{4BE3A55C-09E8-44F6-994E-8354AD0FFB65}"/>
              </a:ext>
            </a:extLst>
          </p:cNvPr>
          <p:cNvSpPr txBox="1"/>
          <p:nvPr/>
        </p:nvSpPr>
        <p:spPr>
          <a:xfrm>
            <a:off x="6887309" y="4577843"/>
            <a:ext cx="320922" cy="369332"/>
          </a:xfrm>
          <a:prstGeom prst="rect">
            <a:avLst/>
          </a:prstGeom>
          <a:noFill/>
        </p:spPr>
        <p:txBody>
          <a:bodyPr wrap="none" rtlCol="0">
            <a:spAutoFit/>
          </a:bodyPr>
          <a:lstStyle/>
          <a:p>
            <a:r>
              <a:rPr lang="en-US" b="1" dirty="0">
                <a:solidFill>
                  <a:srgbClr val="C00000"/>
                </a:solidFill>
              </a:rPr>
              <a:t>V</a:t>
            </a:r>
            <a:endParaRPr lang="en-CA" b="1" dirty="0">
              <a:solidFill>
                <a:srgbClr val="C00000"/>
              </a:solidFill>
            </a:endParaRPr>
          </a:p>
        </p:txBody>
      </p:sp>
      <p:cxnSp>
        <p:nvCxnSpPr>
          <p:cNvPr id="55" name="Straight Arrow Connector 54">
            <a:extLst>
              <a:ext uri="{FF2B5EF4-FFF2-40B4-BE49-F238E27FC236}">
                <a16:creationId xmlns:a16="http://schemas.microsoft.com/office/drawing/2014/main" id="{55AAADDF-290C-49C7-B4BE-E4B491D93836}"/>
              </a:ext>
            </a:extLst>
          </p:cNvPr>
          <p:cNvCxnSpPr>
            <a:cxnSpLocks/>
          </p:cNvCxnSpPr>
          <p:nvPr/>
        </p:nvCxnSpPr>
        <p:spPr>
          <a:xfrm flipH="1" flipV="1">
            <a:off x="5697869" y="4577843"/>
            <a:ext cx="1101722" cy="70693"/>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DC6D6182-CDD3-4CF5-940A-2F1AB9AA5EAD}"/>
              </a:ext>
            </a:extLst>
          </p:cNvPr>
          <p:cNvCxnSpPr>
            <a:cxnSpLocks/>
          </p:cNvCxnSpPr>
          <p:nvPr/>
        </p:nvCxnSpPr>
        <p:spPr>
          <a:xfrm flipH="1">
            <a:off x="7205754" y="3898192"/>
            <a:ext cx="397147" cy="537269"/>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graphicFrame>
        <p:nvGraphicFramePr>
          <p:cNvPr id="57" name="Table 56">
            <a:extLst>
              <a:ext uri="{FF2B5EF4-FFF2-40B4-BE49-F238E27FC236}">
                <a16:creationId xmlns:a16="http://schemas.microsoft.com/office/drawing/2014/main" id="{BE7008E1-0BC0-427A-846F-3188C1E3CA48}"/>
              </a:ext>
            </a:extLst>
          </p:cNvPr>
          <p:cNvGraphicFramePr>
            <a:graphicFrameLocks noGrp="1"/>
          </p:cNvGraphicFramePr>
          <p:nvPr/>
        </p:nvGraphicFramePr>
        <p:xfrm>
          <a:off x="3611099" y="5261999"/>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58" name="Table 57">
            <a:extLst>
              <a:ext uri="{FF2B5EF4-FFF2-40B4-BE49-F238E27FC236}">
                <a16:creationId xmlns:a16="http://schemas.microsoft.com/office/drawing/2014/main" id="{C9199CC1-7B89-4C01-AB25-78C52F8C732B}"/>
              </a:ext>
            </a:extLst>
          </p:cNvPr>
          <p:cNvGraphicFramePr>
            <a:graphicFrameLocks noGrp="1"/>
          </p:cNvGraphicFramePr>
          <p:nvPr/>
        </p:nvGraphicFramePr>
        <p:xfrm>
          <a:off x="4149919" y="5261999"/>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59" name="Table 58">
            <a:extLst>
              <a:ext uri="{FF2B5EF4-FFF2-40B4-BE49-F238E27FC236}">
                <a16:creationId xmlns:a16="http://schemas.microsoft.com/office/drawing/2014/main" id="{DF23CC83-A560-4FD5-BF95-9401F8B265BD}"/>
              </a:ext>
            </a:extLst>
          </p:cNvPr>
          <p:cNvGraphicFramePr>
            <a:graphicFrameLocks noGrp="1"/>
          </p:cNvGraphicFramePr>
          <p:nvPr/>
        </p:nvGraphicFramePr>
        <p:xfrm>
          <a:off x="4694579" y="5273150"/>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60" name="Table 59">
            <a:extLst>
              <a:ext uri="{FF2B5EF4-FFF2-40B4-BE49-F238E27FC236}">
                <a16:creationId xmlns:a16="http://schemas.microsoft.com/office/drawing/2014/main" id="{18800D0D-5289-4CB9-95A7-CD550A39F2E1}"/>
              </a:ext>
            </a:extLst>
          </p:cNvPr>
          <p:cNvGraphicFramePr>
            <a:graphicFrameLocks noGrp="1"/>
          </p:cNvGraphicFramePr>
          <p:nvPr/>
        </p:nvGraphicFramePr>
        <p:xfrm>
          <a:off x="5234897" y="5278424"/>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61" name="Table 60">
            <a:extLst>
              <a:ext uri="{FF2B5EF4-FFF2-40B4-BE49-F238E27FC236}">
                <a16:creationId xmlns:a16="http://schemas.microsoft.com/office/drawing/2014/main" id="{4C7E1956-047C-403F-9289-C7C5A39FC3C3}"/>
              </a:ext>
            </a:extLst>
          </p:cNvPr>
          <p:cNvGraphicFramePr>
            <a:graphicFrameLocks noGrp="1"/>
          </p:cNvGraphicFramePr>
          <p:nvPr/>
        </p:nvGraphicFramePr>
        <p:xfrm>
          <a:off x="5772879" y="5279440"/>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62" name="Table 61">
            <a:extLst>
              <a:ext uri="{FF2B5EF4-FFF2-40B4-BE49-F238E27FC236}">
                <a16:creationId xmlns:a16="http://schemas.microsoft.com/office/drawing/2014/main" id="{41D2FB74-9718-410B-BA54-7224E946542C}"/>
              </a:ext>
            </a:extLst>
          </p:cNvPr>
          <p:cNvGraphicFramePr>
            <a:graphicFrameLocks noGrp="1"/>
          </p:cNvGraphicFramePr>
          <p:nvPr/>
        </p:nvGraphicFramePr>
        <p:xfrm>
          <a:off x="6311696" y="5278466"/>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63" name="Table 62">
            <a:extLst>
              <a:ext uri="{FF2B5EF4-FFF2-40B4-BE49-F238E27FC236}">
                <a16:creationId xmlns:a16="http://schemas.microsoft.com/office/drawing/2014/main" id="{ED44AC0F-C0CC-43C5-A3CC-6CFB967E76AA}"/>
              </a:ext>
            </a:extLst>
          </p:cNvPr>
          <p:cNvGraphicFramePr>
            <a:graphicFrameLocks noGrp="1"/>
          </p:cNvGraphicFramePr>
          <p:nvPr/>
        </p:nvGraphicFramePr>
        <p:xfrm>
          <a:off x="6842408" y="5291133"/>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r>
                        <a:rPr lang="en-US"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64" name="Table 63">
            <a:extLst>
              <a:ext uri="{FF2B5EF4-FFF2-40B4-BE49-F238E27FC236}">
                <a16:creationId xmlns:a16="http://schemas.microsoft.com/office/drawing/2014/main" id="{BE363883-4ADE-4BA7-911D-773D3054E0A2}"/>
              </a:ext>
            </a:extLst>
          </p:cNvPr>
          <p:cNvGraphicFramePr>
            <a:graphicFrameLocks noGrp="1"/>
          </p:cNvGraphicFramePr>
          <p:nvPr/>
        </p:nvGraphicFramePr>
        <p:xfrm>
          <a:off x="7394078" y="5284301"/>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66" name="Table 65">
            <a:extLst>
              <a:ext uri="{FF2B5EF4-FFF2-40B4-BE49-F238E27FC236}">
                <a16:creationId xmlns:a16="http://schemas.microsoft.com/office/drawing/2014/main" id="{EC64DC4F-4E3B-431B-8663-509F02F72DB5}"/>
              </a:ext>
            </a:extLst>
          </p:cNvPr>
          <p:cNvGraphicFramePr>
            <a:graphicFrameLocks noGrp="1"/>
          </p:cNvGraphicFramePr>
          <p:nvPr/>
        </p:nvGraphicFramePr>
        <p:xfrm>
          <a:off x="7938356" y="5289588"/>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r>
                        <a:rPr lang="en-US"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67" name="Table 66">
            <a:extLst>
              <a:ext uri="{FF2B5EF4-FFF2-40B4-BE49-F238E27FC236}">
                <a16:creationId xmlns:a16="http://schemas.microsoft.com/office/drawing/2014/main" id="{5AE1D583-FB5F-4BC4-8FC0-92F7DD6562C2}"/>
              </a:ext>
            </a:extLst>
          </p:cNvPr>
          <p:cNvGraphicFramePr>
            <a:graphicFrameLocks noGrp="1"/>
          </p:cNvGraphicFramePr>
          <p:nvPr/>
        </p:nvGraphicFramePr>
        <p:xfrm>
          <a:off x="8490336" y="5299890"/>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r>
                        <a:rPr lang="en-US"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graphicFrame>
        <p:nvGraphicFramePr>
          <p:cNvPr id="68" name="Table 67">
            <a:extLst>
              <a:ext uri="{FF2B5EF4-FFF2-40B4-BE49-F238E27FC236}">
                <a16:creationId xmlns:a16="http://schemas.microsoft.com/office/drawing/2014/main" id="{454AAB65-9DA5-4D34-A8AF-0826263C25B9}"/>
              </a:ext>
            </a:extLst>
          </p:cNvPr>
          <p:cNvGraphicFramePr>
            <a:graphicFrameLocks noGrp="1"/>
          </p:cNvGraphicFramePr>
          <p:nvPr>
            <p:extLst>
              <p:ext uri="{D42A27DB-BD31-4B8C-83A1-F6EECF244321}">
                <p14:modId xmlns:p14="http://schemas.microsoft.com/office/powerpoint/2010/main" val="2405673997"/>
              </p:ext>
            </p:extLst>
          </p:nvPr>
        </p:nvGraphicFramePr>
        <p:xfrm>
          <a:off x="9052769" y="5299890"/>
          <a:ext cx="473074" cy="1854200"/>
        </p:xfrm>
        <a:graphic>
          <a:graphicData uri="http://schemas.openxmlformats.org/drawingml/2006/table">
            <a:tbl>
              <a:tblPr firstRow="1" bandRow="1">
                <a:tableStyleId>{5C22544A-7EE6-4342-B048-85BDC9FD1C3A}</a:tableStyleId>
              </a:tblPr>
              <a:tblGrid>
                <a:gridCol w="473074">
                  <a:extLst>
                    <a:ext uri="{9D8B030D-6E8A-4147-A177-3AD203B41FA5}">
                      <a16:colId xmlns:a16="http://schemas.microsoft.com/office/drawing/2014/main" val="1810072147"/>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4188180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73274706"/>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0773190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768209842"/>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32991704"/>
                  </a:ext>
                </a:extLst>
              </a:tr>
            </a:tbl>
          </a:graphicData>
        </a:graphic>
      </p:graphicFrame>
    </p:spTree>
    <p:extLst>
      <p:ext uri="{BB962C8B-B14F-4D97-AF65-F5344CB8AC3E}">
        <p14:creationId xmlns:p14="http://schemas.microsoft.com/office/powerpoint/2010/main" val="172129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40" grpId="0"/>
      <p:bldP spid="41" grpId="0"/>
      <p:bldP spid="42" grpId="0"/>
      <p:bldP spid="43" grpId="0"/>
      <p:bldP spid="44" grpId="0"/>
      <p:bldP spid="52" grpId="0"/>
      <p:bldP spid="53" grpId="0"/>
      <p:bldP spid="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Running t</a:t>
            </a:r>
            <a:r>
              <a:rPr lang="en-US" altLang="en-US" dirty="0" err="1"/>
              <a:t>ime</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t>Q</a:t>
            </a:r>
            <a:r>
              <a:rPr lang="en-US" sz="2200" dirty="0"/>
              <a:t>: what is the running time of the Breadth First Search algorithm?</a:t>
            </a:r>
          </a:p>
          <a:p>
            <a:pPr>
              <a:defRPr/>
            </a:pPr>
            <a:r>
              <a:rPr lang="en-US" sz="2200" u="sng" dirty="0"/>
              <a:t>A</a:t>
            </a:r>
            <a:r>
              <a:rPr lang="en-US" sz="2200" dirty="0"/>
              <a:t>: Same as for BFS, we touch every edge exactly twice (once from each side). </a:t>
            </a:r>
          </a:p>
          <a:p>
            <a:pPr>
              <a:defRPr/>
            </a:pPr>
            <a:r>
              <a:rPr lang="en-US" sz="2200" dirty="0"/>
              <a:t>This is assuming that G is connected.</a:t>
            </a:r>
          </a:p>
          <a:p>
            <a:pPr>
              <a:defRPr/>
            </a:pPr>
            <a:r>
              <a:rPr lang="en-US" sz="2200" dirty="0"/>
              <a:t>Therefore, the total running time is O(|E|) in the adjacency list model.</a:t>
            </a:r>
          </a:p>
          <a:p>
            <a:pPr>
              <a:defRPr/>
            </a:pPr>
            <a:endParaRPr lang="en-US" sz="2200" dirty="0"/>
          </a:p>
          <a:p>
            <a:pPr>
              <a:defRPr/>
            </a:pPr>
            <a:r>
              <a:rPr lang="en-US" sz="2200" dirty="0"/>
              <a:t>If the graph is not connected, then the running time is linear in the number of edges in the connected component of start.</a:t>
            </a:r>
          </a:p>
          <a:p>
            <a:pPr>
              <a:defRPr/>
            </a:pPr>
            <a:endParaRPr lang="en-US" sz="2200" dirty="0"/>
          </a:p>
          <a:p>
            <a:pPr>
              <a:defRPr/>
            </a:pPr>
            <a:r>
              <a:rPr lang="en-US" sz="2200" dirty="0"/>
              <a:t>*In the matrix representation the running time is O(|V|</a:t>
            </a:r>
            <a:r>
              <a:rPr lang="en-US" sz="2200" baseline="30000" dirty="0"/>
              <a:t>2</a:t>
            </a:r>
            <a:r>
              <a:rPr lang="en-US" sz="2200" dirty="0"/>
              <a:t>)</a:t>
            </a:r>
          </a:p>
          <a:p>
            <a:pPr>
              <a:defRPr/>
            </a:pPr>
            <a:endParaRPr lang="en-US" sz="2200" dirty="0"/>
          </a:p>
        </p:txBody>
      </p:sp>
    </p:spTree>
    <p:extLst>
      <p:ext uri="{BB962C8B-B14F-4D97-AF65-F5344CB8AC3E}">
        <p14:creationId xmlns:p14="http://schemas.microsoft.com/office/powerpoint/2010/main" val="112487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en-US" dirty="0"/>
              <a:t>BFS vs DFS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marL="342900" indent="-342900">
              <a:buFont typeface="Arial" panose="020B0604020202020204" pitchFamily="34" charset="0"/>
              <a:buChar char="•"/>
              <a:defRPr/>
            </a:pPr>
            <a:endParaRPr lang="en-US" sz="2200" dirty="0"/>
          </a:p>
          <a:p>
            <a:pPr marL="342900" indent="-342900">
              <a:buFont typeface="Arial" panose="020B0604020202020204" pitchFamily="34" charset="0"/>
              <a:buChar char="•"/>
              <a:defRPr/>
            </a:pPr>
            <a:endParaRPr lang="en-US" sz="2200" dirty="0"/>
          </a:p>
          <a:p>
            <a:pPr marL="342900" indent="-342900">
              <a:buFont typeface="Arial" panose="020B0604020202020204" pitchFamily="34" charset="0"/>
              <a:buChar char="•"/>
              <a:defRPr/>
            </a:pPr>
            <a:endParaRPr lang="en-US" sz="2200" dirty="0"/>
          </a:p>
          <a:p>
            <a:pPr>
              <a:defRPr/>
            </a:pPr>
            <a:br>
              <a:rPr lang="en-US" sz="2200" dirty="0"/>
            </a:br>
            <a:br>
              <a:rPr lang="en-US" sz="2200" dirty="0"/>
            </a:br>
            <a:br>
              <a:rPr lang="en-US" sz="2200" dirty="0"/>
            </a:br>
            <a:endParaRPr lang="en-US" sz="2200" dirty="0"/>
          </a:p>
          <a:p>
            <a:pPr marL="342900" indent="-342900">
              <a:buFont typeface="Arial" panose="020B0604020202020204" pitchFamily="34" charset="0"/>
              <a:buChar char="•"/>
              <a:defRPr/>
            </a:pPr>
            <a:r>
              <a:rPr lang="en-US" sz="2200" dirty="0"/>
              <a:t>Both create a spanning tree of the connected component.</a:t>
            </a:r>
          </a:p>
          <a:p>
            <a:pPr marL="342900" indent="-342900">
              <a:buFont typeface="Arial" panose="020B0604020202020204" pitchFamily="34" charset="0"/>
              <a:buChar char="•"/>
              <a:defRPr/>
            </a:pPr>
            <a:r>
              <a:rPr lang="en-US" sz="2200" dirty="0"/>
              <a:t>Both algorithms are </a:t>
            </a:r>
            <a:r>
              <a:rPr lang="en-US" sz="2200" u="sng" dirty="0"/>
              <a:t>uninformed</a:t>
            </a:r>
            <a:r>
              <a:rPr lang="en-US" sz="2200" dirty="0"/>
              <a:t>. That is, they don’t have a guess about distance to the target.</a:t>
            </a:r>
          </a:p>
          <a:p>
            <a:pPr marL="342900" indent="-342900">
              <a:buFont typeface="Arial" panose="020B0604020202020204" pitchFamily="34" charset="0"/>
              <a:buChar char="•"/>
              <a:defRPr/>
            </a:pPr>
            <a:r>
              <a:rPr lang="en-US" sz="2200" u="sng" dirty="0"/>
              <a:t>Next time</a:t>
            </a:r>
            <a:r>
              <a:rPr lang="en-US" sz="2200" dirty="0"/>
              <a:t>: A* - algorithm that uses estimated distance to the target.</a:t>
            </a:r>
          </a:p>
        </p:txBody>
      </p:sp>
      <p:graphicFrame>
        <p:nvGraphicFramePr>
          <p:cNvPr id="8" name="Table 8">
            <a:extLst>
              <a:ext uri="{FF2B5EF4-FFF2-40B4-BE49-F238E27FC236}">
                <a16:creationId xmlns:a16="http://schemas.microsoft.com/office/drawing/2014/main" id="{5620D876-3152-45A6-931F-519B4FF44966}"/>
              </a:ext>
            </a:extLst>
          </p:cNvPr>
          <p:cNvGraphicFramePr>
            <a:graphicFrameLocks noGrp="1"/>
          </p:cNvGraphicFramePr>
          <p:nvPr/>
        </p:nvGraphicFramePr>
        <p:xfrm>
          <a:off x="1098674" y="1729778"/>
          <a:ext cx="7749464" cy="3230880"/>
        </p:xfrm>
        <a:graphic>
          <a:graphicData uri="http://schemas.openxmlformats.org/drawingml/2006/table">
            <a:tbl>
              <a:tblPr firstRow="1" bandRow="1">
                <a:tableStyleId>{5C22544A-7EE6-4342-B048-85BDC9FD1C3A}</a:tableStyleId>
              </a:tblPr>
              <a:tblGrid>
                <a:gridCol w="3874732">
                  <a:extLst>
                    <a:ext uri="{9D8B030D-6E8A-4147-A177-3AD203B41FA5}">
                      <a16:colId xmlns:a16="http://schemas.microsoft.com/office/drawing/2014/main" val="2440418960"/>
                    </a:ext>
                  </a:extLst>
                </a:gridCol>
                <a:gridCol w="3874732">
                  <a:extLst>
                    <a:ext uri="{9D8B030D-6E8A-4147-A177-3AD203B41FA5}">
                      <a16:colId xmlns:a16="http://schemas.microsoft.com/office/drawing/2014/main" val="2401450054"/>
                    </a:ext>
                  </a:extLst>
                </a:gridCol>
              </a:tblGrid>
              <a:tr h="381279">
                <a:tc>
                  <a:txBody>
                    <a:bodyPr/>
                    <a:lstStyle/>
                    <a:p>
                      <a:pPr algn="ctr"/>
                      <a:r>
                        <a:rPr lang="en-US" sz="2200" dirty="0">
                          <a:solidFill>
                            <a:schemeClr val="tx1"/>
                          </a:solidFill>
                        </a:rPr>
                        <a:t>BFS</a:t>
                      </a:r>
                      <a:endParaRPr lang="en-CA" sz="2200" dirty="0">
                        <a:solidFill>
                          <a:schemeClr val="tx1"/>
                        </a:solidFill>
                      </a:endParaRPr>
                    </a:p>
                  </a:txBody>
                  <a:tcPr/>
                </a:tc>
                <a:tc>
                  <a:txBody>
                    <a:bodyPr/>
                    <a:lstStyle/>
                    <a:p>
                      <a:pPr algn="ctr"/>
                      <a:r>
                        <a:rPr lang="en-US" sz="2200" dirty="0">
                          <a:solidFill>
                            <a:schemeClr val="tx1"/>
                          </a:solidFill>
                        </a:rPr>
                        <a:t>DFS</a:t>
                      </a:r>
                      <a:endParaRPr lang="en-CA" sz="2200" dirty="0">
                        <a:solidFill>
                          <a:schemeClr val="tx1"/>
                        </a:solidFill>
                      </a:endParaRPr>
                    </a:p>
                  </a:txBody>
                  <a:tcPr/>
                </a:tc>
                <a:extLst>
                  <a:ext uri="{0D108BD9-81ED-4DB2-BD59-A6C34878D82A}">
                    <a16:rowId xmlns:a16="http://schemas.microsoft.com/office/drawing/2014/main" val="2275231422"/>
                  </a:ext>
                </a:extLst>
              </a:tr>
              <a:tr h="6263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Finds the shortest distance from the starting vertex to all </a:t>
                      </a:r>
                      <a:r>
                        <a:rPr lang="en-US" sz="2000" dirty="0" err="1"/>
                        <a:t>v∈V</a:t>
                      </a:r>
                      <a:r>
                        <a:rPr lang="en-US" sz="2000" dirty="0"/>
                        <a:t>.</a:t>
                      </a:r>
                      <a:endParaRPr lang="en-CA" sz="2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Usually does not give the shortest distance.</a:t>
                      </a:r>
                      <a:endParaRPr lang="en-CA" sz="2000" dirty="0">
                        <a:solidFill>
                          <a:schemeClr val="tx1"/>
                        </a:solidFill>
                      </a:endParaRPr>
                    </a:p>
                  </a:txBody>
                  <a:tcPr/>
                </a:tc>
                <a:extLst>
                  <a:ext uri="{0D108BD9-81ED-4DB2-BD59-A6C34878D82A}">
                    <a16:rowId xmlns:a16="http://schemas.microsoft.com/office/drawing/2014/main" val="1981110793"/>
                  </a:ext>
                </a:extLst>
              </a:tr>
              <a:tr h="6263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Efficient if the target is close to the starting vertex.</a:t>
                      </a:r>
                      <a:endParaRPr lang="en-CA" sz="2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Reaches far away vertices quicker.</a:t>
                      </a:r>
                      <a:endParaRPr lang="en-CA" sz="2000" dirty="0">
                        <a:solidFill>
                          <a:schemeClr val="tx1"/>
                        </a:solidFill>
                      </a:endParaRPr>
                    </a:p>
                  </a:txBody>
                  <a:tcPr/>
                </a:tc>
                <a:extLst>
                  <a:ext uri="{0D108BD9-81ED-4DB2-BD59-A6C34878D82A}">
                    <a16:rowId xmlns:a16="http://schemas.microsoft.com/office/drawing/2014/main" val="789450653"/>
                  </a:ext>
                </a:extLst>
              </a:tr>
              <a:tr h="626387">
                <a:tc>
                  <a:txBody>
                    <a:bodyPr/>
                    <a:lstStyle/>
                    <a:p>
                      <a:pPr algn="l"/>
                      <a:r>
                        <a:rPr lang="en-US" sz="2000" dirty="0">
                          <a:solidFill>
                            <a:schemeClr val="tx1"/>
                          </a:solidFill>
                        </a:rPr>
                        <a:t>More structured</a:t>
                      </a:r>
                      <a:endParaRPr lang="en-CA" sz="2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More useful for solving puzzles than BFS.</a:t>
                      </a:r>
                      <a:endParaRPr lang="en-CA" sz="2000" dirty="0">
                        <a:solidFill>
                          <a:schemeClr val="tx1"/>
                        </a:solidFill>
                      </a:endParaRPr>
                    </a:p>
                  </a:txBody>
                  <a:tcPr/>
                </a:tc>
                <a:extLst>
                  <a:ext uri="{0D108BD9-81ED-4DB2-BD59-A6C34878D82A}">
                    <a16:rowId xmlns:a16="http://schemas.microsoft.com/office/drawing/2014/main" val="4256605243"/>
                  </a:ext>
                </a:extLst>
              </a:tr>
              <a:tr h="626387">
                <a:tc>
                  <a:txBody>
                    <a:bodyPr/>
                    <a:lstStyle/>
                    <a:p>
                      <a:pPr algn="l"/>
                      <a:endParaRPr lang="en-CA" sz="2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rPr>
                        <a:t>Useful for other applications (topological search)</a:t>
                      </a:r>
                      <a:endParaRPr lang="en-CA" sz="2000" dirty="0">
                        <a:solidFill>
                          <a:schemeClr val="tx1"/>
                        </a:solidFill>
                      </a:endParaRPr>
                    </a:p>
                  </a:txBody>
                  <a:tcPr/>
                </a:tc>
                <a:extLst>
                  <a:ext uri="{0D108BD9-81ED-4DB2-BD59-A6C34878D82A}">
                    <a16:rowId xmlns:a16="http://schemas.microsoft.com/office/drawing/2014/main" val="2949955606"/>
                  </a:ext>
                </a:extLst>
              </a:tr>
            </a:tbl>
          </a:graphicData>
        </a:graphic>
      </p:graphicFrame>
    </p:spTree>
    <p:extLst>
      <p:ext uri="{BB962C8B-B14F-4D97-AF65-F5344CB8AC3E}">
        <p14:creationId xmlns:p14="http://schemas.microsoft.com/office/powerpoint/2010/main" val="190175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de-DE" sz="6000" dirty="0">
                <a:latin typeface="Arial" panose="020B0604020202020204" pitchFamily="34" charset="0"/>
                <a:cs typeface="Arial" panose="020B0604020202020204" pitchFamily="34" charset="0"/>
              </a:rPr>
              <a:t>A* algorithm</a:t>
            </a:r>
          </a:p>
        </p:txBody>
      </p:sp>
    </p:spTree>
    <p:extLst>
      <p:ext uri="{BB962C8B-B14F-4D97-AF65-F5344CB8AC3E}">
        <p14:creationId xmlns:p14="http://schemas.microsoft.com/office/powerpoint/2010/main" val="1982406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A* algorithm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We get a graph G = (V,E), a starting vertex and a target vertex.</a:t>
            </a:r>
          </a:p>
          <a:p>
            <a:pPr>
              <a:defRPr/>
            </a:pPr>
            <a:r>
              <a:rPr lang="en-US" sz="2200" u="sng" dirty="0"/>
              <a:t>Goal</a:t>
            </a:r>
            <a:r>
              <a:rPr lang="en-US" sz="2200" dirty="0"/>
              <a:t>: Find a path from start to the target.</a:t>
            </a:r>
          </a:p>
          <a:p>
            <a:pPr>
              <a:defRPr/>
            </a:pPr>
            <a:endParaRPr lang="en-US" sz="2200" dirty="0"/>
          </a:p>
          <a:p>
            <a:pPr>
              <a:defRPr/>
            </a:pPr>
            <a:r>
              <a:rPr lang="en-US" sz="2200" dirty="0"/>
              <a:t>More generally: we can have more than one target.</a:t>
            </a:r>
          </a:p>
          <a:p>
            <a:pPr>
              <a:defRPr/>
            </a:pPr>
            <a:r>
              <a:rPr lang="en-US" sz="2200" u="sng" dirty="0"/>
              <a:t>Goal</a:t>
            </a:r>
            <a:r>
              <a:rPr lang="en-US" sz="2200" dirty="0"/>
              <a:t>: Find a path from start to any target.</a:t>
            </a:r>
          </a:p>
          <a:p>
            <a:pPr>
              <a:defRPr/>
            </a:pPr>
            <a:endParaRPr lang="en-US" sz="2200" dirty="0"/>
          </a:p>
          <a:p>
            <a:pPr>
              <a:defRPr/>
            </a:pPr>
            <a:r>
              <a:rPr lang="en-US" sz="2200" u="sng" dirty="0"/>
              <a:t>Main difference between A* and BFS/DFS</a:t>
            </a:r>
            <a:r>
              <a:rPr lang="en-US" sz="2200" dirty="0"/>
              <a:t>:</a:t>
            </a:r>
          </a:p>
          <a:p>
            <a:pPr>
              <a:defRPr/>
            </a:pPr>
            <a:r>
              <a:rPr lang="en-US" sz="2200" dirty="0"/>
              <a:t>A* uses an estimate about the distance from each node to a target.</a:t>
            </a:r>
          </a:p>
        </p:txBody>
      </p:sp>
    </p:spTree>
    <p:extLst>
      <p:ext uri="{BB962C8B-B14F-4D97-AF65-F5344CB8AC3E}">
        <p14:creationId xmlns:p14="http://schemas.microsoft.com/office/powerpoint/2010/main" val="389744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A* algorithm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marL="342900" indent="-342900">
              <a:buFont typeface="Arial" panose="020B0604020202020204" pitchFamily="34" charset="0"/>
              <a:buChar char="•"/>
              <a:defRPr/>
            </a:pPr>
            <a:r>
              <a:rPr lang="en-US" sz="2200" dirty="0"/>
              <a:t>BFS and DFS perform an </a:t>
            </a:r>
            <a:r>
              <a:rPr lang="en-US" sz="2200" u="sng" dirty="0"/>
              <a:t>uninformed</a:t>
            </a:r>
            <a:r>
              <a:rPr lang="en-US" sz="2200" dirty="0"/>
              <a:t> search.</a:t>
            </a:r>
          </a:p>
          <a:p>
            <a:pPr marL="342900" indent="-342900">
              <a:buFont typeface="Arial" panose="020B0604020202020204" pitchFamily="34" charset="0"/>
              <a:buChar char="•"/>
              <a:defRPr/>
            </a:pPr>
            <a:r>
              <a:rPr lang="en-US" sz="2200" dirty="0"/>
              <a:t>That is, they don’t have a guess about distance to the target.</a:t>
            </a:r>
          </a:p>
          <a:p>
            <a:pPr marL="342900" indent="-342900">
              <a:buFont typeface="Arial" panose="020B0604020202020204" pitchFamily="34" charset="0"/>
              <a:buChar char="•"/>
              <a:defRPr/>
            </a:pPr>
            <a:r>
              <a:rPr lang="en-US" sz="2200" dirty="0"/>
              <a:t>A* - an algorithm that uses estimated distance to the target.</a:t>
            </a:r>
          </a:p>
          <a:p>
            <a:pPr marL="342900" indent="-342900">
              <a:buFont typeface="Arial" panose="020B0604020202020204" pitchFamily="34" charset="0"/>
              <a:buChar char="•"/>
              <a:defRPr/>
            </a:pPr>
            <a:endParaRPr lang="en-US" sz="2200" dirty="0"/>
          </a:p>
          <a:p>
            <a:pPr marL="342900" indent="-342900">
              <a:buFont typeface="Arial" panose="020B0604020202020204" pitchFamily="34" charset="0"/>
              <a:buChar char="•"/>
              <a:defRPr/>
            </a:pPr>
            <a:r>
              <a:rPr lang="en-US" sz="2200" u="sng" dirty="0"/>
              <a:t>Observation</a:t>
            </a:r>
            <a:r>
              <a:rPr lang="en-US" sz="2200" dirty="0"/>
              <a:t>: if for each node v we knew exactly </a:t>
            </a:r>
            <a:r>
              <a:rPr lang="en-US" sz="2200" dirty="0" err="1"/>
              <a:t>dist</a:t>
            </a:r>
            <a:r>
              <a:rPr lang="en-US" sz="2200" dirty="0"/>
              <a:t>(</a:t>
            </a:r>
            <a:r>
              <a:rPr lang="en-US" sz="2200" dirty="0" err="1"/>
              <a:t>v,target</a:t>
            </a:r>
            <a:r>
              <a:rPr lang="en-US" sz="2200" dirty="0"/>
              <a:t>),</a:t>
            </a:r>
            <a:br>
              <a:rPr lang="en-US" sz="2200" dirty="0"/>
            </a:br>
            <a:r>
              <a:rPr lang="en-US" sz="2200" dirty="0"/>
              <a:t>then we could fine the target easily.</a:t>
            </a:r>
          </a:p>
          <a:p>
            <a:pPr marL="342900" indent="-342900">
              <a:buFont typeface="Arial" panose="020B0604020202020204" pitchFamily="34" charset="0"/>
              <a:buChar char="•"/>
              <a:defRPr/>
            </a:pPr>
            <a:r>
              <a:rPr lang="en-US" sz="2200" u="sng" dirty="0"/>
              <a:t>Q</a:t>
            </a:r>
            <a:r>
              <a:rPr lang="en-US" sz="2200" dirty="0"/>
              <a:t>: How?</a:t>
            </a:r>
          </a:p>
          <a:p>
            <a:pPr marL="342900" indent="-342900">
              <a:buFont typeface="Arial" panose="020B0604020202020204" pitchFamily="34" charset="0"/>
              <a:buChar char="•"/>
              <a:defRPr/>
            </a:pPr>
            <a:r>
              <a:rPr lang="en-US" sz="2200" u="sng" dirty="0"/>
              <a:t>A</a:t>
            </a:r>
            <a:r>
              <a:rPr lang="en-US" sz="2200" dirty="0"/>
              <a:t>: If </a:t>
            </a:r>
            <a:r>
              <a:rPr lang="en-US" sz="2200" dirty="0" err="1"/>
              <a:t>dist</a:t>
            </a:r>
            <a:r>
              <a:rPr lang="en-US" sz="2200" dirty="0"/>
              <a:t>(current, target) = 10, then one of the neighbors of current has </a:t>
            </a:r>
            <a:r>
              <a:rPr lang="en-US" sz="2200" dirty="0" err="1"/>
              <a:t>dist</a:t>
            </a:r>
            <a:r>
              <a:rPr lang="en-US" sz="2200" dirty="0"/>
              <a:t>(</a:t>
            </a:r>
            <a:r>
              <a:rPr lang="en-US" sz="2200" dirty="0" err="1"/>
              <a:t>neighbour</a:t>
            </a:r>
            <a:r>
              <a:rPr lang="en-US" sz="2200" dirty="0"/>
              <a:t>, target) = 9.</a:t>
            </a:r>
          </a:p>
          <a:p>
            <a:pPr marL="342900" indent="-342900">
              <a:buFont typeface="Arial" panose="020B0604020202020204" pitchFamily="34" charset="0"/>
              <a:buChar char="•"/>
              <a:defRPr/>
            </a:pPr>
            <a:r>
              <a:rPr lang="en-US" sz="2200" dirty="0"/>
              <a:t>Move to that </a:t>
            </a:r>
            <a:r>
              <a:rPr lang="en-US" sz="2200" dirty="0" err="1"/>
              <a:t>neighbour</a:t>
            </a:r>
            <a:r>
              <a:rPr lang="en-US" sz="2200" dirty="0"/>
              <a:t>, and now look for a vertex with </a:t>
            </a:r>
            <a:r>
              <a:rPr lang="en-US" sz="2200" dirty="0" err="1"/>
              <a:t>dist</a:t>
            </a:r>
            <a:r>
              <a:rPr lang="en-US" sz="2200" dirty="0"/>
              <a:t>=8.</a:t>
            </a:r>
          </a:p>
        </p:txBody>
      </p:sp>
    </p:spTree>
    <p:extLst>
      <p:ext uri="{BB962C8B-B14F-4D97-AF65-F5344CB8AC3E}">
        <p14:creationId xmlns:p14="http://schemas.microsoft.com/office/powerpoint/2010/main" val="412670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A* algorithm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marL="342900" indent="-342900">
              <a:buFont typeface="Arial" panose="020B0604020202020204" pitchFamily="34" charset="0"/>
              <a:buChar char="•"/>
              <a:defRPr/>
            </a:pPr>
            <a:r>
              <a:rPr lang="en-US" sz="2200" dirty="0"/>
              <a:t>A* - an algorithm that uses estimated distance to a target.</a:t>
            </a:r>
          </a:p>
          <a:p>
            <a:pPr marL="342900" indent="-342900">
              <a:buFont typeface="Arial" panose="020B0604020202020204" pitchFamily="34" charset="0"/>
              <a:buChar char="•"/>
              <a:defRPr/>
            </a:pPr>
            <a:r>
              <a:rPr lang="en-US" sz="2200" u="sng" dirty="0"/>
              <a:t>Fact</a:t>
            </a:r>
            <a:r>
              <a:rPr lang="en-US" sz="2200" dirty="0"/>
              <a:t>: even if we don’t know the distance exactly, A* can find a target faster than BFS/DFS.</a:t>
            </a:r>
          </a:p>
          <a:p>
            <a:pPr marL="342900" indent="-342900">
              <a:buFont typeface="Arial" panose="020B0604020202020204" pitchFamily="34" charset="0"/>
              <a:buChar char="•"/>
              <a:defRPr/>
            </a:pPr>
            <a:endParaRPr lang="en-US" sz="2200" dirty="0"/>
          </a:p>
          <a:p>
            <a:pPr marL="342900" indent="-342900">
              <a:buFont typeface="Arial" panose="020B0604020202020204" pitchFamily="34" charset="0"/>
              <a:buChar char="•"/>
              <a:defRPr/>
            </a:pPr>
            <a:r>
              <a:rPr lang="en-US" sz="2200" dirty="0"/>
              <a:t>Let’s look at the A* algorithm.</a:t>
            </a:r>
          </a:p>
        </p:txBody>
      </p:sp>
    </p:spTree>
    <p:extLst>
      <p:ext uri="{BB962C8B-B14F-4D97-AF65-F5344CB8AC3E}">
        <p14:creationId xmlns:p14="http://schemas.microsoft.com/office/powerpoint/2010/main" val="403105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A* algorithm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t>Input</a:t>
            </a:r>
            <a:r>
              <a:rPr lang="en-US" sz="2200" dirty="0"/>
              <a:t>:</a:t>
            </a:r>
          </a:p>
          <a:p>
            <a:pPr marL="342900" indent="-342900">
              <a:buFont typeface="Wingdings" panose="05000000000000000000" pitchFamily="2" charset="2"/>
              <a:buChar char="Ø"/>
              <a:defRPr/>
            </a:pPr>
            <a:r>
              <a:rPr lang="en-US" sz="2200" dirty="0"/>
              <a:t>Graph G = (V,E),</a:t>
            </a:r>
          </a:p>
          <a:p>
            <a:pPr marL="342900" indent="-342900">
              <a:buFont typeface="Wingdings" panose="05000000000000000000" pitchFamily="2" charset="2"/>
              <a:buChar char="Ø"/>
              <a:defRPr/>
            </a:pPr>
            <a:r>
              <a:rPr lang="en-US" sz="2200" dirty="0"/>
              <a:t>a starting node, a target node, </a:t>
            </a:r>
          </a:p>
          <a:p>
            <a:pPr marL="342900" indent="-342900">
              <a:buFont typeface="Wingdings" panose="05000000000000000000" pitchFamily="2" charset="2"/>
              <a:buChar char="Ø"/>
              <a:defRPr/>
            </a:pPr>
            <a:r>
              <a:rPr lang="en-US" sz="2200" dirty="0"/>
              <a:t>h(v) – estimated distance from v to target for every node </a:t>
            </a:r>
            <a:r>
              <a:rPr lang="en-US" sz="2200" dirty="0" err="1"/>
              <a:t>v.h</a:t>
            </a:r>
            <a:endParaRPr lang="en-US" sz="2200" dirty="0"/>
          </a:p>
          <a:p>
            <a:pPr marL="342900" indent="-342900">
              <a:buFont typeface="Wingdings" panose="05000000000000000000" pitchFamily="2" charset="2"/>
              <a:buChar char="Ø"/>
              <a:defRPr/>
            </a:pPr>
            <a:r>
              <a:rPr lang="en-US" sz="2200" dirty="0"/>
              <a:t>h stands for heuristic</a:t>
            </a:r>
          </a:p>
          <a:p>
            <a:pPr>
              <a:defRPr/>
            </a:pPr>
            <a:endParaRPr lang="en-US" sz="2200" dirty="0"/>
          </a:p>
          <a:p>
            <a:pPr>
              <a:defRPr/>
            </a:pPr>
            <a:r>
              <a:rPr lang="en-US" sz="2200" u="sng" dirty="0"/>
              <a:t>Goal</a:t>
            </a:r>
            <a:r>
              <a:rPr lang="en-US" sz="2200" dirty="0"/>
              <a:t>: find a path from start to target</a:t>
            </a:r>
          </a:p>
        </p:txBody>
      </p:sp>
    </p:spTree>
    <p:extLst>
      <p:ext uri="{BB962C8B-B14F-4D97-AF65-F5344CB8AC3E}">
        <p14:creationId xmlns:p14="http://schemas.microsoft.com/office/powerpoint/2010/main" val="424036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A*</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spcAft>
                <a:spcPts val="800"/>
              </a:spcAft>
              <a:defRPr/>
            </a:pPr>
            <a:r>
              <a:rPr lang="en-US" sz="1800" u="sng" dirty="0"/>
              <a:t>A* (Node start, Node target)</a:t>
            </a:r>
            <a:r>
              <a:rPr lang="en-US" sz="1800" dirty="0"/>
              <a:t>:</a:t>
            </a:r>
          </a:p>
          <a:p>
            <a:pPr>
              <a:spcAft>
                <a:spcPts val="800"/>
              </a:spcAft>
              <a:defRPr/>
            </a:pPr>
            <a:r>
              <a:rPr lang="en-US" sz="1800" dirty="0"/>
              <a:t>For each node define:</a:t>
            </a:r>
          </a:p>
          <a:p>
            <a:pPr marL="285750" indent="-285750">
              <a:spcAft>
                <a:spcPts val="800"/>
              </a:spcAft>
              <a:buFont typeface="Wingdings" panose="05000000000000000000" pitchFamily="2" charset="2"/>
              <a:buChar char="Ø"/>
              <a:defRPr/>
            </a:pPr>
            <a:r>
              <a:rPr lang="en-US" sz="1800" dirty="0"/>
              <a:t>g(v) - distance travelled from start to v</a:t>
            </a:r>
          </a:p>
          <a:p>
            <a:pPr marL="285750" indent="-285750">
              <a:spcAft>
                <a:spcPts val="800"/>
              </a:spcAft>
              <a:buFont typeface="Wingdings" panose="05000000000000000000" pitchFamily="2" charset="2"/>
              <a:buChar char="Ø"/>
              <a:defRPr/>
            </a:pPr>
            <a:r>
              <a:rPr lang="en-US" sz="1800" dirty="0"/>
              <a:t>h(v) – estimated distance from v to target - heuristic</a:t>
            </a:r>
          </a:p>
          <a:p>
            <a:pPr marL="285750" indent="-285750">
              <a:spcAft>
                <a:spcPts val="800"/>
              </a:spcAft>
              <a:buFont typeface="Wingdings" panose="05000000000000000000" pitchFamily="2" charset="2"/>
              <a:buChar char="Ø"/>
              <a:defRPr/>
            </a:pPr>
            <a:r>
              <a:rPr lang="en-US" sz="1800" dirty="0"/>
              <a:t>f(v) = g(v) + h(v)</a:t>
            </a:r>
            <a:br>
              <a:rPr lang="en-US" sz="1800" dirty="0"/>
            </a:br>
            <a:endParaRPr lang="en-US" sz="1800" dirty="0"/>
          </a:p>
          <a:p>
            <a:pPr>
              <a:spcAft>
                <a:spcPts val="800"/>
              </a:spcAft>
              <a:defRPr/>
            </a:pPr>
            <a:r>
              <a:rPr lang="en-US" sz="1800" dirty="0"/>
              <a:t>Let </a:t>
            </a:r>
            <a:r>
              <a:rPr lang="en-US" sz="1800" u="sng" dirty="0" err="1"/>
              <a:t>OpenQueue</a:t>
            </a:r>
            <a:r>
              <a:rPr lang="en-US" sz="1800" dirty="0"/>
              <a:t> be a Priority Queue ordering vertices by f(v), min goes out first</a:t>
            </a:r>
          </a:p>
          <a:p>
            <a:pPr marL="285750" indent="-285750">
              <a:spcAft>
                <a:spcPts val="800"/>
              </a:spcAft>
              <a:buFont typeface="Arial" panose="020B0604020202020204" pitchFamily="34" charset="0"/>
              <a:buChar char="•"/>
              <a:defRPr/>
            </a:pPr>
            <a:r>
              <a:rPr lang="en-US" sz="1800" dirty="0"/>
              <a:t>Will be used to hold nodes that are currently processed</a:t>
            </a:r>
          </a:p>
          <a:p>
            <a:pPr>
              <a:spcAft>
                <a:spcPts val="800"/>
              </a:spcAft>
              <a:defRPr/>
            </a:pPr>
            <a:r>
              <a:rPr lang="en-US" sz="1800" dirty="0"/>
              <a:t>Let </a:t>
            </a:r>
            <a:r>
              <a:rPr lang="en-US" sz="1800" u="sng" dirty="0" err="1"/>
              <a:t>ClosedSet</a:t>
            </a:r>
            <a:r>
              <a:rPr lang="en-US" sz="1800" dirty="0"/>
              <a:t> be a Set </a:t>
            </a:r>
          </a:p>
          <a:p>
            <a:pPr marL="285750" indent="-285750">
              <a:spcAft>
                <a:spcPts val="800"/>
              </a:spcAft>
              <a:buFont typeface="Arial" panose="020B0604020202020204" pitchFamily="34" charset="0"/>
              <a:buChar char="•"/>
              <a:defRPr/>
            </a:pPr>
            <a:r>
              <a:rPr lang="en-US" sz="1800" dirty="0"/>
              <a:t>Will be used to hold nodes that have already been processed</a:t>
            </a:r>
          </a:p>
          <a:p>
            <a:pPr marL="285750" indent="-285750">
              <a:spcAft>
                <a:spcPts val="800"/>
              </a:spcAft>
              <a:buFont typeface="Arial" panose="020B0604020202020204" pitchFamily="34" charset="0"/>
              <a:buChar char="•"/>
              <a:defRPr/>
            </a:pPr>
            <a:r>
              <a:rPr lang="en-US" sz="1800" dirty="0"/>
              <a:t>Probably implemented using HashSet.</a:t>
            </a:r>
          </a:p>
          <a:p>
            <a:pPr marL="285750" indent="-285750">
              <a:spcAft>
                <a:spcPts val="800"/>
              </a:spcAft>
              <a:buFont typeface="Arial" panose="020B0604020202020204" pitchFamily="34" charset="0"/>
              <a:buChar char="•"/>
              <a:defRPr/>
            </a:pPr>
            <a:r>
              <a:rPr lang="en-US" sz="1800" dirty="0"/>
              <a:t>We’ll discuss Sets and </a:t>
            </a:r>
            <a:r>
              <a:rPr lang="en-US" sz="1800" dirty="0" err="1"/>
              <a:t>HashSets</a:t>
            </a:r>
            <a:r>
              <a:rPr lang="en-US" sz="1800" dirty="0"/>
              <a:t> in a bit.</a:t>
            </a:r>
          </a:p>
          <a:p>
            <a:pPr marL="285750" indent="-285750">
              <a:spcAft>
                <a:spcPts val="800"/>
              </a:spcAft>
              <a:buFont typeface="Arial" panose="020B0604020202020204" pitchFamily="34" charset="0"/>
              <a:buChar char="•"/>
              <a:defRPr/>
            </a:pPr>
            <a:r>
              <a:rPr lang="en-US" sz="1800" dirty="0"/>
              <a:t>For now, </a:t>
            </a:r>
            <a:r>
              <a:rPr lang="en-US" sz="1800" u="sng" dirty="0" err="1"/>
              <a:t>ClosedSet</a:t>
            </a:r>
            <a:r>
              <a:rPr lang="en-US" sz="1800" dirty="0"/>
              <a:t> is just a Set, supporting the operations: insert, remove, find</a:t>
            </a:r>
          </a:p>
          <a:p>
            <a:pPr>
              <a:spcAft>
                <a:spcPts val="800"/>
              </a:spcAft>
              <a:defRPr/>
            </a:pPr>
            <a:endParaRPr lang="en-US" sz="1800" dirty="0"/>
          </a:p>
        </p:txBody>
      </p:sp>
    </p:spTree>
    <p:extLst>
      <p:ext uri="{BB962C8B-B14F-4D97-AF65-F5344CB8AC3E}">
        <p14:creationId xmlns:p14="http://schemas.microsoft.com/office/powerpoint/2010/main" val="7244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A* (Node start, Node target)</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marL="342900" indent="-342900">
              <a:spcAft>
                <a:spcPts val="400"/>
              </a:spcAft>
              <a:buFont typeface="+mj-lt"/>
              <a:buAutoNum type="arabicPeriod"/>
              <a:defRPr/>
            </a:pPr>
            <a:r>
              <a:rPr lang="en-US" sz="1900" dirty="0" err="1">
                <a:latin typeface="Albany"/>
                <a:cs typeface="Aharoni" panose="02010803020104030203" pitchFamily="2" charset="-79"/>
              </a:rPr>
              <a:t>OpenQueue.add</a:t>
            </a:r>
            <a:r>
              <a:rPr lang="en-US" sz="1900" dirty="0">
                <a:latin typeface="Albany"/>
                <a:cs typeface="Aharoni" panose="02010803020104030203" pitchFamily="2" charset="-79"/>
              </a:rPr>
              <a:t>(start)</a:t>
            </a:r>
          </a:p>
          <a:p>
            <a:pPr marL="342900" indent="-342900">
              <a:spcAft>
                <a:spcPts val="400"/>
              </a:spcAft>
              <a:buFont typeface="+mj-lt"/>
              <a:buAutoNum type="arabicPeriod"/>
              <a:defRPr/>
            </a:pPr>
            <a:r>
              <a:rPr lang="en-US" sz="1900" dirty="0">
                <a:latin typeface="Albany"/>
                <a:cs typeface="Aharoni" panose="02010803020104030203" pitchFamily="2" charset="-79"/>
              </a:rPr>
              <a:t>while (</a:t>
            </a:r>
            <a:r>
              <a:rPr lang="en-US" sz="1900" dirty="0" err="1">
                <a:latin typeface="Albany"/>
                <a:cs typeface="Aharoni" panose="02010803020104030203" pitchFamily="2" charset="-79"/>
              </a:rPr>
              <a:t>OpenQueue</a:t>
            </a:r>
            <a:r>
              <a:rPr lang="en-US" sz="1900" dirty="0">
                <a:latin typeface="Albany"/>
                <a:cs typeface="Aharoni" panose="02010803020104030203" pitchFamily="2" charset="-79"/>
              </a:rPr>
              <a:t> is not empty)</a:t>
            </a:r>
          </a:p>
          <a:p>
            <a:pPr lvl="1" indent="0">
              <a:spcAft>
                <a:spcPts val="400"/>
              </a:spcAft>
              <a:buNone/>
              <a:defRPr/>
            </a:pPr>
            <a:r>
              <a:rPr lang="en-US" sz="1900" dirty="0">
                <a:latin typeface="Albany"/>
                <a:cs typeface="Aharoni" panose="02010803020104030203" pitchFamily="2" charset="-79"/>
              </a:rPr>
              <a:t>2.1 v = </a:t>
            </a:r>
            <a:r>
              <a:rPr lang="en-US" sz="1900" dirty="0" err="1">
                <a:latin typeface="Albany"/>
                <a:cs typeface="Aharoni" panose="02010803020104030203" pitchFamily="2" charset="-79"/>
              </a:rPr>
              <a:t>OpenQueue.getMin</a:t>
            </a:r>
            <a:r>
              <a:rPr lang="en-US" sz="1900" dirty="0">
                <a:latin typeface="Albany"/>
                <a:cs typeface="Aharoni" panose="02010803020104030203" pitchFamily="2" charset="-79"/>
              </a:rPr>
              <a:t>()  -- // min w.r.t f(v) takes O(1) time</a:t>
            </a:r>
          </a:p>
          <a:p>
            <a:pPr lvl="1" indent="0">
              <a:spcAft>
                <a:spcPts val="400"/>
              </a:spcAft>
              <a:buNone/>
              <a:defRPr/>
            </a:pPr>
            <a:r>
              <a:rPr lang="en-US" sz="1900" dirty="0">
                <a:latin typeface="Albany"/>
                <a:cs typeface="Aharoni" panose="02010803020104030203" pitchFamily="2" charset="-79"/>
              </a:rPr>
              <a:t>2.2 for each </a:t>
            </a:r>
            <a:r>
              <a:rPr lang="en-US" sz="1900" dirty="0" err="1">
                <a:latin typeface="Albany"/>
                <a:cs typeface="Aharoni" panose="02010803020104030203" pitchFamily="2" charset="-79"/>
              </a:rPr>
              <a:t>u∈v.neighbours</a:t>
            </a:r>
            <a:r>
              <a:rPr lang="en-US" sz="1900" dirty="0">
                <a:latin typeface="Albany"/>
                <a:cs typeface="Aharoni" panose="02010803020104030203" pitchFamily="2" charset="-79"/>
              </a:rPr>
              <a:t>() do</a:t>
            </a:r>
          </a:p>
          <a:p>
            <a:pPr lvl="2" indent="0">
              <a:spcAft>
                <a:spcPts val="400"/>
              </a:spcAft>
              <a:buNone/>
              <a:defRPr/>
            </a:pPr>
            <a:r>
              <a:rPr lang="en-US" sz="1900" dirty="0">
                <a:latin typeface="Albany"/>
                <a:cs typeface="Aharoni" panose="02010803020104030203" pitchFamily="2" charset="-79"/>
              </a:rPr>
              <a:t>2.2.1 if u is a target</a:t>
            </a:r>
          </a:p>
          <a:p>
            <a:pPr lvl="3" indent="0">
              <a:spcAft>
                <a:spcPts val="400"/>
              </a:spcAft>
              <a:buNone/>
              <a:defRPr/>
            </a:pPr>
            <a:r>
              <a:rPr lang="en-US" sz="1900" dirty="0">
                <a:latin typeface="Albany"/>
                <a:cs typeface="Aharoni" panose="02010803020104030203" pitchFamily="2" charset="-79"/>
              </a:rPr>
              <a:t>Set g(u) = g(v) + 1, set </a:t>
            </a:r>
            <a:r>
              <a:rPr lang="en-US" sz="1900" dirty="0" err="1">
                <a:latin typeface="Albany"/>
                <a:cs typeface="Aharoni" panose="02010803020104030203" pitchFamily="2" charset="-79"/>
              </a:rPr>
              <a:t>u.parent</a:t>
            </a:r>
            <a:r>
              <a:rPr lang="en-US" sz="1900" dirty="0">
                <a:latin typeface="Albany"/>
                <a:cs typeface="Aharoni" panose="02010803020104030203" pitchFamily="2" charset="-79"/>
              </a:rPr>
              <a:t> = v</a:t>
            </a:r>
          </a:p>
          <a:p>
            <a:pPr lvl="3" indent="0">
              <a:spcAft>
                <a:spcPts val="400"/>
              </a:spcAft>
              <a:buNone/>
              <a:defRPr/>
            </a:pPr>
            <a:r>
              <a:rPr lang="en-US" sz="1900" dirty="0">
                <a:latin typeface="Albany"/>
                <a:cs typeface="Aharoni" panose="02010803020104030203" pitchFamily="2" charset="-79"/>
              </a:rPr>
              <a:t>Return u</a:t>
            </a:r>
          </a:p>
          <a:p>
            <a:pPr lvl="2" indent="0">
              <a:spcAft>
                <a:spcPts val="400"/>
              </a:spcAft>
              <a:buNone/>
              <a:defRPr/>
            </a:pPr>
            <a:r>
              <a:rPr lang="en-US" sz="1900" dirty="0">
                <a:latin typeface="Albany"/>
                <a:cs typeface="Aharoni" panose="02010803020104030203" pitchFamily="2" charset="-79"/>
              </a:rPr>
              <a:t>2.2.2 Otherwise:		</a:t>
            </a:r>
          </a:p>
          <a:p>
            <a:pPr lvl="3" indent="0">
              <a:spcAft>
                <a:spcPts val="400"/>
              </a:spcAft>
              <a:buNone/>
              <a:defRPr/>
            </a:pPr>
            <a:r>
              <a:rPr lang="en-US" sz="1900" dirty="0">
                <a:latin typeface="Albany"/>
                <a:cs typeface="Aharoni" panose="02010803020104030203" pitchFamily="2" charset="-79"/>
              </a:rPr>
              <a:t>If u is already in </a:t>
            </a:r>
            <a:r>
              <a:rPr lang="en-US" sz="1900" dirty="0" err="1">
                <a:latin typeface="Albany"/>
                <a:cs typeface="Aharoni" panose="02010803020104030203" pitchFamily="2" charset="-79"/>
              </a:rPr>
              <a:t>OpenQueue</a:t>
            </a:r>
            <a:r>
              <a:rPr lang="en-US" sz="1900" dirty="0">
                <a:latin typeface="Albany"/>
                <a:cs typeface="Aharoni" panose="02010803020104030203" pitchFamily="2" charset="-79"/>
              </a:rPr>
              <a:t> </a:t>
            </a:r>
            <a:r>
              <a:rPr lang="en-US" sz="1900" i="1" dirty="0">
                <a:latin typeface="Albany"/>
                <a:cs typeface="Aharoni" panose="02010803020104030203" pitchFamily="2" charset="-79"/>
              </a:rPr>
              <a:t>with a higher f(u)</a:t>
            </a:r>
            <a:r>
              <a:rPr lang="en-US" sz="1900" dirty="0">
                <a:latin typeface="Albany"/>
                <a:cs typeface="Aharoni" panose="02010803020104030203" pitchFamily="2" charset="-79"/>
              </a:rPr>
              <a:t>, then update f(u)</a:t>
            </a:r>
          </a:p>
          <a:p>
            <a:pPr lvl="3" indent="0">
              <a:spcAft>
                <a:spcPts val="400"/>
              </a:spcAft>
              <a:buNone/>
              <a:defRPr/>
            </a:pPr>
            <a:r>
              <a:rPr lang="en-US" sz="1900" dirty="0">
                <a:latin typeface="Albany"/>
                <a:cs typeface="Aharoni" panose="02010803020104030203" pitchFamily="2" charset="-79"/>
              </a:rPr>
              <a:t>Else if u is in the </a:t>
            </a:r>
            <a:r>
              <a:rPr lang="en-US" sz="1900" dirty="0" err="1">
                <a:latin typeface="Albany"/>
                <a:cs typeface="Aharoni" panose="02010803020104030203" pitchFamily="2" charset="-79"/>
              </a:rPr>
              <a:t>ClosedSet</a:t>
            </a:r>
            <a:r>
              <a:rPr lang="en-US" sz="1900" dirty="0">
                <a:latin typeface="Albany"/>
                <a:cs typeface="Aharoni" panose="02010803020104030203" pitchFamily="2" charset="-79"/>
              </a:rPr>
              <a:t> </a:t>
            </a:r>
            <a:r>
              <a:rPr lang="en-US" sz="1900" i="1" dirty="0">
                <a:latin typeface="Albany"/>
                <a:cs typeface="Aharoni" panose="02010803020104030203" pitchFamily="2" charset="-79"/>
              </a:rPr>
              <a:t>with a higher f(u)</a:t>
            </a:r>
            <a:r>
              <a:rPr lang="en-US" sz="1900" dirty="0">
                <a:latin typeface="Albany"/>
                <a:cs typeface="Aharoni" panose="02010803020104030203" pitchFamily="2" charset="-79"/>
              </a:rPr>
              <a:t>, </a:t>
            </a:r>
            <a:r>
              <a:rPr lang="en-US" sz="1900" i="1" dirty="0">
                <a:latin typeface="Albany"/>
                <a:cs typeface="Aharoni" panose="02010803020104030203" pitchFamily="2" charset="-79"/>
              </a:rPr>
              <a:t>then update f(u)</a:t>
            </a:r>
            <a:r>
              <a:rPr lang="en-US" sz="1900" dirty="0">
                <a:latin typeface="Albany"/>
                <a:cs typeface="Aharoni" panose="02010803020104030203" pitchFamily="2" charset="-79"/>
              </a:rPr>
              <a:t> and move it to </a:t>
            </a:r>
            <a:r>
              <a:rPr lang="en-US" sz="1900" dirty="0" err="1">
                <a:latin typeface="Albany"/>
                <a:cs typeface="Aharoni" panose="02010803020104030203" pitchFamily="2" charset="-79"/>
              </a:rPr>
              <a:t>OpenQueue</a:t>
            </a:r>
            <a:endParaRPr lang="en-US" sz="1900" dirty="0">
              <a:latin typeface="Albany"/>
              <a:cs typeface="Aharoni" panose="02010803020104030203" pitchFamily="2" charset="-79"/>
            </a:endParaRPr>
          </a:p>
          <a:p>
            <a:pPr lvl="3" indent="0">
              <a:spcAft>
                <a:spcPts val="400"/>
              </a:spcAft>
              <a:buNone/>
              <a:defRPr/>
            </a:pPr>
            <a:r>
              <a:rPr lang="en-US" sz="1900" dirty="0">
                <a:latin typeface="Albany"/>
                <a:cs typeface="Aharoni" panose="02010803020104030203" pitchFamily="2" charset="-79"/>
              </a:rPr>
              <a:t>Otherwise add u to </a:t>
            </a:r>
            <a:r>
              <a:rPr lang="en-US" sz="1900" dirty="0" err="1">
                <a:latin typeface="Albany"/>
                <a:cs typeface="Aharoni" panose="02010803020104030203" pitchFamily="2" charset="-79"/>
              </a:rPr>
              <a:t>OpenQueue</a:t>
            </a:r>
            <a:endParaRPr lang="en-US" sz="1900" dirty="0">
              <a:latin typeface="Albany"/>
              <a:cs typeface="Aharoni" panose="02010803020104030203" pitchFamily="2" charset="-79"/>
            </a:endParaRPr>
          </a:p>
          <a:p>
            <a:pPr lvl="2" indent="0">
              <a:spcAft>
                <a:spcPts val="400"/>
              </a:spcAft>
              <a:buNone/>
              <a:defRPr/>
            </a:pPr>
            <a:r>
              <a:rPr lang="en-US" sz="1900" dirty="0">
                <a:latin typeface="Albany"/>
                <a:cs typeface="Aharoni" panose="02010803020104030203" pitchFamily="2" charset="-79"/>
              </a:rPr>
              <a:t>2.2.3 In all three cases in 2.2.2 set </a:t>
            </a:r>
            <a:r>
              <a:rPr lang="en-US" sz="1900" dirty="0" err="1">
                <a:latin typeface="Albany"/>
                <a:cs typeface="Aharoni" panose="02010803020104030203" pitchFamily="2" charset="-79"/>
              </a:rPr>
              <a:t>u.parent</a:t>
            </a:r>
            <a:r>
              <a:rPr lang="en-US" sz="1900" dirty="0">
                <a:latin typeface="Albany"/>
                <a:cs typeface="Aharoni" panose="02010803020104030203" pitchFamily="2" charset="-79"/>
              </a:rPr>
              <a:t> = v</a:t>
            </a:r>
          </a:p>
          <a:p>
            <a:pPr lvl="1" indent="0">
              <a:spcAft>
                <a:spcPts val="400"/>
              </a:spcAft>
              <a:buNone/>
              <a:defRPr/>
            </a:pPr>
            <a:r>
              <a:rPr lang="en-US" sz="1900" dirty="0">
                <a:latin typeface="Albany"/>
                <a:cs typeface="Aharoni" panose="02010803020104030203" pitchFamily="2" charset="-79"/>
              </a:rPr>
              <a:t>2.3 Move v to </a:t>
            </a:r>
            <a:r>
              <a:rPr lang="en-US" sz="1900" dirty="0" err="1">
                <a:latin typeface="Albany"/>
                <a:cs typeface="Aharoni" panose="02010803020104030203" pitchFamily="2" charset="-79"/>
              </a:rPr>
              <a:t>ClosedSet</a:t>
            </a:r>
            <a:endParaRPr lang="en-US" sz="1900" dirty="0">
              <a:latin typeface="Albany"/>
              <a:cs typeface="Aharoni" panose="02010803020104030203" pitchFamily="2" charset="-79"/>
            </a:endParaRPr>
          </a:p>
          <a:p>
            <a:pPr lvl="2" indent="0">
              <a:spcAft>
                <a:spcPts val="400"/>
              </a:spcAft>
              <a:buNone/>
              <a:defRPr/>
            </a:pPr>
            <a:endParaRPr lang="en-US" sz="1900" dirty="0">
              <a:latin typeface="Albany"/>
              <a:cs typeface="Aharoni" panose="02010803020104030203" pitchFamily="2" charset="-79"/>
            </a:endParaRPr>
          </a:p>
          <a:p>
            <a:pPr marL="342900" indent="-342900">
              <a:spcAft>
                <a:spcPts val="400"/>
              </a:spcAft>
              <a:buFont typeface="+mj-lt"/>
              <a:buAutoNum type="arabicPeriod"/>
              <a:defRPr/>
            </a:pPr>
            <a:endParaRPr lang="en-US" sz="1900" dirty="0">
              <a:latin typeface="Albany"/>
              <a:cs typeface="Aharoni" panose="02010803020104030203" pitchFamily="2" charset="-79"/>
            </a:endParaRPr>
          </a:p>
        </p:txBody>
      </p:sp>
      <p:sp>
        <p:nvSpPr>
          <p:cNvPr id="4" name="Rectangle 3">
            <a:extLst>
              <a:ext uri="{FF2B5EF4-FFF2-40B4-BE49-F238E27FC236}">
                <a16:creationId xmlns:a16="http://schemas.microsoft.com/office/drawing/2014/main" id="{E6F571BE-708E-4E2E-8146-36851AA3EC71}"/>
              </a:ext>
            </a:extLst>
          </p:cNvPr>
          <p:cNvSpPr>
            <a:spLocks noChangeArrowheads="1"/>
          </p:cNvSpPr>
          <p:nvPr/>
        </p:nvSpPr>
        <p:spPr bwMode="auto">
          <a:xfrm>
            <a:off x="5065289" y="2967343"/>
            <a:ext cx="4800560" cy="699786"/>
          </a:xfrm>
          <a:prstGeom prst="rect">
            <a:avLst/>
          </a:prstGeom>
          <a:solidFill>
            <a:srgbClr val="F8CBAD"/>
          </a:solidFill>
          <a:ln w="12600" cap="flat">
            <a:solidFill>
              <a:srgbClr val="43729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SzPct val="45000"/>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000" dirty="0"/>
              <a:t>If </a:t>
            </a:r>
            <a:r>
              <a:rPr lang="en-US" altLang="en-US" sz="2000" i="1" dirty="0"/>
              <a:t>h(v)=0</a:t>
            </a:r>
            <a:r>
              <a:rPr lang="en-US" altLang="en-US" sz="2000" dirty="0"/>
              <a:t> for all v with min-</a:t>
            </a:r>
            <a:r>
              <a:rPr lang="en-US" altLang="en-US" sz="2000" dirty="0" err="1"/>
              <a:t>PriorityQueue</a:t>
            </a:r>
            <a:r>
              <a:rPr lang="en-US" altLang="en-US" sz="2000" dirty="0"/>
              <a:t>,</a:t>
            </a:r>
          </a:p>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000" dirty="0"/>
              <a:t>we get the </a:t>
            </a:r>
            <a:r>
              <a:rPr lang="en-US" altLang="en-US" sz="2000" b="1" dirty="0">
                <a:solidFill>
                  <a:srgbClr val="AE1281"/>
                </a:solidFill>
              </a:rPr>
              <a:t>BFS</a:t>
            </a:r>
            <a:r>
              <a:rPr lang="en-US" altLang="en-US" sz="2000" dirty="0"/>
              <a:t> algorithm</a:t>
            </a:r>
          </a:p>
        </p:txBody>
      </p:sp>
      <p:sp>
        <p:nvSpPr>
          <p:cNvPr id="5" name="Rectangle 4">
            <a:extLst>
              <a:ext uri="{FF2B5EF4-FFF2-40B4-BE49-F238E27FC236}">
                <a16:creationId xmlns:a16="http://schemas.microsoft.com/office/drawing/2014/main" id="{CDEAFF88-D000-406C-96C4-315D3E6C898E}"/>
              </a:ext>
            </a:extLst>
          </p:cNvPr>
          <p:cNvSpPr>
            <a:spLocks noChangeArrowheads="1"/>
          </p:cNvSpPr>
          <p:nvPr/>
        </p:nvSpPr>
        <p:spPr bwMode="auto">
          <a:xfrm>
            <a:off x="4644144" y="1887827"/>
            <a:ext cx="5221705" cy="699786"/>
          </a:xfrm>
          <a:prstGeom prst="rect">
            <a:avLst/>
          </a:prstGeom>
          <a:solidFill>
            <a:srgbClr val="F8CBAD"/>
          </a:solidFill>
          <a:ln w="12600" cap="flat">
            <a:solidFill>
              <a:srgbClr val="43729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dirty="0"/>
              <a:t>If </a:t>
            </a:r>
            <a:r>
              <a:rPr lang="en-US" altLang="en-US" i="1" dirty="0"/>
              <a:t>h(v)=0</a:t>
            </a:r>
            <a:r>
              <a:rPr lang="en-US" altLang="en-US" dirty="0"/>
              <a:t> for all v, and we use max-</a:t>
            </a:r>
            <a:r>
              <a:rPr lang="en-US" altLang="en-US" dirty="0" err="1"/>
              <a:t>PriorityQueue</a:t>
            </a:r>
            <a:r>
              <a:rPr lang="en-US" altLang="en-US" dirty="0"/>
              <a:t>,</a:t>
            </a:r>
          </a:p>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dirty="0"/>
              <a:t>we get the </a:t>
            </a:r>
            <a:r>
              <a:rPr lang="en-US" altLang="en-US" b="1" dirty="0">
                <a:solidFill>
                  <a:srgbClr val="AE1281"/>
                </a:solidFill>
              </a:rPr>
              <a:t>DFS</a:t>
            </a:r>
            <a:r>
              <a:rPr lang="en-US" altLang="en-US" dirty="0"/>
              <a:t> algorithm</a:t>
            </a:r>
          </a:p>
        </p:txBody>
      </p:sp>
      <p:sp>
        <p:nvSpPr>
          <p:cNvPr id="6" name="Rectangle 5">
            <a:extLst>
              <a:ext uri="{FF2B5EF4-FFF2-40B4-BE49-F238E27FC236}">
                <a16:creationId xmlns:a16="http://schemas.microsoft.com/office/drawing/2014/main" id="{16031D20-B426-4514-85BD-4433CE907D1E}"/>
              </a:ext>
            </a:extLst>
          </p:cNvPr>
          <p:cNvSpPr>
            <a:spLocks noChangeArrowheads="1"/>
          </p:cNvSpPr>
          <p:nvPr/>
        </p:nvSpPr>
        <p:spPr bwMode="auto">
          <a:xfrm>
            <a:off x="5859379" y="4132201"/>
            <a:ext cx="3609474" cy="699786"/>
          </a:xfrm>
          <a:prstGeom prst="rect">
            <a:avLst/>
          </a:prstGeom>
          <a:solidFill>
            <a:srgbClr val="F8CBAD"/>
          </a:solidFill>
          <a:ln w="12600" cap="flat">
            <a:solidFill>
              <a:srgbClr val="43729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000" dirty="0"/>
              <a:t>If </a:t>
            </a:r>
            <a:r>
              <a:rPr lang="en-US" altLang="en-US" sz="2000" i="1" dirty="0"/>
              <a:t>h(v)=</a:t>
            </a:r>
            <a:r>
              <a:rPr lang="en-US" altLang="en-US" sz="2000" i="1" dirty="0" err="1"/>
              <a:t>dist</a:t>
            </a:r>
            <a:r>
              <a:rPr lang="en-US" altLang="en-US" sz="2000" i="1" dirty="0"/>
              <a:t>(</a:t>
            </a:r>
            <a:r>
              <a:rPr lang="en-US" altLang="en-US" sz="2000" i="1" dirty="0" err="1"/>
              <a:t>v,target</a:t>
            </a:r>
            <a:r>
              <a:rPr lang="en-US" altLang="en-US" sz="2000" i="1" dirty="0"/>
              <a:t>)</a:t>
            </a:r>
            <a:r>
              <a:rPr lang="en-US" altLang="en-US" sz="2000" dirty="0"/>
              <a:t> for all v, </a:t>
            </a:r>
          </a:p>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000" dirty="0"/>
              <a:t>we go straight to the target</a:t>
            </a:r>
          </a:p>
        </p:txBody>
      </p:sp>
    </p:spTree>
    <p:extLst>
      <p:ext uri="{BB962C8B-B14F-4D97-AF65-F5344CB8AC3E}">
        <p14:creationId xmlns:p14="http://schemas.microsoft.com/office/powerpoint/2010/main" val="57071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Final project</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597335" y="1949042"/>
            <a:ext cx="8855643" cy="4763155"/>
          </a:xfrm>
        </p:spPr>
        <p:txBody>
          <a:bodyPr/>
          <a:lstStyle/>
          <a:p>
            <a:r>
              <a:rPr lang="en-US" altLang="he-IL" sz="1800" dirty="0"/>
              <a:t>For the final project you will write a solver for Rubiks cube.</a:t>
            </a:r>
          </a:p>
          <a:p>
            <a:r>
              <a:rPr lang="en-US" altLang="he-IL" sz="1800" dirty="0"/>
              <a:t>You can work on in alone or in pairs</a:t>
            </a:r>
          </a:p>
          <a:p>
            <a:r>
              <a:rPr lang="en-US" altLang="he-IL" sz="1800" dirty="0"/>
              <a:t>Submit your solutions by December 2.</a:t>
            </a:r>
          </a:p>
        </p:txBody>
      </p:sp>
      <p:pic>
        <p:nvPicPr>
          <p:cNvPr id="6" name="Picture 5">
            <a:extLst>
              <a:ext uri="{FF2B5EF4-FFF2-40B4-BE49-F238E27FC236}">
                <a16:creationId xmlns:a16="http://schemas.microsoft.com/office/drawing/2014/main" id="{85EA87B9-D45B-3B80-4239-8DED4A62B197}"/>
              </a:ext>
            </a:extLst>
          </p:cNvPr>
          <p:cNvPicPr>
            <a:picLocks noChangeAspect="1"/>
          </p:cNvPicPr>
          <p:nvPr/>
        </p:nvPicPr>
        <p:blipFill>
          <a:blip r:embed="rId3"/>
          <a:stretch>
            <a:fillRect/>
          </a:stretch>
        </p:blipFill>
        <p:spPr>
          <a:xfrm>
            <a:off x="2761827" y="3446158"/>
            <a:ext cx="3275079" cy="3084112"/>
          </a:xfrm>
          <a:prstGeom prst="rect">
            <a:avLst/>
          </a:prstGeom>
        </p:spPr>
      </p:pic>
    </p:spTree>
    <p:extLst>
      <p:ext uri="{BB962C8B-B14F-4D97-AF65-F5344CB8AC3E}">
        <p14:creationId xmlns:p14="http://schemas.microsoft.com/office/powerpoint/2010/main" val="26509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A* </a:t>
            </a:r>
            <a:r>
              <a:rPr lang="en-US" altLang="he-IL"/>
              <a:t>with admissible </a:t>
            </a:r>
            <a:r>
              <a:rPr lang="en-CA" dirty="0"/>
              <a:t>heuristics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spcAft>
                <a:spcPts val="800"/>
              </a:spcAft>
              <a:defRPr/>
            </a:pPr>
            <a:r>
              <a:rPr lang="en-US" sz="2200" u="sng" dirty="0">
                <a:latin typeface="Albany"/>
                <a:cs typeface="Aharoni" panose="02010803020104030203" pitchFamily="2" charset="-79"/>
              </a:rPr>
              <a:t>Theorem</a:t>
            </a:r>
            <a:r>
              <a:rPr lang="en-US" sz="2200" dirty="0">
                <a:latin typeface="Albany"/>
                <a:cs typeface="Aharoni" panose="02010803020104030203" pitchFamily="2" charset="-79"/>
              </a:rPr>
              <a:t>: if we use min-</a:t>
            </a:r>
            <a:r>
              <a:rPr lang="en-US" sz="2200" dirty="0" err="1">
                <a:latin typeface="Albany"/>
                <a:cs typeface="Aharoni" panose="02010803020104030203" pitchFamily="2" charset="-79"/>
              </a:rPr>
              <a:t>PriorityQueue</a:t>
            </a:r>
            <a:r>
              <a:rPr lang="en-US" sz="2200" dirty="0">
                <a:latin typeface="Albany"/>
                <a:cs typeface="Aharoni" panose="02010803020104030203" pitchFamily="2" charset="-79"/>
              </a:rPr>
              <a:t> and h(v) ≤ </a:t>
            </a:r>
            <a:r>
              <a:rPr lang="en-US" sz="2200" dirty="0" err="1">
                <a:latin typeface="Albany"/>
                <a:cs typeface="Aharoni" panose="02010803020104030203" pitchFamily="2" charset="-79"/>
              </a:rPr>
              <a:t>dist</a:t>
            </a:r>
            <a:r>
              <a:rPr lang="en-US" sz="2200" dirty="0">
                <a:latin typeface="Albany"/>
                <a:cs typeface="Aharoni" panose="02010803020104030203" pitchFamily="2" charset="-79"/>
              </a:rPr>
              <a:t>(v, target) for all v, then A* will *eventually* find the target.</a:t>
            </a:r>
          </a:p>
          <a:p>
            <a:pPr>
              <a:spcAft>
                <a:spcPts val="800"/>
              </a:spcAft>
              <a:defRPr/>
            </a:pPr>
            <a:endParaRPr lang="en-US" sz="2200" dirty="0">
              <a:latin typeface="Albany"/>
              <a:cs typeface="Aharoni" panose="02010803020104030203" pitchFamily="2" charset="-79"/>
            </a:endParaRPr>
          </a:p>
          <a:p>
            <a:pPr>
              <a:spcAft>
                <a:spcPts val="800"/>
              </a:spcAft>
              <a:defRPr/>
            </a:pPr>
            <a:r>
              <a:rPr lang="en-US" sz="2200" dirty="0">
                <a:latin typeface="Albany"/>
                <a:cs typeface="Aharoni" panose="02010803020104030203" pitchFamily="2" charset="-79"/>
              </a:rPr>
              <a:t>Note that *eventually* depends on:</a:t>
            </a:r>
          </a:p>
          <a:p>
            <a:pPr marL="457200" indent="-457200">
              <a:spcAft>
                <a:spcPts val="800"/>
              </a:spcAft>
              <a:buFont typeface="+mj-lt"/>
              <a:buAutoNum type="arabicPeriod"/>
              <a:defRPr/>
            </a:pPr>
            <a:r>
              <a:rPr lang="en-US" sz="2200" dirty="0">
                <a:latin typeface="Albany"/>
                <a:cs typeface="Aharoni" panose="02010803020104030203" pitchFamily="2" charset="-79"/>
              </a:rPr>
              <a:t>Computing of h(v) – trade-off between efficiency and precision</a:t>
            </a:r>
          </a:p>
          <a:p>
            <a:pPr marL="457200" indent="-457200">
              <a:spcAft>
                <a:spcPts val="800"/>
              </a:spcAft>
              <a:buFont typeface="+mj-lt"/>
              <a:buAutoNum type="arabicPeriod"/>
              <a:defRPr/>
            </a:pPr>
            <a:r>
              <a:rPr lang="en-US" sz="2200" dirty="0">
                <a:latin typeface="Albany"/>
                <a:cs typeface="Aharoni" panose="02010803020104030203" pitchFamily="2" charset="-79"/>
              </a:rPr>
              <a:t>Exact implementation of </a:t>
            </a:r>
            <a:r>
              <a:rPr lang="en-US" sz="2200" dirty="0" err="1">
                <a:latin typeface="Albany"/>
                <a:cs typeface="Aharoni" panose="02010803020104030203" pitchFamily="2" charset="-79"/>
              </a:rPr>
              <a:t>OpenQueue</a:t>
            </a:r>
            <a:r>
              <a:rPr lang="en-US" sz="2200" dirty="0">
                <a:latin typeface="Albany"/>
                <a:cs typeface="Aharoni" panose="02010803020104030203" pitchFamily="2" charset="-79"/>
              </a:rPr>
              <a:t>, </a:t>
            </a:r>
            <a:r>
              <a:rPr lang="en-US" sz="2200" dirty="0" err="1">
                <a:latin typeface="Albany"/>
                <a:cs typeface="Aharoni" panose="02010803020104030203" pitchFamily="2" charset="-79"/>
              </a:rPr>
              <a:t>ClosedSet</a:t>
            </a:r>
            <a:endParaRPr lang="en-US" sz="2200" dirty="0">
              <a:latin typeface="Albany"/>
              <a:cs typeface="Aharoni" panose="02010803020104030203" pitchFamily="2" charset="-79"/>
            </a:endParaRPr>
          </a:p>
          <a:p>
            <a:pPr marL="457200" indent="-457200">
              <a:spcAft>
                <a:spcPts val="800"/>
              </a:spcAft>
              <a:buFont typeface="+mj-lt"/>
              <a:buAutoNum type="arabicPeriod"/>
              <a:defRPr/>
            </a:pPr>
            <a:r>
              <a:rPr lang="en-US" sz="2200" dirty="0">
                <a:latin typeface="Albany"/>
                <a:cs typeface="Aharoni" panose="02010803020104030203" pitchFamily="2" charset="-79"/>
              </a:rPr>
              <a:t>How fast .equals() works.</a:t>
            </a:r>
            <a:br>
              <a:rPr lang="en-US" sz="2200" dirty="0">
                <a:latin typeface="Albany"/>
                <a:cs typeface="Aharoni" panose="02010803020104030203" pitchFamily="2" charset="-79"/>
              </a:rPr>
            </a:br>
            <a:endParaRPr lang="en-US" sz="2200" dirty="0">
              <a:latin typeface="Albany"/>
              <a:cs typeface="Aharoni" panose="02010803020104030203" pitchFamily="2" charset="-79"/>
            </a:endParaRPr>
          </a:p>
          <a:p>
            <a:pPr marL="457200" indent="-457200">
              <a:spcAft>
                <a:spcPts val="800"/>
              </a:spcAft>
              <a:buFont typeface="+mj-lt"/>
              <a:buAutoNum type="arabicPeriod"/>
              <a:defRPr/>
            </a:pPr>
            <a:r>
              <a:rPr lang="en-US" sz="2200" dirty="0">
                <a:latin typeface="Albany"/>
                <a:cs typeface="Aharoni" panose="02010803020104030203" pitchFamily="2" charset="-79"/>
              </a:rPr>
              <a:t>Size of the search space / total number of vertices</a:t>
            </a:r>
          </a:p>
          <a:p>
            <a:pPr marL="457200" indent="-457200">
              <a:spcAft>
                <a:spcPts val="800"/>
              </a:spcAft>
              <a:buFont typeface="+mj-lt"/>
              <a:buAutoNum type="arabicPeriod"/>
              <a:defRPr/>
            </a:pPr>
            <a:r>
              <a:rPr lang="en-US" sz="2200" dirty="0">
                <a:latin typeface="Albany"/>
                <a:cs typeface="Aharoni" panose="02010803020104030203" pitchFamily="2" charset="-79"/>
              </a:rPr>
              <a:t>Memory used / size of each node</a:t>
            </a:r>
          </a:p>
          <a:p>
            <a:pPr marL="457200" indent="-457200">
              <a:spcAft>
                <a:spcPts val="800"/>
              </a:spcAft>
              <a:buFont typeface="+mj-lt"/>
              <a:buAutoNum type="arabicPeriod"/>
              <a:defRPr/>
            </a:pPr>
            <a:endParaRPr lang="en-US" sz="2200" dirty="0">
              <a:latin typeface="Albany"/>
              <a:cs typeface="Aharoni" panose="02010803020104030203" pitchFamily="2" charset="-79"/>
            </a:endParaRPr>
          </a:p>
          <a:p>
            <a:pPr marL="457200" indent="-457200">
              <a:spcAft>
                <a:spcPts val="800"/>
              </a:spcAft>
              <a:buFont typeface="+mj-lt"/>
              <a:buAutoNum type="arabicPeriod"/>
              <a:defRPr/>
            </a:pPr>
            <a:r>
              <a:rPr lang="en-US" sz="2200" dirty="0">
                <a:latin typeface="Albany"/>
                <a:cs typeface="Aharoni" panose="02010803020104030203" pitchFamily="2" charset="-79"/>
              </a:rPr>
              <a:t>Some luck</a:t>
            </a:r>
          </a:p>
        </p:txBody>
      </p:sp>
      <p:sp>
        <p:nvSpPr>
          <p:cNvPr id="4" name="TextBox 3">
            <a:extLst>
              <a:ext uri="{FF2B5EF4-FFF2-40B4-BE49-F238E27FC236}">
                <a16:creationId xmlns:a16="http://schemas.microsoft.com/office/drawing/2014/main" id="{A97B229D-D52E-4C9F-87D6-50F874106033}"/>
              </a:ext>
            </a:extLst>
          </p:cNvPr>
          <p:cNvSpPr txBox="1"/>
          <p:nvPr/>
        </p:nvSpPr>
        <p:spPr>
          <a:xfrm>
            <a:off x="2709746" y="6512314"/>
            <a:ext cx="6336441" cy="769441"/>
          </a:xfrm>
          <a:prstGeom prst="rect">
            <a:avLst/>
          </a:prstGeom>
          <a:noFill/>
        </p:spPr>
        <p:txBody>
          <a:bodyPr wrap="square" rtlCol="0">
            <a:spAutoFit/>
          </a:bodyPr>
          <a:lstStyle/>
          <a:p>
            <a:r>
              <a:rPr lang="en-US" sz="2200" dirty="0">
                <a:latin typeface="Albany"/>
              </a:rPr>
              <a:t>(e.g., use randomness to compute h, or prune some branches in the computation)</a:t>
            </a:r>
            <a:endParaRPr lang="en-CA" sz="2200" dirty="0">
              <a:latin typeface="Albany"/>
            </a:endParaRPr>
          </a:p>
        </p:txBody>
      </p:sp>
    </p:spTree>
    <p:extLst>
      <p:ext uri="{BB962C8B-B14F-4D97-AF65-F5344CB8AC3E}">
        <p14:creationId xmlns:p14="http://schemas.microsoft.com/office/powerpoint/2010/main" val="77791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44DB6-A881-F33B-8645-6A93D63519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DCB1B-58AF-5891-DB6A-1A154CD0DB69}"/>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900674F6-5A68-4DA9-D114-44BB19ADA0F3}"/>
              </a:ext>
            </a:extLst>
          </p:cNvPr>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de-DE" sz="6000" dirty="0">
                <a:latin typeface="Arial" panose="020B0604020202020204" pitchFamily="34" charset="0"/>
                <a:cs typeface="Arial" panose="020B0604020202020204" pitchFamily="34" charset="0"/>
              </a:rPr>
              <a:t>Variations on these algs</a:t>
            </a:r>
          </a:p>
        </p:txBody>
      </p:sp>
    </p:spTree>
    <p:extLst>
      <p:ext uri="{BB962C8B-B14F-4D97-AF65-F5344CB8AC3E}">
        <p14:creationId xmlns:p14="http://schemas.microsoft.com/office/powerpoint/2010/main" val="2099694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575D6-67F9-2797-7489-611D0ECF5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E1C84B-FBF7-B9F5-0524-04718A73B373}"/>
              </a:ext>
            </a:extLst>
          </p:cNvPr>
          <p:cNvSpPr txBox="1">
            <a:spLocks noGrp="1"/>
          </p:cNvSpPr>
          <p:nvPr>
            <p:ph type="title" idx="4294967295"/>
          </p:nvPr>
        </p:nvSpPr>
        <p:spPr/>
        <p:txBody>
          <a:bodyPr anchorCtr="0"/>
          <a:lstStyle/>
          <a:p>
            <a:pPr lvl="0" algn="l"/>
            <a:r>
              <a:rPr lang="en-CA" dirty="0"/>
              <a:t>Bidirectional </a:t>
            </a:r>
            <a:r>
              <a:rPr lang="en-CA" altLang="he-IL" dirty="0"/>
              <a:t>BFS</a:t>
            </a:r>
            <a:endParaRPr lang="de-DE"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EED27793-7071-1304-11AC-619314FEA4AD}"/>
              </a:ext>
            </a:extLst>
          </p:cNvPr>
          <p:cNvSpPr txBox="1">
            <a:spLocks noGrp="1"/>
          </p:cNvSpPr>
          <p:nvPr>
            <p:ph type="body" idx="4294967295"/>
          </p:nvPr>
        </p:nvSpPr>
        <p:spPr>
          <a:xfrm>
            <a:off x="719998" y="1949043"/>
            <a:ext cx="8855643" cy="4763155"/>
          </a:xfrm>
        </p:spPr>
        <p:txBody>
          <a:bodyPr/>
          <a:lstStyle/>
          <a:p>
            <a:pPr>
              <a:spcAft>
                <a:spcPts val="800"/>
              </a:spcAft>
              <a:defRPr/>
            </a:pPr>
            <a:r>
              <a:rPr lang="en-US" sz="2400" dirty="0"/>
              <a:t>Simultaneously runs two BFS traversals</a:t>
            </a:r>
          </a:p>
          <a:p>
            <a:pPr marL="342900" indent="-342900">
              <a:spcAft>
                <a:spcPts val="800"/>
              </a:spcAft>
              <a:buFontTx/>
              <a:buChar char="-"/>
              <a:defRPr/>
            </a:pPr>
            <a:r>
              <a:rPr lang="en-US" sz="2400" dirty="0"/>
              <a:t>one from the start node</a:t>
            </a:r>
          </a:p>
          <a:p>
            <a:pPr marL="342900" indent="-342900">
              <a:spcAft>
                <a:spcPts val="800"/>
              </a:spcAft>
              <a:buFontTx/>
              <a:buChar char="-"/>
              <a:defRPr/>
            </a:pPr>
            <a:r>
              <a:rPr lang="en-US" sz="2400" dirty="0"/>
              <a:t>and one from the target node</a:t>
            </a:r>
          </a:p>
          <a:p>
            <a:pPr>
              <a:spcAft>
                <a:spcPts val="800"/>
              </a:spcAft>
              <a:defRPr/>
            </a:pPr>
            <a:r>
              <a:rPr lang="en-US" sz="2400" dirty="0"/>
              <a:t>Hope: find a node that is in both BFS trees of start</a:t>
            </a:r>
          </a:p>
          <a:p>
            <a:pPr>
              <a:spcAft>
                <a:spcPts val="800"/>
              </a:spcAft>
              <a:defRPr/>
            </a:pPr>
            <a:endParaRPr lang="en-US" sz="2400" dirty="0"/>
          </a:p>
          <a:p>
            <a:pPr>
              <a:spcAft>
                <a:spcPts val="800"/>
              </a:spcAft>
              <a:defRPr/>
            </a:pPr>
            <a:r>
              <a:rPr lang="en-US" sz="2400" dirty="0"/>
              <a:t>The algorithm is more efficient in terms of memory used:</a:t>
            </a:r>
          </a:p>
          <a:p>
            <a:pPr marL="342900" indent="-342900">
              <a:spcAft>
                <a:spcPts val="800"/>
              </a:spcAft>
              <a:buFontTx/>
              <a:buChar char="-"/>
              <a:defRPr/>
            </a:pPr>
            <a:r>
              <a:rPr lang="en-US" sz="2400" dirty="0"/>
              <a:t>The search space in reduced by finding the intersection point where the two searches meet</a:t>
            </a:r>
          </a:p>
          <a:p>
            <a:pPr marL="342900" indent="-342900">
              <a:spcAft>
                <a:spcPts val="800"/>
              </a:spcAft>
              <a:buFontTx/>
              <a:buChar char="-"/>
              <a:defRPr/>
            </a:pPr>
            <a:r>
              <a:rPr lang="en-US" sz="2400" dirty="0"/>
              <a:t>Typically, the exploration requires roughly half the length from each side</a:t>
            </a:r>
            <a:endParaRPr lang="en-US" sz="2200" dirty="0">
              <a:latin typeface="Albany"/>
              <a:cs typeface="Aharoni" panose="02010803020104030203" pitchFamily="2" charset="-79"/>
            </a:endParaRPr>
          </a:p>
        </p:txBody>
      </p:sp>
    </p:spTree>
    <p:extLst>
      <p:ext uri="{BB962C8B-B14F-4D97-AF65-F5344CB8AC3E}">
        <p14:creationId xmlns:p14="http://schemas.microsoft.com/office/powerpoint/2010/main" val="297548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EC4B7-E109-40F7-F201-ADB92B964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DFE848-A7E9-762A-1363-2B06B6A5B0BF}"/>
              </a:ext>
            </a:extLst>
          </p:cNvPr>
          <p:cNvSpPr txBox="1">
            <a:spLocks noGrp="1"/>
          </p:cNvSpPr>
          <p:nvPr>
            <p:ph type="title" idx="4294967295"/>
          </p:nvPr>
        </p:nvSpPr>
        <p:spPr/>
        <p:txBody>
          <a:bodyPr anchorCtr="0"/>
          <a:lstStyle/>
          <a:p>
            <a:pPr lvl="0" algn="l"/>
            <a:r>
              <a:rPr lang="en-CA" dirty="0"/>
              <a:t>IDA* - Iterative Deepening A*</a:t>
            </a:r>
            <a:endParaRPr lang="de-DE"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5DCA8DF2-37EF-8335-66ED-A3C0C49CC7C1}"/>
              </a:ext>
            </a:extLst>
          </p:cNvPr>
          <p:cNvSpPr txBox="1">
            <a:spLocks noGrp="1"/>
          </p:cNvSpPr>
          <p:nvPr>
            <p:ph type="body" idx="4294967295"/>
          </p:nvPr>
        </p:nvSpPr>
        <p:spPr>
          <a:xfrm>
            <a:off x="719998" y="1949043"/>
            <a:ext cx="8855643" cy="4763155"/>
          </a:xfrm>
        </p:spPr>
        <p:txBody>
          <a:bodyPr/>
          <a:lstStyle/>
          <a:p>
            <a:pPr>
              <a:spcAft>
                <a:spcPts val="800"/>
              </a:spcAft>
              <a:defRPr/>
            </a:pPr>
            <a:r>
              <a:rPr lang="en-US" sz="2400" dirty="0"/>
              <a:t>Combines A* with DFS. The high-level idea is</a:t>
            </a:r>
          </a:p>
          <a:p>
            <a:pPr marL="342900" indent="-342900">
              <a:spcAft>
                <a:spcPts val="800"/>
              </a:spcAft>
              <a:buFontTx/>
              <a:buChar char="-"/>
              <a:defRPr/>
            </a:pPr>
            <a:r>
              <a:rPr lang="en-US" sz="2400" dirty="0"/>
              <a:t>set a threshold T</a:t>
            </a:r>
          </a:p>
          <a:p>
            <a:pPr marL="342900" indent="-342900">
              <a:spcAft>
                <a:spcPts val="800"/>
              </a:spcAft>
              <a:buFontTx/>
              <a:buChar char="-"/>
              <a:defRPr/>
            </a:pPr>
            <a:r>
              <a:rPr lang="en-US" sz="2400" dirty="0"/>
              <a:t>run DFS algorithm but stop at the nodes for which g(v)+h(v)&gt;T</a:t>
            </a:r>
          </a:p>
          <a:p>
            <a:pPr marL="342900" indent="-342900">
              <a:spcAft>
                <a:spcPts val="800"/>
              </a:spcAft>
              <a:buFontTx/>
              <a:buChar char="-"/>
              <a:defRPr/>
            </a:pPr>
            <a:r>
              <a:rPr lang="en-US" sz="2400" dirty="0"/>
              <a:t>Increase T gradually until the target </a:t>
            </a:r>
            <a:r>
              <a:rPr lang="en-US" sz="2400"/>
              <a:t>is found</a:t>
            </a:r>
            <a:endParaRPr lang="en-US" sz="2400" dirty="0"/>
          </a:p>
          <a:p>
            <a:pPr marL="342900" indent="-342900">
              <a:spcAft>
                <a:spcPts val="800"/>
              </a:spcAft>
              <a:buFontTx/>
              <a:buChar char="-"/>
              <a:defRPr/>
            </a:pPr>
            <a:endParaRPr lang="en-US" sz="2400" dirty="0"/>
          </a:p>
        </p:txBody>
      </p:sp>
    </p:spTree>
    <p:extLst>
      <p:ext uri="{BB962C8B-B14F-4D97-AF65-F5344CB8AC3E}">
        <p14:creationId xmlns:p14="http://schemas.microsoft.com/office/powerpoint/2010/main" val="106244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Some tips for the project</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marL="342900" indent="-342900">
              <a:spcAft>
                <a:spcPts val="800"/>
              </a:spcAft>
              <a:buFont typeface="+mj-lt"/>
              <a:buAutoNum type="arabicPeriod"/>
              <a:defRPr/>
            </a:pPr>
            <a:r>
              <a:rPr lang="en-US" sz="1800" dirty="0"/>
              <a:t>For </a:t>
            </a:r>
            <a:r>
              <a:rPr lang="en-US" sz="1800" u="sng" dirty="0" err="1"/>
              <a:t>OpenQueue</a:t>
            </a:r>
            <a:r>
              <a:rPr lang="en-US" sz="1800" dirty="0"/>
              <a:t> use Priority Queue ordering vertices by f(v), min goes out first.</a:t>
            </a:r>
          </a:p>
          <a:p>
            <a:pPr marL="342900" indent="-342900">
              <a:spcAft>
                <a:spcPts val="800"/>
              </a:spcAft>
              <a:buFont typeface="+mj-lt"/>
              <a:buAutoNum type="arabicPeriod"/>
              <a:defRPr/>
            </a:pPr>
            <a:r>
              <a:rPr lang="en-US" sz="1800" u="sng" dirty="0"/>
              <a:t>For </a:t>
            </a:r>
            <a:r>
              <a:rPr lang="en-US" sz="1800" u="sng" dirty="0" err="1"/>
              <a:t>ClosedSet</a:t>
            </a:r>
            <a:r>
              <a:rPr lang="en-US" sz="1800" dirty="0"/>
              <a:t> use a HashSet. </a:t>
            </a:r>
          </a:p>
          <a:p>
            <a:pPr marL="342900" indent="-342900">
              <a:spcAft>
                <a:spcPts val="800"/>
              </a:spcAft>
              <a:buFont typeface="+mj-lt"/>
              <a:buAutoNum type="arabicPeriod"/>
              <a:defRPr/>
            </a:pPr>
            <a:endParaRPr lang="en-US" sz="1800" dirty="0"/>
          </a:p>
          <a:p>
            <a:pPr marL="342900" indent="-342900">
              <a:spcAft>
                <a:spcPts val="800"/>
              </a:spcAft>
              <a:buFont typeface="+mj-lt"/>
              <a:buAutoNum type="arabicPeriod"/>
              <a:defRPr/>
            </a:pPr>
            <a:r>
              <a:rPr lang="en-US" sz="1800" dirty="0"/>
              <a:t>Start with the most basic implementation of the puzzle</a:t>
            </a:r>
          </a:p>
          <a:p>
            <a:pPr marL="342900" indent="-342900">
              <a:spcAft>
                <a:spcPts val="800"/>
              </a:spcAft>
              <a:buFont typeface="+mj-lt"/>
              <a:buAutoNum type="arabicPeriod"/>
              <a:defRPr/>
            </a:pPr>
            <a:endParaRPr lang="en-US" sz="1800" dirty="0"/>
          </a:p>
          <a:p>
            <a:pPr marL="342900" indent="-342900">
              <a:spcAft>
                <a:spcPts val="800"/>
              </a:spcAft>
              <a:buAutoNum type="arabicPeriod"/>
              <a:defRPr/>
            </a:pPr>
            <a:r>
              <a:rPr lang="en-US" sz="1800" dirty="0"/>
              <a:t>Implement </a:t>
            </a:r>
            <a:r>
              <a:rPr lang="en-US" sz="1800" dirty="0" err="1"/>
              <a:t>hashCode</a:t>
            </a:r>
            <a:r>
              <a:rPr lang="en-US" sz="1800" dirty="0"/>
              <a:t>() for your nodes, and use them to quickly check if two vertices are equal.</a:t>
            </a:r>
          </a:p>
          <a:p>
            <a:pPr marL="342900" indent="-342900">
              <a:spcAft>
                <a:spcPts val="800"/>
              </a:spcAft>
              <a:buAutoNum type="arabicPeriod"/>
              <a:defRPr/>
            </a:pPr>
            <a:r>
              <a:rPr lang="en-US" sz="1800" dirty="0"/>
              <a:t>Consider computing hash in the constructor and just return the value in </a:t>
            </a:r>
            <a:r>
              <a:rPr lang="en-US" sz="1800" dirty="0" err="1"/>
              <a:t>hashCode</a:t>
            </a:r>
            <a:r>
              <a:rPr lang="en-US" sz="1800" dirty="0"/>
              <a:t>().</a:t>
            </a:r>
            <a:br>
              <a:rPr lang="en-US" sz="1800" dirty="0"/>
            </a:br>
            <a:endParaRPr lang="en-US" sz="1800" dirty="0"/>
          </a:p>
          <a:p>
            <a:pPr marL="342900" indent="-342900">
              <a:spcAft>
                <a:spcPts val="800"/>
              </a:spcAft>
              <a:buAutoNum type="arabicPeriod"/>
              <a:defRPr/>
            </a:pPr>
            <a:r>
              <a:rPr lang="en-US" sz="1800" dirty="0"/>
              <a:t>Some of you will probably see </a:t>
            </a:r>
            <a:r>
              <a:rPr lang="en-US" sz="1800" dirty="0" err="1"/>
              <a:t>OutOfMemoryError</a:t>
            </a:r>
            <a:r>
              <a:rPr lang="en-US" sz="1800" dirty="0"/>
              <a:t>. Try saving the memory in the representation of the cube</a:t>
            </a:r>
          </a:p>
          <a:p>
            <a:pPr marL="342900" indent="-342900">
              <a:spcAft>
                <a:spcPts val="800"/>
              </a:spcAft>
              <a:buAutoNum type="arabicPeriod"/>
              <a:defRPr/>
            </a:pPr>
            <a:r>
              <a:rPr lang="en-US" sz="1800" dirty="0"/>
              <a:t>You may consider trying to find some intermediate steps, e.g., solve only first row.</a:t>
            </a:r>
          </a:p>
          <a:p>
            <a:pPr>
              <a:spcAft>
                <a:spcPts val="800"/>
              </a:spcAft>
              <a:defRPr/>
            </a:pPr>
            <a:r>
              <a:rPr lang="en-US" sz="1800" dirty="0"/>
              <a:t>Good luck!</a:t>
            </a:r>
          </a:p>
          <a:p>
            <a:pPr>
              <a:spcAft>
                <a:spcPts val="800"/>
              </a:spcAft>
              <a:defRPr/>
            </a:pPr>
            <a:endParaRPr lang="en-US" sz="1800" dirty="0"/>
          </a:p>
          <a:p>
            <a:pPr>
              <a:spcAft>
                <a:spcPts val="800"/>
              </a:spcAft>
              <a:defRPr/>
            </a:pPr>
            <a:endParaRPr lang="en-US" sz="1800" dirty="0"/>
          </a:p>
        </p:txBody>
      </p:sp>
      <p:pic>
        <p:nvPicPr>
          <p:cNvPr id="1026" name="Picture 2" descr="May The Force Be With You | Know Your Meme">
            <a:extLst>
              <a:ext uri="{FF2B5EF4-FFF2-40B4-BE49-F238E27FC236}">
                <a16:creationId xmlns:a16="http://schemas.microsoft.com/office/drawing/2014/main" id="{BA2E8B38-E02C-4BE2-A693-17B7335A1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75094" cy="3831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1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en-CA" sz="6000" dirty="0"/>
              <a:t>Hashing</a:t>
            </a:r>
            <a:br>
              <a:rPr lang="en-CA" sz="6000" dirty="0"/>
            </a:br>
            <a:r>
              <a:rPr lang="en-CA" sz="6000" dirty="0"/>
              <a:t>and</a:t>
            </a:r>
            <a:br>
              <a:rPr lang="en-CA" sz="6000" dirty="0"/>
            </a:br>
            <a:r>
              <a:rPr lang="en-CA" sz="6000" dirty="0"/>
              <a:t>Hash Tables</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0925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We want a data structure that supports the following operations:</a:t>
            </a:r>
          </a:p>
          <a:p>
            <a:pPr marL="342900" indent="-342900">
              <a:buFont typeface="Arial" panose="020B0604020202020204" pitchFamily="34" charset="0"/>
              <a:buChar char="•"/>
              <a:defRPr/>
            </a:pPr>
            <a:r>
              <a:rPr lang="en-US" sz="2200" dirty="0"/>
              <a:t>Insert(element)</a:t>
            </a:r>
          </a:p>
          <a:p>
            <a:pPr marL="342900" indent="-342900">
              <a:buFont typeface="Arial" panose="020B0604020202020204" pitchFamily="34" charset="0"/>
              <a:buChar char="•"/>
              <a:defRPr/>
            </a:pPr>
            <a:r>
              <a:rPr lang="en-US" sz="2200" dirty="0"/>
              <a:t>Remove(element)</a:t>
            </a:r>
          </a:p>
          <a:p>
            <a:pPr marL="342900" indent="-342900">
              <a:buFont typeface="Arial" panose="020B0604020202020204" pitchFamily="34" charset="0"/>
              <a:buChar char="•"/>
              <a:defRPr/>
            </a:pPr>
            <a:r>
              <a:rPr lang="en-US" sz="2200" dirty="0"/>
              <a:t>Contains?(element)</a:t>
            </a:r>
          </a:p>
          <a:p>
            <a:pPr>
              <a:defRPr/>
            </a:pPr>
            <a:r>
              <a:rPr lang="en-US" sz="2200" dirty="0"/>
              <a:t>We want all operations to be as efficient as possible.</a:t>
            </a:r>
          </a:p>
          <a:p>
            <a:pPr>
              <a:defRPr/>
            </a:pPr>
            <a:r>
              <a:rPr lang="en-US" sz="2200" dirty="0"/>
              <a:t>Ideally O(1) time for each operation</a:t>
            </a:r>
          </a:p>
        </p:txBody>
      </p:sp>
    </p:spTree>
    <p:extLst>
      <p:ext uri="{BB962C8B-B14F-4D97-AF65-F5344CB8AC3E}">
        <p14:creationId xmlns:p14="http://schemas.microsoft.com/office/powerpoint/2010/main" val="205754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endParaRPr lang="en-US" sz="2200" dirty="0"/>
          </a:p>
          <a:p>
            <a:pPr>
              <a:defRPr/>
            </a:pPr>
            <a:endParaRPr lang="en-US" sz="2200" dirty="0"/>
          </a:p>
          <a:p>
            <a:pPr>
              <a:defRPr/>
            </a:pPr>
            <a:endParaRPr lang="en-US" sz="2200" dirty="0"/>
          </a:p>
          <a:p>
            <a:pPr>
              <a:defRPr/>
            </a:pPr>
            <a:endParaRPr lang="en-US" sz="2200" dirty="0"/>
          </a:p>
          <a:p>
            <a:pPr>
              <a:defRPr/>
            </a:pPr>
            <a:endParaRPr lang="en-US" sz="2200" dirty="0"/>
          </a:p>
          <a:p>
            <a:pPr>
              <a:defRPr/>
            </a:pPr>
            <a:endParaRPr lang="en-US" sz="2200" dirty="0"/>
          </a:p>
          <a:p>
            <a:pPr>
              <a:defRPr/>
            </a:pPr>
            <a:endParaRPr lang="en-US" sz="2200" dirty="0"/>
          </a:p>
          <a:p>
            <a:pPr>
              <a:defRPr/>
            </a:pPr>
            <a:r>
              <a:rPr lang="en-US" sz="2200" dirty="0"/>
              <a:t>Fine print:</a:t>
            </a:r>
          </a:p>
          <a:p>
            <a:pPr>
              <a:defRPr/>
            </a:pPr>
            <a:r>
              <a:rPr lang="en-US" sz="2200" dirty="0"/>
              <a:t>* usually, O(1) on average.</a:t>
            </a:r>
          </a:p>
          <a:p>
            <a:pPr>
              <a:defRPr/>
            </a:pPr>
            <a:r>
              <a:rPr lang="en-US" sz="2200" dirty="0"/>
              <a:t>* worst case running time is O(n)</a:t>
            </a:r>
          </a:p>
        </p:txBody>
      </p:sp>
      <p:graphicFrame>
        <p:nvGraphicFramePr>
          <p:cNvPr id="4" name="Table 4">
            <a:extLst>
              <a:ext uri="{FF2B5EF4-FFF2-40B4-BE49-F238E27FC236}">
                <a16:creationId xmlns:a16="http://schemas.microsoft.com/office/drawing/2014/main" id="{633AE8DA-6166-4562-846C-309DB530BC25}"/>
              </a:ext>
            </a:extLst>
          </p:cNvPr>
          <p:cNvGraphicFramePr>
            <a:graphicFrameLocks noGrp="1"/>
          </p:cNvGraphicFramePr>
          <p:nvPr/>
        </p:nvGraphicFramePr>
        <p:xfrm>
          <a:off x="1324285" y="2118731"/>
          <a:ext cx="7647068" cy="2999679"/>
        </p:xfrm>
        <a:graphic>
          <a:graphicData uri="http://schemas.openxmlformats.org/drawingml/2006/table">
            <a:tbl>
              <a:tblPr firstRow="1" bandRow="1">
                <a:tableStyleId>{5C22544A-7EE6-4342-B048-85BDC9FD1C3A}</a:tableStyleId>
              </a:tblPr>
              <a:tblGrid>
                <a:gridCol w="2346587">
                  <a:extLst>
                    <a:ext uri="{9D8B030D-6E8A-4147-A177-3AD203B41FA5}">
                      <a16:colId xmlns:a16="http://schemas.microsoft.com/office/drawing/2014/main" val="122314620"/>
                    </a:ext>
                  </a:extLst>
                </a:gridCol>
                <a:gridCol w="1476947">
                  <a:extLst>
                    <a:ext uri="{9D8B030D-6E8A-4147-A177-3AD203B41FA5}">
                      <a16:colId xmlns:a16="http://schemas.microsoft.com/office/drawing/2014/main" val="2057440392"/>
                    </a:ext>
                  </a:extLst>
                </a:gridCol>
                <a:gridCol w="1911767">
                  <a:extLst>
                    <a:ext uri="{9D8B030D-6E8A-4147-A177-3AD203B41FA5}">
                      <a16:colId xmlns:a16="http://schemas.microsoft.com/office/drawing/2014/main" val="2938207258"/>
                    </a:ext>
                  </a:extLst>
                </a:gridCol>
                <a:gridCol w="1911767">
                  <a:extLst>
                    <a:ext uri="{9D8B030D-6E8A-4147-A177-3AD203B41FA5}">
                      <a16:colId xmlns:a16="http://schemas.microsoft.com/office/drawing/2014/main" val="3127140636"/>
                    </a:ext>
                  </a:extLst>
                </a:gridCol>
              </a:tblGrid>
              <a:tr h="524953">
                <a:tc>
                  <a:txBody>
                    <a:bodyPr/>
                    <a:lstStyle/>
                    <a:p>
                      <a:pPr algn="l"/>
                      <a:endParaRPr lang="en-CA"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insert</a:t>
                      </a:r>
                      <a:endParaRPr lang="en-CA"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remove</a:t>
                      </a:r>
                      <a:endParaRPr lang="en-CA"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contains</a:t>
                      </a:r>
                      <a:endParaRPr lang="en-CA" dirty="0">
                        <a:solidFill>
                          <a:schemeClr val="tx1"/>
                        </a:solidFill>
                      </a:endParaRPr>
                    </a:p>
                  </a:txBody>
                  <a:tcPr anchor="ctr">
                    <a:solidFill>
                      <a:schemeClr val="accent1">
                        <a:lumMod val="60000"/>
                        <a:lumOff val="40000"/>
                      </a:schemeClr>
                    </a:solidFill>
                  </a:tcPr>
                </a:tc>
                <a:extLst>
                  <a:ext uri="{0D108BD9-81ED-4DB2-BD59-A6C34878D82A}">
                    <a16:rowId xmlns:a16="http://schemas.microsoft.com/office/drawing/2014/main" val="3628995982"/>
                  </a:ext>
                </a:extLst>
              </a:tr>
              <a:tr h="602968">
                <a:tc>
                  <a:txBody>
                    <a:bodyPr/>
                    <a:lstStyle/>
                    <a:p>
                      <a:pPr algn="l"/>
                      <a:r>
                        <a:rPr lang="en-US" b="1" dirty="0">
                          <a:solidFill>
                            <a:schemeClr val="tx1"/>
                          </a:solidFill>
                        </a:rPr>
                        <a:t>Linked List</a:t>
                      </a:r>
                      <a:endParaRPr lang="en-CA" b="1"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O(1)</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O(n)</a:t>
                      </a:r>
                      <a:endParaRPr lang="en-CA"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417510155"/>
                  </a:ext>
                </a:extLst>
              </a:tr>
              <a:tr h="602968">
                <a:tc>
                  <a:txBody>
                    <a:bodyPr/>
                    <a:lstStyle/>
                    <a:p>
                      <a:pPr algn="l" rtl="0"/>
                      <a:r>
                        <a:rPr lang="en-US" b="1" dirty="0">
                          <a:solidFill>
                            <a:schemeClr val="tx1"/>
                          </a:solidFill>
                        </a:rPr>
                        <a:t>Sorted Array</a:t>
                      </a:r>
                      <a:endParaRPr lang="en-CA" b="1"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O(log(n))</a:t>
                      </a:r>
                      <a:endParaRPr lang="en-CA"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2512215046"/>
                  </a:ext>
                </a:extLst>
              </a:tr>
              <a:tr h="665822">
                <a:tc>
                  <a:txBody>
                    <a:bodyPr/>
                    <a:lstStyle/>
                    <a:p>
                      <a:pPr algn="l"/>
                      <a:r>
                        <a:rPr lang="en-US" b="1" dirty="0">
                          <a:solidFill>
                            <a:schemeClr val="tx1"/>
                          </a:solidFill>
                        </a:rPr>
                        <a:t>Balanced Binary Search Tree (AVL tree)</a:t>
                      </a:r>
                      <a:endParaRPr lang="en-CA" b="1"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O(log(n))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O(log(n))</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O(log(n))</a:t>
                      </a:r>
                      <a:endParaRPr lang="en-CA"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2167236718"/>
                  </a:ext>
                </a:extLst>
              </a:tr>
              <a:tr h="602968">
                <a:tc>
                  <a:txBody>
                    <a:bodyPr/>
                    <a:lstStyle/>
                    <a:p>
                      <a:pPr algn="l"/>
                      <a:r>
                        <a:rPr lang="en-US" b="1" dirty="0">
                          <a:solidFill>
                            <a:schemeClr val="tx1"/>
                          </a:solidFill>
                        </a:rPr>
                        <a:t>Hashing</a:t>
                      </a:r>
                      <a:endParaRPr lang="en-CA" b="1"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O(1)*</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O(1)*</a:t>
                      </a:r>
                      <a:endParaRPr lang="en-CA" dirty="0">
                        <a:solidFill>
                          <a:schemeClr val="tx1"/>
                        </a:solidFill>
                      </a:endParaRPr>
                    </a:p>
                  </a:txBody>
                  <a:tcPr anchor="ctr">
                    <a:solidFill>
                      <a:schemeClr val="accent1">
                        <a:lumMod val="20000"/>
                        <a:lumOff val="80000"/>
                      </a:schemeClr>
                    </a:solidFill>
                  </a:tcPr>
                </a:tc>
                <a:tc>
                  <a:txBody>
                    <a:bodyPr/>
                    <a:lstStyle/>
                    <a:p>
                      <a:pPr algn="ctr"/>
                      <a:r>
                        <a:rPr lang="en-US" dirty="0">
                          <a:solidFill>
                            <a:schemeClr val="tx1"/>
                          </a:solidFill>
                        </a:rPr>
                        <a:t>O(1)*</a:t>
                      </a:r>
                      <a:endParaRPr lang="en-CA" dirty="0">
                        <a:solidFill>
                          <a:schemeClr val="tx1"/>
                        </a:solidFill>
                      </a:endParaRPr>
                    </a:p>
                  </a:txBody>
                  <a:tcPr anchor="ctr">
                    <a:solidFill>
                      <a:schemeClr val="accent1">
                        <a:lumMod val="20000"/>
                        <a:lumOff val="80000"/>
                      </a:schemeClr>
                    </a:solidFill>
                  </a:tcPr>
                </a:tc>
                <a:extLst>
                  <a:ext uri="{0D108BD9-81ED-4DB2-BD59-A6C34878D82A}">
                    <a16:rowId xmlns:a16="http://schemas.microsoft.com/office/drawing/2014/main" val="853024815"/>
                  </a:ext>
                </a:extLst>
              </a:tr>
            </a:tbl>
          </a:graphicData>
        </a:graphic>
      </p:graphicFrame>
    </p:spTree>
    <p:extLst>
      <p:ext uri="{BB962C8B-B14F-4D97-AF65-F5344CB8AC3E}">
        <p14:creationId xmlns:p14="http://schemas.microsoft.com/office/powerpoint/2010/main" val="28978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Hashing – basic idea</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000" dirty="0"/>
              <a:t>We want a data structure that supports the following operations:</a:t>
            </a:r>
          </a:p>
          <a:p>
            <a:pPr marL="342900" indent="-342900">
              <a:buFont typeface="Arial" panose="020B0604020202020204" pitchFamily="34" charset="0"/>
              <a:buChar char="•"/>
              <a:defRPr/>
            </a:pPr>
            <a:r>
              <a:rPr lang="en-US" sz="2000" dirty="0"/>
              <a:t>Insert(element)</a:t>
            </a:r>
          </a:p>
          <a:p>
            <a:pPr marL="342900" indent="-342900">
              <a:buFont typeface="Arial" panose="020B0604020202020204" pitchFamily="34" charset="0"/>
              <a:buChar char="•"/>
              <a:defRPr/>
            </a:pPr>
            <a:r>
              <a:rPr lang="en-US" sz="2000" dirty="0"/>
              <a:t>Remove(element)</a:t>
            </a:r>
          </a:p>
          <a:p>
            <a:pPr marL="342900" indent="-342900">
              <a:buFont typeface="Arial" panose="020B0604020202020204" pitchFamily="34" charset="0"/>
              <a:buChar char="•"/>
              <a:defRPr/>
            </a:pPr>
            <a:r>
              <a:rPr lang="en-US" sz="2000" dirty="0"/>
              <a:t>Contains?(element)</a:t>
            </a:r>
          </a:p>
          <a:p>
            <a:pPr>
              <a:defRPr/>
            </a:pPr>
            <a:r>
              <a:rPr lang="en-US" sz="2000" dirty="0"/>
              <a:t>Want all operations to be as efficient as possible.</a:t>
            </a:r>
          </a:p>
          <a:p>
            <a:pPr>
              <a:defRPr/>
            </a:pPr>
            <a:r>
              <a:rPr lang="en-US" sz="2000" u="sng" dirty="0"/>
              <a:t>Idea</a:t>
            </a:r>
            <a:r>
              <a:rPr lang="en-US" sz="2000" dirty="0"/>
              <a:t>: </a:t>
            </a:r>
          </a:p>
          <a:p>
            <a:pPr>
              <a:defRPr/>
            </a:pPr>
            <a:r>
              <a:rPr lang="en-US" sz="2000" u="sng" dirty="0"/>
              <a:t>A hash table</a:t>
            </a:r>
            <a:r>
              <a:rPr lang="en-US" sz="2000" dirty="0"/>
              <a:t>: an array of some fixed size.</a:t>
            </a:r>
          </a:p>
          <a:p>
            <a:pPr>
              <a:defRPr/>
            </a:pPr>
            <a:r>
              <a:rPr lang="en-US" sz="2000" u="sng" dirty="0"/>
              <a:t>A hash function</a:t>
            </a:r>
            <a:r>
              <a:rPr lang="en-US" sz="2000" dirty="0"/>
              <a:t>: mapping objects into the array</a:t>
            </a:r>
          </a:p>
          <a:p>
            <a:pPr marL="342900" indent="-342900">
              <a:buFont typeface="Arial" panose="020B0604020202020204" pitchFamily="34" charset="0"/>
              <a:buChar char="•"/>
              <a:defRPr/>
            </a:pPr>
            <a:r>
              <a:rPr lang="en-US" sz="2000" dirty="0"/>
              <a:t>E.g. hash(“CMPT225”, ”Spring2021”)=9</a:t>
            </a:r>
          </a:p>
          <a:p>
            <a:pPr>
              <a:defRPr/>
            </a:pPr>
            <a:r>
              <a:rPr lang="en-US" sz="2000" dirty="0"/>
              <a:t>Q: what if hash(“CMPT125”, ”Fall2022”)=9  ?</a:t>
            </a:r>
          </a:p>
          <a:p>
            <a:pPr>
              <a:defRPr/>
            </a:pPr>
            <a:endParaRPr lang="en-US" sz="2000" dirty="0"/>
          </a:p>
        </p:txBody>
      </p:sp>
      <p:graphicFrame>
        <p:nvGraphicFramePr>
          <p:cNvPr id="4" name="Table 4">
            <a:extLst>
              <a:ext uri="{FF2B5EF4-FFF2-40B4-BE49-F238E27FC236}">
                <a16:creationId xmlns:a16="http://schemas.microsoft.com/office/drawing/2014/main" id="{E2D1DA57-0742-4F70-99E5-8A2CA04868CD}"/>
              </a:ext>
            </a:extLst>
          </p:cNvPr>
          <p:cNvGraphicFramePr>
            <a:graphicFrameLocks noGrp="1"/>
          </p:cNvGraphicFramePr>
          <p:nvPr/>
        </p:nvGraphicFramePr>
        <p:xfrm>
          <a:off x="7370952" y="2279033"/>
          <a:ext cx="2531331" cy="4716054"/>
        </p:xfrm>
        <a:graphic>
          <a:graphicData uri="http://schemas.openxmlformats.org/drawingml/2006/table">
            <a:tbl>
              <a:tblPr firstRow="1" bandRow="1">
                <a:tableStyleId>{5C22544A-7EE6-4342-B048-85BDC9FD1C3A}</a:tableStyleId>
              </a:tblPr>
              <a:tblGrid>
                <a:gridCol w="2531331">
                  <a:extLst>
                    <a:ext uri="{9D8B030D-6E8A-4147-A177-3AD203B41FA5}">
                      <a16:colId xmlns:a16="http://schemas.microsoft.com/office/drawing/2014/main" val="1089706476"/>
                    </a:ext>
                  </a:extLst>
                </a:gridCol>
              </a:tblGrid>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683455950"/>
                  </a:ext>
                </a:extLst>
              </a:tr>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694223137"/>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(“CMPT125”, ”Fall2018”)</a:t>
                      </a:r>
                      <a:endParaRPr lang="en-CA" sz="1600" dirty="0"/>
                    </a:p>
                  </a:txBody>
                  <a:tcPr>
                    <a:solidFill>
                      <a:schemeClr val="accent4">
                        <a:lumMod val="60000"/>
                        <a:lumOff val="40000"/>
                      </a:schemeClr>
                    </a:solidFill>
                  </a:tcPr>
                </a:tc>
                <a:extLst>
                  <a:ext uri="{0D108BD9-81ED-4DB2-BD59-A6C34878D82A}">
                    <a16:rowId xmlns:a16="http://schemas.microsoft.com/office/drawing/2014/main" val="4142226951"/>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dirty="0"/>
                    </a:p>
                  </a:txBody>
                  <a:tcPr>
                    <a:solidFill>
                      <a:schemeClr val="accent4">
                        <a:lumMod val="60000"/>
                        <a:lumOff val="40000"/>
                      </a:schemeClr>
                    </a:solidFill>
                  </a:tcPr>
                </a:tc>
                <a:extLst>
                  <a:ext uri="{0D108BD9-81ED-4DB2-BD59-A6C34878D82A}">
                    <a16:rowId xmlns:a16="http://schemas.microsoft.com/office/drawing/2014/main" val="1432841547"/>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dirty="0"/>
                    </a:p>
                  </a:txBody>
                  <a:tcPr>
                    <a:solidFill>
                      <a:schemeClr val="accent4">
                        <a:lumMod val="60000"/>
                        <a:lumOff val="40000"/>
                      </a:schemeClr>
                    </a:solidFill>
                  </a:tcPr>
                </a:tc>
                <a:extLst>
                  <a:ext uri="{0D108BD9-81ED-4DB2-BD59-A6C34878D82A}">
                    <a16:rowId xmlns:a16="http://schemas.microsoft.com/office/drawing/2014/main" val="1008735557"/>
                  </a:ext>
                </a:extLst>
              </a:tr>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1577057423"/>
                  </a:ext>
                </a:extLst>
              </a:tr>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3756897479"/>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(“CMPT125”, ”Fall2020”)</a:t>
                      </a:r>
                      <a:endParaRPr lang="en-CA" sz="1600" dirty="0"/>
                    </a:p>
                  </a:txBody>
                  <a:tcPr>
                    <a:solidFill>
                      <a:schemeClr val="accent4">
                        <a:lumMod val="60000"/>
                        <a:lumOff val="40000"/>
                      </a:schemeClr>
                    </a:solidFill>
                  </a:tcPr>
                </a:tc>
                <a:extLst>
                  <a:ext uri="{0D108BD9-81ED-4DB2-BD59-A6C34878D82A}">
                    <a16:rowId xmlns:a16="http://schemas.microsoft.com/office/drawing/2014/main" val="1724380412"/>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(“CMPT409”, ”Fall2019”)</a:t>
                      </a:r>
                      <a:endParaRPr lang="en-CA" sz="1600" dirty="0"/>
                    </a:p>
                  </a:txBody>
                  <a:tcPr>
                    <a:solidFill>
                      <a:schemeClr val="accent4">
                        <a:lumMod val="60000"/>
                        <a:lumOff val="40000"/>
                      </a:schemeClr>
                    </a:solidFill>
                  </a:tcPr>
                </a:tc>
                <a:extLst>
                  <a:ext uri="{0D108BD9-81ED-4DB2-BD59-A6C34878D82A}">
                    <a16:rowId xmlns:a16="http://schemas.microsoft.com/office/drawing/2014/main" val="3794901145"/>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(“CMPT225”, ”Spring21”)</a:t>
                      </a:r>
                      <a:endParaRPr lang="en-CA" sz="1600" dirty="0"/>
                    </a:p>
                  </a:txBody>
                  <a:tcPr>
                    <a:solidFill>
                      <a:schemeClr val="accent4">
                        <a:lumMod val="60000"/>
                        <a:lumOff val="40000"/>
                      </a:schemeClr>
                    </a:solidFill>
                  </a:tcPr>
                </a:tc>
                <a:extLst>
                  <a:ext uri="{0D108BD9-81ED-4DB2-BD59-A6C34878D82A}">
                    <a16:rowId xmlns:a16="http://schemas.microsoft.com/office/drawing/2014/main" val="3620897948"/>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dirty="0"/>
                    </a:p>
                  </a:txBody>
                  <a:tcPr>
                    <a:solidFill>
                      <a:schemeClr val="accent4">
                        <a:lumMod val="60000"/>
                        <a:lumOff val="40000"/>
                      </a:schemeClr>
                    </a:solidFill>
                  </a:tcPr>
                </a:tc>
                <a:extLst>
                  <a:ext uri="{0D108BD9-81ED-4DB2-BD59-A6C34878D82A}">
                    <a16:rowId xmlns:a16="http://schemas.microsoft.com/office/drawing/2014/main" val="64395877"/>
                  </a:ext>
                </a:extLst>
              </a:tr>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1405485464"/>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(“CMPT125”, ”Fall2019”)</a:t>
                      </a:r>
                      <a:endParaRPr lang="en-CA" sz="1600" dirty="0"/>
                    </a:p>
                  </a:txBody>
                  <a:tcPr>
                    <a:solidFill>
                      <a:schemeClr val="accent4">
                        <a:lumMod val="60000"/>
                        <a:lumOff val="40000"/>
                      </a:schemeClr>
                    </a:solidFill>
                  </a:tcPr>
                </a:tc>
                <a:extLst>
                  <a:ext uri="{0D108BD9-81ED-4DB2-BD59-A6C34878D82A}">
                    <a16:rowId xmlns:a16="http://schemas.microsoft.com/office/drawing/2014/main" val="689701922"/>
                  </a:ext>
                </a:extLst>
              </a:tr>
              <a:tr h="357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(“CMPT805”, ”Spring2019”)</a:t>
                      </a:r>
                      <a:endParaRPr lang="en-CA" sz="1600" dirty="0"/>
                    </a:p>
                  </a:txBody>
                  <a:tcPr>
                    <a:solidFill>
                      <a:schemeClr val="accent4">
                        <a:lumMod val="60000"/>
                        <a:lumOff val="40000"/>
                      </a:schemeClr>
                    </a:solidFill>
                  </a:tcPr>
                </a:tc>
                <a:extLst>
                  <a:ext uri="{0D108BD9-81ED-4DB2-BD59-A6C34878D82A}">
                    <a16:rowId xmlns:a16="http://schemas.microsoft.com/office/drawing/2014/main" val="2876070322"/>
                  </a:ext>
                </a:extLst>
              </a:tr>
            </a:tbl>
          </a:graphicData>
        </a:graphic>
      </p:graphicFrame>
      <p:graphicFrame>
        <p:nvGraphicFramePr>
          <p:cNvPr id="5" name="Table 4">
            <a:extLst>
              <a:ext uri="{FF2B5EF4-FFF2-40B4-BE49-F238E27FC236}">
                <a16:creationId xmlns:a16="http://schemas.microsoft.com/office/drawing/2014/main" id="{EB71CEB0-B5FF-41A4-94D3-6AA8F449387D}"/>
              </a:ext>
            </a:extLst>
          </p:cNvPr>
          <p:cNvGraphicFramePr>
            <a:graphicFrameLocks noGrp="1"/>
          </p:cNvGraphicFramePr>
          <p:nvPr/>
        </p:nvGraphicFramePr>
        <p:xfrm>
          <a:off x="6816011" y="2279030"/>
          <a:ext cx="521483" cy="4693920"/>
        </p:xfrm>
        <a:graphic>
          <a:graphicData uri="http://schemas.openxmlformats.org/drawingml/2006/table">
            <a:tbl>
              <a:tblPr firstRow="1" bandRow="1">
                <a:tableStyleId>{5C22544A-7EE6-4342-B048-85BDC9FD1C3A}</a:tableStyleId>
              </a:tblPr>
              <a:tblGrid>
                <a:gridCol w="521483">
                  <a:extLst>
                    <a:ext uri="{9D8B030D-6E8A-4147-A177-3AD203B41FA5}">
                      <a16:colId xmlns:a16="http://schemas.microsoft.com/office/drawing/2014/main" val="1089706476"/>
                    </a:ext>
                  </a:extLst>
                </a:gridCol>
              </a:tblGrid>
              <a:tr h="271933">
                <a:tc>
                  <a:txBody>
                    <a:bodyPr/>
                    <a:lstStyle/>
                    <a:p>
                      <a:pPr algn="ctr"/>
                      <a:r>
                        <a:rPr lang="en-US" sz="1600" b="0" dirty="0">
                          <a:solidFill>
                            <a:schemeClr val="tx1"/>
                          </a:solidFill>
                        </a:rPr>
                        <a:t>0</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683455950"/>
                  </a:ext>
                </a:extLst>
              </a:tr>
              <a:tr h="271933">
                <a:tc>
                  <a:txBody>
                    <a:bodyPr/>
                    <a:lstStyle/>
                    <a:p>
                      <a:pPr algn="ctr"/>
                      <a:r>
                        <a:rPr lang="en-US" sz="1600" b="0" dirty="0">
                          <a:solidFill>
                            <a:schemeClr val="tx1"/>
                          </a:solidFill>
                        </a:rPr>
                        <a:t>1</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694223137"/>
                  </a:ext>
                </a:extLst>
              </a:tr>
              <a:tr h="271933">
                <a:tc>
                  <a:txBody>
                    <a:bodyPr/>
                    <a:lstStyle/>
                    <a:p>
                      <a:pPr algn="ctr"/>
                      <a:r>
                        <a:rPr lang="en-US" sz="1600" b="0" dirty="0">
                          <a:solidFill>
                            <a:schemeClr val="tx1"/>
                          </a:solidFill>
                        </a:rPr>
                        <a:t>2</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4142226951"/>
                  </a:ext>
                </a:extLst>
              </a:tr>
              <a:tr h="271933">
                <a:tc>
                  <a:txBody>
                    <a:bodyPr/>
                    <a:lstStyle/>
                    <a:p>
                      <a:pPr algn="ctr"/>
                      <a:r>
                        <a:rPr lang="en-US" sz="1600" b="0" dirty="0">
                          <a:solidFill>
                            <a:schemeClr val="tx1"/>
                          </a:solidFill>
                        </a:rPr>
                        <a:t>3</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32841547"/>
                  </a:ext>
                </a:extLst>
              </a:tr>
              <a:tr h="271933">
                <a:tc>
                  <a:txBody>
                    <a:bodyPr/>
                    <a:lstStyle/>
                    <a:p>
                      <a:pPr algn="ctr"/>
                      <a:r>
                        <a:rPr lang="en-US" sz="1600" b="0" dirty="0">
                          <a:solidFill>
                            <a:schemeClr val="tx1"/>
                          </a:solidFill>
                        </a:rPr>
                        <a:t>4</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8735557"/>
                  </a:ext>
                </a:extLst>
              </a:tr>
              <a:tr h="271933">
                <a:tc>
                  <a:txBody>
                    <a:bodyPr/>
                    <a:lstStyle/>
                    <a:p>
                      <a:pPr algn="ctr"/>
                      <a:r>
                        <a:rPr lang="en-US" sz="1600" b="0" dirty="0">
                          <a:solidFill>
                            <a:schemeClr val="tx1"/>
                          </a:solidFill>
                        </a:rPr>
                        <a:t>5</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577057423"/>
                  </a:ext>
                </a:extLst>
              </a:tr>
              <a:tr h="271933">
                <a:tc>
                  <a:txBody>
                    <a:bodyPr/>
                    <a:lstStyle/>
                    <a:p>
                      <a:pPr algn="ctr"/>
                      <a:r>
                        <a:rPr lang="en-US" sz="1600" b="0" dirty="0">
                          <a:solidFill>
                            <a:schemeClr val="tx1"/>
                          </a:solidFill>
                        </a:rPr>
                        <a:t>6</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756897479"/>
                  </a:ext>
                </a:extLst>
              </a:tr>
              <a:tr h="271933">
                <a:tc>
                  <a:txBody>
                    <a:bodyPr/>
                    <a:lstStyle/>
                    <a:p>
                      <a:pPr algn="ctr"/>
                      <a:r>
                        <a:rPr lang="en-US" sz="1600" b="0" dirty="0">
                          <a:solidFill>
                            <a:schemeClr val="tx1"/>
                          </a:solidFill>
                        </a:rPr>
                        <a:t>7</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724380412"/>
                  </a:ext>
                </a:extLst>
              </a:tr>
              <a:tr h="271933">
                <a:tc>
                  <a:txBody>
                    <a:bodyPr/>
                    <a:lstStyle/>
                    <a:p>
                      <a:pPr algn="ctr"/>
                      <a:r>
                        <a:rPr lang="en-US" sz="1600" b="0" dirty="0">
                          <a:solidFill>
                            <a:schemeClr val="tx1"/>
                          </a:solidFill>
                        </a:rPr>
                        <a:t>8</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794901145"/>
                  </a:ext>
                </a:extLst>
              </a:tr>
              <a:tr h="271933">
                <a:tc>
                  <a:txBody>
                    <a:bodyPr/>
                    <a:lstStyle/>
                    <a:p>
                      <a:pPr algn="ctr"/>
                      <a:r>
                        <a:rPr lang="en-US" sz="1600" b="0" dirty="0">
                          <a:solidFill>
                            <a:schemeClr val="tx1"/>
                          </a:solidFill>
                        </a:rPr>
                        <a:t>9</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620897948"/>
                  </a:ext>
                </a:extLst>
              </a:tr>
              <a:tr h="271933">
                <a:tc>
                  <a:txBody>
                    <a:bodyPr/>
                    <a:lstStyle/>
                    <a:p>
                      <a:pPr algn="ctr"/>
                      <a:r>
                        <a:rPr lang="en-US" sz="1600" b="0" dirty="0">
                          <a:solidFill>
                            <a:schemeClr val="tx1"/>
                          </a:solidFill>
                        </a:rPr>
                        <a:t>10</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64395877"/>
                  </a:ext>
                </a:extLst>
              </a:tr>
              <a:tr h="271933">
                <a:tc>
                  <a:txBody>
                    <a:bodyPr/>
                    <a:lstStyle/>
                    <a:p>
                      <a:pPr algn="ctr"/>
                      <a:r>
                        <a:rPr lang="en-US" sz="1600" b="0" dirty="0">
                          <a:solidFill>
                            <a:schemeClr val="tx1"/>
                          </a:solidFill>
                        </a:rPr>
                        <a:t>11</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05485464"/>
                  </a:ext>
                </a:extLst>
              </a:tr>
              <a:tr h="0">
                <a:tc>
                  <a:txBody>
                    <a:bodyPr/>
                    <a:lstStyle/>
                    <a:p>
                      <a:pPr algn="ctr"/>
                      <a:r>
                        <a:rPr lang="en-US" sz="1600" b="0" dirty="0">
                          <a:solidFill>
                            <a:schemeClr val="tx1"/>
                          </a:solidFill>
                        </a:rPr>
                        <a:t>12</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689701922"/>
                  </a:ext>
                </a:extLst>
              </a:tr>
              <a:tr h="271933">
                <a:tc>
                  <a:txBody>
                    <a:bodyPr/>
                    <a:lstStyle/>
                    <a:p>
                      <a:pPr algn="ctr"/>
                      <a:r>
                        <a:rPr lang="en-US" sz="1600" b="0" dirty="0">
                          <a:solidFill>
                            <a:schemeClr val="tx1"/>
                          </a:solidFill>
                        </a:rPr>
                        <a:t>13</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2876070322"/>
                  </a:ext>
                </a:extLst>
              </a:tr>
            </a:tbl>
          </a:graphicData>
        </a:graphic>
      </p:graphicFrame>
    </p:spTree>
    <p:extLst>
      <p:ext uri="{BB962C8B-B14F-4D97-AF65-F5344CB8AC3E}">
        <p14:creationId xmlns:p14="http://schemas.microsoft.com/office/powerpoint/2010/main" val="152200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en-CA" sz="6000" dirty="0"/>
              <a:t>Hash functions</a:t>
            </a:r>
          </a:p>
          <a:p>
            <a:pPr lvl="0" algn="ctr"/>
            <a:r>
              <a:rPr lang="en-CA" sz="6000" dirty="0" err="1">
                <a:latin typeface="Arial" panose="020B0604020202020204" pitchFamily="34" charset="0"/>
                <a:cs typeface="Arial" panose="020B0604020202020204" pitchFamily="34" charset="0"/>
              </a:rPr>
              <a:t>hashCode</a:t>
            </a:r>
            <a:r>
              <a:rPr lang="en-CA" sz="6000" dirty="0">
                <a:latin typeface="Arial" panose="020B0604020202020204" pitchFamily="34" charset="0"/>
                <a:cs typeface="Arial" panose="020B0604020202020204" pitchFamily="34" charset="0"/>
              </a:rPr>
              <a:t>()</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224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Final project</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597335" y="1949042"/>
            <a:ext cx="8855643" cy="4763155"/>
          </a:xfrm>
        </p:spPr>
        <p:txBody>
          <a:bodyPr/>
          <a:lstStyle/>
          <a:p>
            <a:r>
              <a:rPr lang="en-US" altLang="he-IL" sz="1800" dirty="0"/>
              <a:t>For the final project you will write a solver for </a:t>
            </a:r>
            <a:r>
              <a:rPr lang="en-US" altLang="he-IL" sz="1800" dirty="0" err="1"/>
              <a:t>rubik’s</a:t>
            </a:r>
            <a:r>
              <a:rPr lang="en-US" altLang="he-IL" sz="1800" dirty="0"/>
              <a:t> cube.</a:t>
            </a:r>
          </a:p>
          <a:p>
            <a:r>
              <a:rPr lang="en-US" altLang="he-IL" sz="1800" dirty="0"/>
              <a:t>You get an input file.</a:t>
            </a:r>
          </a:p>
          <a:p>
            <a:r>
              <a:rPr lang="en-US" altLang="he-IL" sz="1800" dirty="0"/>
              <a:t>You will need to solve and write the solution in the output file.</a:t>
            </a:r>
          </a:p>
          <a:p>
            <a:endParaRPr lang="en-US" altLang="he-IL" sz="1800" dirty="0"/>
          </a:p>
          <a:p>
            <a:endParaRPr lang="en-US" altLang="he-IL" sz="1800" dirty="0"/>
          </a:p>
          <a:p>
            <a:r>
              <a:rPr lang="en-US" altLang="he-IL" sz="1800" dirty="0"/>
              <a:t>Your solver should be in the class </a:t>
            </a:r>
            <a:r>
              <a:rPr lang="en-US" altLang="he-IL" sz="1800" b="1" dirty="0" err="1"/>
              <a:t>rubikscube.Solver</a:t>
            </a:r>
            <a:endParaRPr lang="en-US" altLang="he-IL" sz="1800" b="1" dirty="0"/>
          </a:p>
          <a:p>
            <a:r>
              <a:rPr lang="en-US" altLang="he-IL" sz="1800" dirty="0"/>
              <a:t>Solver will take the parameters from command line:</a:t>
            </a:r>
          </a:p>
          <a:p>
            <a:r>
              <a:rPr lang="en-US" altLang="he-IL" sz="1800" dirty="0"/>
              <a:t>&gt;&gt; java </a:t>
            </a:r>
            <a:r>
              <a:rPr lang="en-US" altLang="he-IL" sz="1800" dirty="0" err="1"/>
              <a:t>rubikscube.Solver</a:t>
            </a:r>
            <a:r>
              <a:rPr lang="en-US" altLang="he-IL" sz="1800" dirty="0"/>
              <a:t> "</a:t>
            </a:r>
            <a:r>
              <a:rPr lang="en-US" altLang="he-IL" sz="1800"/>
              <a:t>cmpt225project/scramble01</a:t>
            </a:r>
            <a:r>
              <a:rPr lang="en-US" altLang="he-IL" sz="1800" dirty="0"/>
              <a:t>.txt", "cmpt225project/sol01.txt“</a:t>
            </a:r>
          </a:p>
          <a:p>
            <a:r>
              <a:rPr lang="en-US" altLang="he-IL" sz="1800" dirty="0"/>
              <a:t>For the exact format will be in the assignment.</a:t>
            </a:r>
          </a:p>
        </p:txBody>
      </p:sp>
    </p:spTree>
    <p:extLst>
      <p:ext uri="{BB962C8B-B14F-4D97-AF65-F5344CB8AC3E}">
        <p14:creationId xmlns:p14="http://schemas.microsoft.com/office/powerpoint/2010/main" val="128107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 function</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marL="342900" indent="-342900">
              <a:buFont typeface="Arial" panose="020B0604020202020204" pitchFamily="34" charset="0"/>
              <a:buChar char="•"/>
              <a:defRPr/>
            </a:pPr>
            <a:r>
              <a:rPr lang="en-US" sz="2200" dirty="0"/>
              <a:t>We need a hash function that  converts any key (string, number, or more complicated class) into an int.</a:t>
            </a:r>
          </a:p>
          <a:p>
            <a:pPr marL="342900" indent="-342900">
              <a:buFont typeface="Arial" panose="020B0604020202020204" pitchFamily="34" charset="0"/>
              <a:buChar char="•"/>
              <a:defRPr/>
            </a:pPr>
            <a:r>
              <a:rPr lang="en-US" sz="2200" dirty="0"/>
              <a:t>In Java the standard function is called </a:t>
            </a:r>
            <a:r>
              <a:rPr lang="en-US" sz="2200" dirty="0" err="1"/>
              <a:t>hashCode</a:t>
            </a:r>
            <a:r>
              <a:rPr lang="en-US" sz="2200" dirty="0"/>
              <a:t>()</a:t>
            </a:r>
          </a:p>
          <a:p>
            <a:pPr marL="342900" indent="-342900">
              <a:buFont typeface="Arial" panose="020B0604020202020204" pitchFamily="34" charset="0"/>
              <a:buChar char="•"/>
              <a:defRPr/>
            </a:pPr>
            <a:r>
              <a:rPr lang="en-US" sz="2200" dirty="0" err="1"/>
              <a:t>hashCode</a:t>
            </a:r>
            <a:r>
              <a:rPr lang="en-US" sz="2200" dirty="0"/>
              <a:t>() is declared in </a:t>
            </a:r>
            <a:r>
              <a:rPr lang="en-US" sz="2200" dirty="0" err="1"/>
              <a:t>java.lang.Object</a:t>
            </a:r>
            <a:endParaRPr lang="en-US" sz="2200" dirty="0"/>
          </a:p>
        </p:txBody>
      </p:sp>
    </p:spTree>
    <p:extLst>
      <p:ext uri="{BB962C8B-B14F-4D97-AF65-F5344CB8AC3E}">
        <p14:creationId xmlns:p14="http://schemas.microsoft.com/office/powerpoint/2010/main" val="227166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hashCode() – javadocs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marL="342900" indent="-342900">
              <a:buFont typeface="Arial" panose="020B0604020202020204" pitchFamily="34" charset="0"/>
              <a:buChar char="•"/>
              <a:defRPr/>
            </a:pPr>
            <a:r>
              <a:rPr lang="en-US" sz="2000" dirty="0"/>
              <a:t>Whenever it is invoked on the same object more than once, </a:t>
            </a:r>
            <a:r>
              <a:rPr lang="en-US" sz="2000" dirty="0" err="1"/>
              <a:t>hashCode</a:t>
            </a:r>
            <a:r>
              <a:rPr lang="en-US" sz="2000" dirty="0"/>
              <a:t>() must return the same integer.</a:t>
            </a:r>
          </a:p>
          <a:p>
            <a:pPr marL="342900" indent="-342900">
              <a:buFont typeface="Arial" panose="020B0604020202020204" pitchFamily="34" charset="0"/>
              <a:buChar char="•"/>
              <a:defRPr/>
            </a:pPr>
            <a:r>
              <a:rPr lang="en-US" sz="2000" dirty="0" err="1"/>
              <a:t>hashCode</a:t>
            </a:r>
            <a:r>
              <a:rPr lang="en-US" sz="2000" dirty="0"/>
              <a:t>() need not remain consistent from one execution to another. </a:t>
            </a:r>
          </a:p>
          <a:p>
            <a:pPr marL="342900" indent="-342900">
              <a:buFont typeface="Arial" panose="020B0604020202020204" pitchFamily="34" charset="0"/>
              <a:buChar char="•"/>
              <a:defRPr/>
            </a:pPr>
            <a:r>
              <a:rPr lang="en-US" sz="2000" dirty="0"/>
              <a:t>If two objects are equal according to the equals(Object) method, then calling the </a:t>
            </a:r>
            <a:r>
              <a:rPr lang="en-US" sz="2000" dirty="0" err="1"/>
              <a:t>hashCode</a:t>
            </a:r>
            <a:r>
              <a:rPr lang="en-US" sz="2000" dirty="0"/>
              <a:t> method on each of the two objects must produce the same integer result.</a:t>
            </a:r>
          </a:p>
          <a:p>
            <a:pPr marL="342900" indent="-342900">
              <a:buFont typeface="Arial" panose="020B0604020202020204" pitchFamily="34" charset="0"/>
              <a:buChar char="•"/>
              <a:defRPr/>
            </a:pPr>
            <a:r>
              <a:rPr lang="en-US" sz="2000" dirty="0"/>
              <a:t>It is not required that if two objects are unequal according to the equals(</a:t>
            </a:r>
            <a:r>
              <a:rPr lang="en-US" sz="2000" dirty="0" err="1"/>
              <a:t>java.lang.Object</a:t>
            </a:r>
            <a:r>
              <a:rPr lang="en-US" sz="2000" dirty="0"/>
              <a:t>) method, then calling the </a:t>
            </a:r>
            <a:r>
              <a:rPr lang="en-US" sz="2000" dirty="0" err="1"/>
              <a:t>hashCode</a:t>
            </a:r>
            <a:r>
              <a:rPr lang="en-US" sz="2000" dirty="0"/>
              <a:t> method on each of the two objects must produce distinct integer results.</a:t>
            </a:r>
          </a:p>
          <a:p>
            <a:pPr marL="342900" indent="-342900">
              <a:buFont typeface="Arial" panose="020B0604020202020204" pitchFamily="34" charset="0"/>
              <a:buChar char="•"/>
              <a:defRPr/>
            </a:pPr>
            <a:r>
              <a:rPr lang="en-US" sz="2000" dirty="0"/>
              <a:t>However, the programmer should be aware that producing distinct integer results for unequal objects may improve the performance of hash tables.</a:t>
            </a:r>
          </a:p>
        </p:txBody>
      </p:sp>
    </p:spTree>
    <p:extLst>
      <p:ext uri="{BB962C8B-B14F-4D97-AF65-F5344CB8AC3E}">
        <p14:creationId xmlns:p14="http://schemas.microsoft.com/office/powerpoint/2010/main" val="637786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 function</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A hash function converts any key (any class) into an int.</a:t>
            </a:r>
          </a:p>
          <a:p>
            <a:pPr>
              <a:defRPr/>
            </a:pPr>
            <a:r>
              <a:rPr lang="en-US" sz="2200" dirty="0"/>
              <a:t>The value of the hash function will be an index in the hash table.</a:t>
            </a:r>
          </a:p>
          <a:p>
            <a:pPr>
              <a:defRPr/>
            </a:pPr>
            <a:r>
              <a:rPr lang="en-US" sz="2200" dirty="0"/>
              <a:t>Want different keys to be </a:t>
            </a:r>
            <a:r>
              <a:rPr lang="en-US" sz="2200" i="1" dirty="0"/>
              <a:t>usually </a:t>
            </a:r>
            <a:r>
              <a:rPr lang="en-US" sz="2200" dirty="0"/>
              <a:t>mapped to different values.</a:t>
            </a:r>
          </a:p>
          <a:p>
            <a:pPr>
              <a:defRPr/>
            </a:pPr>
            <a:r>
              <a:rPr lang="en-US" sz="2200" u="sng" dirty="0"/>
              <a:t>Example</a:t>
            </a:r>
            <a:r>
              <a:rPr lang="en-US" sz="2200" dirty="0"/>
              <a:t>: Let’s say the hash table is of size 100.</a:t>
            </a:r>
          </a:p>
          <a:p>
            <a:pPr marL="342900" indent="-342900">
              <a:buFont typeface="Arial" panose="020B0604020202020204" pitchFamily="34" charset="0"/>
              <a:buChar char="•"/>
              <a:defRPr/>
            </a:pPr>
            <a:r>
              <a:rPr lang="en-US" sz="2200" dirty="0"/>
              <a:t>hash(name, number)	= (</a:t>
            </a:r>
            <a:r>
              <a:rPr lang="en-US" sz="2200" dirty="0" err="1"/>
              <a:t>name.hashCode</a:t>
            </a:r>
            <a:r>
              <a:rPr lang="en-US" sz="2200" dirty="0"/>
              <a:t>() + number) mod 100</a:t>
            </a:r>
          </a:p>
          <a:p>
            <a:pPr>
              <a:defRPr/>
            </a:pPr>
            <a:r>
              <a:rPr lang="en-US" sz="1800" dirty="0"/>
              <a:t>and </a:t>
            </a:r>
            <a:r>
              <a:rPr lang="en-US" sz="1800" dirty="0" err="1"/>
              <a:t>name.hashCode</a:t>
            </a:r>
            <a:r>
              <a:rPr lang="en-US" sz="1800" dirty="0"/>
              <a:t>() = name[0]*31</a:t>
            </a:r>
            <a:r>
              <a:rPr lang="en-US" sz="1800" baseline="30000" dirty="0"/>
              <a:t>n-1</a:t>
            </a:r>
            <a:r>
              <a:rPr lang="en-US" sz="1800" dirty="0"/>
              <a:t>+name[1]*31</a:t>
            </a:r>
            <a:r>
              <a:rPr lang="en-US" sz="1800" baseline="30000" dirty="0"/>
              <a:t>n-2</a:t>
            </a:r>
            <a:r>
              <a:rPr lang="en-US" sz="1800" dirty="0"/>
              <a:t> +…+name[n-1]</a:t>
            </a:r>
          </a:p>
          <a:p>
            <a:pPr>
              <a:defRPr/>
            </a:pPr>
            <a:r>
              <a:rPr lang="en-US" sz="2200" u="sng" dirty="0"/>
              <a:t>Then</a:t>
            </a:r>
          </a:p>
          <a:p>
            <a:pPr marL="342900" indent="-342900">
              <a:buFont typeface="Arial" panose="020B0604020202020204" pitchFamily="34" charset="0"/>
              <a:buChar char="•"/>
              <a:defRPr/>
            </a:pPr>
            <a:r>
              <a:rPr lang="en-US" sz="2200" dirty="0"/>
              <a:t>hash(“CMPT”, 225) = (hash(“CMPT”) + 225) mod 100</a:t>
            </a:r>
          </a:p>
          <a:p>
            <a:pPr marL="342900" indent="-342900">
              <a:buFont typeface="Arial" panose="020B0604020202020204" pitchFamily="34" charset="0"/>
              <a:buChar char="•"/>
              <a:defRPr/>
            </a:pPr>
            <a:r>
              <a:rPr lang="en-US" sz="2200" dirty="0"/>
              <a:t>hash</a:t>
            </a:r>
            <a:r>
              <a:rPr lang="en-US" sz="2200"/>
              <a:t>(“CMPT”, 125) </a:t>
            </a:r>
            <a:r>
              <a:rPr lang="en-US" sz="2200" dirty="0"/>
              <a:t>= (hash(“CMPT”) + 125) mod 100</a:t>
            </a:r>
          </a:p>
          <a:p>
            <a:pPr>
              <a:defRPr/>
            </a:pPr>
            <a:r>
              <a:rPr lang="en-US" sz="2200" dirty="0"/>
              <a:t>Both hashes are the same. </a:t>
            </a:r>
          </a:p>
          <a:p>
            <a:pPr marL="342900" indent="-342900">
              <a:buFont typeface="Arial" panose="020B0604020202020204" pitchFamily="34" charset="0"/>
              <a:buChar char="•"/>
              <a:defRPr/>
            </a:pPr>
            <a:endParaRPr lang="en-US" sz="2200" dirty="0"/>
          </a:p>
        </p:txBody>
      </p:sp>
    </p:spTree>
    <p:extLst>
      <p:ext uri="{BB962C8B-B14F-4D97-AF65-F5344CB8AC3E}">
        <p14:creationId xmlns:p14="http://schemas.microsoft.com/office/powerpoint/2010/main" val="90344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 function</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t>Another example</a:t>
            </a:r>
            <a:r>
              <a:rPr lang="en-US" sz="2200" dirty="0"/>
              <a:t>: Let’s say the hash table is of size 100.</a:t>
            </a:r>
          </a:p>
          <a:p>
            <a:pPr marL="342900" indent="-342900">
              <a:buFont typeface="Arial" panose="020B0604020202020204" pitchFamily="34" charset="0"/>
              <a:buChar char="•"/>
              <a:defRPr/>
            </a:pPr>
            <a:r>
              <a:rPr lang="en-US" sz="2200" dirty="0"/>
              <a:t>hash(name, date of birth, SFU-ID)</a:t>
            </a:r>
          </a:p>
          <a:p>
            <a:pPr>
              <a:defRPr/>
            </a:pPr>
            <a:r>
              <a:rPr lang="en-US" sz="2200" dirty="0"/>
              <a:t>	= (first two digits of year of birth + first 2 digits of SFU ID) % 100</a:t>
            </a:r>
          </a:p>
          <a:p>
            <a:pPr>
              <a:defRPr/>
            </a:pPr>
            <a:endParaRPr lang="en-US" sz="2200" dirty="0"/>
          </a:p>
          <a:p>
            <a:pPr>
              <a:defRPr/>
            </a:pPr>
            <a:r>
              <a:rPr lang="en-US" sz="2200" u="sng" dirty="0"/>
              <a:t>Then</a:t>
            </a:r>
            <a:r>
              <a:rPr lang="en-US" sz="2200" dirty="0"/>
              <a:t>:</a:t>
            </a:r>
          </a:p>
          <a:p>
            <a:pPr>
              <a:defRPr/>
            </a:pPr>
            <a:r>
              <a:rPr lang="en-US" sz="2200" dirty="0"/>
              <a:t>hash(“Jack”, 1997, 3018765432) = 19 + 30 = 49</a:t>
            </a:r>
          </a:p>
          <a:p>
            <a:pPr>
              <a:defRPr/>
            </a:pPr>
            <a:r>
              <a:rPr lang="en-US" sz="2200" dirty="0"/>
              <a:t>hash(“John”, 1967, 301012333) = 19 + 30 = 49</a:t>
            </a:r>
          </a:p>
          <a:p>
            <a:pPr>
              <a:defRPr/>
            </a:pPr>
            <a:r>
              <a:rPr lang="en-US" sz="2200" dirty="0"/>
              <a:t>hash(“Bob”, 1999, 3019123456) = 19 + 30 = 49</a:t>
            </a:r>
          </a:p>
          <a:p>
            <a:pPr>
              <a:defRPr/>
            </a:pPr>
            <a:r>
              <a:rPr lang="en-US" sz="2200" dirty="0"/>
              <a:t>Doesn’t look very good</a:t>
            </a:r>
          </a:p>
          <a:p>
            <a:pPr>
              <a:defRPr/>
            </a:pPr>
            <a:endParaRPr lang="en-US" sz="2200" dirty="0"/>
          </a:p>
          <a:p>
            <a:pPr>
              <a:defRPr/>
            </a:pPr>
            <a:endParaRPr lang="en-US" sz="2200" dirty="0"/>
          </a:p>
          <a:p>
            <a:pPr>
              <a:defRPr/>
            </a:pPr>
            <a:endParaRPr lang="en-US" sz="2200" dirty="0"/>
          </a:p>
        </p:txBody>
      </p:sp>
    </p:spTree>
    <p:extLst>
      <p:ext uri="{BB962C8B-B14F-4D97-AF65-F5344CB8AC3E}">
        <p14:creationId xmlns:p14="http://schemas.microsoft.com/office/powerpoint/2010/main" val="141067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 function</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t>Another example</a:t>
            </a:r>
            <a:r>
              <a:rPr lang="en-US" sz="2200" dirty="0"/>
              <a:t>: Let’s say the hash table is of size 127.</a:t>
            </a:r>
          </a:p>
          <a:p>
            <a:pPr marL="342900" indent="-342900">
              <a:buFont typeface="Arial" panose="020B0604020202020204" pitchFamily="34" charset="0"/>
              <a:buChar char="•"/>
              <a:defRPr/>
            </a:pPr>
            <a:r>
              <a:rPr lang="en-US" sz="2200" dirty="0"/>
              <a:t>Hash(id, name, age, height)</a:t>
            </a:r>
          </a:p>
          <a:p>
            <a:pPr>
              <a:defRPr/>
            </a:pPr>
            <a:r>
              <a:rPr lang="en-US" sz="2200" dirty="0"/>
              <a:t>	= (id*31 + 19*age*height</a:t>
            </a:r>
            <a:r>
              <a:rPr lang="en-US" sz="2200" baseline="30000" dirty="0"/>
              <a:t>2</a:t>
            </a:r>
            <a:r>
              <a:rPr lang="en-US" sz="2200" dirty="0"/>
              <a:t> + </a:t>
            </a:r>
            <a:r>
              <a:rPr lang="en-US" sz="2200" dirty="0" err="1"/>
              <a:t>name.hashCode</a:t>
            </a:r>
            <a:r>
              <a:rPr lang="en-US" sz="2200" dirty="0"/>
              <a:t>()) % 127</a:t>
            </a:r>
          </a:p>
          <a:p>
            <a:pPr>
              <a:defRPr/>
            </a:pPr>
            <a:r>
              <a:rPr lang="en-US" sz="2200" dirty="0"/>
              <a:t>and </a:t>
            </a:r>
            <a:r>
              <a:rPr lang="en-US" sz="2200" dirty="0" err="1"/>
              <a:t>name.hashCode</a:t>
            </a:r>
            <a:r>
              <a:rPr lang="en-US" sz="2200" dirty="0"/>
              <a:t>() = name[0]*31</a:t>
            </a:r>
            <a:r>
              <a:rPr lang="en-US" sz="2200" baseline="30000" dirty="0"/>
              <a:t>n-1</a:t>
            </a:r>
            <a:r>
              <a:rPr lang="en-US" sz="2200" dirty="0"/>
              <a:t>+name[1]*31</a:t>
            </a:r>
            <a:r>
              <a:rPr lang="en-US" sz="2200" baseline="30000" dirty="0"/>
              <a:t>n-2</a:t>
            </a:r>
            <a:r>
              <a:rPr lang="en-US" sz="2200" dirty="0"/>
              <a:t> +…+name[n-1]</a:t>
            </a:r>
          </a:p>
          <a:p>
            <a:pPr>
              <a:defRPr/>
            </a:pPr>
            <a:endParaRPr lang="en-US" sz="2200" dirty="0"/>
          </a:p>
          <a:p>
            <a:pPr>
              <a:defRPr/>
            </a:pPr>
            <a:r>
              <a:rPr lang="en-US" sz="2200" dirty="0"/>
              <a:t>Looks more difficult to find a collision.</a:t>
            </a:r>
          </a:p>
        </p:txBody>
      </p:sp>
    </p:spTree>
    <p:extLst>
      <p:ext uri="{BB962C8B-B14F-4D97-AF65-F5344CB8AC3E}">
        <p14:creationId xmlns:p14="http://schemas.microsoft.com/office/powerpoint/2010/main" val="83518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Hashing strings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Java implementation of </a:t>
            </a:r>
            <a:r>
              <a:rPr lang="en-US" sz="2200" dirty="0" err="1"/>
              <a:t>String.hashCode</a:t>
            </a:r>
            <a:r>
              <a:rPr lang="en-US" sz="2200" dirty="0"/>
              <a:t>() is</a:t>
            </a:r>
          </a:p>
          <a:p>
            <a:pPr>
              <a:defRPr/>
            </a:pPr>
            <a:r>
              <a:rPr lang="en-US" sz="1800" dirty="0" err="1"/>
              <a:t>hashCode</a:t>
            </a:r>
            <a:r>
              <a:rPr lang="en-US" sz="1800" dirty="0"/>
              <a:t>(“a”) = ‘a’ = 97</a:t>
            </a:r>
          </a:p>
          <a:p>
            <a:pPr>
              <a:defRPr/>
            </a:pPr>
            <a:r>
              <a:rPr lang="en-US" sz="1800" dirty="0" err="1"/>
              <a:t>hashCode</a:t>
            </a:r>
            <a:r>
              <a:rPr lang="en-US" sz="1800" dirty="0"/>
              <a:t>(“b”) = ‘b’ = 98</a:t>
            </a:r>
          </a:p>
          <a:p>
            <a:pPr>
              <a:defRPr/>
            </a:pPr>
            <a:r>
              <a:rPr lang="en-US" sz="1800" dirty="0" err="1"/>
              <a:t>hashCode</a:t>
            </a:r>
            <a:r>
              <a:rPr lang="en-US" sz="1800" dirty="0"/>
              <a:t>(“ab”) = ‘a’*31 + ‘b’ = 3105</a:t>
            </a:r>
          </a:p>
          <a:p>
            <a:pPr>
              <a:defRPr/>
            </a:pPr>
            <a:r>
              <a:rPr lang="en-US" sz="1800" dirty="0" err="1"/>
              <a:t>hashCode</a:t>
            </a:r>
            <a:r>
              <a:rPr lang="en-US" sz="1800" dirty="0"/>
              <a:t>(“d”) = ‘d’ = 100</a:t>
            </a:r>
          </a:p>
          <a:p>
            <a:pPr>
              <a:defRPr/>
            </a:pPr>
            <a:r>
              <a:rPr lang="en-US" sz="1800" dirty="0" err="1"/>
              <a:t>hashCode</a:t>
            </a:r>
            <a:r>
              <a:rPr lang="en-US" sz="1800" dirty="0"/>
              <a:t>(“da”) = ‘d’*31 + ‘a’ = 3197</a:t>
            </a:r>
          </a:p>
          <a:p>
            <a:pPr>
              <a:defRPr/>
            </a:pPr>
            <a:r>
              <a:rPr lang="en-US" sz="1800" dirty="0" err="1"/>
              <a:t>hashCode</a:t>
            </a:r>
            <a:r>
              <a:rPr lang="en-US" sz="1800" dirty="0"/>
              <a:t>(“</a:t>
            </a:r>
            <a:r>
              <a:rPr lang="en-US" sz="1800" dirty="0" err="1"/>
              <a:t>abc</a:t>
            </a:r>
            <a:r>
              <a:rPr lang="en-US" sz="1800" dirty="0"/>
              <a:t>”) = ‘a’*31</a:t>
            </a:r>
            <a:r>
              <a:rPr lang="en-US" sz="1800" baseline="30000" dirty="0"/>
              <a:t>2</a:t>
            </a:r>
            <a:r>
              <a:rPr lang="en-US" sz="1800" dirty="0"/>
              <a:t>+’b’*31+’c’ = 97*31</a:t>
            </a:r>
            <a:r>
              <a:rPr lang="en-US" sz="1800" baseline="30000" dirty="0"/>
              <a:t>2</a:t>
            </a:r>
            <a:r>
              <a:rPr lang="en-US" sz="1800" dirty="0"/>
              <a:t>+98*31+99 = 96354</a:t>
            </a:r>
          </a:p>
          <a:p>
            <a:pPr>
              <a:defRPr/>
            </a:pPr>
            <a:r>
              <a:rPr lang="en-US" sz="1800" dirty="0" err="1"/>
              <a:t>hashCode</a:t>
            </a:r>
            <a:r>
              <a:rPr lang="en-US" sz="1800" dirty="0"/>
              <a:t>(“bac”) = ‘b’*31</a:t>
            </a:r>
            <a:r>
              <a:rPr lang="en-US" sz="1800" baseline="30000" dirty="0"/>
              <a:t>2</a:t>
            </a:r>
            <a:r>
              <a:rPr lang="en-US" sz="1800" dirty="0"/>
              <a:t>+’a’*31+’c’ = 97*31</a:t>
            </a:r>
            <a:r>
              <a:rPr lang="en-US" sz="1800" baseline="30000" dirty="0"/>
              <a:t>2</a:t>
            </a:r>
            <a:r>
              <a:rPr lang="en-US" sz="1800" dirty="0"/>
              <a:t>+98*31+99 = 97284</a:t>
            </a:r>
          </a:p>
          <a:p>
            <a:pPr>
              <a:defRPr/>
            </a:pPr>
            <a:r>
              <a:rPr lang="en-US" sz="1800" dirty="0" err="1"/>
              <a:t>hashCode</a:t>
            </a:r>
            <a:r>
              <a:rPr lang="en-US" sz="1800" dirty="0"/>
              <a:t>(“cab”) = ‘c’*31</a:t>
            </a:r>
            <a:r>
              <a:rPr lang="en-US" sz="1800" baseline="30000" dirty="0"/>
              <a:t>2</a:t>
            </a:r>
            <a:r>
              <a:rPr lang="en-US" sz="1800" dirty="0"/>
              <a:t>+’a’*31+’c’ = 97*31</a:t>
            </a:r>
            <a:r>
              <a:rPr lang="en-US" sz="1800" baseline="30000" dirty="0"/>
              <a:t>2</a:t>
            </a:r>
            <a:r>
              <a:rPr lang="en-US" sz="1800" dirty="0"/>
              <a:t>+98*31+99 = 98244</a:t>
            </a:r>
          </a:p>
          <a:p>
            <a:pPr>
              <a:defRPr/>
            </a:pPr>
            <a:r>
              <a:rPr lang="en-US" sz="2200" dirty="0"/>
              <a:t>Check it!</a:t>
            </a:r>
          </a:p>
        </p:txBody>
      </p:sp>
    </p:spTree>
    <p:extLst>
      <p:ext uri="{BB962C8B-B14F-4D97-AF65-F5344CB8AC3E}">
        <p14:creationId xmlns:p14="http://schemas.microsoft.com/office/powerpoint/2010/main" val="178415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 function</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A hash function converts any key (an arbitrary object) into an int.</a:t>
            </a:r>
          </a:p>
          <a:p>
            <a:pPr>
              <a:defRPr/>
            </a:pPr>
            <a:r>
              <a:rPr lang="en-US" sz="2200" dirty="0"/>
              <a:t>Should be computable very efficiently</a:t>
            </a:r>
          </a:p>
          <a:p>
            <a:pPr>
              <a:defRPr/>
            </a:pPr>
            <a:r>
              <a:rPr lang="en-US" sz="2200" dirty="0"/>
              <a:t>We want different keys to be </a:t>
            </a:r>
            <a:r>
              <a:rPr lang="en-US" sz="2200" i="1" dirty="0"/>
              <a:t>usually </a:t>
            </a:r>
            <a:r>
              <a:rPr lang="en-US" sz="2200" dirty="0"/>
              <a:t>mapped to different values.</a:t>
            </a:r>
          </a:p>
          <a:p>
            <a:pPr>
              <a:defRPr/>
            </a:pPr>
            <a:r>
              <a:rPr lang="en-US" sz="2200" dirty="0"/>
              <a:t>Of course, it is impossible to always have different values, because there are more keys than the size of the hash table.</a:t>
            </a:r>
          </a:p>
          <a:p>
            <a:pPr>
              <a:defRPr/>
            </a:pPr>
            <a:r>
              <a:rPr lang="en-US" sz="2200"/>
              <a:t>Want </a:t>
            </a:r>
            <a:r>
              <a:rPr lang="en-US" sz="2200" dirty="0"/>
              <a:t>to utilize all slots in the table</a:t>
            </a:r>
          </a:p>
          <a:p>
            <a:pPr>
              <a:defRPr/>
            </a:pPr>
            <a:r>
              <a:rPr lang="en-US" sz="2200" dirty="0"/>
              <a:t>But we can at least try avoid “obvious” collisions.</a:t>
            </a:r>
          </a:p>
          <a:p>
            <a:pPr>
              <a:defRPr/>
            </a:pPr>
            <a:r>
              <a:rPr lang="en-US" sz="2200" i="1" dirty="0"/>
              <a:t>For example, using modulo prime is better than using modulo 100.</a:t>
            </a:r>
          </a:p>
          <a:p>
            <a:pPr>
              <a:defRPr/>
            </a:pPr>
            <a:endParaRPr lang="en-US" sz="2200" dirty="0"/>
          </a:p>
          <a:p>
            <a:pPr>
              <a:defRPr/>
            </a:pPr>
            <a:r>
              <a:rPr lang="en-US" sz="2200" dirty="0"/>
              <a:t>In general, hash functions are a form of art more than science.</a:t>
            </a:r>
          </a:p>
          <a:p>
            <a:pPr algn="l">
              <a:defRPr/>
            </a:pPr>
            <a:r>
              <a:rPr lang="en-US" sz="1800" dirty="0"/>
              <a:t>… or maybe I just don’t get it…</a:t>
            </a:r>
          </a:p>
        </p:txBody>
      </p:sp>
    </p:spTree>
    <p:extLst>
      <p:ext uri="{BB962C8B-B14F-4D97-AF65-F5344CB8AC3E}">
        <p14:creationId xmlns:p14="http://schemas.microsoft.com/office/powerpoint/2010/main" val="158835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 function</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Hash functions are also used for cryptography.</a:t>
            </a:r>
          </a:p>
          <a:p>
            <a:pPr>
              <a:defRPr/>
            </a:pPr>
            <a:r>
              <a:rPr lang="en-US" sz="2200" dirty="0"/>
              <a:t>For these applications we want a function that is </a:t>
            </a:r>
            <a:r>
              <a:rPr lang="en-US" sz="2200" i="1" u="sng" dirty="0"/>
              <a:t>hard to invert</a:t>
            </a:r>
            <a:r>
              <a:rPr lang="en-US" sz="2200" dirty="0"/>
              <a:t>.</a:t>
            </a:r>
          </a:p>
          <a:p>
            <a:pPr>
              <a:defRPr/>
            </a:pPr>
            <a:r>
              <a:rPr lang="en-US" sz="2200" dirty="0"/>
              <a:t>For example, it is hard to find a string str such that hash(str) = 12345</a:t>
            </a:r>
          </a:p>
          <a:p>
            <a:pPr>
              <a:defRPr/>
            </a:pPr>
            <a:r>
              <a:rPr lang="en-US" sz="2200" u="sng" dirty="0"/>
              <a:t>Example</a:t>
            </a:r>
            <a:r>
              <a:rPr lang="en-US" sz="2200" dirty="0"/>
              <a:t>: (</a:t>
            </a:r>
            <a:r>
              <a:rPr lang="en-US" sz="2200" i="1" dirty="0"/>
              <a:t>I think it is a true story</a:t>
            </a:r>
            <a:r>
              <a:rPr lang="en-US" sz="2200" dirty="0"/>
              <a:t>) when your email passwords are stored on </a:t>
            </a:r>
            <a:r>
              <a:rPr lang="en-US" sz="2200" dirty="0" err="1"/>
              <a:t>sfu</a:t>
            </a:r>
            <a:r>
              <a:rPr lang="en-US" sz="2200" dirty="0"/>
              <a:t> servers, actually, only their hashes are stored.</a:t>
            </a:r>
          </a:p>
          <a:p>
            <a:pPr>
              <a:defRPr/>
            </a:pPr>
            <a:r>
              <a:rPr lang="en-US" sz="2200" dirty="0"/>
              <a:t>So any string whose </a:t>
            </a:r>
            <a:r>
              <a:rPr lang="en-US" sz="2200" dirty="0" err="1"/>
              <a:t>hashCode</a:t>
            </a:r>
            <a:r>
              <a:rPr lang="en-US" sz="2200" dirty="0"/>
              <a:t>(string) gives the correct </a:t>
            </a:r>
            <a:r>
              <a:rPr lang="en-US" sz="2200" dirty="0" err="1"/>
              <a:t>hashValue</a:t>
            </a:r>
            <a:r>
              <a:rPr lang="en-US" sz="2200" dirty="0"/>
              <a:t>, will allow access to the email.</a:t>
            </a:r>
          </a:p>
          <a:p>
            <a:pPr>
              <a:defRPr/>
            </a:pPr>
            <a:r>
              <a:rPr lang="en-US" sz="2200" dirty="0"/>
              <a:t>e.g. hash(“Igor12345”) = 0x9123afbcd13</a:t>
            </a:r>
          </a:p>
          <a:p>
            <a:pPr>
              <a:defRPr/>
            </a:pPr>
            <a:r>
              <a:rPr lang="en-US" sz="2200" dirty="0"/>
              <a:t>So any password attempt with the same hash value will work</a:t>
            </a:r>
          </a:p>
          <a:p>
            <a:pPr>
              <a:defRPr/>
            </a:pPr>
            <a:r>
              <a:rPr lang="en-US" sz="2200" dirty="0"/>
              <a:t>But that’s a completely different story</a:t>
            </a:r>
          </a:p>
        </p:txBody>
      </p:sp>
    </p:spTree>
    <p:extLst>
      <p:ext uri="{BB962C8B-B14F-4D97-AF65-F5344CB8AC3E}">
        <p14:creationId xmlns:p14="http://schemas.microsoft.com/office/powerpoint/2010/main" val="370412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de-DE" sz="6000" dirty="0">
                <a:latin typeface="Arial" panose="020B0604020202020204" pitchFamily="34" charset="0"/>
                <a:cs typeface="Arial" panose="020B0604020202020204" pitchFamily="34" charset="0"/>
              </a:rPr>
              <a:t>Back to </a:t>
            </a:r>
            <a:r>
              <a:rPr lang="en-CA" sz="6000" dirty="0"/>
              <a:t>Hash Tables</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844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Recall our goal in the beginning of the lecture:</a:t>
            </a:r>
          </a:p>
          <a:p>
            <a:pPr>
              <a:defRPr/>
            </a:pPr>
            <a:r>
              <a:rPr lang="en-US" sz="2200" dirty="0"/>
              <a:t>We want a data structure that supports the following operations:</a:t>
            </a:r>
          </a:p>
          <a:p>
            <a:pPr marL="342900" indent="-342900">
              <a:buFont typeface="Arial" panose="020B0604020202020204" pitchFamily="34" charset="0"/>
              <a:buChar char="•"/>
              <a:defRPr/>
            </a:pPr>
            <a:r>
              <a:rPr lang="en-US" sz="2200" dirty="0"/>
              <a:t>Insert(element)</a:t>
            </a:r>
          </a:p>
          <a:p>
            <a:pPr marL="342900" indent="-342900">
              <a:buFont typeface="Arial" panose="020B0604020202020204" pitchFamily="34" charset="0"/>
              <a:buChar char="•"/>
              <a:defRPr/>
            </a:pPr>
            <a:r>
              <a:rPr lang="en-US" sz="2200" dirty="0"/>
              <a:t>Remove(element)</a:t>
            </a:r>
          </a:p>
          <a:p>
            <a:pPr marL="342900" indent="-342900">
              <a:buFont typeface="Arial" panose="020B0604020202020204" pitchFamily="34" charset="0"/>
              <a:buChar char="•"/>
              <a:defRPr/>
            </a:pPr>
            <a:r>
              <a:rPr lang="en-US" sz="2200" dirty="0"/>
              <a:t>Contains?(element)</a:t>
            </a:r>
          </a:p>
          <a:p>
            <a:pPr>
              <a:defRPr/>
            </a:pPr>
            <a:r>
              <a:rPr lang="en-US" sz="2200" dirty="0"/>
              <a:t>We want all operations to be as efficient as possible.</a:t>
            </a:r>
          </a:p>
          <a:p>
            <a:pPr>
              <a:defRPr/>
            </a:pPr>
            <a:r>
              <a:rPr lang="en-US" sz="2200" dirty="0"/>
              <a:t>Ideally O(1) time for each.</a:t>
            </a:r>
          </a:p>
        </p:txBody>
      </p:sp>
    </p:spTree>
    <p:extLst>
      <p:ext uri="{BB962C8B-B14F-4D97-AF65-F5344CB8AC3E}">
        <p14:creationId xmlns:p14="http://schemas.microsoft.com/office/powerpoint/2010/main" val="392784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Final project</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597335" y="1949042"/>
            <a:ext cx="8855643" cy="4763155"/>
          </a:xfrm>
        </p:spPr>
        <p:txBody>
          <a:bodyPr/>
          <a:lstStyle/>
          <a:p>
            <a:r>
              <a:rPr lang="en-US" altLang="he-IL" sz="1800" u="sng" dirty="0"/>
              <a:t>Key concept </a:t>
            </a:r>
            <a:r>
              <a:rPr lang="en-US" altLang="he-IL" sz="1800" dirty="0"/>
              <a:t>we will need is graph traversal.</a:t>
            </a:r>
          </a:p>
          <a:p>
            <a:r>
              <a:rPr lang="en-US" altLang="he-IL" sz="1800" dirty="0"/>
              <a:t>Given a starting node in a graph, traverse/explore the graph, and find a path to some target node.</a:t>
            </a:r>
          </a:p>
        </p:txBody>
      </p:sp>
      <p:pic>
        <p:nvPicPr>
          <p:cNvPr id="4098" name="Picture 2" descr="No. 2467: Graph Theory">
            <a:extLst>
              <a:ext uri="{FF2B5EF4-FFF2-40B4-BE49-F238E27FC236}">
                <a16:creationId xmlns:a16="http://schemas.microsoft.com/office/drawing/2014/main" id="{189AA3B1-44E3-4E88-8C6C-7B8B7935D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3408" y="2844645"/>
            <a:ext cx="4451001" cy="2910270"/>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4">
            <a:extLst>
              <a:ext uri="{FF2B5EF4-FFF2-40B4-BE49-F238E27FC236}">
                <a16:creationId xmlns:a16="http://schemas.microsoft.com/office/drawing/2014/main" id="{CF45B5D0-20FA-4B7D-881B-7D2482EA74F3}"/>
              </a:ext>
            </a:extLst>
          </p:cNvPr>
          <p:cNvSpPr/>
          <p:nvPr/>
        </p:nvSpPr>
        <p:spPr>
          <a:xfrm rot="19701413">
            <a:off x="1834279" y="5381379"/>
            <a:ext cx="2040673" cy="5464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Starting node</a:t>
            </a:r>
            <a:endParaRPr lang="en-CA" b="1" dirty="0">
              <a:solidFill>
                <a:srgbClr val="C00000"/>
              </a:solidFill>
            </a:endParaRPr>
          </a:p>
        </p:txBody>
      </p:sp>
      <p:sp>
        <p:nvSpPr>
          <p:cNvPr id="6" name="Arrow: Right 5">
            <a:extLst>
              <a:ext uri="{FF2B5EF4-FFF2-40B4-BE49-F238E27FC236}">
                <a16:creationId xmlns:a16="http://schemas.microsoft.com/office/drawing/2014/main" id="{DD2DA407-1FF9-47EE-B9B0-779F72A5F74C}"/>
              </a:ext>
            </a:extLst>
          </p:cNvPr>
          <p:cNvSpPr/>
          <p:nvPr/>
        </p:nvSpPr>
        <p:spPr>
          <a:xfrm rot="20018245" flipH="1">
            <a:off x="7257213" y="2988252"/>
            <a:ext cx="1830990" cy="410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Target node</a:t>
            </a:r>
            <a:endParaRPr lang="en-CA" b="1" dirty="0">
              <a:solidFill>
                <a:srgbClr val="C00000"/>
              </a:solidFill>
            </a:endParaRPr>
          </a:p>
        </p:txBody>
      </p:sp>
      <p:cxnSp>
        <p:nvCxnSpPr>
          <p:cNvPr id="9" name="Straight Connector 8">
            <a:extLst>
              <a:ext uri="{FF2B5EF4-FFF2-40B4-BE49-F238E27FC236}">
                <a16:creationId xmlns:a16="http://schemas.microsoft.com/office/drawing/2014/main" id="{006FA043-36E6-4A8F-8FBB-15D8657ADA93}"/>
              </a:ext>
            </a:extLst>
          </p:cNvPr>
          <p:cNvCxnSpPr>
            <a:cxnSpLocks/>
          </p:cNvCxnSpPr>
          <p:nvPr/>
        </p:nvCxnSpPr>
        <p:spPr>
          <a:xfrm flipV="1">
            <a:off x="3816509" y="4170556"/>
            <a:ext cx="820847" cy="802888"/>
          </a:xfrm>
          <a:prstGeom prst="line">
            <a:avLst/>
          </a:prstGeom>
          <a:ln w="508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01CCE3FA-2270-425B-BD23-7DBDE065F02E}"/>
              </a:ext>
            </a:extLst>
          </p:cNvPr>
          <p:cNvCxnSpPr>
            <a:cxnSpLocks/>
          </p:cNvCxnSpPr>
          <p:nvPr/>
        </p:nvCxnSpPr>
        <p:spPr>
          <a:xfrm flipV="1">
            <a:off x="4623109" y="3321312"/>
            <a:ext cx="149613" cy="849244"/>
          </a:xfrm>
          <a:prstGeom prst="line">
            <a:avLst/>
          </a:prstGeom>
          <a:ln w="508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CE21CA71-DFF9-4D0E-AA96-75007A7DBD22}"/>
              </a:ext>
            </a:extLst>
          </p:cNvPr>
          <p:cNvCxnSpPr>
            <a:cxnSpLocks/>
          </p:cNvCxnSpPr>
          <p:nvPr/>
        </p:nvCxnSpPr>
        <p:spPr>
          <a:xfrm>
            <a:off x="4772722" y="3321312"/>
            <a:ext cx="553644" cy="1565873"/>
          </a:xfrm>
          <a:prstGeom prst="line">
            <a:avLst/>
          </a:prstGeom>
          <a:ln w="508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45A2CE4F-667B-45BD-8125-3B4DD0C8557D}"/>
              </a:ext>
            </a:extLst>
          </p:cNvPr>
          <p:cNvCxnSpPr>
            <a:cxnSpLocks/>
          </p:cNvCxnSpPr>
          <p:nvPr/>
        </p:nvCxnSpPr>
        <p:spPr>
          <a:xfrm flipV="1">
            <a:off x="5443270" y="3779838"/>
            <a:ext cx="1618399" cy="1107347"/>
          </a:xfrm>
          <a:prstGeom prst="line">
            <a:avLst/>
          </a:prstGeom>
          <a:ln w="508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7712EF38-6063-433F-A7A9-C7DDB274B77C}"/>
              </a:ext>
            </a:extLst>
          </p:cNvPr>
          <p:cNvCxnSpPr>
            <a:cxnSpLocks/>
          </p:cNvCxnSpPr>
          <p:nvPr/>
        </p:nvCxnSpPr>
        <p:spPr>
          <a:xfrm flipV="1">
            <a:off x="3854810" y="4075332"/>
            <a:ext cx="1891440" cy="887404"/>
          </a:xfrm>
          <a:prstGeom prst="line">
            <a:avLst/>
          </a:prstGeom>
          <a:ln w="508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B9BD33C5-B72C-4E05-BF3A-A8F158898010}"/>
              </a:ext>
            </a:extLst>
          </p:cNvPr>
          <p:cNvCxnSpPr>
            <a:cxnSpLocks/>
          </p:cNvCxnSpPr>
          <p:nvPr/>
        </p:nvCxnSpPr>
        <p:spPr>
          <a:xfrm flipV="1">
            <a:off x="5717207" y="3745934"/>
            <a:ext cx="1295929" cy="318690"/>
          </a:xfrm>
          <a:prstGeom prst="line">
            <a:avLst/>
          </a:prstGeom>
          <a:ln w="50800">
            <a:solidFill>
              <a:srgbClr val="FF0000"/>
            </a:solidFill>
          </a:ln>
        </p:spPr>
        <p:style>
          <a:lnRef idx="3">
            <a:schemeClr val="accent2"/>
          </a:lnRef>
          <a:fillRef idx="0">
            <a:schemeClr val="accent2"/>
          </a:fillRef>
          <a:effectRef idx="2">
            <a:schemeClr val="accent2"/>
          </a:effectRef>
          <a:fontRef idx="minor">
            <a:schemeClr val="tx1"/>
          </a:fontRef>
        </p:style>
      </p:cxnSp>
      <p:pic>
        <p:nvPicPr>
          <p:cNvPr id="11" name="Picture 10">
            <a:extLst>
              <a:ext uri="{FF2B5EF4-FFF2-40B4-BE49-F238E27FC236}">
                <a16:creationId xmlns:a16="http://schemas.microsoft.com/office/drawing/2014/main" id="{F818A984-7383-45AE-EE13-3D71798764D0}"/>
              </a:ext>
            </a:extLst>
          </p:cNvPr>
          <p:cNvPicPr>
            <a:picLocks noChangeAspect="1"/>
          </p:cNvPicPr>
          <p:nvPr/>
        </p:nvPicPr>
        <p:blipFill>
          <a:blip r:embed="rId4"/>
          <a:stretch>
            <a:fillRect/>
          </a:stretch>
        </p:blipFill>
        <p:spPr>
          <a:xfrm>
            <a:off x="327457" y="3512958"/>
            <a:ext cx="2136744" cy="2012152"/>
          </a:xfrm>
          <a:prstGeom prst="rect">
            <a:avLst/>
          </a:prstGeom>
        </p:spPr>
      </p:pic>
      <p:pic>
        <p:nvPicPr>
          <p:cNvPr id="13" name="Picture 12">
            <a:extLst>
              <a:ext uri="{FF2B5EF4-FFF2-40B4-BE49-F238E27FC236}">
                <a16:creationId xmlns:a16="http://schemas.microsoft.com/office/drawing/2014/main" id="{126AA883-232E-CDC7-F9F5-29FE25EE8366}"/>
              </a:ext>
            </a:extLst>
          </p:cNvPr>
          <p:cNvPicPr>
            <a:picLocks noChangeAspect="1"/>
          </p:cNvPicPr>
          <p:nvPr/>
        </p:nvPicPr>
        <p:blipFill>
          <a:blip r:embed="rId5"/>
          <a:stretch>
            <a:fillRect/>
          </a:stretch>
        </p:blipFill>
        <p:spPr>
          <a:xfrm>
            <a:off x="7398385" y="3918239"/>
            <a:ext cx="2204206" cy="2110410"/>
          </a:xfrm>
          <a:prstGeom prst="rect">
            <a:avLst/>
          </a:prstGeom>
        </p:spPr>
      </p:pic>
    </p:spTree>
    <p:extLst>
      <p:ext uri="{BB962C8B-B14F-4D97-AF65-F5344CB8AC3E}">
        <p14:creationId xmlns:p14="http://schemas.microsoft.com/office/powerpoint/2010/main" val="195639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17"/>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Hash tables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A possible solution for this data structure would be the following:</a:t>
            </a:r>
          </a:p>
          <a:p>
            <a:pPr marL="342900" indent="-342900">
              <a:buFont typeface="Arial" panose="020B0604020202020204" pitchFamily="34" charset="0"/>
              <a:buChar char="•"/>
              <a:defRPr/>
            </a:pPr>
            <a:r>
              <a:rPr lang="en-US" sz="2200" dirty="0"/>
              <a:t>Create an array of some fixed size, say 1019 (some large prime)</a:t>
            </a:r>
          </a:p>
          <a:p>
            <a:pPr marL="342900" indent="-342900">
              <a:buFont typeface="Arial" panose="020B0604020202020204" pitchFamily="34" charset="0"/>
              <a:buChar char="•"/>
              <a:defRPr/>
            </a:pPr>
            <a:r>
              <a:rPr lang="en-US" sz="2200" dirty="0"/>
              <a:t>Add(element):</a:t>
            </a:r>
          </a:p>
          <a:p>
            <a:pPr>
              <a:defRPr/>
            </a:pPr>
            <a:r>
              <a:rPr lang="en-US" sz="2200" dirty="0"/>
              <a:t>	- array[ </a:t>
            </a:r>
            <a:r>
              <a:rPr lang="en-US" sz="2200" dirty="0" err="1"/>
              <a:t>element.hashCode</a:t>
            </a:r>
            <a:r>
              <a:rPr lang="en-US" sz="2200" dirty="0"/>
              <a:t>() % 1019 ] = element;</a:t>
            </a:r>
          </a:p>
          <a:p>
            <a:pPr marL="342900" indent="-342900">
              <a:buFont typeface="Arial" panose="020B0604020202020204" pitchFamily="34" charset="0"/>
              <a:buChar char="•"/>
              <a:defRPr/>
            </a:pPr>
            <a:r>
              <a:rPr lang="en-US" sz="2200" dirty="0"/>
              <a:t>Remove(element)</a:t>
            </a:r>
          </a:p>
          <a:p>
            <a:pPr>
              <a:defRPr/>
            </a:pPr>
            <a:r>
              <a:rPr lang="en-US" sz="2200" dirty="0"/>
              <a:t>	- array[ </a:t>
            </a:r>
            <a:r>
              <a:rPr lang="en-US" sz="2200" dirty="0" err="1"/>
              <a:t>element.hashCode</a:t>
            </a:r>
            <a:r>
              <a:rPr lang="en-US" sz="2200" dirty="0"/>
              <a:t>() % 1019] = </a:t>
            </a:r>
            <a:r>
              <a:rPr lang="en-US" sz="2200" b="1" dirty="0">
                <a:solidFill>
                  <a:srgbClr val="C00000"/>
                </a:solidFill>
              </a:rPr>
              <a:t>null</a:t>
            </a:r>
            <a:r>
              <a:rPr lang="en-US" sz="2200" dirty="0"/>
              <a:t>;</a:t>
            </a:r>
          </a:p>
          <a:p>
            <a:pPr marL="342900" indent="-342900">
              <a:buFont typeface="Arial" panose="020B0604020202020204" pitchFamily="34" charset="0"/>
              <a:buChar char="•"/>
              <a:defRPr/>
            </a:pPr>
            <a:r>
              <a:rPr lang="en-US" sz="2200" dirty="0"/>
              <a:t>Contains(element)</a:t>
            </a:r>
          </a:p>
          <a:p>
            <a:pPr>
              <a:defRPr/>
            </a:pPr>
            <a:r>
              <a:rPr lang="en-US" sz="2200" dirty="0"/>
              <a:t>	- </a:t>
            </a:r>
            <a:r>
              <a:rPr lang="en-US" sz="2200" b="1" dirty="0">
                <a:solidFill>
                  <a:srgbClr val="C00000"/>
                </a:solidFill>
              </a:rPr>
              <a:t>return</a:t>
            </a:r>
            <a:r>
              <a:rPr lang="en-US" sz="2200" dirty="0"/>
              <a:t> (array[ </a:t>
            </a:r>
            <a:r>
              <a:rPr lang="en-US" sz="2200" dirty="0" err="1"/>
              <a:t>element.hashCode</a:t>
            </a:r>
            <a:r>
              <a:rPr lang="en-US" sz="2200" dirty="0"/>
              <a:t>() % 1019 ] != </a:t>
            </a:r>
            <a:r>
              <a:rPr lang="en-US" sz="2200" b="1" dirty="0">
                <a:solidFill>
                  <a:srgbClr val="C00000"/>
                </a:solidFill>
              </a:rPr>
              <a:t>null</a:t>
            </a:r>
            <a:r>
              <a:rPr lang="en-US" sz="2200" dirty="0"/>
              <a:t>);</a:t>
            </a:r>
          </a:p>
          <a:p>
            <a:pPr>
              <a:defRPr/>
            </a:pPr>
            <a:endParaRPr lang="en-US" sz="2200" dirty="0"/>
          </a:p>
          <a:p>
            <a:pPr>
              <a:defRPr/>
            </a:pPr>
            <a:endParaRPr lang="en-US" sz="2200" dirty="0" err="1"/>
          </a:p>
        </p:txBody>
      </p:sp>
      <p:sp>
        <p:nvSpPr>
          <p:cNvPr id="4" name="Rectangle: Rounded Corners 3">
            <a:extLst>
              <a:ext uri="{FF2B5EF4-FFF2-40B4-BE49-F238E27FC236}">
                <a16:creationId xmlns:a16="http://schemas.microsoft.com/office/drawing/2014/main" id="{ED9194C2-BCB0-48B2-B7C9-0D5C401B2F9A}"/>
              </a:ext>
            </a:extLst>
          </p:cNvPr>
          <p:cNvSpPr/>
          <p:nvPr/>
        </p:nvSpPr>
        <p:spPr>
          <a:xfrm>
            <a:off x="866713" y="5943342"/>
            <a:ext cx="3682984" cy="9545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ln w="0"/>
                <a:solidFill>
                  <a:schemeClr val="tx1"/>
                </a:solidFill>
                <a:effectLst>
                  <a:outerShdw blurRad="38100" dist="19050" dir="2700000" algn="tl" rotWithShape="0">
                    <a:schemeClr val="dk1">
                      <a:alpha val="40000"/>
                    </a:schemeClr>
                  </a:outerShdw>
                </a:effectLst>
              </a:rPr>
              <a:t>Q: What if two elements are mapped to the same index?</a:t>
            </a:r>
            <a:endParaRPr lang="en-CA" sz="2200" dirty="0">
              <a:ln w="0"/>
              <a:solidFill>
                <a:schemeClr val="tx1"/>
              </a:solidFill>
              <a:effectLst>
                <a:outerShdw blurRad="38100" dist="19050" dir="2700000" algn="tl" rotWithShape="0">
                  <a:schemeClr val="dk1">
                    <a:alpha val="40000"/>
                  </a:schemeClr>
                </a:outerShdw>
              </a:effectLst>
            </a:endParaRPr>
          </a:p>
        </p:txBody>
      </p:sp>
      <p:sp>
        <p:nvSpPr>
          <p:cNvPr id="5" name="Rectangle: Rounded Corners 4">
            <a:extLst>
              <a:ext uri="{FF2B5EF4-FFF2-40B4-BE49-F238E27FC236}">
                <a16:creationId xmlns:a16="http://schemas.microsoft.com/office/drawing/2014/main" id="{DCBB402B-F7C4-46B2-8639-EB4B2A1EBF26}"/>
              </a:ext>
            </a:extLst>
          </p:cNvPr>
          <p:cNvSpPr/>
          <p:nvPr/>
        </p:nvSpPr>
        <p:spPr>
          <a:xfrm>
            <a:off x="5221177" y="5943342"/>
            <a:ext cx="3682984" cy="9545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200" dirty="0">
                <a:ln w="0"/>
                <a:solidFill>
                  <a:schemeClr val="tx1"/>
                </a:solidFill>
                <a:effectLst>
                  <a:outerShdw blurRad="38100" dist="19050" dir="2700000" algn="tl" rotWithShape="0">
                    <a:schemeClr val="dk1">
                      <a:alpha val="40000"/>
                    </a:schemeClr>
                  </a:outerShdw>
                </a:effectLst>
              </a:rPr>
              <a:t>How should we handle collisions?</a:t>
            </a:r>
            <a:endParaRPr lang="en-CA" sz="2200" dirty="0">
              <a:ln w="0"/>
              <a:solidFill>
                <a:schemeClr val="tx1"/>
              </a:solidFill>
              <a:effectLst>
                <a:outerShdw blurRad="38100" dist="19050" dir="2700000" algn="tl" rotWithShape="0">
                  <a:schemeClr val="dk1">
                    <a:alpha val="40000"/>
                  </a:schemeClr>
                </a:outerShdw>
              </a:effectLst>
            </a:endParaRPr>
          </a:p>
        </p:txBody>
      </p:sp>
      <p:pic>
        <p:nvPicPr>
          <p:cNvPr id="1030" name="Picture 6" descr="Planets Collide! Not Just In The Movies Anymore | WIRED">
            <a:extLst>
              <a:ext uri="{FF2B5EF4-FFF2-40B4-BE49-F238E27FC236}">
                <a16:creationId xmlns:a16="http://schemas.microsoft.com/office/drawing/2014/main" id="{4E457DB8-8F7D-4877-A259-8042D2BE0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8748" y="1763376"/>
            <a:ext cx="47625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10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719998" y="1949043"/>
            <a:ext cx="8855643" cy="4763155"/>
          </a:xfrm>
        </p:spPr>
        <p:txBody>
          <a:bodyPr/>
          <a:lstStyle/>
          <a:p>
            <a:pPr>
              <a:defRPr/>
            </a:pPr>
            <a:br>
              <a:rPr lang="en-US" sz="2200" dirty="0"/>
            </a:br>
            <a:r>
              <a:rPr lang="en-US" sz="2200" dirty="0"/>
              <a:t>Two standard solutions:</a:t>
            </a:r>
          </a:p>
          <a:p>
            <a:pPr marL="457200" indent="-457200">
              <a:buFont typeface="+mj-lt"/>
              <a:buAutoNum type="arabicPeriod"/>
              <a:defRPr/>
            </a:pPr>
            <a:r>
              <a:rPr lang="en-US" sz="2200" dirty="0"/>
              <a:t>Separate Chaining / Closed addressing</a:t>
            </a:r>
          </a:p>
          <a:p>
            <a:pPr marL="457200" indent="-457200">
              <a:buFont typeface="+mj-lt"/>
              <a:buAutoNum type="arabicPeriod"/>
              <a:defRPr/>
            </a:pPr>
            <a:r>
              <a:rPr lang="en-US" sz="2200" dirty="0"/>
              <a:t>Open Addressing / Probing</a:t>
            </a:r>
          </a:p>
        </p:txBody>
      </p:sp>
      <p:sp>
        <p:nvSpPr>
          <p:cNvPr id="9" name="Arrow: Right 8">
            <a:extLst>
              <a:ext uri="{FF2B5EF4-FFF2-40B4-BE49-F238E27FC236}">
                <a16:creationId xmlns:a16="http://schemas.microsoft.com/office/drawing/2014/main" id="{C54D3EBC-1487-46B4-82A7-64B81BB53964}"/>
              </a:ext>
            </a:extLst>
          </p:cNvPr>
          <p:cNvSpPr/>
          <p:nvPr/>
        </p:nvSpPr>
        <p:spPr>
          <a:xfrm rot="665529">
            <a:off x="2636359" y="1650858"/>
            <a:ext cx="3801753" cy="566797"/>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hash(“CMPT125”, ”Fall2018”)=2</a:t>
            </a:r>
            <a:endParaRPr lang="en-CA" b="1" dirty="0">
              <a:solidFill>
                <a:schemeClr val="tx1"/>
              </a:solidFill>
            </a:endParaRPr>
          </a:p>
        </p:txBody>
      </p:sp>
      <p:sp>
        <p:nvSpPr>
          <p:cNvPr id="2" name="Title 1"/>
          <p:cNvSpPr txBox="1">
            <a:spLocks noGrp="1"/>
          </p:cNvSpPr>
          <p:nvPr>
            <p:ph type="title" idx="4294967295"/>
          </p:nvPr>
        </p:nvSpPr>
        <p:spPr/>
        <p:txBody>
          <a:bodyPr anchorCtr="0"/>
          <a:lstStyle/>
          <a:p>
            <a:pPr lvl="0" algn="l"/>
            <a:r>
              <a:rPr lang="de-DE" altLang="en-US" dirty="0"/>
              <a:t>Hash tables - collisions</a:t>
            </a:r>
            <a:endParaRPr lang="de-DE"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8B99AFE4-0805-45CE-896C-6CBE1B247539}"/>
              </a:ext>
            </a:extLst>
          </p:cNvPr>
          <p:cNvGraphicFramePr>
            <a:graphicFrameLocks noGrp="1"/>
          </p:cNvGraphicFramePr>
          <p:nvPr/>
        </p:nvGraphicFramePr>
        <p:xfrm>
          <a:off x="7044310" y="1509599"/>
          <a:ext cx="2531331" cy="4716054"/>
        </p:xfrm>
        <a:graphic>
          <a:graphicData uri="http://schemas.openxmlformats.org/drawingml/2006/table">
            <a:tbl>
              <a:tblPr firstRow="1" bandRow="1">
                <a:tableStyleId>{5C22544A-7EE6-4342-B048-85BDC9FD1C3A}</a:tableStyleId>
              </a:tblPr>
              <a:tblGrid>
                <a:gridCol w="2531331">
                  <a:extLst>
                    <a:ext uri="{9D8B030D-6E8A-4147-A177-3AD203B41FA5}">
                      <a16:colId xmlns:a16="http://schemas.microsoft.com/office/drawing/2014/main" val="1089706476"/>
                    </a:ext>
                  </a:extLst>
                </a:gridCol>
              </a:tblGrid>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683455950"/>
                  </a:ext>
                </a:extLst>
              </a:tr>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694223137"/>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(“CMPT125”, ”Fall2018”)</a:t>
                      </a:r>
                      <a:endParaRPr lang="en-CA" sz="1600" dirty="0"/>
                    </a:p>
                  </a:txBody>
                  <a:tcPr>
                    <a:solidFill>
                      <a:schemeClr val="accent4">
                        <a:lumMod val="60000"/>
                        <a:lumOff val="40000"/>
                      </a:schemeClr>
                    </a:solidFill>
                  </a:tcPr>
                </a:tc>
                <a:extLst>
                  <a:ext uri="{0D108BD9-81ED-4DB2-BD59-A6C34878D82A}">
                    <a16:rowId xmlns:a16="http://schemas.microsoft.com/office/drawing/2014/main" val="4142226951"/>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dirty="0"/>
                    </a:p>
                  </a:txBody>
                  <a:tcPr>
                    <a:solidFill>
                      <a:schemeClr val="accent4">
                        <a:lumMod val="60000"/>
                        <a:lumOff val="40000"/>
                      </a:schemeClr>
                    </a:solidFill>
                  </a:tcPr>
                </a:tc>
                <a:extLst>
                  <a:ext uri="{0D108BD9-81ED-4DB2-BD59-A6C34878D82A}">
                    <a16:rowId xmlns:a16="http://schemas.microsoft.com/office/drawing/2014/main" val="1432841547"/>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dirty="0"/>
                    </a:p>
                  </a:txBody>
                  <a:tcPr>
                    <a:solidFill>
                      <a:schemeClr val="accent4">
                        <a:lumMod val="60000"/>
                        <a:lumOff val="40000"/>
                      </a:schemeClr>
                    </a:solidFill>
                  </a:tcPr>
                </a:tc>
                <a:extLst>
                  <a:ext uri="{0D108BD9-81ED-4DB2-BD59-A6C34878D82A}">
                    <a16:rowId xmlns:a16="http://schemas.microsoft.com/office/drawing/2014/main" val="1008735557"/>
                  </a:ext>
                </a:extLst>
              </a:tr>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1577057423"/>
                  </a:ext>
                </a:extLst>
              </a:tr>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3756897479"/>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(“CMPT125”, ”Fall2020”)</a:t>
                      </a:r>
                      <a:endParaRPr lang="en-CA" sz="1600" dirty="0"/>
                    </a:p>
                  </a:txBody>
                  <a:tcPr>
                    <a:solidFill>
                      <a:schemeClr val="accent4">
                        <a:lumMod val="60000"/>
                        <a:lumOff val="40000"/>
                      </a:schemeClr>
                    </a:solidFill>
                  </a:tcPr>
                </a:tc>
                <a:extLst>
                  <a:ext uri="{0D108BD9-81ED-4DB2-BD59-A6C34878D82A}">
                    <a16:rowId xmlns:a16="http://schemas.microsoft.com/office/drawing/2014/main" val="1724380412"/>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(“CMPT409”, ”Fall2019”)</a:t>
                      </a:r>
                      <a:endParaRPr lang="en-CA" sz="1600" dirty="0"/>
                    </a:p>
                  </a:txBody>
                  <a:tcPr>
                    <a:solidFill>
                      <a:schemeClr val="accent4">
                        <a:lumMod val="60000"/>
                        <a:lumOff val="40000"/>
                      </a:schemeClr>
                    </a:solidFill>
                  </a:tcPr>
                </a:tc>
                <a:extLst>
                  <a:ext uri="{0D108BD9-81ED-4DB2-BD59-A6C34878D82A}">
                    <a16:rowId xmlns:a16="http://schemas.microsoft.com/office/drawing/2014/main" val="3794901145"/>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(“CMPT225”, ”Spring2021”)</a:t>
                      </a:r>
                      <a:endParaRPr lang="en-CA" sz="1600" dirty="0"/>
                    </a:p>
                  </a:txBody>
                  <a:tcPr>
                    <a:solidFill>
                      <a:schemeClr val="accent4">
                        <a:lumMod val="60000"/>
                        <a:lumOff val="40000"/>
                      </a:schemeClr>
                    </a:solidFill>
                  </a:tcPr>
                </a:tc>
                <a:extLst>
                  <a:ext uri="{0D108BD9-81ED-4DB2-BD59-A6C34878D82A}">
                    <a16:rowId xmlns:a16="http://schemas.microsoft.com/office/drawing/2014/main" val="3620897948"/>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600" dirty="0"/>
                    </a:p>
                  </a:txBody>
                  <a:tcPr>
                    <a:solidFill>
                      <a:schemeClr val="accent4">
                        <a:lumMod val="60000"/>
                        <a:lumOff val="40000"/>
                      </a:schemeClr>
                    </a:solidFill>
                  </a:tcPr>
                </a:tc>
                <a:extLst>
                  <a:ext uri="{0D108BD9-81ED-4DB2-BD59-A6C34878D82A}">
                    <a16:rowId xmlns:a16="http://schemas.microsoft.com/office/drawing/2014/main" val="64395877"/>
                  </a:ext>
                </a:extLst>
              </a:tr>
              <a:tr h="326095">
                <a:tc>
                  <a:txBody>
                    <a:bodyPr/>
                    <a:lstStyle/>
                    <a:p>
                      <a:endParaRPr lang="en-CA" sz="1600" dirty="0"/>
                    </a:p>
                  </a:txBody>
                  <a:tcPr>
                    <a:solidFill>
                      <a:schemeClr val="accent4">
                        <a:lumMod val="60000"/>
                        <a:lumOff val="40000"/>
                      </a:schemeClr>
                    </a:solidFill>
                  </a:tcPr>
                </a:tc>
                <a:extLst>
                  <a:ext uri="{0D108BD9-81ED-4DB2-BD59-A6C34878D82A}">
                    <a16:rowId xmlns:a16="http://schemas.microsoft.com/office/drawing/2014/main" val="1405485464"/>
                  </a:ext>
                </a:extLst>
              </a:tr>
              <a:tr h="3260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(“CMPT125”, ”Fall2019”)</a:t>
                      </a:r>
                      <a:endParaRPr lang="en-CA" sz="1600" dirty="0"/>
                    </a:p>
                  </a:txBody>
                  <a:tcPr>
                    <a:solidFill>
                      <a:schemeClr val="accent4">
                        <a:lumMod val="60000"/>
                        <a:lumOff val="40000"/>
                      </a:schemeClr>
                    </a:solidFill>
                  </a:tcPr>
                </a:tc>
                <a:extLst>
                  <a:ext uri="{0D108BD9-81ED-4DB2-BD59-A6C34878D82A}">
                    <a16:rowId xmlns:a16="http://schemas.microsoft.com/office/drawing/2014/main" val="689701922"/>
                  </a:ext>
                </a:extLst>
              </a:tr>
              <a:tr h="357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(“CMPT805”, ”Spring2019”)</a:t>
                      </a:r>
                      <a:endParaRPr lang="en-CA" sz="1600" dirty="0"/>
                    </a:p>
                  </a:txBody>
                  <a:tcPr>
                    <a:solidFill>
                      <a:schemeClr val="accent4">
                        <a:lumMod val="60000"/>
                        <a:lumOff val="40000"/>
                      </a:schemeClr>
                    </a:solidFill>
                  </a:tcPr>
                </a:tc>
                <a:extLst>
                  <a:ext uri="{0D108BD9-81ED-4DB2-BD59-A6C34878D82A}">
                    <a16:rowId xmlns:a16="http://schemas.microsoft.com/office/drawing/2014/main" val="2876070322"/>
                  </a:ext>
                </a:extLst>
              </a:tr>
            </a:tbl>
          </a:graphicData>
        </a:graphic>
      </p:graphicFrame>
      <p:graphicFrame>
        <p:nvGraphicFramePr>
          <p:cNvPr id="6" name="Table 5">
            <a:extLst>
              <a:ext uri="{FF2B5EF4-FFF2-40B4-BE49-F238E27FC236}">
                <a16:creationId xmlns:a16="http://schemas.microsoft.com/office/drawing/2014/main" id="{3B46332F-6862-4A0E-A9C9-798DA76CCF65}"/>
              </a:ext>
            </a:extLst>
          </p:cNvPr>
          <p:cNvGraphicFramePr>
            <a:graphicFrameLocks noGrp="1"/>
          </p:cNvGraphicFramePr>
          <p:nvPr/>
        </p:nvGraphicFramePr>
        <p:xfrm>
          <a:off x="6489369" y="1509596"/>
          <a:ext cx="521483" cy="4693920"/>
        </p:xfrm>
        <a:graphic>
          <a:graphicData uri="http://schemas.openxmlformats.org/drawingml/2006/table">
            <a:tbl>
              <a:tblPr firstRow="1" bandRow="1">
                <a:tableStyleId>{5C22544A-7EE6-4342-B048-85BDC9FD1C3A}</a:tableStyleId>
              </a:tblPr>
              <a:tblGrid>
                <a:gridCol w="521483">
                  <a:extLst>
                    <a:ext uri="{9D8B030D-6E8A-4147-A177-3AD203B41FA5}">
                      <a16:colId xmlns:a16="http://schemas.microsoft.com/office/drawing/2014/main" val="1089706476"/>
                    </a:ext>
                  </a:extLst>
                </a:gridCol>
              </a:tblGrid>
              <a:tr h="271933">
                <a:tc>
                  <a:txBody>
                    <a:bodyPr/>
                    <a:lstStyle/>
                    <a:p>
                      <a:pPr algn="ctr"/>
                      <a:r>
                        <a:rPr lang="en-US" sz="1600" b="0" dirty="0">
                          <a:solidFill>
                            <a:schemeClr val="tx1"/>
                          </a:solidFill>
                        </a:rPr>
                        <a:t>0</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683455950"/>
                  </a:ext>
                </a:extLst>
              </a:tr>
              <a:tr h="271933">
                <a:tc>
                  <a:txBody>
                    <a:bodyPr/>
                    <a:lstStyle/>
                    <a:p>
                      <a:pPr algn="ctr"/>
                      <a:r>
                        <a:rPr lang="en-US" sz="1600" b="0" dirty="0">
                          <a:solidFill>
                            <a:schemeClr val="tx1"/>
                          </a:solidFill>
                        </a:rPr>
                        <a:t>1</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694223137"/>
                  </a:ext>
                </a:extLst>
              </a:tr>
              <a:tr h="271933">
                <a:tc>
                  <a:txBody>
                    <a:bodyPr/>
                    <a:lstStyle/>
                    <a:p>
                      <a:pPr algn="ctr"/>
                      <a:r>
                        <a:rPr lang="en-US" sz="1600" b="0" dirty="0">
                          <a:solidFill>
                            <a:schemeClr val="tx1"/>
                          </a:solidFill>
                        </a:rPr>
                        <a:t>2</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4142226951"/>
                  </a:ext>
                </a:extLst>
              </a:tr>
              <a:tr h="271933">
                <a:tc>
                  <a:txBody>
                    <a:bodyPr/>
                    <a:lstStyle/>
                    <a:p>
                      <a:pPr algn="ctr"/>
                      <a:r>
                        <a:rPr lang="en-US" sz="1600" b="0" dirty="0">
                          <a:solidFill>
                            <a:schemeClr val="tx1"/>
                          </a:solidFill>
                        </a:rPr>
                        <a:t>3</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32841547"/>
                  </a:ext>
                </a:extLst>
              </a:tr>
              <a:tr h="271933">
                <a:tc>
                  <a:txBody>
                    <a:bodyPr/>
                    <a:lstStyle/>
                    <a:p>
                      <a:pPr algn="ctr"/>
                      <a:r>
                        <a:rPr lang="en-US" sz="1600" b="0" dirty="0">
                          <a:solidFill>
                            <a:schemeClr val="tx1"/>
                          </a:solidFill>
                        </a:rPr>
                        <a:t>4</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008735557"/>
                  </a:ext>
                </a:extLst>
              </a:tr>
              <a:tr h="271933">
                <a:tc>
                  <a:txBody>
                    <a:bodyPr/>
                    <a:lstStyle/>
                    <a:p>
                      <a:pPr algn="ctr"/>
                      <a:r>
                        <a:rPr lang="en-US" sz="1600" b="0" dirty="0">
                          <a:solidFill>
                            <a:schemeClr val="tx1"/>
                          </a:solidFill>
                        </a:rPr>
                        <a:t>5</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577057423"/>
                  </a:ext>
                </a:extLst>
              </a:tr>
              <a:tr h="271933">
                <a:tc>
                  <a:txBody>
                    <a:bodyPr/>
                    <a:lstStyle/>
                    <a:p>
                      <a:pPr algn="ctr"/>
                      <a:r>
                        <a:rPr lang="en-US" sz="1600" b="0" dirty="0">
                          <a:solidFill>
                            <a:schemeClr val="tx1"/>
                          </a:solidFill>
                        </a:rPr>
                        <a:t>6</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756897479"/>
                  </a:ext>
                </a:extLst>
              </a:tr>
              <a:tr h="271933">
                <a:tc>
                  <a:txBody>
                    <a:bodyPr/>
                    <a:lstStyle/>
                    <a:p>
                      <a:pPr algn="ctr"/>
                      <a:r>
                        <a:rPr lang="en-US" sz="1600" b="0" dirty="0">
                          <a:solidFill>
                            <a:schemeClr val="tx1"/>
                          </a:solidFill>
                        </a:rPr>
                        <a:t>7</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724380412"/>
                  </a:ext>
                </a:extLst>
              </a:tr>
              <a:tr h="271933">
                <a:tc>
                  <a:txBody>
                    <a:bodyPr/>
                    <a:lstStyle/>
                    <a:p>
                      <a:pPr algn="ctr"/>
                      <a:r>
                        <a:rPr lang="en-US" sz="1600" b="0" dirty="0">
                          <a:solidFill>
                            <a:schemeClr val="tx1"/>
                          </a:solidFill>
                        </a:rPr>
                        <a:t>8</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794901145"/>
                  </a:ext>
                </a:extLst>
              </a:tr>
              <a:tr h="271933">
                <a:tc>
                  <a:txBody>
                    <a:bodyPr/>
                    <a:lstStyle/>
                    <a:p>
                      <a:pPr algn="ctr"/>
                      <a:r>
                        <a:rPr lang="en-US" sz="1600" b="0" dirty="0">
                          <a:solidFill>
                            <a:schemeClr val="tx1"/>
                          </a:solidFill>
                        </a:rPr>
                        <a:t>9</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3620897948"/>
                  </a:ext>
                </a:extLst>
              </a:tr>
              <a:tr h="271933">
                <a:tc>
                  <a:txBody>
                    <a:bodyPr/>
                    <a:lstStyle/>
                    <a:p>
                      <a:pPr algn="ctr"/>
                      <a:r>
                        <a:rPr lang="en-US" sz="1600" b="0" dirty="0">
                          <a:solidFill>
                            <a:schemeClr val="tx1"/>
                          </a:solidFill>
                        </a:rPr>
                        <a:t>10</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64395877"/>
                  </a:ext>
                </a:extLst>
              </a:tr>
              <a:tr h="271933">
                <a:tc>
                  <a:txBody>
                    <a:bodyPr/>
                    <a:lstStyle/>
                    <a:p>
                      <a:pPr algn="ctr"/>
                      <a:r>
                        <a:rPr lang="en-US" sz="1600" b="0" dirty="0">
                          <a:solidFill>
                            <a:schemeClr val="tx1"/>
                          </a:solidFill>
                        </a:rPr>
                        <a:t>11</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1405485464"/>
                  </a:ext>
                </a:extLst>
              </a:tr>
              <a:tr h="0">
                <a:tc>
                  <a:txBody>
                    <a:bodyPr/>
                    <a:lstStyle/>
                    <a:p>
                      <a:pPr algn="ctr"/>
                      <a:r>
                        <a:rPr lang="en-US" sz="1600" b="0" dirty="0">
                          <a:solidFill>
                            <a:schemeClr val="tx1"/>
                          </a:solidFill>
                        </a:rPr>
                        <a:t>12</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689701922"/>
                  </a:ext>
                </a:extLst>
              </a:tr>
              <a:tr h="271933">
                <a:tc>
                  <a:txBody>
                    <a:bodyPr/>
                    <a:lstStyle/>
                    <a:p>
                      <a:pPr algn="ctr"/>
                      <a:r>
                        <a:rPr lang="en-US" sz="1600" b="0" dirty="0">
                          <a:solidFill>
                            <a:schemeClr val="tx1"/>
                          </a:solidFill>
                        </a:rPr>
                        <a:t>13</a:t>
                      </a:r>
                      <a:endParaRPr lang="en-CA" sz="1600" b="0" dirty="0">
                        <a:solidFill>
                          <a:schemeClr val="tx1"/>
                        </a:solidFill>
                      </a:endParaRPr>
                    </a:p>
                  </a:txBody>
                  <a:tcPr>
                    <a:solidFill>
                      <a:schemeClr val="accent1">
                        <a:lumMod val="40000"/>
                        <a:lumOff val="60000"/>
                      </a:schemeClr>
                    </a:solidFill>
                  </a:tcPr>
                </a:tc>
                <a:extLst>
                  <a:ext uri="{0D108BD9-81ED-4DB2-BD59-A6C34878D82A}">
                    <a16:rowId xmlns:a16="http://schemas.microsoft.com/office/drawing/2014/main" val="2876070322"/>
                  </a:ext>
                </a:extLst>
              </a:tr>
            </a:tbl>
          </a:graphicData>
        </a:graphic>
      </p:graphicFrame>
      <p:sp>
        <p:nvSpPr>
          <p:cNvPr id="8" name="Arrow: Right 7">
            <a:extLst>
              <a:ext uri="{FF2B5EF4-FFF2-40B4-BE49-F238E27FC236}">
                <a16:creationId xmlns:a16="http://schemas.microsoft.com/office/drawing/2014/main" id="{F7DE8C94-5507-4B73-B957-5F5E9EF23A42}"/>
              </a:ext>
            </a:extLst>
          </p:cNvPr>
          <p:cNvSpPr/>
          <p:nvPr/>
        </p:nvSpPr>
        <p:spPr>
          <a:xfrm rot="480755">
            <a:off x="2724086" y="4149629"/>
            <a:ext cx="3801753" cy="566797"/>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hash(“CMPT225”, ”Spring2021”)=9</a:t>
            </a:r>
            <a:endParaRPr lang="en-CA" b="1" dirty="0">
              <a:solidFill>
                <a:schemeClr val="tx1"/>
              </a:solidFill>
            </a:endParaRPr>
          </a:p>
        </p:txBody>
      </p:sp>
      <p:sp>
        <p:nvSpPr>
          <p:cNvPr id="10" name="Arrow: Right 9">
            <a:extLst>
              <a:ext uri="{FF2B5EF4-FFF2-40B4-BE49-F238E27FC236}">
                <a16:creationId xmlns:a16="http://schemas.microsoft.com/office/drawing/2014/main" id="{C5C896C2-AD3C-44FC-832A-E9CB0C6ED85D}"/>
              </a:ext>
            </a:extLst>
          </p:cNvPr>
          <p:cNvSpPr/>
          <p:nvPr/>
        </p:nvSpPr>
        <p:spPr>
          <a:xfrm rot="20359565">
            <a:off x="2733334" y="6132090"/>
            <a:ext cx="3801753" cy="566797"/>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hash(“CMPT125”, ”Fall2019”)=12</a:t>
            </a:r>
            <a:endParaRPr lang="en-CA" b="1" dirty="0">
              <a:solidFill>
                <a:schemeClr val="tx1"/>
              </a:solidFill>
            </a:endParaRPr>
          </a:p>
        </p:txBody>
      </p:sp>
      <p:sp>
        <p:nvSpPr>
          <p:cNvPr id="7" name="Arrow: Right 6">
            <a:extLst>
              <a:ext uri="{FF2B5EF4-FFF2-40B4-BE49-F238E27FC236}">
                <a16:creationId xmlns:a16="http://schemas.microsoft.com/office/drawing/2014/main" id="{0C2B2287-17AD-4279-8DF8-4285CEDF2CBB}"/>
              </a:ext>
            </a:extLst>
          </p:cNvPr>
          <p:cNvSpPr/>
          <p:nvPr/>
        </p:nvSpPr>
        <p:spPr>
          <a:xfrm rot="20520417">
            <a:off x="2917187" y="4993340"/>
            <a:ext cx="3647868" cy="605528"/>
          </a:xfrm>
          <a:prstGeom prst="righ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hash(“CMPT125”, ”Fall2021”)=9</a:t>
            </a:r>
            <a:endParaRPr lang="en-CA" b="1" dirty="0">
              <a:solidFill>
                <a:schemeClr val="tx1"/>
              </a:solidFill>
            </a:endParaRPr>
          </a:p>
        </p:txBody>
      </p:sp>
    </p:spTree>
    <p:extLst>
      <p:ext uri="{BB962C8B-B14F-4D97-AF65-F5344CB8AC3E}">
        <p14:creationId xmlns:p14="http://schemas.microsoft.com/office/powerpoint/2010/main" val="98334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de-DE" sz="6000" dirty="0">
                <a:latin typeface="Arial" panose="020B0604020202020204" pitchFamily="34" charset="0"/>
                <a:cs typeface="Arial" panose="020B0604020202020204" pitchFamily="34" charset="0"/>
              </a:rPr>
              <a:t>Separate Chaining</a:t>
            </a:r>
          </a:p>
        </p:txBody>
      </p:sp>
    </p:spTree>
    <p:extLst>
      <p:ext uri="{BB962C8B-B14F-4D97-AF65-F5344CB8AC3E}">
        <p14:creationId xmlns:p14="http://schemas.microsoft.com/office/powerpoint/2010/main" val="2408002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Separate Chaining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Idea</a:t>
            </a:r>
            <a:r>
              <a:rPr lang="en-US" sz="2200" dirty="0">
                <a:latin typeface="Albany"/>
              </a:rPr>
              <a:t>: each entry in the hash table contains a linked list of all elements mapped here.</a:t>
            </a:r>
          </a:p>
          <a:p>
            <a:pPr>
              <a:defRPr/>
            </a:pPr>
            <a:r>
              <a:rPr lang="en-US" sz="2200" dirty="0">
                <a:latin typeface="Albany"/>
              </a:rPr>
              <a:t>When creating the hash table, we create an empty LinkedList for each hash value.</a:t>
            </a:r>
          </a:p>
          <a:p>
            <a:pPr>
              <a:defRPr/>
            </a:pPr>
            <a:r>
              <a:rPr lang="en-US" sz="2200" u="sng" dirty="0">
                <a:latin typeface="Albany"/>
              </a:rPr>
              <a:t>contains?(element)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AutoNum type="arabicPeriod"/>
              <a:defRPr/>
            </a:pPr>
            <a:r>
              <a:rPr lang="en-US" sz="2200" dirty="0">
                <a:latin typeface="Albany"/>
              </a:rPr>
              <a:t>list = table[index]</a:t>
            </a:r>
          </a:p>
          <a:p>
            <a:pPr marL="457200" indent="-457200">
              <a:buAutoNum type="arabicPeriod"/>
              <a:defRPr/>
            </a:pPr>
            <a:r>
              <a:rPr lang="en-US" sz="2200" dirty="0">
                <a:latin typeface="Albany"/>
              </a:rPr>
              <a:t>return </a:t>
            </a:r>
            <a:r>
              <a:rPr lang="en-US" sz="2200" dirty="0" err="1">
                <a:latin typeface="Albany"/>
              </a:rPr>
              <a:t>list.contains</a:t>
            </a:r>
            <a:r>
              <a:rPr lang="en-US" sz="2200" dirty="0">
                <a:latin typeface="Albany"/>
              </a:rPr>
              <a:t>(element)</a:t>
            </a:r>
          </a:p>
          <a:p>
            <a:pPr>
              <a:defRPr/>
            </a:pPr>
            <a:r>
              <a:rPr lang="en-US" sz="2200" dirty="0">
                <a:latin typeface="Albany"/>
              </a:rPr>
              <a:t>//equiv.</a:t>
            </a:r>
          </a:p>
          <a:p>
            <a:pPr>
              <a:defRPr/>
            </a:pPr>
            <a:r>
              <a:rPr lang="en-US" sz="2200" dirty="0">
                <a:latin typeface="Albany"/>
              </a:rPr>
              <a:t>return table[</a:t>
            </a:r>
            <a:r>
              <a:rPr lang="en-US" sz="2200" dirty="0" err="1">
                <a:latin typeface="Albany"/>
              </a:rPr>
              <a:t>element.hashCode</a:t>
            </a:r>
            <a:r>
              <a:rPr lang="en-US" sz="2200" dirty="0">
                <a:latin typeface="Albany"/>
              </a:rPr>
              <a:t>()].contains(element)</a:t>
            </a:r>
          </a:p>
        </p:txBody>
      </p:sp>
    </p:spTree>
    <p:extLst>
      <p:ext uri="{BB962C8B-B14F-4D97-AF65-F5344CB8AC3E}">
        <p14:creationId xmlns:p14="http://schemas.microsoft.com/office/powerpoint/2010/main" val="323397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Separate Chaining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Idea</a:t>
            </a:r>
            <a:r>
              <a:rPr lang="en-US" sz="2200" dirty="0">
                <a:latin typeface="Albany"/>
              </a:rPr>
              <a:t>: each entry in the hash table contains a linked list of all elements mapped here.</a:t>
            </a:r>
          </a:p>
          <a:p>
            <a:pPr>
              <a:defRPr/>
            </a:pPr>
            <a:r>
              <a:rPr lang="en-US" sz="2200" u="sng" dirty="0">
                <a:latin typeface="Albany"/>
              </a:rPr>
              <a:t>add(element)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AutoNum type="arabicPeriod"/>
              <a:defRPr/>
            </a:pPr>
            <a:r>
              <a:rPr lang="en-US" sz="2200" dirty="0">
                <a:latin typeface="Albany"/>
              </a:rPr>
              <a:t>list = table[index]</a:t>
            </a:r>
          </a:p>
          <a:p>
            <a:pPr marL="457200" indent="-457200">
              <a:buAutoNum type="arabicPeriod"/>
              <a:defRPr/>
            </a:pPr>
            <a:r>
              <a:rPr lang="en-US" sz="2200" dirty="0">
                <a:latin typeface="Albany"/>
              </a:rPr>
              <a:t>If (!</a:t>
            </a:r>
            <a:r>
              <a:rPr lang="en-US" sz="2200" dirty="0" err="1">
                <a:latin typeface="Albany"/>
              </a:rPr>
              <a:t>list.contains</a:t>
            </a:r>
            <a:r>
              <a:rPr lang="en-US" sz="2200" dirty="0">
                <a:latin typeface="Albany"/>
              </a:rPr>
              <a:t>(element))</a:t>
            </a:r>
          </a:p>
          <a:p>
            <a:pPr lvl="1" indent="0">
              <a:buNone/>
              <a:defRPr/>
            </a:pPr>
            <a:r>
              <a:rPr lang="en-US" sz="2200" dirty="0">
                <a:latin typeface="Albany"/>
              </a:rPr>
              <a:t>3.1 </a:t>
            </a:r>
            <a:r>
              <a:rPr lang="en-US" sz="2200" dirty="0" err="1">
                <a:latin typeface="Albany"/>
              </a:rPr>
              <a:t>list.add</a:t>
            </a:r>
            <a:r>
              <a:rPr lang="en-US" sz="2200" dirty="0">
                <a:latin typeface="Albany"/>
              </a:rPr>
              <a:t>(element) – let’s say add to front</a:t>
            </a:r>
          </a:p>
        </p:txBody>
      </p:sp>
    </p:spTree>
    <p:extLst>
      <p:ext uri="{BB962C8B-B14F-4D97-AF65-F5344CB8AC3E}">
        <p14:creationId xmlns:p14="http://schemas.microsoft.com/office/powerpoint/2010/main" val="249703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Separate Chaining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Idea</a:t>
            </a:r>
            <a:r>
              <a:rPr lang="en-US" sz="2200" dirty="0">
                <a:latin typeface="Albany"/>
              </a:rPr>
              <a:t>: each entry in the hash table contains a linked list of all elements mapped here.</a:t>
            </a:r>
          </a:p>
          <a:p>
            <a:pPr>
              <a:defRPr/>
            </a:pPr>
            <a:r>
              <a:rPr lang="en-US" sz="2200" u="sng" dirty="0">
                <a:latin typeface="Albany"/>
              </a:rPr>
              <a:t>remove(element)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AutoNum type="arabicPeriod"/>
              <a:defRPr/>
            </a:pPr>
            <a:r>
              <a:rPr lang="en-US" sz="2200" dirty="0">
                <a:latin typeface="Albany"/>
              </a:rPr>
              <a:t>list = table[index]</a:t>
            </a:r>
          </a:p>
          <a:p>
            <a:pPr marL="457200" indent="-457200">
              <a:buAutoNum type="arabicPeriod"/>
              <a:defRPr/>
            </a:pPr>
            <a:r>
              <a:rPr lang="en-US" sz="2200" dirty="0">
                <a:latin typeface="Albany"/>
              </a:rPr>
              <a:t>If (</a:t>
            </a:r>
            <a:r>
              <a:rPr lang="en-US" sz="2200" dirty="0" err="1">
                <a:latin typeface="Albany"/>
              </a:rPr>
              <a:t>list.contains</a:t>
            </a:r>
            <a:r>
              <a:rPr lang="en-US" sz="2200" dirty="0">
                <a:latin typeface="Albany"/>
              </a:rPr>
              <a:t>(element))</a:t>
            </a:r>
          </a:p>
          <a:p>
            <a:pPr lvl="1" indent="0">
              <a:buNone/>
              <a:defRPr/>
            </a:pPr>
            <a:r>
              <a:rPr lang="en-US" sz="2200" dirty="0">
                <a:latin typeface="Albany"/>
              </a:rPr>
              <a:t>3.1 </a:t>
            </a:r>
            <a:r>
              <a:rPr lang="en-US" sz="2200" dirty="0" err="1">
                <a:latin typeface="Albany"/>
              </a:rPr>
              <a:t>list.remove</a:t>
            </a:r>
            <a:r>
              <a:rPr lang="en-US" sz="2200" dirty="0">
                <a:latin typeface="Albany"/>
              </a:rPr>
              <a:t>(element)</a:t>
            </a:r>
          </a:p>
          <a:p>
            <a:pPr lvl="1" indent="0">
              <a:buNone/>
              <a:defRPr/>
            </a:pPr>
            <a:endParaRPr lang="en-US" sz="2200" dirty="0">
              <a:latin typeface="Albany"/>
            </a:endParaRPr>
          </a:p>
          <a:p>
            <a:pPr lvl="1" indent="0">
              <a:buNone/>
              <a:defRPr/>
            </a:pPr>
            <a:endParaRPr lang="en-US" sz="2200" dirty="0">
              <a:latin typeface="Albany"/>
            </a:endParaRPr>
          </a:p>
          <a:p>
            <a:pPr>
              <a:defRPr/>
            </a:pPr>
            <a:r>
              <a:rPr lang="en-US" sz="2400" dirty="0">
                <a:latin typeface="Albany"/>
              </a:rPr>
              <a:t>For hash tables all lists will be typically of size, say &lt;10.</a:t>
            </a:r>
          </a:p>
        </p:txBody>
      </p:sp>
    </p:spTree>
    <p:extLst>
      <p:ext uri="{BB962C8B-B14F-4D97-AF65-F5344CB8AC3E}">
        <p14:creationId xmlns:p14="http://schemas.microsoft.com/office/powerpoint/2010/main" val="222001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Separate Chaining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latin typeface="Albany"/>
              </a:rPr>
              <a:t>See animation here</a:t>
            </a:r>
          </a:p>
          <a:p>
            <a:pPr>
              <a:defRPr/>
            </a:pPr>
            <a:r>
              <a:rPr lang="en-US" sz="2200" u="sng" dirty="0">
                <a:latin typeface="Albany"/>
                <a:hlinkClick r:id="rId3"/>
              </a:rPr>
              <a:t>https://www.cs.usfca.edu/~galles/visualization/OpenHash.html</a:t>
            </a:r>
            <a:endParaRPr lang="en-US" sz="2200" dirty="0">
              <a:latin typeface="Albany"/>
            </a:endParaRPr>
          </a:p>
        </p:txBody>
      </p:sp>
    </p:spTree>
    <p:extLst>
      <p:ext uri="{BB962C8B-B14F-4D97-AF65-F5344CB8AC3E}">
        <p14:creationId xmlns:p14="http://schemas.microsoft.com/office/powerpoint/2010/main" val="830438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Rehashing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dirty="0"/>
              <a:t>Load factor = number of elements / size of the array</a:t>
            </a:r>
          </a:p>
          <a:p>
            <a:pPr>
              <a:defRPr/>
            </a:pPr>
            <a:r>
              <a:rPr lang="en-US" sz="2200" dirty="0"/>
              <a:t>To guarantee good performance, the load factor should be less than 1 (often it is expected to be below 0.75).</a:t>
            </a:r>
          </a:p>
          <a:p>
            <a:pPr>
              <a:defRPr/>
            </a:pPr>
            <a:r>
              <a:rPr lang="en-US" sz="2200" dirty="0"/>
              <a:t>When array becomes too full (i.e. the load factor exceeds some predefined value), all the values stored in the table need to be rehashed to a larger table</a:t>
            </a:r>
          </a:p>
          <a:p>
            <a:pPr>
              <a:defRPr/>
            </a:pPr>
            <a:endParaRPr lang="en-US" sz="2200" dirty="0"/>
          </a:p>
          <a:p>
            <a:pPr>
              <a:defRPr/>
            </a:pPr>
            <a:r>
              <a:rPr lang="en-US" sz="2200" dirty="0"/>
              <a:t>Look at the implementation of </a:t>
            </a:r>
            <a:r>
              <a:rPr lang="en-US" sz="2200" dirty="0" err="1"/>
              <a:t>HashMap.class</a:t>
            </a:r>
            <a:endParaRPr lang="en-US" sz="2200" dirty="0"/>
          </a:p>
          <a:p>
            <a:pPr>
              <a:defRPr/>
            </a:pPr>
            <a:r>
              <a:rPr lang="en-US" sz="2200" dirty="0"/>
              <a:t>It is a pretty complicated class, but you will learn quite a bit from it.</a:t>
            </a:r>
          </a:p>
        </p:txBody>
      </p:sp>
    </p:spTree>
    <p:extLst>
      <p:ext uri="{BB962C8B-B14F-4D97-AF65-F5344CB8AC3E}">
        <p14:creationId xmlns:p14="http://schemas.microsoft.com/office/powerpoint/2010/main" val="390297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Separate Chaining – variants: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Variants:</a:t>
            </a:r>
            <a:r>
              <a:rPr lang="en-US" sz="2200" dirty="0">
                <a:latin typeface="Albany"/>
              </a:rPr>
              <a:t> </a:t>
            </a:r>
          </a:p>
          <a:p>
            <a:pPr>
              <a:defRPr/>
            </a:pPr>
            <a:r>
              <a:rPr lang="en-US" sz="2200" dirty="0">
                <a:latin typeface="Albany"/>
              </a:rPr>
              <a:t>Instead of having a linked list in each entry, replace it with other structure:</a:t>
            </a:r>
          </a:p>
          <a:p>
            <a:pPr marL="342900" indent="-342900">
              <a:buFont typeface="Arial" panose="020B0604020202020204" pitchFamily="34" charset="0"/>
              <a:buChar char="•"/>
              <a:defRPr/>
            </a:pPr>
            <a:r>
              <a:rPr lang="en-US" sz="2200" dirty="0">
                <a:latin typeface="Albany"/>
              </a:rPr>
              <a:t>a binary search tree using comparison by some field</a:t>
            </a:r>
          </a:p>
          <a:p>
            <a:pPr marL="342900" indent="-342900">
              <a:buFont typeface="Arial" panose="020B0604020202020204" pitchFamily="34" charset="0"/>
              <a:buChar char="•"/>
              <a:defRPr/>
            </a:pPr>
            <a:r>
              <a:rPr lang="en-US" sz="2200" dirty="0">
                <a:latin typeface="Albany"/>
              </a:rPr>
              <a:t>Or a “smaller” hash table based on another hash function</a:t>
            </a:r>
          </a:p>
          <a:p>
            <a:pPr marL="342900" indent="-342900">
              <a:buFont typeface="Arial" panose="020B0604020202020204" pitchFamily="34" charset="0"/>
              <a:buChar char="•"/>
              <a:defRPr/>
            </a:pPr>
            <a:r>
              <a:rPr lang="en-US" sz="2200" dirty="0">
                <a:latin typeface="Albany"/>
              </a:rPr>
              <a:t>Or other data structure</a:t>
            </a:r>
          </a:p>
        </p:txBody>
      </p:sp>
    </p:spTree>
    <p:extLst>
      <p:ext uri="{BB962C8B-B14F-4D97-AF65-F5344CB8AC3E}">
        <p14:creationId xmlns:p14="http://schemas.microsoft.com/office/powerpoint/2010/main" val="13080608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en-CA" sz="6000" dirty="0"/>
              <a:t>Open Addressing </a:t>
            </a:r>
            <a:br>
              <a:rPr lang="en-CA" sz="6000" dirty="0"/>
            </a:br>
            <a:r>
              <a:rPr lang="en-CA" sz="6000" dirty="0"/>
              <a:t>/ Probing</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271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Final project</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597335" y="1949042"/>
            <a:ext cx="8855643" cy="4763155"/>
          </a:xfrm>
        </p:spPr>
        <p:txBody>
          <a:bodyPr/>
          <a:lstStyle/>
          <a:p>
            <a:r>
              <a:rPr lang="en-US" altLang="he-IL" sz="1800" dirty="0"/>
              <a:t>A standard idea to solve this puzzle (or other similar puzzles) is the following:</a:t>
            </a:r>
          </a:p>
          <a:p>
            <a:pPr marL="285750" indent="-285750">
              <a:buFont typeface="Arial" panose="020B0604020202020204" pitchFamily="34" charset="0"/>
              <a:buChar char="•"/>
            </a:pPr>
            <a:r>
              <a:rPr lang="en-US" altLang="he-IL" sz="1800" dirty="0"/>
              <a:t>Consider the graph of all possible states on the game.</a:t>
            </a:r>
          </a:p>
          <a:p>
            <a:pPr marL="285750" indent="-285750">
              <a:buFont typeface="Arial" panose="020B0604020202020204" pitchFamily="34" charset="0"/>
              <a:buChar char="•"/>
            </a:pPr>
            <a:r>
              <a:rPr lang="en-US" altLang="he-IL" sz="1800" dirty="0"/>
              <a:t>We put an edge between two states</a:t>
            </a:r>
            <a:br>
              <a:rPr lang="en-US" altLang="he-IL" sz="1800" dirty="0"/>
            </a:br>
            <a:r>
              <a:rPr lang="en-US" altLang="he-IL" sz="1800" dirty="0"/>
              <a:t>	if we can go from one to the other in one move</a:t>
            </a:r>
          </a:p>
          <a:p>
            <a:pPr marL="285750" indent="-285750">
              <a:buFont typeface="Arial" panose="020B0604020202020204" pitchFamily="34" charset="0"/>
              <a:buChar char="•"/>
            </a:pPr>
            <a:r>
              <a:rPr lang="en-US" altLang="he-IL" sz="1800" dirty="0"/>
              <a:t>There is a state that represent a solved game</a:t>
            </a:r>
          </a:p>
          <a:p>
            <a:pPr marL="285750" indent="-285750">
              <a:buFont typeface="Arial" panose="020B0604020202020204" pitchFamily="34" charset="0"/>
              <a:buChar char="•"/>
            </a:pPr>
            <a:r>
              <a:rPr lang="en-US" altLang="he-IL" sz="1800" dirty="0"/>
              <a:t>You are given a starting vertex in a graph</a:t>
            </a:r>
          </a:p>
          <a:p>
            <a:pPr marL="285750" indent="-285750">
              <a:buFont typeface="Arial" panose="020B0604020202020204" pitchFamily="34" charset="0"/>
              <a:buChar char="•"/>
            </a:pPr>
            <a:r>
              <a:rPr lang="en-US" altLang="he-IL" sz="1800" dirty="0"/>
              <a:t>Your goal is to find a path from the starting vertex to a target.</a:t>
            </a:r>
            <a:br>
              <a:rPr lang="en-US" altLang="he-IL" sz="1800" dirty="0"/>
            </a:br>
            <a:r>
              <a:rPr lang="en-US" altLang="he-IL" sz="1800" dirty="0"/>
              <a:t>Note that there is exactly one target vertex.</a:t>
            </a:r>
          </a:p>
          <a:p>
            <a:pPr marL="285750" indent="-285750">
              <a:buFont typeface="Arial" panose="020B0604020202020204" pitchFamily="34" charset="0"/>
              <a:buChar char="•"/>
            </a:pPr>
            <a:r>
              <a:rPr lang="en-US" altLang="he-IL" sz="1800" dirty="0"/>
              <a:t>You don’t need to find the shortest path – any solution is ok</a:t>
            </a:r>
          </a:p>
          <a:p>
            <a:pPr marL="285750" indent="-285750">
              <a:buFont typeface="Arial" panose="020B0604020202020204" pitchFamily="34" charset="0"/>
              <a:buChar char="•"/>
            </a:pPr>
            <a:r>
              <a:rPr lang="en-US" altLang="he-IL" sz="1800" u="sng" dirty="0"/>
              <a:t>Main problem</a:t>
            </a:r>
            <a:r>
              <a:rPr lang="en-US" altLang="he-IL" sz="1800" dirty="0"/>
              <a:t>: the total number of states/vertices is HUGE!</a:t>
            </a:r>
          </a:p>
        </p:txBody>
      </p:sp>
    </p:spTree>
    <p:extLst>
      <p:ext uri="{BB962C8B-B14F-4D97-AF65-F5344CB8AC3E}">
        <p14:creationId xmlns:p14="http://schemas.microsoft.com/office/powerpoint/2010/main" val="180660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add(element)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if</a:t>
            </a:r>
            <a:r>
              <a:rPr lang="en-US" sz="2200" dirty="0">
                <a:latin typeface="Albany"/>
              </a:rPr>
              <a:t> (table[index] == </a:t>
            </a:r>
            <a:r>
              <a:rPr lang="en-US" sz="2200" dirty="0">
                <a:solidFill>
                  <a:srgbClr val="C00000"/>
                </a:solidFill>
                <a:latin typeface="Albany"/>
              </a:rPr>
              <a:t>null</a:t>
            </a:r>
            <a:r>
              <a:rPr lang="en-US" sz="2200" dirty="0">
                <a:latin typeface="Albany"/>
              </a:rPr>
              <a:t>)</a:t>
            </a:r>
          </a:p>
          <a:p>
            <a:pPr lvl="1" indent="0">
              <a:buNone/>
              <a:defRPr/>
            </a:pPr>
            <a:r>
              <a:rPr lang="en-US" sz="2200" dirty="0">
                <a:latin typeface="Albany"/>
              </a:rPr>
              <a:t>2.1 table[index] = element</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else</a:t>
            </a:r>
            <a:r>
              <a:rPr lang="en-US" sz="2200" dirty="0">
                <a:latin typeface="Albany"/>
              </a:rPr>
              <a:t>, // try adding at index+1, index+2…</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20559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add(element)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a:t>
            </a:r>
            <a:r>
              <a:rPr lang="en-US" sz="2200" dirty="0">
                <a:latin typeface="Albany"/>
              </a:rPr>
              <a:t>)</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latin typeface="Albany"/>
              </a:rPr>
              <a:t>table[index] = element</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19247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add(element)</a:t>
            </a:r>
          </a:p>
        </p:txBody>
      </p:sp>
      <p:graphicFrame>
        <p:nvGraphicFramePr>
          <p:cNvPr id="4" name="Table 4">
            <a:extLst>
              <a:ext uri="{FF2B5EF4-FFF2-40B4-BE49-F238E27FC236}">
                <a16:creationId xmlns:a16="http://schemas.microsoft.com/office/drawing/2014/main" id="{8CC1E5E3-4FEB-4F09-9F67-C27800FF382F}"/>
              </a:ext>
            </a:extLst>
          </p:cNvPr>
          <p:cNvGraphicFramePr>
            <a:graphicFrameLocks noGrp="1"/>
          </p:cNvGraphicFramePr>
          <p:nvPr/>
        </p:nvGraphicFramePr>
        <p:xfrm>
          <a:off x="2821773" y="5121121"/>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Q</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rgbClr val="FF0000"/>
                          </a:solidFill>
                        </a:rPr>
                        <a:t>R</a:t>
                      </a:r>
                      <a:endParaRPr lang="en-CA" dirty="0">
                        <a:solidFill>
                          <a:srgbClr val="FF0000"/>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graphicFrame>
        <p:nvGraphicFramePr>
          <p:cNvPr id="5" name="Table 4">
            <a:extLst>
              <a:ext uri="{FF2B5EF4-FFF2-40B4-BE49-F238E27FC236}">
                <a16:creationId xmlns:a16="http://schemas.microsoft.com/office/drawing/2014/main" id="{C8A4F5E4-760A-4C48-80BE-891A52B3D9D7}"/>
              </a:ext>
            </a:extLst>
          </p:cNvPr>
          <p:cNvGraphicFramePr>
            <a:graphicFrameLocks noGrp="1"/>
          </p:cNvGraphicFramePr>
          <p:nvPr/>
        </p:nvGraphicFramePr>
        <p:xfrm>
          <a:off x="2821772" y="6489536"/>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Q</a:t>
                      </a:r>
                      <a:endParaRPr lang="en-CA" dirty="0">
                        <a:solidFill>
                          <a:schemeClr val="tx1"/>
                        </a:solidFill>
                      </a:endParaRPr>
                    </a:p>
                  </a:txBody>
                  <a:tcPr/>
                </a:tc>
                <a:tc>
                  <a:txBody>
                    <a:bodyPr/>
                    <a:lstStyle/>
                    <a:p>
                      <a:pPr algn="ctr"/>
                      <a:r>
                        <a:rPr lang="en-US" dirty="0">
                          <a:solidFill>
                            <a:srgbClr val="FF0000"/>
                          </a:solidFill>
                        </a:rPr>
                        <a:t>S</a:t>
                      </a:r>
                      <a:endParaRPr lang="en-CA" dirty="0">
                        <a:solidFill>
                          <a:srgbClr val="FF0000"/>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6" name="Arrow: Right 5">
            <a:extLst>
              <a:ext uri="{FF2B5EF4-FFF2-40B4-BE49-F238E27FC236}">
                <a16:creationId xmlns:a16="http://schemas.microsoft.com/office/drawing/2014/main" id="{3C0CF39C-F855-4FCF-B300-4D79749732AB}"/>
              </a:ext>
            </a:extLst>
          </p:cNvPr>
          <p:cNvSpPr/>
          <p:nvPr/>
        </p:nvSpPr>
        <p:spPr>
          <a:xfrm rot="19495551">
            <a:off x="4140282" y="5526999"/>
            <a:ext cx="1067338" cy="612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S</a:t>
            </a:r>
            <a:endParaRPr lang="en-CA" b="1" dirty="0">
              <a:solidFill>
                <a:schemeClr val="tx1"/>
              </a:solidFill>
            </a:endParaRPr>
          </a:p>
        </p:txBody>
      </p:sp>
      <p:graphicFrame>
        <p:nvGraphicFramePr>
          <p:cNvPr id="7" name="Table 4">
            <a:extLst>
              <a:ext uri="{FF2B5EF4-FFF2-40B4-BE49-F238E27FC236}">
                <a16:creationId xmlns:a16="http://schemas.microsoft.com/office/drawing/2014/main" id="{A73FED97-916E-4C7E-87A3-B3EF1868E3A8}"/>
              </a:ext>
            </a:extLst>
          </p:cNvPr>
          <p:cNvGraphicFramePr>
            <a:graphicFrameLocks noGrp="1"/>
          </p:cNvGraphicFramePr>
          <p:nvPr/>
        </p:nvGraphicFramePr>
        <p:xfrm>
          <a:off x="2821775" y="3731463"/>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Q</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8" name="Arrow: Right 7">
            <a:extLst>
              <a:ext uri="{FF2B5EF4-FFF2-40B4-BE49-F238E27FC236}">
                <a16:creationId xmlns:a16="http://schemas.microsoft.com/office/drawing/2014/main" id="{38613B0D-9DF0-46EC-8D8E-AAF11BD05E8E}"/>
              </a:ext>
            </a:extLst>
          </p:cNvPr>
          <p:cNvSpPr/>
          <p:nvPr/>
        </p:nvSpPr>
        <p:spPr>
          <a:xfrm rot="19495551">
            <a:off x="6261047" y="4236629"/>
            <a:ext cx="1067338" cy="612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R</a:t>
            </a:r>
            <a:endParaRPr lang="en-CA" b="1" dirty="0">
              <a:solidFill>
                <a:schemeClr val="tx1"/>
              </a:solidFill>
            </a:endParaRPr>
          </a:p>
        </p:txBody>
      </p:sp>
    </p:spTree>
    <p:extLst>
      <p:ext uri="{BB962C8B-B14F-4D97-AF65-F5344CB8AC3E}">
        <p14:creationId xmlns:p14="http://schemas.microsoft.com/office/powerpoint/2010/main" val="88375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contains(element)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a:t>
            </a:r>
            <a:r>
              <a:rPr lang="en-US" sz="2200" dirty="0">
                <a:latin typeface="Albany"/>
              </a:rPr>
              <a:t> &amp;&amp; !(table[index].equals(element)) )</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return</a:t>
            </a:r>
            <a:r>
              <a:rPr lang="en-US" sz="2200" dirty="0">
                <a:latin typeface="Albany"/>
              </a:rPr>
              <a:t> (table[index] != </a:t>
            </a:r>
            <a:r>
              <a:rPr lang="en-US" sz="2200" dirty="0">
                <a:solidFill>
                  <a:srgbClr val="C00000"/>
                </a:solidFill>
                <a:latin typeface="Albany"/>
              </a:rPr>
              <a:t>null</a:t>
            </a:r>
            <a:r>
              <a:rPr lang="en-US" sz="2200" dirty="0">
                <a:latin typeface="Albany"/>
              </a:rPr>
              <a:t>)</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119264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contains(element)</a:t>
            </a:r>
          </a:p>
          <a:p>
            <a:pPr lvl="1" indent="0">
              <a:buNone/>
              <a:defRPr/>
            </a:pPr>
            <a:endParaRPr lang="en-US" sz="2200" dirty="0">
              <a:latin typeface="Albany"/>
            </a:endParaRPr>
          </a:p>
          <a:p>
            <a:pPr>
              <a:defRPr/>
            </a:pPr>
            <a:endParaRPr lang="en-US" sz="2200" dirty="0">
              <a:latin typeface="Albany"/>
            </a:endParaRPr>
          </a:p>
        </p:txBody>
      </p:sp>
      <p:graphicFrame>
        <p:nvGraphicFramePr>
          <p:cNvPr id="10" name="Table 4">
            <a:extLst>
              <a:ext uri="{FF2B5EF4-FFF2-40B4-BE49-F238E27FC236}">
                <a16:creationId xmlns:a16="http://schemas.microsoft.com/office/drawing/2014/main" id="{4E214510-2126-4CC8-A230-B9ED90B14E6D}"/>
              </a:ext>
            </a:extLst>
          </p:cNvPr>
          <p:cNvGraphicFramePr>
            <a:graphicFrameLocks noGrp="1"/>
          </p:cNvGraphicFramePr>
          <p:nvPr/>
        </p:nvGraphicFramePr>
        <p:xfrm>
          <a:off x="1862770" y="3545617"/>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Q</a:t>
                      </a:r>
                      <a:endParaRPr lang="en-CA" dirty="0">
                        <a:solidFill>
                          <a:schemeClr val="tx1"/>
                        </a:solidFill>
                      </a:endParaRPr>
                    </a:p>
                  </a:txBody>
                  <a:tcPr/>
                </a:tc>
                <a:tc>
                  <a:txBody>
                    <a:bodyPr/>
                    <a:lstStyle/>
                    <a:p>
                      <a:pPr algn="ctr"/>
                      <a:r>
                        <a:rPr lang="en-US" dirty="0">
                          <a:solidFill>
                            <a:schemeClr val="tx1"/>
                          </a:solidFill>
                        </a:rPr>
                        <a:t>S</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11" name="Arrow: Right 10">
            <a:extLst>
              <a:ext uri="{FF2B5EF4-FFF2-40B4-BE49-F238E27FC236}">
                <a16:creationId xmlns:a16="http://schemas.microsoft.com/office/drawing/2014/main" id="{E1AABF2A-E9E1-4E9A-9570-0B3F54253CC6}"/>
              </a:ext>
            </a:extLst>
          </p:cNvPr>
          <p:cNvSpPr/>
          <p:nvPr/>
        </p:nvSpPr>
        <p:spPr>
          <a:xfrm rot="18867650">
            <a:off x="4748722" y="4222113"/>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Contains(R)</a:t>
            </a:r>
            <a:endParaRPr lang="en-CA" b="1" dirty="0">
              <a:solidFill>
                <a:schemeClr val="tx1"/>
              </a:solidFill>
            </a:endParaRPr>
          </a:p>
        </p:txBody>
      </p:sp>
      <p:sp>
        <p:nvSpPr>
          <p:cNvPr id="12" name="Arrow: Right 11">
            <a:extLst>
              <a:ext uri="{FF2B5EF4-FFF2-40B4-BE49-F238E27FC236}">
                <a16:creationId xmlns:a16="http://schemas.microsoft.com/office/drawing/2014/main" id="{FE8ABB07-70BE-4E66-B903-EE995632944D}"/>
              </a:ext>
            </a:extLst>
          </p:cNvPr>
          <p:cNvSpPr/>
          <p:nvPr/>
        </p:nvSpPr>
        <p:spPr>
          <a:xfrm rot="18867650">
            <a:off x="6303749" y="4166496"/>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Contains(M)</a:t>
            </a:r>
            <a:endParaRPr lang="en-CA" b="1" dirty="0">
              <a:solidFill>
                <a:schemeClr val="tx1"/>
              </a:solidFill>
            </a:endParaRPr>
          </a:p>
        </p:txBody>
      </p:sp>
      <p:sp>
        <p:nvSpPr>
          <p:cNvPr id="13" name="Arrow: Right 12">
            <a:extLst>
              <a:ext uri="{FF2B5EF4-FFF2-40B4-BE49-F238E27FC236}">
                <a16:creationId xmlns:a16="http://schemas.microsoft.com/office/drawing/2014/main" id="{84014B3B-519C-4AE7-9AB9-B7AE55818684}"/>
              </a:ext>
            </a:extLst>
          </p:cNvPr>
          <p:cNvSpPr/>
          <p:nvPr/>
        </p:nvSpPr>
        <p:spPr>
          <a:xfrm rot="18867650">
            <a:off x="2742792" y="4222111"/>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Contains(S)</a:t>
            </a:r>
            <a:endParaRPr lang="en-CA" b="1" dirty="0">
              <a:solidFill>
                <a:schemeClr val="tx1"/>
              </a:solidFill>
            </a:endParaRPr>
          </a:p>
        </p:txBody>
      </p:sp>
      <p:sp>
        <p:nvSpPr>
          <p:cNvPr id="14" name="Arrow: Right 13">
            <a:extLst>
              <a:ext uri="{FF2B5EF4-FFF2-40B4-BE49-F238E27FC236}">
                <a16:creationId xmlns:a16="http://schemas.microsoft.com/office/drawing/2014/main" id="{EE83A5E2-4311-4357-B1C6-08182B3BEA7D}"/>
              </a:ext>
            </a:extLst>
          </p:cNvPr>
          <p:cNvSpPr/>
          <p:nvPr/>
        </p:nvSpPr>
        <p:spPr>
          <a:xfrm rot="18867650">
            <a:off x="5233838" y="4222110"/>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Contains(C)</a:t>
            </a:r>
            <a:endParaRPr lang="en-CA" b="1" dirty="0">
              <a:solidFill>
                <a:schemeClr val="tx1"/>
              </a:solidFill>
            </a:endParaRPr>
          </a:p>
        </p:txBody>
      </p:sp>
    </p:spTree>
    <p:extLst>
      <p:ext uri="{BB962C8B-B14F-4D97-AF65-F5344CB8AC3E}">
        <p14:creationId xmlns:p14="http://schemas.microsoft.com/office/powerpoint/2010/main" val="300651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2.91339E-6 2.15876E-6 L 0.05748 -0.00021 " pathEditMode="relative" rAng="0" ptsTypes="AA">
                                      <p:cBhvr>
                                        <p:cTn id="30" dur="2000" fill="hold"/>
                                        <p:tgtEl>
                                          <p:spTgt spid="13"/>
                                        </p:tgtEl>
                                        <p:attrNameLst>
                                          <p:attrName>ppt_x</p:attrName>
                                          <p:attrName>ppt_y</p:attrName>
                                        </p:attrNameLst>
                                      </p:cBhvr>
                                      <p:rCtr x="2866" y="-21"/>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3" nodeType="clickEffect">
                                  <p:stCondLst>
                                    <p:cond delay="0"/>
                                  </p:stCondLst>
                                  <p:childTnLst>
                                    <p:animMotion origin="layout" path="M 0.05748 -0.00021 L 0.10016 -0.00168 " pathEditMode="relative" rAng="0" ptsTypes="AA">
                                      <p:cBhvr>
                                        <p:cTn id="34" dur="2000" fill="hold"/>
                                        <p:tgtEl>
                                          <p:spTgt spid="13"/>
                                        </p:tgtEl>
                                        <p:attrNameLst>
                                          <p:attrName>ppt_x</p:attrName>
                                          <p:attrName>ppt_y</p:attrName>
                                        </p:attrNameLst>
                                      </p:cBhvr>
                                      <p:rCtr x="2126" y="0"/>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4.72441E-7 2.15876E-6 L 0.05748 -0.00021 " pathEditMode="relative" rAng="0" ptsTypes="AA">
                                      <p:cBhvr>
                                        <p:cTn id="46" dur="2000" fill="hold"/>
                                        <p:tgtEl>
                                          <p:spTgt spid="14"/>
                                        </p:tgtEl>
                                        <p:attrNameLst>
                                          <p:attrName>ppt_x</p:attrName>
                                          <p:attrName>ppt_y</p:attrName>
                                        </p:attrNameLst>
                                      </p:cBhvr>
                                      <p:rCtr x="2866" y="-21"/>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3" grpId="2" animBg="1"/>
      <p:bldP spid="13" grpId="3" animBg="1"/>
      <p:bldP spid="14" grpId="0" animBg="1"/>
      <p:bldP spid="14" grpId="1" animBg="1"/>
      <p:bldP spid="14" grpId="2"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Idea</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remove(element)</a:t>
            </a:r>
          </a:p>
          <a:p>
            <a:pPr marL="457200" indent="-457200">
              <a:buAutoNum type="arabicPeriod"/>
              <a:defRPr/>
            </a:pPr>
            <a:r>
              <a:rPr lang="en-US" sz="2200" dirty="0">
                <a:latin typeface="Albany"/>
              </a:rPr>
              <a:t>How should we handle removals?</a:t>
            </a:r>
          </a:p>
          <a:p>
            <a:pPr marL="457200" indent="-457200">
              <a:buAutoNum type="arabicPeriod"/>
              <a:defRPr/>
            </a:pPr>
            <a:r>
              <a:rPr lang="en-US" sz="2200" dirty="0">
                <a:latin typeface="Albany"/>
              </a:rPr>
              <a:t>Let’s say we went to remove from table[</a:t>
            </a:r>
            <a:r>
              <a:rPr lang="en-US" sz="2200" dirty="0" err="1">
                <a:latin typeface="Albany"/>
              </a:rPr>
              <a:t>i</a:t>
            </a:r>
            <a:r>
              <a:rPr lang="en-US" sz="2200" dirty="0">
                <a:latin typeface="Albany"/>
              </a:rPr>
              <a:t>], but there is another element with same hash, that we added to table[i+1].</a:t>
            </a:r>
            <a:br>
              <a:rPr lang="en-US" sz="2200" dirty="0">
                <a:latin typeface="Albany"/>
              </a:rPr>
            </a:br>
            <a:r>
              <a:rPr lang="en-US" sz="2200" dirty="0">
                <a:latin typeface="Albany"/>
              </a:rPr>
              <a:t>What should we do?</a:t>
            </a:r>
          </a:p>
          <a:p>
            <a:pPr marL="457200" indent="-457200">
              <a:buFontTx/>
              <a:buAutoNum type="arabicPeriod"/>
              <a:defRPr/>
            </a:pPr>
            <a:r>
              <a:rPr lang="en-US" sz="2200" dirty="0">
                <a:latin typeface="Albany"/>
              </a:rPr>
              <a:t>Or that element was added to table[i+3] because table[i,i+1,i+2] were taken.</a:t>
            </a:r>
          </a:p>
          <a:p>
            <a:pPr>
              <a:defRPr/>
            </a:pPr>
            <a:r>
              <a:rPr lang="en-US" sz="2200" dirty="0">
                <a:latin typeface="Albany"/>
              </a:rPr>
              <a:t>What should we do?</a:t>
            </a:r>
          </a:p>
        </p:txBody>
      </p:sp>
    </p:spTree>
    <p:extLst>
      <p:ext uri="{BB962C8B-B14F-4D97-AF65-F5344CB8AC3E}">
        <p14:creationId xmlns:p14="http://schemas.microsoft.com/office/powerpoint/2010/main" val="155236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Idea</a:t>
            </a:r>
            <a:r>
              <a:rPr lang="en-US" sz="2200" dirty="0">
                <a:latin typeface="Albany"/>
              </a:rPr>
              <a:t>: when insertion causes collision, check if the next entry is empty, and put the element there. If not go to the right one more…</a:t>
            </a:r>
          </a:p>
          <a:p>
            <a:pPr>
              <a:defRPr/>
            </a:pPr>
            <a:r>
              <a:rPr lang="en-US" sz="2200" dirty="0">
                <a:latin typeface="Albany"/>
              </a:rPr>
              <a:t>When removing mark that location as “deleted”</a:t>
            </a:r>
          </a:p>
          <a:p>
            <a:pPr>
              <a:defRPr/>
            </a:pPr>
            <a:r>
              <a:rPr lang="en-US" sz="2200" u="sng" dirty="0">
                <a:latin typeface="Albany"/>
              </a:rPr>
              <a:t>remove(element)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 </a:t>
            </a:r>
          </a:p>
          <a:p>
            <a:pPr marL="457200" indent="-457200">
              <a:buAutoNum type="arabicPeriod"/>
              <a:defRPr/>
            </a:pPr>
            <a:r>
              <a:rPr lang="en-US" sz="2200" dirty="0">
                <a:latin typeface="Albany"/>
              </a:rPr>
              <a:t>table[index] = deleted</a:t>
            </a:r>
          </a:p>
          <a:p>
            <a:pPr>
              <a:defRPr/>
            </a:pPr>
            <a:r>
              <a:rPr lang="en-US" sz="2200" dirty="0">
                <a:latin typeface="Albany"/>
              </a:rPr>
              <a:t>Here deleted is a special object used by our Hash, e.g.</a:t>
            </a:r>
          </a:p>
          <a:p>
            <a:pPr>
              <a:defRPr/>
            </a:pPr>
            <a:r>
              <a:rPr lang="en-US" sz="1800" b="1" dirty="0">
                <a:solidFill>
                  <a:srgbClr val="7F0055"/>
                </a:solidFill>
                <a:latin typeface="Consolas" panose="020B0609020204030204" pitchFamily="49" charset="0"/>
              </a:rPr>
              <a:t>	private</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latin typeface="Consolas" panose="020B0609020204030204" pitchFamily="49" charset="0"/>
              </a:rPr>
              <a:t> Object </a:t>
            </a:r>
            <a:r>
              <a:rPr lang="en-US" sz="1800" b="1" i="1" dirty="0">
                <a:solidFill>
                  <a:srgbClr val="0000C0"/>
                </a:solidFill>
                <a:latin typeface="Consolas" panose="020B0609020204030204" pitchFamily="49" charset="0"/>
              </a:rPr>
              <a:t>deleted</a:t>
            </a:r>
            <a:r>
              <a:rPr lang="en-US" sz="1800" b="1" i="1" dirty="0">
                <a:latin typeface="Consolas" panose="020B0609020204030204" pitchFamily="49" charset="0"/>
              </a:rPr>
              <a:t> = </a:t>
            </a:r>
            <a:r>
              <a:rPr lang="en-US" sz="1800" b="1" i="1" dirty="0">
                <a:solidFill>
                  <a:srgbClr val="7F0055"/>
                </a:solidFill>
                <a:latin typeface="Consolas" panose="020B0609020204030204" pitchFamily="49" charset="0"/>
              </a:rPr>
              <a:t>new</a:t>
            </a:r>
            <a:r>
              <a:rPr lang="en-US" sz="1800" b="1" i="1" dirty="0">
                <a:latin typeface="Consolas" panose="020B0609020204030204" pitchFamily="49" charset="0"/>
              </a:rPr>
              <a:t> Object();</a:t>
            </a:r>
          </a:p>
          <a:p>
            <a:pPr>
              <a:defRPr/>
            </a:pPr>
            <a:r>
              <a:rPr lang="en-US" sz="2200" dirty="0">
                <a:latin typeface="Albany"/>
              </a:rPr>
              <a:t>This will require us to revise our insert and contains() methods.</a:t>
            </a:r>
          </a:p>
          <a:p>
            <a:pPr>
              <a:defRPr/>
            </a:pPr>
            <a:endParaRPr lang="en-US" sz="2200" dirty="0">
              <a:latin typeface="Albany"/>
            </a:endParaRPr>
          </a:p>
        </p:txBody>
      </p:sp>
    </p:spTree>
    <p:extLst>
      <p:ext uri="{BB962C8B-B14F-4D97-AF65-F5344CB8AC3E}">
        <p14:creationId xmlns:p14="http://schemas.microsoft.com/office/powerpoint/2010/main" val="127533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lvl="0">
              <a:defRPr/>
            </a:pPr>
            <a:r>
              <a:rPr lang="en-US" sz="2200" dirty="0">
                <a:latin typeface="Albany"/>
              </a:rPr>
              <a:t>We have a special object </a:t>
            </a:r>
            <a:r>
              <a:rPr lang="en-US" sz="2200" i="1" dirty="0">
                <a:solidFill>
                  <a:srgbClr val="0070C0"/>
                </a:solidFill>
                <a:latin typeface="Albany"/>
              </a:rPr>
              <a:t>deleted</a:t>
            </a:r>
          </a:p>
          <a:p>
            <a:pPr lvl="0">
              <a:defRPr/>
            </a:pPr>
            <a:r>
              <a:rPr lang="en-US" sz="2200" dirty="0">
                <a:latin typeface="Albany"/>
              </a:rPr>
              <a:t> </a:t>
            </a:r>
            <a:r>
              <a:rPr lang="en-US" sz="1800" b="1" dirty="0">
                <a:solidFill>
                  <a:srgbClr val="7F0055"/>
                </a:solidFill>
                <a:latin typeface="Consolas" panose="020B0609020204030204" pitchFamily="49" charset="0"/>
              </a:rPr>
              <a:t>	private</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latin typeface="Consolas" panose="020B0609020204030204" pitchFamily="49" charset="0"/>
              </a:rPr>
              <a:t> Object </a:t>
            </a:r>
            <a:r>
              <a:rPr lang="en-US" sz="1800" b="1" i="1" dirty="0">
                <a:solidFill>
                  <a:srgbClr val="0000C0"/>
                </a:solidFill>
                <a:latin typeface="Consolas" panose="020B0609020204030204" pitchFamily="49" charset="0"/>
              </a:rPr>
              <a:t>deleted</a:t>
            </a:r>
            <a:r>
              <a:rPr lang="en-US" sz="1800" b="1" i="1" dirty="0">
                <a:latin typeface="Consolas" panose="020B0609020204030204" pitchFamily="49" charset="0"/>
              </a:rPr>
              <a:t> = </a:t>
            </a:r>
            <a:r>
              <a:rPr lang="en-US" sz="1800" b="1" i="1" dirty="0">
                <a:solidFill>
                  <a:srgbClr val="7F0055"/>
                </a:solidFill>
                <a:latin typeface="Consolas" panose="020B0609020204030204" pitchFamily="49" charset="0"/>
              </a:rPr>
              <a:t>new</a:t>
            </a:r>
            <a:r>
              <a:rPr lang="en-US" sz="1800" b="1" i="1" dirty="0">
                <a:latin typeface="Consolas" panose="020B0609020204030204" pitchFamily="49" charset="0"/>
              </a:rPr>
              <a:t> Object();</a:t>
            </a:r>
          </a:p>
          <a:p>
            <a:pPr>
              <a:defRPr/>
            </a:pPr>
            <a:r>
              <a:rPr lang="en-US" sz="2200" u="sng" dirty="0">
                <a:latin typeface="Albany"/>
              </a:rPr>
              <a:t>add(element)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 </a:t>
            </a:r>
            <a:r>
              <a:rPr lang="en-US" sz="2200" dirty="0">
                <a:latin typeface="Albany"/>
              </a:rPr>
              <a:t>&amp;&amp; table[index] != </a:t>
            </a:r>
            <a:r>
              <a:rPr lang="en-US" sz="2200" dirty="0">
                <a:solidFill>
                  <a:srgbClr val="0070C0"/>
                </a:solidFill>
                <a:latin typeface="Albany"/>
              </a:rPr>
              <a:t>deleted</a:t>
            </a:r>
            <a:r>
              <a:rPr lang="en-US" sz="2200" dirty="0">
                <a:solidFill>
                  <a:srgbClr val="C00000"/>
                </a:solidFill>
                <a:latin typeface="Albany"/>
              </a:rPr>
              <a:t> </a:t>
            </a:r>
            <a:r>
              <a:rPr lang="en-US" sz="2200" dirty="0">
                <a:latin typeface="Albany"/>
              </a:rPr>
              <a:t>)</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latin typeface="Albany"/>
              </a:rPr>
              <a:t>table[index] = element</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82058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add(element)</a:t>
            </a:r>
          </a:p>
        </p:txBody>
      </p:sp>
      <p:graphicFrame>
        <p:nvGraphicFramePr>
          <p:cNvPr id="4" name="Table 4">
            <a:extLst>
              <a:ext uri="{FF2B5EF4-FFF2-40B4-BE49-F238E27FC236}">
                <a16:creationId xmlns:a16="http://schemas.microsoft.com/office/drawing/2014/main" id="{8CC1E5E3-4FEB-4F09-9F67-C27800FF382F}"/>
              </a:ext>
            </a:extLst>
          </p:cNvPr>
          <p:cNvGraphicFramePr>
            <a:graphicFrameLocks noGrp="1"/>
          </p:cNvGraphicFramePr>
          <p:nvPr/>
        </p:nvGraphicFramePr>
        <p:xfrm>
          <a:off x="2821773" y="5121121"/>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rgbClr val="FF0000"/>
                          </a:solidFill>
                        </a:rPr>
                        <a:t>R</a:t>
                      </a:r>
                      <a:endParaRPr lang="en-CA" dirty="0">
                        <a:solidFill>
                          <a:srgbClr val="FF0000"/>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graphicFrame>
        <p:nvGraphicFramePr>
          <p:cNvPr id="5" name="Table 4">
            <a:extLst>
              <a:ext uri="{FF2B5EF4-FFF2-40B4-BE49-F238E27FC236}">
                <a16:creationId xmlns:a16="http://schemas.microsoft.com/office/drawing/2014/main" id="{C8A4F5E4-760A-4C48-80BE-891A52B3D9D7}"/>
              </a:ext>
            </a:extLst>
          </p:cNvPr>
          <p:cNvGraphicFramePr>
            <a:graphicFrameLocks noGrp="1"/>
          </p:cNvGraphicFramePr>
          <p:nvPr/>
        </p:nvGraphicFramePr>
        <p:xfrm>
          <a:off x="2821772" y="6489536"/>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rgbClr val="FF0000"/>
                          </a:solidFill>
                        </a:rPr>
                        <a:t>S</a:t>
                      </a:r>
                      <a:endParaRPr lang="en-CA" dirty="0">
                        <a:solidFill>
                          <a:srgbClr val="FF0000"/>
                        </a:solidFill>
                      </a:endParaRPr>
                    </a:p>
                  </a:txBody>
                  <a:tcPr/>
                </a:tc>
                <a:tc>
                  <a:txBody>
                    <a:bodyPr/>
                    <a:lstStyle/>
                    <a:p>
                      <a:pPr algn="ctr"/>
                      <a:endParaRPr lang="en-CA" dirty="0">
                        <a:solidFill>
                          <a:srgbClr val="FF0000"/>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6" name="Arrow: Right 5">
            <a:extLst>
              <a:ext uri="{FF2B5EF4-FFF2-40B4-BE49-F238E27FC236}">
                <a16:creationId xmlns:a16="http://schemas.microsoft.com/office/drawing/2014/main" id="{3C0CF39C-F855-4FCF-B300-4D79749732AB}"/>
              </a:ext>
            </a:extLst>
          </p:cNvPr>
          <p:cNvSpPr/>
          <p:nvPr/>
        </p:nvSpPr>
        <p:spPr>
          <a:xfrm rot="19495551">
            <a:off x="4140282" y="5526999"/>
            <a:ext cx="1067338" cy="612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S</a:t>
            </a:r>
            <a:endParaRPr lang="en-CA" b="1" dirty="0">
              <a:solidFill>
                <a:schemeClr val="tx1"/>
              </a:solidFill>
            </a:endParaRPr>
          </a:p>
        </p:txBody>
      </p:sp>
      <p:graphicFrame>
        <p:nvGraphicFramePr>
          <p:cNvPr id="7" name="Table 4">
            <a:extLst>
              <a:ext uri="{FF2B5EF4-FFF2-40B4-BE49-F238E27FC236}">
                <a16:creationId xmlns:a16="http://schemas.microsoft.com/office/drawing/2014/main" id="{A73FED97-916E-4C7E-87A3-B3EF1868E3A8}"/>
              </a:ext>
            </a:extLst>
          </p:cNvPr>
          <p:cNvGraphicFramePr>
            <a:graphicFrameLocks noGrp="1"/>
          </p:cNvGraphicFramePr>
          <p:nvPr/>
        </p:nvGraphicFramePr>
        <p:xfrm>
          <a:off x="2821775" y="3731463"/>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8" name="Arrow: Right 7">
            <a:extLst>
              <a:ext uri="{FF2B5EF4-FFF2-40B4-BE49-F238E27FC236}">
                <a16:creationId xmlns:a16="http://schemas.microsoft.com/office/drawing/2014/main" id="{38613B0D-9DF0-46EC-8D8E-AAF11BD05E8E}"/>
              </a:ext>
            </a:extLst>
          </p:cNvPr>
          <p:cNvSpPr/>
          <p:nvPr/>
        </p:nvSpPr>
        <p:spPr>
          <a:xfrm rot="19495551">
            <a:off x="6261047" y="4236629"/>
            <a:ext cx="1067338" cy="612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 R</a:t>
            </a:r>
            <a:endParaRPr lang="en-CA" b="1" dirty="0">
              <a:solidFill>
                <a:schemeClr val="tx1"/>
              </a:solidFill>
            </a:endParaRPr>
          </a:p>
        </p:txBody>
      </p:sp>
    </p:spTree>
    <p:extLst>
      <p:ext uri="{BB962C8B-B14F-4D97-AF65-F5344CB8AC3E}">
        <p14:creationId xmlns:p14="http://schemas.microsoft.com/office/powerpoint/2010/main" val="338005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contains(element)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a:t>
            </a:r>
            <a:r>
              <a:rPr lang="en-US" sz="2200" dirty="0">
                <a:latin typeface="Albany"/>
              </a:rPr>
              <a:t> &amp;&amp; !</a:t>
            </a:r>
            <a:r>
              <a:rPr lang="en-US" sz="2200" dirty="0" err="1">
                <a:latin typeface="Albany"/>
              </a:rPr>
              <a:t>element.equals</a:t>
            </a:r>
            <a:r>
              <a:rPr lang="en-US" sz="2200" dirty="0">
                <a:latin typeface="Albany"/>
              </a:rPr>
              <a:t>(table[index]))</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return</a:t>
            </a:r>
            <a:r>
              <a:rPr lang="en-US" sz="2200" dirty="0">
                <a:latin typeface="Albany"/>
              </a:rPr>
              <a:t> (</a:t>
            </a:r>
            <a:r>
              <a:rPr lang="en-US" sz="2200" dirty="0" err="1">
                <a:latin typeface="Albany"/>
              </a:rPr>
              <a:t>element.equals</a:t>
            </a:r>
            <a:r>
              <a:rPr lang="en-US" sz="2200" dirty="0">
                <a:latin typeface="Albany"/>
              </a:rPr>
              <a:t>(table[</a:t>
            </a:r>
            <a:r>
              <a:rPr lang="en-US" sz="2200">
                <a:latin typeface="Albany"/>
              </a:rPr>
              <a:t>index]) != null)</a:t>
            </a: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248325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en-US" altLang="he-IL" dirty="0"/>
              <a:t>Final project</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597335" y="1949042"/>
            <a:ext cx="8855643" cy="4763155"/>
          </a:xfrm>
        </p:spPr>
        <p:txBody>
          <a:bodyPr/>
          <a:lstStyle/>
          <a:p>
            <a:r>
              <a:rPr lang="en-US" altLang="he-IL" sz="1800" dirty="0"/>
              <a:t>This week we will discuss graph traversals.</a:t>
            </a:r>
          </a:p>
          <a:p>
            <a:r>
              <a:rPr lang="en-US" altLang="he-IL" sz="1800" dirty="0"/>
              <a:t>Specifically, we will learn three algorithms:</a:t>
            </a:r>
          </a:p>
          <a:p>
            <a:pPr marL="285750" indent="-285750">
              <a:buFont typeface="Arial" panose="020B0604020202020204" pitchFamily="34" charset="0"/>
              <a:buChar char="•"/>
            </a:pPr>
            <a:r>
              <a:rPr lang="en-US" altLang="he-IL" sz="1800" dirty="0"/>
              <a:t>Breadth First Search</a:t>
            </a:r>
          </a:p>
          <a:p>
            <a:pPr marL="285750" indent="-285750">
              <a:buFont typeface="Arial" panose="020B0604020202020204" pitchFamily="34" charset="0"/>
              <a:buChar char="•"/>
            </a:pPr>
            <a:r>
              <a:rPr lang="en-US" altLang="he-IL" sz="1800" dirty="0"/>
              <a:t>Depth First Search</a:t>
            </a:r>
          </a:p>
          <a:p>
            <a:pPr marL="285750" indent="-285750">
              <a:buFont typeface="Arial" panose="020B0604020202020204" pitchFamily="34" charset="0"/>
              <a:buChar char="•"/>
            </a:pPr>
            <a:r>
              <a:rPr lang="en-US" altLang="he-IL" sz="1800" dirty="0"/>
              <a:t>A*</a:t>
            </a:r>
          </a:p>
          <a:p>
            <a:r>
              <a:rPr lang="en-US" altLang="he-IL" sz="1800" dirty="0"/>
              <a:t>There are many more traversal algorithms,</a:t>
            </a:r>
            <a:br>
              <a:rPr lang="en-US" altLang="he-IL" sz="1800" dirty="0"/>
            </a:br>
            <a:r>
              <a:rPr lang="en-US" altLang="he-IL" sz="1800" dirty="0"/>
              <a:t>that consider graphs with lengths on the edges.</a:t>
            </a:r>
          </a:p>
          <a:p>
            <a:r>
              <a:rPr lang="en-US" altLang="he-IL" sz="1800" dirty="0"/>
              <a:t>We will focus on algorithms where each edge has length 1.</a:t>
            </a:r>
          </a:p>
        </p:txBody>
      </p:sp>
      <p:pic>
        <p:nvPicPr>
          <p:cNvPr id="6" name="Picture 5">
            <a:extLst>
              <a:ext uri="{FF2B5EF4-FFF2-40B4-BE49-F238E27FC236}">
                <a16:creationId xmlns:a16="http://schemas.microsoft.com/office/drawing/2014/main" id="{DEB5641F-1EE3-3A97-A926-6C8394D2D48D}"/>
              </a:ext>
            </a:extLst>
          </p:cNvPr>
          <p:cNvPicPr>
            <a:picLocks noChangeAspect="1"/>
          </p:cNvPicPr>
          <p:nvPr/>
        </p:nvPicPr>
        <p:blipFill>
          <a:blip r:embed="rId3"/>
          <a:stretch>
            <a:fillRect/>
          </a:stretch>
        </p:blipFill>
        <p:spPr>
          <a:xfrm>
            <a:off x="6226464" y="1195737"/>
            <a:ext cx="3134163" cy="3000794"/>
          </a:xfrm>
          <a:prstGeom prst="rect">
            <a:avLst/>
          </a:prstGeom>
        </p:spPr>
      </p:pic>
    </p:spTree>
    <p:extLst>
      <p:ext uri="{BB962C8B-B14F-4D97-AF65-F5344CB8AC3E}">
        <p14:creationId xmlns:p14="http://schemas.microsoft.com/office/powerpoint/2010/main" val="402755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contains(element)</a:t>
            </a:r>
          </a:p>
          <a:p>
            <a:pPr lvl="1" indent="0">
              <a:buNone/>
              <a:defRPr/>
            </a:pPr>
            <a:endParaRPr lang="en-US" sz="2200" dirty="0">
              <a:latin typeface="Albany"/>
            </a:endParaRPr>
          </a:p>
          <a:p>
            <a:pPr>
              <a:defRPr/>
            </a:pPr>
            <a:endParaRPr lang="en-US" sz="2200" dirty="0">
              <a:latin typeface="Albany"/>
            </a:endParaRPr>
          </a:p>
        </p:txBody>
      </p:sp>
      <p:graphicFrame>
        <p:nvGraphicFramePr>
          <p:cNvPr id="10" name="Table 4">
            <a:extLst>
              <a:ext uri="{FF2B5EF4-FFF2-40B4-BE49-F238E27FC236}">
                <a16:creationId xmlns:a16="http://schemas.microsoft.com/office/drawing/2014/main" id="{4E214510-2126-4CC8-A230-B9ED90B14E6D}"/>
              </a:ext>
            </a:extLst>
          </p:cNvPr>
          <p:cNvGraphicFramePr>
            <a:graphicFrameLocks noGrp="1"/>
          </p:cNvGraphicFramePr>
          <p:nvPr/>
        </p:nvGraphicFramePr>
        <p:xfrm>
          <a:off x="1862770" y="3545617"/>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S</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11" name="Arrow: Right 10">
            <a:extLst>
              <a:ext uri="{FF2B5EF4-FFF2-40B4-BE49-F238E27FC236}">
                <a16:creationId xmlns:a16="http://schemas.microsoft.com/office/drawing/2014/main" id="{E1AABF2A-E9E1-4E9A-9570-0B3F54253CC6}"/>
              </a:ext>
            </a:extLst>
          </p:cNvPr>
          <p:cNvSpPr/>
          <p:nvPr/>
        </p:nvSpPr>
        <p:spPr>
          <a:xfrm rot="18867650">
            <a:off x="4748722" y="4222113"/>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Contains(R)</a:t>
            </a:r>
            <a:endParaRPr lang="en-CA" b="1" dirty="0">
              <a:solidFill>
                <a:schemeClr val="tx1"/>
              </a:solidFill>
            </a:endParaRPr>
          </a:p>
        </p:txBody>
      </p:sp>
      <p:sp>
        <p:nvSpPr>
          <p:cNvPr id="12" name="Arrow: Right 11">
            <a:extLst>
              <a:ext uri="{FF2B5EF4-FFF2-40B4-BE49-F238E27FC236}">
                <a16:creationId xmlns:a16="http://schemas.microsoft.com/office/drawing/2014/main" id="{FE8ABB07-70BE-4E66-B903-EE995632944D}"/>
              </a:ext>
            </a:extLst>
          </p:cNvPr>
          <p:cNvSpPr/>
          <p:nvPr/>
        </p:nvSpPr>
        <p:spPr>
          <a:xfrm rot="18867650">
            <a:off x="6303749" y="4166496"/>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Contains(M)</a:t>
            </a:r>
            <a:endParaRPr lang="en-CA" b="1" dirty="0">
              <a:solidFill>
                <a:schemeClr val="tx1"/>
              </a:solidFill>
            </a:endParaRPr>
          </a:p>
        </p:txBody>
      </p:sp>
      <p:sp>
        <p:nvSpPr>
          <p:cNvPr id="13" name="Arrow: Right 12">
            <a:extLst>
              <a:ext uri="{FF2B5EF4-FFF2-40B4-BE49-F238E27FC236}">
                <a16:creationId xmlns:a16="http://schemas.microsoft.com/office/drawing/2014/main" id="{84014B3B-519C-4AE7-9AB9-B7AE55818684}"/>
              </a:ext>
            </a:extLst>
          </p:cNvPr>
          <p:cNvSpPr/>
          <p:nvPr/>
        </p:nvSpPr>
        <p:spPr>
          <a:xfrm rot="18867650">
            <a:off x="2742792" y="4222111"/>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Contains(S)</a:t>
            </a:r>
            <a:endParaRPr lang="en-CA" b="1" dirty="0">
              <a:solidFill>
                <a:schemeClr val="tx1"/>
              </a:solidFill>
            </a:endParaRPr>
          </a:p>
        </p:txBody>
      </p:sp>
      <p:sp>
        <p:nvSpPr>
          <p:cNvPr id="14" name="Arrow: Right 13">
            <a:extLst>
              <a:ext uri="{FF2B5EF4-FFF2-40B4-BE49-F238E27FC236}">
                <a16:creationId xmlns:a16="http://schemas.microsoft.com/office/drawing/2014/main" id="{EE83A5E2-4311-4357-B1C6-08182B3BEA7D}"/>
              </a:ext>
            </a:extLst>
          </p:cNvPr>
          <p:cNvSpPr/>
          <p:nvPr/>
        </p:nvSpPr>
        <p:spPr>
          <a:xfrm rot="18867650">
            <a:off x="5233838" y="4222110"/>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Contains(C)</a:t>
            </a:r>
            <a:endParaRPr lang="en-CA" b="1" dirty="0">
              <a:solidFill>
                <a:schemeClr val="tx1"/>
              </a:solidFill>
            </a:endParaRPr>
          </a:p>
        </p:txBody>
      </p:sp>
    </p:spTree>
    <p:extLst>
      <p:ext uri="{BB962C8B-B14F-4D97-AF65-F5344CB8AC3E}">
        <p14:creationId xmlns:p14="http://schemas.microsoft.com/office/powerpoint/2010/main" val="131598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2.91339E-6 2.15876E-6 L 0.05748 -0.00021 " pathEditMode="relative" rAng="0" ptsTypes="AA">
                                      <p:cBhvr>
                                        <p:cTn id="30" dur="2000" fill="hold"/>
                                        <p:tgtEl>
                                          <p:spTgt spid="13"/>
                                        </p:tgtEl>
                                        <p:attrNameLst>
                                          <p:attrName>ppt_x</p:attrName>
                                          <p:attrName>ppt_y</p:attrName>
                                        </p:attrNameLst>
                                      </p:cBhvr>
                                      <p:rCtr x="2866" y="-21"/>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3" nodeType="clickEffect">
                                  <p:stCondLst>
                                    <p:cond delay="0"/>
                                  </p:stCondLst>
                                  <p:childTnLst>
                                    <p:animMotion origin="layout" path="M 0.05748 -0.00021 L 0.10016 -0.00168 " pathEditMode="relative" rAng="0" ptsTypes="AA">
                                      <p:cBhvr>
                                        <p:cTn id="34" dur="2000" fill="hold"/>
                                        <p:tgtEl>
                                          <p:spTgt spid="13"/>
                                        </p:tgtEl>
                                        <p:attrNameLst>
                                          <p:attrName>ppt_x</p:attrName>
                                          <p:attrName>ppt_y</p:attrName>
                                        </p:attrNameLst>
                                      </p:cBhvr>
                                      <p:rCtr x="2126" y="0"/>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2" nodeType="clickEffect">
                                  <p:stCondLst>
                                    <p:cond delay="0"/>
                                  </p:stCondLst>
                                  <p:childTnLst>
                                    <p:animMotion origin="layout" path="M 4.72441E-7 2.15876E-6 L 0.05748 -0.00021 " pathEditMode="relative" rAng="0" ptsTypes="AA">
                                      <p:cBhvr>
                                        <p:cTn id="46" dur="2000" fill="hold"/>
                                        <p:tgtEl>
                                          <p:spTgt spid="14"/>
                                        </p:tgtEl>
                                        <p:attrNameLst>
                                          <p:attrName>ppt_x</p:attrName>
                                          <p:attrName>ppt_y</p:attrName>
                                        </p:attrNameLst>
                                      </p:cBhvr>
                                      <p:rCtr x="2866" y="-21"/>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3" nodeType="clickEffect">
                                  <p:stCondLst>
                                    <p:cond delay="0"/>
                                  </p:stCondLst>
                                  <p:childTnLst>
                                    <p:animMotion origin="layout" path="M 0.05748 -0.00021 L 0.10425 -0.00609 " pathEditMode="relative" rAng="0" ptsTypes="AA">
                                      <p:cBhvr>
                                        <p:cTn id="50" dur="2000" fill="hold"/>
                                        <p:tgtEl>
                                          <p:spTgt spid="14"/>
                                        </p:tgtEl>
                                        <p:attrNameLst>
                                          <p:attrName>ppt_x</p:attrName>
                                          <p:attrName>ppt_y</p:attrName>
                                        </p:attrNameLst>
                                      </p:cBhvr>
                                      <p:rCtr x="2331" y="-294"/>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3" grpId="2" animBg="1"/>
      <p:bldP spid="13" grpId="3" animBg="1"/>
      <p:bldP spid="14" grpId="0" animBg="1"/>
      <p:bldP spid="14" grpId="1" animBg="1"/>
      <p:bldP spid="14" grpId="2" animBg="1"/>
      <p:bldP spid="14" grpId="3"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lvl="0">
              <a:defRPr/>
            </a:pPr>
            <a:r>
              <a:rPr lang="en-US" sz="2200" dirty="0">
                <a:latin typeface="Albany"/>
              </a:rPr>
              <a:t>We have a special object </a:t>
            </a:r>
            <a:r>
              <a:rPr lang="en-US" sz="2200" i="1" dirty="0">
                <a:solidFill>
                  <a:srgbClr val="0070C0"/>
                </a:solidFill>
                <a:latin typeface="Albany"/>
              </a:rPr>
              <a:t>deleted</a:t>
            </a:r>
          </a:p>
          <a:p>
            <a:pPr lvl="0">
              <a:defRPr/>
            </a:pPr>
            <a:r>
              <a:rPr lang="en-US" sz="2200" dirty="0">
                <a:latin typeface="Albany"/>
              </a:rPr>
              <a:t> </a:t>
            </a:r>
            <a:r>
              <a:rPr lang="en-US" sz="1800" b="1" dirty="0">
                <a:solidFill>
                  <a:srgbClr val="7F0055"/>
                </a:solidFill>
                <a:latin typeface="Consolas" panose="020B0609020204030204" pitchFamily="49" charset="0"/>
              </a:rPr>
              <a:t>	private</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latin typeface="Consolas" panose="020B0609020204030204" pitchFamily="49" charset="0"/>
              </a:rPr>
              <a:t> </a:t>
            </a:r>
            <a:r>
              <a:rPr lang="en-US" sz="1800" b="1" dirty="0">
                <a:solidFill>
                  <a:srgbClr val="7F0055"/>
                </a:solidFill>
                <a:latin typeface="Consolas" panose="020B0609020204030204" pitchFamily="49" charset="0"/>
              </a:rPr>
              <a:t>final</a:t>
            </a:r>
            <a:r>
              <a:rPr lang="en-US" sz="1800" b="1" dirty="0">
                <a:latin typeface="Consolas" panose="020B0609020204030204" pitchFamily="49" charset="0"/>
              </a:rPr>
              <a:t> Object </a:t>
            </a:r>
            <a:r>
              <a:rPr lang="en-US" sz="1800" b="1" i="1" dirty="0">
                <a:solidFill>
                  <a:srgbClr val="0000C0"/>
                </a:solidFill>
                <a:latin typeface="Consolas" panose="020B0609020204030204" pitchFamily="49" charset="0"/>
              </a:rPr>
              <a:t>deleted</a:t>
            </a:r>
            <a:r>
              <a:rPr lang="en-US" sz="1800" b="1" i="1" dirty="0">
                <a:latin typeface="Consolas" panose="020B0609020204030204" pitchFamily="49" charset="0"/>
              </a:rPr>
              <a:t> = </a:t>
            </a:r>
            <a:r>
              <a:rPr lang="en-US" sz="1800" b="1" i="1" dirty="0">
                <a:solidFill>
                  <a:srgbClr val="7F0055"/>
                </a:solidFill>
                <a:latin typeface="Consolas" panose="020B0609020204030204" pitchFamily="49" charset="0"/>
              </a:rPr>
              <a:t>new</a:t>
            </a:r>
            <a:r>
              <a:rPr lang="en-US" sz="1800" b="1" i="1" dirty="0">
                <a:latin typeface="Consolas" panose="020B0609020204030204" pitchFamily="49" charset="0"/>
              </a:rPr>
              <a:t> Object();</a:t>
            </a:r>
          </a:p>
          <a:p>
            <a:pPr>
              <a:defRPr/>
            </a:pPr>
            <a:r>
              <a:rPr lang="en-US" sz="2200" u="sng" dirty="0">
                <a:latin typeface="Albany"/>
              </a:rPr>
              <a:t>remove(element)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 </a:t>
            </a:r>
            <a:r>
              <a:rPr lang="en-US" sz="2200" dirty="0">
                <a:latin typeface="Albany"/>
              </a:rPr>
              <a:t>&amp;&amp; !</a:t>
            </a:r>
            <a:r>
              <a:rPr lang="en-US" sz="2200" dirty="0" err="1">
                <a:latin typeface="Albany"/>
              </a:rPr>
              <a:t>element.equals</a:t>
            </a:r>
            <a:r>
              <a:rPr lang="en-US" sz="2200" dirty="0">
                <a:latin typeface="Albany"/>
              </a:rPr>
              <a:t>(table[index]) )</a:t>
            </a:r>
          </a:p>
          <a:p>
            <a:pPr lvl="1" indent="0">
              <a:buNone/>
              <a:defRPr/>
            </a:pPr>
            <a:r>
              <a:rPr lang="en-US" sz="2200" dirty="0">
                <a:latin typeface="Albany"/>
              </a:rPr>
              <a:t>2.1 index = index+1 (mod </a:t>
            </a:r>
            <a:r>
              <a:rPr lang="en-US" sz="2200" dirty="0" err="1">
                <a:latin typeface="Albany"/>
              </a:rPr>
              <a:t>table.length</a:t>
            </a:r>
            <a:r>
              <a:rPr lang="en-US" sz="2200" dirty="0">
                <a:latin typeface="Albany"/>
              </a:rPr>
              <a:t>)</a:t>
            </a:r>
            <a:br>
              <a:rPr lang="en-US" sz="2200" dirty="0">
                <a:latin typeface="Albany"/>
              </a:rPr>
            </a:br>
            <a:endParaRPr lang="en-US" sz="2200" dirty="0">
              <a:latin typeface="Albany"/>
            </a:endParaRPr>
          </a:p>
          <a:p>
            <a:pPr marL="457200" indent="-457200">
              <a:buFontTx/>
              <a:buAutoNum type="arabicPeriod"/>
              <a:defRPr/>
            </a:pPr>
            <a:r>
              <a:rPr lang="en-US" sz="2200" dirty="0">
                <a:solidFill>
                  <a:srgbClr val="C00000"/>
                </a:solidFill>
                <a:latin typeface="Albany"/>
              </a:rPr>
              <a:t>if</a:t>
            </a:r>
            <a:r>
              <a:rPr lang="en-US" sz="2200" dirty="0">
                <a:latin typeface="Albany"/>
              </a:rPr>
              <a:t> (table[index] != </a:t>
            </a:r>
            <a:r>
              <a:rPr lang="en-US" sz="2200" dirty="0">
                <a:solidFill>
                  <a:srgbClr val="C00000"/>
                </a:solidFill>
                <a:latin typeface="Albany"/>
              </a:rPr>
              <a:t>null</a:t>
            </a:r>
            <a:r>
              <a:rPr lang="en-US" sz="2200" dirty="0">
                <a:latin typeface="Albany"/>
              </a:rPr>
              <a:t>)</a:t>
            </a:r>
          </a:p>
          <a:p>
            <a:pPr lvl="1" indent="0">
              <a:buNone/>
              <a:defRPr/>
            </a:pPr>
            <a:r>
              <a:rPr lang="en-US" sz="2200" dirty="0">
                <a:latin typeface="Albany"/>
              </a:rPr>
              <a:t>3.1 table[index] = deleted</a:t>
            </a:r>
            <a:br>
              <a:rPr lang="en-US" sz="2200" dirty="0">
                <a:latin typeface="Albany"/>
              </a:rPr>
            </a:br>
            <a:endParaRPr lang="en-US" sz="2200" dirty="0">
              <a:latin typeface="Albany"/>
            </a:endParaRP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87013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delete (element)</a:t>
            </a:r>
          </a:p>
          <a:p>
            <a:pPr lvl="1" indent="0">
              <a:buNone/>
              <a:defRPr/>
            </a:pPr>
            <a:endParaRPr lang="en-US" sz="2200" dirty="0">
              <a:latin typeface="Albany"/>
            </a:endParaRPr>
          </a:p>
          <a:p>
            <a:pPr>
              <a:defRPr/>
            </a:pPr>
            <a:endParaRPr lang="en-US" sz="2200" dirty="0">
              <a:latin typeface="Albany"/>
            </a:endParaRPr>
          </a:p>
        </p:txBody>
      </p:sp>
      <p:graphicFrame>
        <p:nvGraphicFramePr>
          <p:cNvPr id="10" name="Table 4">
            <a:extLst>
              <a:ext uri="{FF2B5EF4-FFF2-40B4-BE49-F238E27FC236}">
                <a16:creationId xmlns:a16="http://schemas.microsoft.com/office/drawing/2014/main" id="{4E214510-2126-4CC8-A230-B9ED90B14E6D}"/>
              </a:ext>
            </a:extLst>
          </p:cNvPr>
          <p:cNvGraphicFramePr>
            <a:graphicFrameLocks noGrp="1"/>
          </p:cNvGraphicFramePr>
          <p:nvPr/>
        </p:nvGraphicFramePr>
        <p:xfrm>
          <a:off x="1862770" y="3545617"/>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S</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13" name="Arrow: Right 12">
            <a:extLst>
              <a:ext uri="{FF2B5EF4-FFF2-40B4-BE49-F238E27FC236}">
                <a16:creationId xmlns:a16="http://schemas.microsoft.com/office/drawing/2014/main" id="{84014B3B-519C-4AE7-9AB9-B7AE55818684}"/>
              </a:ext>
            </a:extLst>
          </p:cNvPr>
          <p:cNvSpPr/>
          <p:nvPr/>
        </p:nvSpPr>
        <p:spPr>
          <a:xfrm rot="18867650">
            <a:off x="2742792" y="4222111"/>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delete(S)</a:t>
            </a:r>
            <a:endParaRPr lang="en-CA" b="1" dirty="0">
              <a:solidFill>
                <a:schemeClr val="tx1"/>
              </a:solidFill>
            </a:endParaRPr>
          </a:p>
        </p:txBody>
      </p:sp>
      <p:graphicFrame>
        <p:nvGraphicFramePr>
          <p:cNvPr id="9" name="Table 4">
            <a:extLst>
              <a:ext uri="{FF2B5EF4-FFF2-40B4-BE49-F238E27FC236}">
                <a16:creationId xmlns:a16="http://schemas.microsoft.com/office/drawing/2014/main" id="{E9997924-A196-4659-AED3-888C9BC8D63E}"/>
              </a:ext>
            </a:extLst>
          </p:cNvPr>
          <p:cNvGraphicFramePr>
            <a:graphicFrameLocks noGrp="1"/>
          </p:cNvGraphicFramePr>
          <p:nvPr/>
        </p:nvGraphicFramePr>
        <p:xfrm>
          <a:off x="1862769" y="5532645"/>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Tree>
    <p:extLst>
      <p:ext uri="{BB962C8B-B14F-4D97-AF65-F5344CB8AC3E}">
        <p14:creationId xmlns:p14="http://schemas.microsoft.com/office/powerpoint/2010/main" val="96424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2.91339E-6 2.15876E-6 L 0.05748 -0.00021 " pathEditMode="relative" rAng="0" ptsTypes="AA">
                                      <p:cBhvr>
                                        <p:cTn id="14" dur="2000" fill="hold"/>
                                        <p:tgtEl>
                                          <p:spTgt spid="13"/>
                                        </p:tgtEl>
                                        <p:attrNameLst>
                                          <p:attrName>ppt_x</p:attrName>
                                          <p:attrName>ppt_y</p:attrName>
                                        </p:attrNameLst>
                                      </p:cBhvr>
                                      <p:rCtr x="2866" y="-21"/>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2" nodeType="clickEffect">
                                  <p:stCondLst>
                                    <p:cond delay="0"/>
                                  </p:stCondLst>
                                  <p:childTnLst>
                                    <p:animMotion origin="layout" path="M 0.05748 -0.00021 L 0.10016 -0.00168 " pathEditMode="relative" rAng="0" ptsTypes="AA">
                                      <p:cBhvr>
                                        <p:cTn id="18" dur="2000" fill="hold"/>
                                        <p:tgtEl>
                                          <p:spTgt spid="13"/>
                                        </p:tgtEl>
                                        <p:attrNameLst>
                                          <p:attrName>ppt_x</p:attrName>
                                          <p:attrName>ppt_y</p:attrName>
                                        </p:attrNameLst>
                                      </p:cBhvr>
                                      <p:rCtr x="2126"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linear probing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Linear probing</a:t>
            </a:r>
            <a:r>
              <a:rPr lang="en-US" sz="2200" dirty="0">
                <a:latin typeface="Albany"/>
              </a:rPr>
              <a:t>: when insertion causes collision, check if the next entry is empty, and put the element there. If not go to the right one more…</a:t>
            </a:r>
          </a:p>
          <a:p>
            <a:pPr>
              <a:defRPr/>
            </a:pPr>
            <a:r>
              <a:rPr lang="en-US" sz="2200" u="sng" dirty="0">
                <a:latin typeface="Albany"/>
              </a:rPr>
              <a:t>What about add(element)</a:t>
            </a:r>
          </a:p>
          <a:p>
            <a:pPr lvl="1" indent="0">
              <a:buNone/>
              <a:defRPr/>
            </a:pPr>
            <a:endParaRPr lang="en-US" sz="2200" dirty="0">
              <a:latin typeface="Albany"/>
            </a:endParaRPr>
          </a:p>
          <a:p>
            <a:pPr>
              <a:defRPr/>
            </a:pPr>
            <a:endParaRPr lang="en-US" sz="2200" dirty="0">
              <a:latin typeface="Albany"/>
            </a:endParaRPr>
          </a:p>
          <a:p>
            <a:pPr>
              <a:defRPr/>
            </a:pPr>
            <a:endParaRPr lang="en-US" sz="2200" dirty="0">
              <a:latin typeface="Albany"/>
            </a:endParaRPr>
          </a:p>
          <a:p>
            <a:pPr>
              <a:defRPr/>
            </a:pPr>
            <a:endParaRPr lang="en-US" sz="2200" dirty="0">
              <a:latin typeface="Albany"/>
            </a:endParaRPr>
          </a:p>
          <a:p>
            <a:pPr>
              <a:defRPr/>
            </a:pPr>
            <a:endParaRPr lang="en-US" sz="2200" dirty="0">
              <a:latin typeface="Albany"/>
            </a:endParaRPr>
          </a:p>
          <a:p>
            <a:pPr>
              <a:defRPr/>
            </a:pPr>
            <a:endParaRPr lang="en-US" sz="2200" dirty="0">
              <a:latin typeface="Albany"/>
            </a:endParaRPr>
          </a:p>
          <a:p>
            <a:pPr>
              <a:defRPr/>
            </a:pPr>
            <a:r>
              <a:rPr lang="en-US" sz="2200" dirty="0">
                <a:latin typeface="Albany"/>
              </a:rPr>
              <a:t>Fix: before adding element, check that it is not already in the table </a:t>
            </a:r>
          </a:p>
        </p:txBody>
      </p:sp>
      <p:graphicFrame>
        <p:nvGraphicFramePr>
          <p:cNvPr id="10" name="Table 4">
            <a:extLst>
              <a:ext uri="{FF2B5EF4-FFF2-40B4-BE49-F238E27FC236}">
                <a16:creationId xmlns:a16="http://schemas.microsoft.com/office/drawing/2014/main" id="{4E214510-2126-4CC8-A230-B9ED90B14E6D}"/>
              </a:ext>
            </a:extLst>
          </p:cNvPr>
          <p:cNvGraphicFramePr>
            <a:graphicFrameLocks noGrp="1"/>
          </p:cNvGraphicFramePr>
          <p:nvPr/>
        </p:nvGraphicFramePr>
        <p:xfrm>
          <a:off x="1862770" y="3545617"/>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S</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13" name="Arrow: Right 12">
            <a:extLst>
              <a:ext uri="{FF2B5EF4-FFF2-40B4-BE49-F238E27FC236}">
                <a16:creationId xmlns:a16="http://schemas.microsoft.com/office/drawing/2014/main" id="{84014B3B-519C-4AE7-9AB9-B7AE55818684}"/>
              </a:ext>
            </a:extLst>
          </p:cNvPr>
          <p:cNvSpPr/>
          <p:nvPr/>
        </p:nvSpPr>
        <p:spPr>
          <a:xfrm rot="18867650">
            <a:off x="2742792" y="4222111"/>
            <a:ext cx="1706002"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add(S)</a:t>
            </a:r>
            <a:endParaRPr lang="en-CA" b="1" dirty="0">
              <a:solidFill>
                <a:schemeClr val="tx1"/>
              </a:solidFill>
            </a:endParaRPr>
          </a:p>
        </p:txBody>
      </p:sp>
    </p:spTree>
    <p:extLst>
      <p:ext uri="{BB962C8B-B14F-4D97-AF65-F5344CB8AC3E}">
        <p14:creationId xmlns:p14="http://schemas.microsoft.com/office/powerpoint/2010/main" val="9852873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Linear probing - clustering</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Cluster</a:t>
            </a:r>
            <a:r>
              <a:rPr lang="en-US" sz="2200" dirty="0">
                <a:latin typeface="Albany"/>
              </a:rPr>
              <a:t>: A consecutive block of keys</a:t>
            </a:r>
          </a:p>
          <a:p>
            <a:pPr>
              <a:defRPr/>
            </a:pPr>
            <a:endParaRPr lang="en-US" sz="2200" dirty="0">
              <a:latin typeface="Albany"/>
            </a:endParaRPr>
          </a:p>
          <a:p>
            <a:pPr>
              <a:defRPr/>
            </a:pPr>
            <a:r>
              <a:rPr lang="en-US" sz="2200" u="sng" dirty="0">
                <a:latin typeface="Albany"/>
              </a:rPr>
              <a:t>Problem</a:t>
            </a:r>
            <a:r>
              <a:rPr lang="en-US" sz="2200" dirty="0">
                <a:latin typeface="Albany"/>
              </a:rPr>
              <a:t>: New keys disproportionately likely to hash into big clusters.</a:t>
            </a:r>
          </a:p>
          <a:p>
            <a:pPr>
              <a:defRPr/>
            </a:pPr>
            <a:r>
              <a:rPr lang="en-US" sz="2200" dirty="0">
                <a:latin typeface="Albany"/>
              </a:rPr>
              <a:t>This causes long insertions, </a:t>
            </a:r>
          </a:p>
          <a:p>
            <a:pPr>
              <a:defRPr/>
            </a:pPr>
            <a:r>
              <a:rPr lang="en-US" sz="2200" u="sng" dirty="0">
                <a:latin typeface="Albany"/>
              </a:rPr>
              <a:t>Solution</a:t>
            </a:r>
            <a:r>
              <a:rPr lang="en-US" sz="2200" dirty="0">
                <a:latin typeface="Albany"/>
              </a:rPr>
              <a:t>: resize the table to reduce the load factor.</a:t>
            </a:r>
          </a:p>
          <a:p>
            <a:pPr>
              <a:defRPr/>
            </a:pPr>
            <a:r>
              <a:rPr lang="en-US" sz="2200" u="sng" dirty="0">
                <a:latin typeface="Albany"/>
              </a:rPr>
              <a:t>For example</a:t>
            </a:r>
            <a:r>
              <a:rPr lang="en-US" sz="2200" dirty="0">
                <a:latin typeface="Albany"/>
              </a:rPr>
              <a:t>:</a:t>
            </a:r>
          </a:p>
          <a:p>
            <a:pPr marL="342900" indent="-342900">
              <a:buFont typeface="Arial" panose="020B0604020202020204" pitchFamily="34" charset="0"/>
              <a:buChar char="•"/>
              <a:defRPr/>
            </a:pPr>
            <a:r>
              <a:rPr lang="en-US" sz="2200" dirty="0">
                <a:latin typeface="Albany"/>
              </a:rPr>
              <a:t>if load factor &gt; ½, double the length</a:t>
            </a:r>
          </a:p>
          <a:p>
            <a:pPr marL="342900" indent="-342900">
              <a:buFont typeface="Arial" panose="020B0604020202020204" pitchFamily="34" charset="0"/>
              <a:buChar char="•"/>
              <a:defRPr/>
            </a:pPr>
            <a:r>
              <a:rPr lang="en-US" sz="2200" dirty="0">
                <a:latin typeface="Albany"/>
              </a:rPr>
              <a:t>if load factor &lt; ¼ , halve the length</a:t>
            </a:r>
          </a:p>
          <a:p>
            <a:pPr>
              <a:defRPr/>
            </a:pPr>
            <a:r>
              <a:rPr lang="en-US" sz="2200" u="sng" dirty="0">
                <a:latin typeface="Albany"/>
              </a:rPr>
              <a:t>Remember</a:t>
            </a:r>
            <a:r>
              <a:rPr lang="en-US" sz="2200" dirty="0">
                <a:latin typeface="Albany"/>
              </a:rPr>
              <a:t>: when resizing we rehash all keys, which takes long time.</a:t>
            </a:r>
          </a:p>
          <a:p>
            <a:pPr>
              <a:defRPr/>
            </a:pPr>
            <a:endParaRPr lang="en-US" sz="2200" dirty="0">
              <a:latin typeface="Albany"/>
            </a:endParaRPr>
          </a:p>
        </p:txBody>
      </p:sp>
      <p:graphicFrame>
        <p:nvGraphicFramePr>
          <p:cNvPr id="4" name="Table 4">
            <a:extLst>
              <a:ext uri="{FF2B5EF4-FFF2-40B4-BE49-F238E27FC236}">
                <a16:creationId xmlns:a16="http://schemas.microsoft.com/office/drawing/2014/main" id="{850E330A-704C-45D8-864D-338CB1BF3D00}"/>
              </a:ext>
            </a:extLst>
          </p:cNvPr>
          <p:cNvGraphicFramePr>
            <a:graphicFrameLocks noGrp="1"/>
          </p:cNvGraphicFramePr>
          <p:nvPr/>
        </p:nvGraphicFramePr>
        <p:xfrm>
          <a:off x="719998" y="2542013"/>
          <a:ext cx="8855637" cy="370840"/>
        </p:xfrm>
        <a:graphic>
          <a:graphicData uri="http://schemas.openxmlformats.org/drawingml/2006/table">
            <a:tbl>
              <a:tblPr firstRow="1" bandRow="1">
                <a:tableStyleId>{00A15C55-8517-42AA-B614-E9B94910E393}</a:tableStyleId>
              </a:tblPr>
              <a:tblGrid>
                <a:gridCol w="421697">
                  <a:extLst>
                    <a:ext uri="{9D8B030D-6E8A-4147-A177-3AD203B41FA5}">
                      <a16:colId xmlns:a16="http://schemas.microsoft.com/office/drawing/2014/main" val="3660130313"/>
                    </a:ext>
                  </a:extLst>
                </a:gridCol>
                <a:gridCol w="421697">
                  <a:extLst>
                    <a:ext uri="{9D8B030D-6E8A-4147-A177-3AD203B41FA5}">
                      <a16:colId xmlns:a16="http://schemas.microsoft.com/office/drawing/2014/main" val="1132233767"/>
                    </a:ext>
                  </a:extLst>
                </a:gridCol>
                <a:gridCol w="421697">
                  <a:extLst>
                    <a:ext uri="{9D8B030D-6E8A-4147-A177-3AD203B41FA5}">
                      <a16:colId xmlns:a16="http://schemas.microsoft.com/office/drawing/2014/main" val="741796479"/>
                    </a:ext>
                  </a:extLst>
                </a:gridCol>
                <a:gridCol w="421697">
                  <a:extLst>
                    <a:ext uri="{9D8B030D-6E8A-4147-A177-3AD203B41FA5}">
                      <a16:colId xmlns:a16="http://schemas.microsoft.com/office/drawing/2014/main" val="3425655172"/>
                    </a:ext>
                  </a:extLst>
                </a:gridCol>
                <a:gridCol w="421697">
                  <a:extLst>
                    <a:ext uri="{9D8B030D-6E8A-4147-A177-3AD203B41FA5}">
                      <a16:colId xmlns:a16="http://schemas.microsoft.com/office/drawing/2014/main" val="1355331730"/>
                    </a:ext>
                  </a:extLst>
                </a:gridCol>
                <a:gridCol w="421697">
                  <a:extLst>
                    <a:ext uri="{9D8B030D-6E8A-4147-A177-3AD203B41FA5}">
                      <a16:colId xmlns:a16="http://schemas.microsoft.com/office/drawing/2014/main" val="1269644219"/>
                    </a:ext>
                  </a:extLst>
                </a:gridCol>
                <a:gridCol w="421697">
                  <a:extLst>
                    <a:ext uri="{9D8B030D-6E8A-4147-A177-3AD203B41FA5}">
                      <a16:colId xmlns:a16="http://schemas.microsoft.com/office/drawing/2014/main" val="2211194011"/>
                    </a:ext>
                  </a:extLst>
                </a:gridCol>
                <a:gridCol w="421697">
                  <a:extLst>
                    <a:ext uri="{9D8B030D-6E8A-4147-A177-3AD203B41FA5}">
                      <a16:colId xmlns:a16="http://schemas.microsoft.com/office/drawing/2014/main" val="1020435006"/>
                    </a:ext>
                  </a:extLst>
                </a:gridCol>
                <a:gridCol w="421697">
                  <a:extLst>
                    <a:ext uri="{9D8B030D-6E8A-4147-A177-3AD203B41FA5}">
                      <a16:colId xmlns:a16="http://schemas.microsoft.com/office/drawing/2014/main" val="1683037578"/>
                    </a:ext>
                  </a:extLst>
                </a:gridCol>
                <a:gridCol w="421697">
                  <a:extLst>
                    <a:ext uri="{9D8B030D-6E8A-4147-A177-3AD203B41FA5}">
                      <a16:colId xmlns:a16="http://schemas.microsoft.com/office/drawing/2014/main" val="3427829804"/>
                    </a:ext>
                  </a:extLst>
                </a:gridCol>
                <a:gridCol w="421697">
                  <a:extLst>
                    <a:ext uri="{9D8B030D-6E8A-4147-A177-3AD203B41FA5}">
                      <a16:colId xmlns:a16="http://schemas.microsoft.com/office/drawing/2014/main" val="2305321440"/>
                    </a:ext>
                  </a:extLst>
                </a:gridCol>
                <a:gridCol w="421697">
                  <a:extLst>
                    <a:ext uri="{9D8B030D-6E8A-4147-A177-3AD203B41FA5}">
                      <a16:colId xmlns:a16="http://schemas.microsoft.com/office/drawing/2014/main" val="2616009928"/>
                    </a:ext>
                  </a:extLst>
                </a:gridCol>
                <a:gridCol w="397414">
                  <a:extLst>
                    <a:ext uri="{9D8B030D-6E8A-4147-A177-3AD203B41FA5}">
                      <a16:colId xmlns:a16="http://schemas.microsoft.com/office/drawing/2014/main" val="3834945041"/>
                    </a:ext>
                  </a:extLst>
                </a:gridCol>
                <a:gridCol w="557561">
                  <a:extLst>
                    <a:ext uri="{9D8B030D-6E8A-4147-A177-3AD203B41FA5}">
                      <a16:colId xmlns:a16="http://schemas.microsoft.com/office/drawing/2014/main" val="3886823492"/>
                    </a:ext>
                  </a:extLst>
                </a:gridCol>
                <a:gridCol w="310116">
                  <a:extLst>
                    <a:ext uri="{9D8B030D-6E8A-4147-A177-3AD203B41FA5}">
                      <a16:colId xmlns:a16="http://schemas.microsoft.com/office/drawing/2014/main" val="4059795710"/>
                    </a:ext>
                  </a:extLst>
                </a:gridCol>
                <a:gridCol w="421697">
                  <a:extLst>
                    <a:ext uri="{9D8B030D-6E8A-4147-A177-3AD203B41FA5}">
                      <a16:colId xmlns:a16="http://schemas.microsoft.com/office/drawing/2014/main" val="1140496977"/>
                    </a:ext>
                  </a:extLst>
                </a:gridCol>
                <a:gridCol w="421697">
                  <a:extLst>
                    <a:ext uri="{9D8B030D-6E8A-4147-A177-3AD203B41FA5}">
                      <a16:colId xmlns:a16="http://schemas.microsoft.com/office/drawing/2014/main" val="2372298146"/>
                    </a:ext>
                  </a:extLst>
                </a:gridCol>
                <a:gridCol w="421697">
                  <a:extLst>
                    <a:ext uri="{9D8B030D-6E8A-4147-A177-3AD203B41FA5}">
                      <a16:colId xmlns:a16="http://schemas.microsoft.com/office/drawing/2014/main" val="4061892609"/>
                    </a:ext>
                  </a:extLst>
                </a:gridCol>
                <a:gridCol w="554676">
                  <a:extLst>
                    <a:ext uri="{9D8B030D-6E8A-4147-A177-3AD203B41FA5}">
                      <a16:colId xmlns:a16="http://schemas.microsoft.com/office/drawing/2014/main" val="219844114"/>
                    </a:ext>
                  </a:extLst>
                </a:gridCol>
                <a:gridCol w="288718">
                  <a:extLst>
                    <a:ext uri="{9D8B030D-6E8A-4147-A177-3AD203B41FA5}">
                      <a16:colId xmlns:a16="http://schemas.microsoft.com/office/drawing/2014/main" val="3256478488"/>
                    </a:ext>
                  </a:extLst>
                </a:gridCol>
                <a:gridCol w="421697">
                  <a:extLst>
                    <a:ext uri="{9D8B030D-6E8A-4147-A177-3AD203B41FA5}">
                      <a16:colId xmlns:a16="http://schemas.microsoft.com/office/drawing/2014/main" val="577171103"/>
                    </a:ext>
                  </a:extLst>
                </a:gridCol>
              </a:tblGrid>
              <a:tr h="370840">
                <a:tc>
                  <a:txBody>
                    <a:bodyPr/>
                    <a:lstStyle/>
                    <a:p>
                      <a:pPr algn="ctr"/>
                      <a:r>
                        <a:rPr lang="en-US" dirty="0">
                          <a:solidFill>
                            <a:schemeClr val="tx1"/>
                          </a:solidFill>
                        </a:rPr>
                        <a:t>W</a:t>
                      </a: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F</a:t>
                      </a:r>
                      <a:endParaRPr lang="en-CA" dirty="0">
                        <a:solidFill>
                          <a:schemeClr val="tx1"/>
                        </a:solidFill>
                      </a:endParaRPr>
                    </a:p>
                  </a:txBody>
                  <a:tcPr/>
                </a:tc>
                <a:tc>
                  <a:txBody>
                    <a:bodyPr/>
                    <a:lstStyle/>
                    <a:p>
                      <a:pPr algn="ctr"/>
                      <a:r>
                        <a:rPr lang="en-US" dirty="0">
                          <a:solidFill>
                            <a:schemeClr val="tx1"/>
                          </a:solidFill>
                        </a:rPr>
                        <a:t>N</a:t>
                      </a:r>
                      <a:endParaRPr lang="en-CA" dirty="0">
                        <a:solidFill>
                          <a:schemeClr val="tx1"/>
                        </a:solidFill>
                      </a:endParaRPr>
                    </a:p>
                  </a:txBody>
                  <a:tcPr/>
                </a:tc>
                <a:tc>
                  <a:txBody>
                    <a:bodyPr/>
                    <a:lstStyle/>
                    <a:p>
                      <a:pPr algn="ctr"/>
                      <a:r>
                        <a:rPr lang="en-US" dirty="0">
                          <a:solidFill>
                            <a:schemeClr val="tx1"/>
                          </a:solidFill>
                        </a:rPr>
                        <a:t>X</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S</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del</a:t>
                      </a:r>
                      <a:endParaRPr lang="en-CA" dirty="0">
                        <a:solidFill>
                          <a:schemeClr val="tx1"/>
                        </a:solidFill>
                      </a:endParaRPr>
                    </a:p>
                  </a:txBody>
                  <a:tcPr/>
                </a:tc>
                <a:tc>
                  <a:txBody>
                    <a:bodyPr/>
                    <a:lstStyle/>
                    <a:p>
                      <a:pPr algn="ctr"/>
                      <a:r>
                        <a:rPr lang="en-US" dirty="0">
                          <a:solidFill>
                            <a:schemeClr val="tx1"/>
                          </a:solidFill>
                        </a:rPr>
                        <a:t>Z</a:t>
                      </a: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Tree>
    <p:extLst>
      <p:ext uri="{BB962C8B-B14F-4D97-AF65-F5344CB8AC3E}">
        <p14:creationId xmlns:p14="http://schemas.microsoft.com/office/powerpoint/2010/main" val="281890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en-CA" sz="6000" dirty="0"/>
              <a:t>Open Addressing </a:t>
            </a:r>
            <a:br>
              <a:rPr lang="en-CA" sz="6000" dirty="0"/>
            </a:br>
            <a:r>
              <a:rPr lang="en-CA" sz="6000" dirty="0"/>
              <a:t>variants</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5569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variants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Quadratic probing</a:t>
            </a:r>
            <a:r>
              <a:rPr lang="en-US" sz="2200" dirty="0">
                <a:latin typeface="Albany"/>
              </a:rPr>
              <a:t>:</a:t>
            </a:r>
          </a:p>
          <a:p>
            <a:pPr>
              <a:defRPr/>
            </a:pPr>
            <a:endParaRPr lang="en-US" sz="2200" dirty="0">
              <a:latin typeface="Albany"/>
            </a:endParaRPr>
          </a:p>
          <a:p>
            <a:pPr>
              <a:defRPr/>
            </a:pPr>
            <a:r>
              <a:rPr lang="en-US" sz="2200" u="sng" dirty="0">
                <a:latin typeface="Albany"/>
              </a:rPr>
              <a:t>add(element)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AutoNum type="arabicPeriod"/>
              <a:defRPr/>
            </a:pPr>
            <a:r>
              <a:rPr lang="en-US" sz="2200" dirty="0" err="1">
                <a:latin typeface="Albany"/>
              </a:rPr>
              <a:t>i</a:t>
            </a:r>
            <a:r>
              <a:rPr lang="en-US" sz="2200" dirty="0">
                <a:latin typeface="Albany"/>
              </a:rPr>
              <a:t>=0</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FF0000"/>
                </a:solidFill>
                <a:latin typeface="Albany"/>
              </a:rPr>
              <a:t>i</a:t>
            </a:r>
            <a:r>
              <a:rPr lang="en-US" sz="2200" baseline="30000" dirty="0">
                <a:solidFill>
                  <a:srgbClr val="FF0000"/>
                </a:solidFill>
                <a:latin typeface="Albany"/>
              </a:rPr>
              <a:t>2</a:t>
            </a:r>
            <a:r>
              <a:rPr lang="en-US" sz="2200" dirty="0">
                <a:latin typeface="Albany"/>
              </a:rPr>
              <a:t>] != </a:t>
            </a:r>
            <a:r>
              <a:rPr lang="en-US" sz="2200" dirty="0">
                <a:solidFill>
                  <a:srgbClr val="C00000"/>
                </a:solidFill>
                <a:latin typeface="Albany"/>
              </a:rPr>
              <a:t>null</a:t>
            </a:r>
            <a:r>
              <a:rPr lang="en-US" sz="2200" dirty="0">
                <a:latin typeface="Albany"/>
              </a:rPr>
              <a:t>)</a:t>
            </a:r>
          </a:p>
          <a:p>
            <a:pPr lvl="1" indent="0">
              <a:buNone/>
              <a:defRPr/>
            </a:pPr>
            <a:r>
              <a:rPr lang="en-US" sz="2200" dirty="0">
                <a:latin typeface="Albany"/>
              </a:rPr>
              <a:t>2.1 </a:t>
            </a:r>
            <a:r>
              <a:rPr lang="en-US" sz="2200" dirty="0" err="1">
                <a:latin typeface="Albany"/>
              </a:rPr>
              <a:t>i</a:t>
            </a:r>
            <a:r>
              <a:rPr lang="en-US" sz="2200" dirty="0">
                <a:latin typeface="Albany"/>
              </a:rPr>
              <a:t>++</a:t>
            </a:r>
            <a:br>
              <a:rPr lang="en-US" sz="2200" dirty="0">
                <a:latin typeface="Albany"/>
              </a:rPr>
            </a:br>
            <a:endParaRPr lang="en-US" sz="2200" dirty="0">
              <a:latin typeface="Albany"/>
            </a:endParaRPr>
          </a:p>
          <a:p>
            <a:pPr marL="457200" indent="-457200">
              <a:buAutoNum type="arabicPeriod"/>
              <a:defRPr/>
            </a:pPr>
            <a:r>
              <a:rPr lang="en-US" sz="2200" dirty="0">
                <a:latin typeface="Albany"/>
              </a:rPr>
              <a:t>table[index + </a:t>
            </a:r>
            <a:r>
              <a:rPr lang="en-US" sz="2200" dirty="0">
                <a:solidFill>
                  <a:srgbClr val="FF0000"/>
                </a:solidFill>
                <a:latin typeface="Albany"/>
              </a:rPr>
              <a:t>i</a:t>
            </a:r>
            <a:r>
              <a:rPr lang="en-US" sz="2200" baseline="30000" dirty="0">
                <a:solidFill>
                  <a:srgbClr val="FF0000"/>
                </a:solidFill>
                <a:latin typeface="Albany"/>
              </a:rPr>
              <a:t>2</a:t>
            </a:r>
            <a:r>
              <a:rPr lang="en-US" sz="2200" dirty="0">
                <a:latin typeface="Albany"/>
              </a:rPr>
              <a:t>] = element</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134588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variants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Quadratic probing</a:t>
            </a:r>
            <a:r>
              <a:rPr lang="en-US" sz="2200" dirty="0">
                <a:latin typeface="Albany"/>
              </a:rPr>
              <a:t>: </a:t>
            </a:r>
            <a:br>
              <a:rPr lang="en-US" sz="2200" dirty="0">
                <a:latin typeface="Albany"/>
              </a:rPr>
            </a:br>
            <a:endParaRPr lang="en-US" sz="2200" dirty="0">
              <a:latin typeface="Albany"/>
            </a:endParaRPr>
          </a:p>
          <a:p>
            <a:pPr>
              <a:defRPr/>
            </a:pPr>
            <a:r>
              <a:rPr lang="en-US" sz="2200" u="sng" dirty="0">
                <a:latin typeface="Albany"/>
              </a:rPr>
              <a:t>contains(element)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AutoNum type="arabicPeriod"/>
              <a:defRPr/>
            </a:pPr>
            <a:r>
              <a:rPr lang="en-US" sz="2200" dirty="0" err="1">
                <a:latin typeface="Albany"/>
              </a:rPr>
              <a:t>i</a:t>
            </a:r>
            <a:r>
              <a:rPr lang="en-US" sz="2200" dirty="0">
                <a:latin typeface="Albany"/>
              </a:rPr>
              <a:t>=0</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a:t>
            </a:r>
            <a:r>
              <a:rPr lang="en-US" sz="2200" dirty="0">
                <a:latin typeface="Albany"/>
              </a:rPr>
              <a:t> &amp;&amp; </a:t>
            </a:r>
            <a:r>
              <a:rPr lang="en-US" sz="2200" dirty="0" err="1">
                <a:latin typeface="Albany"/>
              </a:rPr>
              <a:t>element.equals</a:t>
            </a:r>
            <a:r>
              <a:rPr lang="en-US" sz="2200" dirty="0">
                <a:latin typeface="Albany"/>
              </a:rPr>
              <a:t>(table[index]))</a:t>
            </a:r>
          </a:p>
          <a:p>
            <a:pPr lvl="1" indent="0">
              <a:buNone/>
              <a:defRPr/>
            </a:pPr>
            <a:r>
              <a:rPr lang="en-US" sz="2200" dirty="0">
                <a:latin typeface="Albany"/>
              </a:rPr>
              <a:t>2.1 </a:t>
            </a:r>
            <a:r>
              <a:rPr lang="en-US" sz="2200" dirty="0" err="1">
                <a:latin typeface="Albany"/>
              </a:rPr>
              <a:t>i</a:t>
            </a:r>
            <a:r>
              <a:rPr lang="en-US" sz="2200" dirty="0">
                <a:latin typeface="Albany"/>
              </a:rPr>
              <a:t>++</a:t>
            </a:r>
          </a:p>
          <a:p>
            <a:pPr lvl="1" indent="0">
              <a:buNone/>
              <a:defRPr/>
            </a:pPr>
            <a:r>
              <a:rPr lang="en-US" sz="2200" dirty="0">
                <a:latin typeface="Albany"/>
              </a:rPr>
              <a:t>2.2 index = index + </a:t>
            </a:r>
            <a:r>
              <a:rPr lang="en-US" sz="2200" dirty="0" err="1">
                <a:latin typeface="Albany"/>
              </a:rPr>
              <a:t>i</a:t>
            </a:r>
            <a:r>
              <a:rPr lang="en-US" sz="2200" dirty="0">
                <a:latin typeface="Albany"/>
              </a:rPr>
              <a:t>*</a:t>
            </a:r>
            <a:r>
              <a:rPr lang="en-US" sz="2200" dirty="0" err="1">
                <a:latin typeface="Albany"/>
              </a:rPr>
              <a:t>i</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return</a:t>
            </a:r>
            <a:r>
              <a:rPr lang="en-US" sz="2200" dirty="0">
                <a:latin typeface="Albany"/>
              </a:rPr>
              <a:t> (table</a:t>
            </a:r>
            <a:r>
              <a:rPr lang="en-US" sz="2200">
                <a:latin typeface="Albany"/>
              </a:rPr>
              <a:t>[index] </a:t>
            </a:r>
            <a:r>
              <a:rPr lang="en-US" sz="2200" dirty="0">
                <a:latin typeface="Albany"/>
              </a:rPr>
              <a:t>!= </a:t>
            </a:r>
            <a:r>
              <a:rPr lang="en-US" sz="2200" dirty="0">
                <a:solidFill>
                  <a:srgbClr val="C00000"/>
                </a:solidFill>
                <a:latin typeface="Albany"/>
              </a:rPr>
              <a:t>null</a:t>
            </a:r>
            <a:r>
              <a:rPr lang="en-US" sz="2200" dirty="0">
                <a:latin typeface="Albany"/>
              </a:rPr>
              <a:t>) </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40677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Open Addressing – variants</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Double hashing</a:t>
            </a:r>
            <a:r>
              <a:rPr lang="en-US" sz="2200" dirty="0">
                <a:latin typeface="Albany"/>
              </a:rPr>
              <a:t>: have two hash functions</a:t>
            </a:r>
            <a:br>
              <a:rPr lang="en-US" sz="2200" dirty="0">
                <a:latin typeface="Albany"/>
              </a:rPr>
            </a:br>
            <a:endParaRPr lang="en-US" sz="2200" dirty="0">
              <a:latin typeface="Albany"/>
            </a:endParaRPr>
          </a:p>
          <a:p>
            <a:pPr>
              <a:defRPr/>
            </a:pPr>
            <a:r>
              <a:rPr lang="en-US" sz="2200" u="sng" dirty="0">
                <a:latin typeface="Albany"/>
              </a:rPr>
              <a:t>contains(element)</a:t>
            </a:r>
          </a:p>
          <a:p>
            <a:pPr marL="457200" indent="-457200">
              <a:buAutoNum type="arabicPeriod"/>
              <a:defRPr/>
            </a:pPr>
            <a:r>
              <a:rPr lang="en-US" sz="2200" dirty="0">
                <a:latin typeface="Albany"/>
              </a:rPr>
              <a:t>index = </a:t>
            </a:r>
            <a:r>
              <a:rPr lang="en-US" sz="2200" dirty="0" err="1">
                <a:latin typeface="Albany"/>
              </a:rPr>
              <a:t>element.hashCode</a:t>
            </a:r>
            <a:r>
              <a:rPr lang="en-US" sz="2200" dirty="0">
                <a:latin typeface="Albany"/>
              </a:rPr>
              <a:t>()</a:t>
            </a:r>
          </a:p>
          <a:p>
            <a:pPr marL="457200" indent="-457200">
              <a:buFontTx/>
              <a:buAutoNum type="arabicPeriod"/>
              <a:defRPr/>
            </a:pPr>
            <a:r>
              <a:rPr lang="en-US" sz="2200" dirty="0">
                <a:solidFill>
                  <a:srgbClr val="C00000"/>
                </a:solidFill>
                <a:latin typeface="Albany"/>
              </a:rPr>
              <a:t>while</a:t>
            </a:r>
            <a:r>
              <a:rPr lang="en-US" sz="2200" dirty="0">
                <a:latin typeface="Albany"/>
              </a:rPr>
              <a:t> (table[index] != </a:t>
            </a:r>
            <a:r>
              <a:rPr lang="en-US" sz="2200" dirty="0">
                <a:solidFill>
                  <a:srgbClr val="C00000"/>
                </a:solidFill>
                <a:latin typeface="Albany"/>
              </a:rPr>
              <a:t>null</a:t>
            </a:r>
            <a:r>
              <a:rPr lang="en-US" sz="2200" dirty="0">
                <a:latin typeface="Albany"/>
              </a:rPr>
              <a:t> &amp;&amp; !</a:t>
            </a:r>
            <a:r>
              <a:rPr lang="en-US" sz="2200" dirty="0" err="1">
                <a:latin typeface="Albany"/>
              </a:rPr>
              <a:t>element.equals</a:t>
            </a:r>
            <a:r>
              <a:rPr lang="en-US" sz="2200" dirty="0">
                <a:latin typeface="Albany"/>
              </a:rPr>
              <a:t>(table[index]))</a:t>
            </a:r>
          </a:p>
          <a:p>
            <a:pPr lvl="1" indent="0">
              <a:buNone/>
              <a:defRPr/>
            </a:pPr>
            <a:r>
              <a:rPr lang="en-US" sz="2200" dirty="0">
                <a:latin typeface="Albany"/>
              </a:rPr>
              <a:t>2.1 index = index + </a:t>
            </a:r>
            <a:r>
              <a:rPr lang="en-US" sz="2200" dirty="0">
                <a:solidFill>
                  <a:srgbClr val="FF0000"/>
                </a:solidFill>
                <a:latin typeface="Albany"/>
              </a:rPr>
              <a:t>hash</a:t>
            </a:r>
            <a:r>
              <a:rPr lang="en-US" sz="2200" baseline="-25000" dirty="0">
                <a:solidFill>
                  <a:srgbClr val="FF0000"/>
                </a:solidFill>
                <a:latin typeface="Albany"/>
              </a:rPr>
              <a:t>2</a:t>
            </a:r>
            <a:r>
              <a:rPr lang="en-US" sz="2200" dirty="0">
                <a:solidFill>
                  <a:srgbClr val="FF0000"/>
                </a:solidFill>
                <a:latin typeface="Albany"/>
              </a:rPr>
              <a:t>(element)</a:t>
            </a:r>
            <a:br>
              <a:rPr lang="en-US" sz="2200" dirty="0">
                <a:latin typeface="Albany"/>
              </a:rPr>
            </a:br>
            <a:endParaRPr lang="en-US" sz="2200" dirty="0">
              <a:latin typeface="Albany"/>
            </a:endParaRPr>
          </a:p>
          <a:p>
            <a:pPr marL="457200" indent="-457200">
              <a:buAutoNum type="arabicPeriod"/>
              <a:defRPr/>
            </a:pPr>
            <a:r>
              <a:rPr lang="en-US" sz="2200" dirty="0">
                <a:solidFill>
                  <a:srgbClr val="C00000"/>
                </a:solidFill>
                <a:latin typeface="Albany"/>
              </a:rPr>
              <a:t>return</a:t>
            </a:r>
            <a:r>
              <a:rPr lang="en-US" sz="2200" dirty="0">
                <a:latin typeface="Albany"/>
              </a:rPr>
              <a:t> (table[index] != </a:t>
            </a:r>
            <a:r>
              <a:rPr lang="en-US" sz="2200" dirty="0">
                <a:solidFill>
                  <a:srgbClr val="C00000"/>
                </a:solidFill>
                <a:latin typeface="Albany"/>
              </a:rPr>
              <a:t>null</a:t>
            </a:r>
            <a:r>
              <a:rPr lang="en-US" sz="2200" dirty="0">
                <a:latin typeface="Albany"/>
              </a:rPr>
              <a:t>) </a:t>
            </a:r>
          </a:p>
          <a:p>
            <a:pPr lvl="1" indent="0">
              <a:buNone/>
              <a:defRPr/>
            </a:pPr>
            <a:endParaRPr lang="en-US" sz="2200" dirty="0">
              <a:latin typeface="Albany"/>
            </a:endParaRPr>
          </a:p>
          <a:p>
            <a:pPr>
              <a:defRPr/>
            </a:pPr>
            <a:endParaRPr lang="en-US" sz="2200" dirty="0">
              <a:latin typeface="Albany"/>
            </a:endParaRPr>
          </a:p>
        </p:txBody>
      </p:sp>
    </p:spTree>
    <p:extLst>
      <p:ext uri="{BB962C8B-B14F-4D97-AF65-F5344CB8AC3E}">
        <p14:creationId xmlns:p14="http://schemas.microsoft.com/office/powerpoint/2010/main" val="35360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Linear hashing – variant</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Back to Linear Hashing</a:t>
            </a:r>
            <a:r>
              <a:rPr lang="en-US" sz="2200" dirty="0">
                <a:latin typeface="Albany"/>
              </a:rPr>
              <a:t>: when removing elements, we can set it to null instead of marking it at deleted. But this requires looking forward at the block, and see if we some elements need to be moved</a:t>
            </a:r>
          </a:p>
          <a:p>
            <a:pPr>
              <a:defRPr/>
            </a:pPr>
            <a:endParaRPr lang="en-US" sz="2200" dirty="0">
              <a:latin typeface="Albany"/>
            </a:endParaRPr>
          </a:p>
        </p:txBody>
      </p:sp>
      <p:graphicFrame>
        <p:nvGraphicFramePr>
          <p:cNvPr id="4" name="Table 4">
            <a:extLst>
              <a:ext uri="{FF2B5EF4-FFF2-40B4-BE49-F238E27FC236}">
                <a16:creationId xmlns:a16="http://schemas.microsoft.com/office/drawing/2014/main" id="{45157F09-78CB-494F-9760-F5855A988025}"/>
              </a:ext>
            </a:extLst>
          </p:cNvPr>
          <p:cNvGraphicFramePr>
            <a:graphicFrameLocks noGrp="1"/>
          </p:cNvGraphicFramePr>
          <p:nvPr/>
        </p:nvGraphicFramePr>
        <p:xfrm>
          <a:off x="1862770" y="3088416"/>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M</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T</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5" name="Arrow: Right 4">
            <a:extLst>
              <a:ext uri="{FF2B5EF4-FFF2-40B4-BE49-F238E27FC236}">
                <a16:creationId xmlns:a16="http://schemas.microsoft.com/office/drawing/2014/main" id="{27484452-A6F4-42B2-8B47-4E70E41CA259}"/>
              </a:ext>
            </a:extLst>
          </p:cNvPr>
          <p:cNvSpPr/>
          <p:nvPr/>
        </p:nvSpPr>
        <p:spPr>
          <a:xfrm rot="18867650">
            <a:off x="2975312" y="3667313"/>
            <a:ext cx="1432516"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add(S)</a:t>
            </a:r>
            <a:endParaRPr lang="en-CA" b="1" dirty="0">
              <a:solidFill>
                <a:schemeClr val="tx1"/>
              </a:solidFill>
            </a:endParaRPr>
          </a:p>
        </p:txBody>
      </p:sp>
      <p:graphicFrame>
        <p:nvGraphicFramePr>
          <p:cNvPr id="6" name="Table 4">
            <a:extLst>
              <a:ext uri="{FF2B5EF4-FFF2-40B4-BE49-F238E27FC236}">
                <a16:creationId xmlns:a16="http://schemas.microsoft.com/office/drawing/2014/main" id="{C05E441A-E6CE-478C-887C-F1985CEB4801}"/>
              </a:ext>
            </a:extLst>
          </p:cNvPr>
          <p:cNvGraphicFramePr>
            <a:graphicFrameLocks noGrp="1"/>
          </p:cNvGraphicFramePr>
          <p:nvPr/>
        </p:nvGraphicFramePr>
        <p:xfrm>
          <a:off x="1862769" y="4830122"/>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chemeClr val="tx1"/>
                          </a:solidFill>
                        </a:rPr>
                        <a:t>L</a:t>
                      </a:r>
                      <a:endParaRPr lang="en-CA" dirty="0">
                        <a:solidFill>
                          <a:schemeClr val="tx1"/>
                        </a:solidFill>
                      </a:endParaRPr>
                    </a:p>
                  </a:txBody>
                  <a:tcPr/>
                </a:tc>
                <a:tc>
                  <a:txBody>
                    <a:bodyPr/>
                    <a:lstStyle/>
                    <a:p>
                      <a:pPr algn="ctr"/>
                      <a:r>
                        <a:rPr lang="en-US" dirty="0">
                          <a:solidFill>
                            <a:schemeClr val="tx1"/>
                          </a:solidFill>
                        </a:rPr>
                        <a:t>M</a:t>
                      </a:r>
                      <a:endParaRPr lang="en-CA" dirty="0">
                        <a:solidFill>
                          <a:schemeClr val="tx1"/>
                        </a:solidFill>
                      </a:endParaRPr>
                    </a:p>
                  </a:txBody>
                  <a:tcPr/>
                </a:tc>
                <a:tc>
                  <a:txBody>
                    <a:bodyPr/>
                    <a:lstStyle/>
                    <a:p>
                      <a:pPr algn="ctr"/>
                      <a:r>
                        <a:rPr lang="en-US" dirty="0">
                          <a:solidFill>
                            <a:srgbClr val="FF0000"/>
                          </a:solidFill>
                        </a:rPr>
                        <a:t>S</a:t>
                      </a:r>
                      <a:endParaRPr lang="en-CA" dirty="0">
                        <a:solidFill>
                          <a:srgbClr val="FF0000"/>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T</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
        <p:nvSpPr>
          <p:cNvPr id="8" name="Arrow: Right 7">
            <a:extLst>
              <a:ext uri="{FF2B5EF4-FFF2-40B4-BE49-F238E27FC236}">
                <a16:creationId xmlns:a16="http://schemas.microsoft.com/office/drawing/2014/main" id="{BC2EA0E4-F0A4-40FE-8324-19FC3EB5C83D}"/>
              </a:ext>
            </a:extLst>
          </p:cNvPr>
          <p:cNvSpPr/>
          <p:nvPr/>
        </p:nvSpPr>
        <p:spPr>
          <a:xfrm rot="18867650">
            <a:off x="2941479" y="5496045"/>
            <a:ext cx="1472311" cy="746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delete(L)</a:t>
            </a:r>
            <a:endParaRPr lang="en-CA" b="1" dirty="0">
              <a:solidFill>
                <a:schemeClr val="tx1"/>
              </a:solidFill>
            </a:endParaRPr>
          </a:p>
        </p:txBody>
      </p:sp>
      <p:graphicFrame>
        <p:nvGraphicFramePr>
          <p:cNvPr id="9" name="Table 4">
            <a:extLst>
              <a:ext uri="{FF2B5EF4-FFF2-40B4-BE49-F238E27FC236}">
                <a16:creationId xmlns:a16="http://schemas.microsoft.com/office/drawing/2014/main" id="{1BCFDB64-223C-4B04-B3A4-F2B4044EB570}"/>
              </a:ext>
            </a:extLst>
          </p:cNvPr>
          <p:cNvGraphicFramePr>
            <a:graphicFrameLocks noGrp="1"/>
          </p:cNvGraphicFramePr>
          <p:nvPr/>
        </p:nvGraphicFramePr>
        <p:xfrm>
          <a:off x="1862768" y="6677324"/>
          <a:ext cx="6720415" cy="370840"/>
        </p:xfrm>
        <a:graphic>
          <a:graphicData uri="http://schemas.openxmlformats.org/drawingml/2006/table">
            <a:tbl>
              <a:tblPr firstRow="1" bandRow="1">
                <a:tableStyleId>{00A15C55-8517-42AA-B614-E9B94910E393}</a:tableStyleId>
              </a:tblPr>
              <a:tblGrid>
                <a:gridCol w="516955">
                  <a:extLst>
                    <a:ext uri="{9D8B030D-6E8A-4147-A177-3AD203B41FA5}">
                      <a16:colId xmlns:a16="http://schemas.microsoft.com/office/drawing/2014/main" val="1683037578"/>
                    </a:ext>
                  </a:extLst>
                </a:gridCol>
                <a:gridCol w="516955">
                  <a:extLst>
                    <a:ext uri="{9D8B030D-6E8A-4147-A177-3AD203B41FA5}">
                      <a16:colId xmlns:a16="http://schemas.microsoft.com/office/drawing/2014/main" val="3427829804"/>
                    </a:ext>
                  </a:extLst>
                </a:gridCol>
                <a:gridCol w="516955">
                  <a:extLst>
                    <a:ext uri="{9D8B030D-6E8A-4147-A177-3AD203B41FA5}">
                      <a16:colId xmlns:a16="http://schemas.microsoft.com/office/drawing/2014/main" val="2305321440"/>
                    </a:ext>
                  </a:extLst>
                </a:gridCol>
                <a:gridCol w="516955">
                  <a:extLst>
                    <a:ext uri="{9D8B030D-6E8A-4147-A177-3AD203B41FA5}">
                      <a16:colId xmlns:a16="http://schemas.microsoft.com/office/drawing/2014/main" val="2616009928"/>
                    </a:ext>
                  </a:extLst>
                </a:gridCol>
                <a:gridCol w="516955">
                  <a:extLst>
                    <a:ext uri="{9D8B030D-6E8A-4147-A177-3AD203B41FA5}">
                      <a16:colId xmlns:a16="http://schemas.microsoft.com/office/drawing/2014/main" val="3834945041"/>
                    </a:ext>
                  </a:extLst>
                </a:gridCol>
                <a:gridCol w="516955">
                  <a:extLst>
                    <a:ext uri="{9D8B030D-6E8A-4147-A177-3AD203B41FA5}">
                      <a16:colId xmlns:a16="http://schemas.microsoft.com/office/drawing/2014/main" val="3886823492"/>
                    </a:ext>
                  </a:extLst>
                </a:gridCol>
                <a:gridCol w="516955">
                  <a:extLst>
                    <a:ext uri="{9D8B030D-6E8A-4147-A177-3AD203B41FA5}">
                      <a16:colId xmlns:a16="http://schemas.microsoft.com/office/drawing/2014/main" val="4059795710"/>
                    </a:ext>
                  </a:extLst>
                </a:gridCol>
                <a:gridCol w="516955">
                  <a:extLst>
                    <a:ext uri="{9D8B030D-6E8A-4147-A177-3AD203B41FA5}">
                      <a16:colId xmlns:a16="http://schemas.microsoft.com/office/drawing/2014/main" val="1140496977"/>
                    </a:ext>
                  </a:extLst>
                </a:gridCol>
                <a:gridCol w="516955">
                  <a:extLst>
                    <a:ext uri="{9D8B030D-6E8A-4147-A177-3AD203B41FA5}">
                      <a16:colId xmlns:a16="http://schemas.microsoft.com/office/drawing/2014/main" val="2372298146"/>
                    </a:ext>
                  </a:extLst>
                </a:gridCol>
                <a:gridCol w="516955">
                  <a:extLst>
                    <a:ext uri="{9D8B030D-6E8A-4147-A177-3AD203B41FA5}">
                      <a16:colId xmlns:a16="http://schemas.microsoft.com/office/drawing/2014/main" val="4061892609"/>
                    </a:ext>
                  </a:extLst>
                </a:gridCol>
                <a:gridCol w="516955">
                  <a:extLst>
                    <a:ext uri="{9D8B030D-6E8A-4147-A177-3AD203B41FA5}">
                      <a16:colId xmlns:a16="http://schemas.microsoft.com/office/drawing/2014/main" val="219844114"/>
                    </a:ext>
                  </a:extLst>
                </a:gridCol>
                <a:gridCol w="516955">
                  <a:extLst>
                    <a:ext uri="{9D8B030D-6E8A-4147-A177-3AD203B41FA5}">
                      <a16:colId xmlns:a16="http://schemas.microsoft.com/office/drawing/2014/main" val="3256478488"/>
                    </a:ext>
                  </a:extLst>
                </a:gridCol>
                <a:gridCol w="516955">
                  <a:extLst>
                    <a:ext uri="{9D8B030D-6E8A-4147-A177-3AD203B41FA5}">
                      <a16:colId xmlns:a16="http://schemas.microsoft.com/office/drawing/2014/main" val="577171103"/>
                    </a:ext>
                  </a:extLst>
                </a:gridCol>
              </a:tblGrid>
              <a:tr h="370840">
                <a:tc>
                  <a:txBody>
                    <a:bodyPr/>
                    <a:lstStyle/>
                    <a:p>
                      <a:pPr algn="ctr"/>
                      <a:endParaRPr lang="en-CA">
                        <a:solidFill>
                          <a:schemeClr val="tx1"/>
                        </a:solidFill>
                      </a:endParaRPr>
                    </a:p>
                  </a:txBody>
                  <a:tcPr/>
                </a:tc>
                <a:tc>
                  <a:txBody>
                    <a:bodyPr/>
                    <a:lstStyle/>
                    <a:p>
                      <a:pPr algn="ctr"/>
                      <a:endParaRPr lang="en-CA">
                        <a:solidFill>
                          <a:schemeClr val="tx1"/>
                        </a:solidFill>
                      </a:endParaRPr>
                    </a:p>
                  </a:txBody>
                  <a:tcPr/>
                </a:tc>
                <a:tc>
                  <a:txBody>
                    <a:bodyPr/>
                    <a:lstStyle/>
                    <a:p>
                      <a:pPr algn="ctr"/>
                      <a:r>
                        <a:rPr lang="en-US" dirty="0">
                          <a:solidFill>
                            <a:schemeClr val="tx1"/>
                          </a:solidFill>
                        </a:rPr>
                        <a:t>A</a:t>
                      </a:r>
                      <a:endParaRPr lang="en-CA" dirty="0">
                        <a:solidFill>
                          <a:schemeClr val="tx1"/>
                        </a:solidFill>
                      </a:endParaRPr>
                    </a:p>
                  </a:txBody>
                  <a:tcPr/>
                </a:tc>
                <a:tc>
                  <a:txBody>
                    <a:bodyPr/>
                    <a:lstStyle/>
                    <a:p>
                      <a:pPr algn="ctr"/>
                      <a:r>
                        <a:rPr lang="en-US" dirty="0">
                          <a:solidFill>
                            <a:schemeClr val="tx1"/>
                          </a:solidFill>
                        </a:rPr>
                        <a:t>D</a:t>
                      </a:r>
                      <a:endParaRPr lang="en-CA" dirty="0">
                        <a:solidFill>
                          <a:schemeClr val="tx1"/>
                        </a:solidFill>
                      </a:endParaRPr>
                    </a:p>
                  </a:txBody>
                  <a:tcPr/>
                </a:tc>
                <a:tc>
                  <a:txBody>
                    <a:bodyPr/>
                    <a:lstStyle/>
                    <a:p>
                      <a:pPr algn="ctr"/>
                      <a:r>
                        <a:rPr lang="en-US" dirty="0">
                          <a:solidFill>
                            <a:srgbClr val="FF0000"/>
                          </a:solidFill>
                        </a:rPr>
                        <a:t>S</a:t>
                      </a:r>
                      <a:endParaRPr lang="en-CA" dirty="0">
                        <a:solidFill>
                          <a:srgbClr val="FF0000"/>
                        </a:solidFill>
                      </a:endParaRPr>
                    </a:p>
                  </a:txBody>
                  <a:tcPr/>
                </a:tc>
                <a:tc>
                  <a:txBody>
                    <a:bodyPr/>
                    <a:lstStyle/>
                    <a:p>
                      <a:pPr algn="ctr"/>
                      <a:r>
                        <a:rPr lang="en-US" dirty="0">
                          <a:solidFill>
                            <a:schemeClr val="tx1"/>
                          </a:solidFill>
                        </a:rPr>
                        <a:t>M</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r>
                        <a:rPr lang="en-US" dirty="0">
                          <a:solidFill>
                            <a:schemeClr val="tx1"/>
                          </a:solidFill>
                        </a:rPr>
                        <a:t>R</a:t>
                      </a:r>
                      <a:endParaRPr lang="en-CA" dirty="0">
                        <a:solidFill>
                          <a:schemeClr val="tx1"/>
                        </a:solidFill>
                      </a:endParaRPr>
                    </a:p>
                  </a:txBody>
                  <a:tcPr/>
                </a:tc>
                <a:tc>
                  <a:txBody>
                    <a:bodyPr/>
                    <a:lstStyle/>
                    <a:p>
                      <a:pPr algn="ctr"/>
                      <a:r>
                        <a:rPr lang="en-US" dirty="0">
                          <a:solidFill>
                            <a:schemeClr val="tx1"/>
                          </a:solidFill>
                        </a:rPr>
                        <a:t>O</a:t>
                      </a:r>
                      <a:endParaRPr lang="en-CA" dirty="0">
                        <a:solidFill>
                          <a:schemeClr val="tx1"/>
                        </a:solidFill>
                      </a:endParaRPr>
                    </a:p>
                  </a:txBody>
                  <a:tcPr/>
                </a:tc>
                <a:tc>
                  <a:txBody>
                    <a:bodyPr/>
                    <a:lstStyle/>
                    <a:p>
                      <a:pPr algn="ctr"/>
                      <a:r>
                        <a:rPr lang="en-US" dirty="0">
                          <a:solidFill>
                            <a:schemeClr val="tx1"/>
                          </a:solidFill>
                        </a:rPr>
                        <a:t>T</a:t>
                      </a:r>
                      <a:endParaRPr lang="en-CA" dirty="0">
                        <a:solidFill>
                          <a:schemeClr val="tx1"/>
                        </a:solidFill>
                      </a:endParaRPr>
                    </a:p>
                  </a:txBody>
                  <a:tcPr/>
                </a:tc>
                <a:tc>
                  <a:txBody>
                    <a:bodyPr/>
                    <a:lstStyle/>
                    <a:p>
                      <a:pPr algn="ctr"/>
                      <a:endParaRPr lang="en-CA" dirty="0">
                        <a:solidFill>
                          <a:schemeClr val="tx1"/>
                        </a:solidFill>
                      </a:endParaRPr>
                    </a:p>
                  </a:txBody>
                  <a:tcPr/>
                </a:tc>
                <a:tc>
                  <a:txBody>
                    <a:bodyPr/>
                    <a:lstStyle/>
                    <a:p>
                      <a:pPr algn="ctr"/>
                      <a:endParaRPr lang="en-CA" dirty="0">
                        <a:solidFill>
                          <a:schemeClr val="tx1"/>
                        </a:solidFill>
                      </a:endParaRPr>
                    </a:p>
                  </a:txBody>
                  <a:tcPr/>
                </a:tc>
                <a:extLst>
                  <a:ext uri="{0D108BD9-81ED-4DB2-BD59-A6C34878D82A}">
                    <a16:rowId xmlns:a16="http://schemas.microsoft.com/office/drawing/2014/main" val="1072194184"/>
                  </a:ext>
                </a:extLst>
              </a:tr>
            </a:tbl>
          </a:graphicData>
        </a:graphic>
      </p:graphicFrame>
    </p:spTree>
    <p:extLst>
      <p:ext uri="{BB962C8B-B14F-4D97-AF65-F5344CB8AC3E}">
        <p14:creationId xmlns:p14="http://schemas.microsoft.com/office/powerpoint/2010/main" val="27420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1.73228E-6 6.88786E-7 L 0.05748 -0.00021 " pathEditMode="relative" rAng="0" ptsTypes="AA">
                                      <p:cBhvr>
                                        <p:cTn id="18" dur="2000" fill="hold"/>
                                        <p:tgtEl>
                                          <p:spTgt spid="5"/>
                                        </p:tgtEl>
                                        <p:attrNameLst>
                                          <p:attrName>ppt_x</p:attrName>
                                          <p:attrName>ppt_y</p:attrName>
                                        </p:attrNameLst>
                                      </p:cBhvr>
                                      <p:rCtr x="2866" y="-2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2" nodeType="clickEffect">
                                  <p:stCondLst>
                                    <p:cond delay="0"/>
                                  </p:stCondLst>
                                  <p:childTnLst>
                                    <p:animMotion origin="layout" path="M 0.05748 -0.00021 L 0.10016 -0.00168 " pathEditMode="relative" rAng="0" ptsTypes="AA">
                                      <p:cBhvr>
                                        <p:cTn id="22" dur="2000" fill="hold"/>
                                        <p:tgtEl>
                                          <p:spTgt spid="5"/>
                                        </p:tgtEl>
                                        <p:attrNameLst>
                                          <p:attrName>ppt_x</p:attrName>
                                          <p:attrName>ppt_y</p:attrName>
                                        </p:attrNameLst>
                                      </p:cBhvr>
                                      <p:rCtr x="2126" y="-84"/>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4.40945E-6 -4.47291E-6 L 0.05748 -0.00021 " pathEditMode="relative" rAng="0" ptsTypes="AA">
                                      <p:cBhvr>
                                        <p:cTn id="34" dur="2000" fill="hold"/>
                                        <p:tgtEl>
                                          <p:spTgt spid="8"/>
                                        </p:tgtEl>
                                        <p:attrNameLst>
                                          <p:attrName>ppt_x</p:attrName>
                                          <p:attrName>ppt_y</p:attrName>
                                        </p:attrNameLst>
                                      </p:cBhvr>
                                      <p:rCtr x="2866" y="-21"/>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2" nodeType="clickEffect">
                                  <p:stCondLst>
                                    <p:cond delay="0"/>
                                  </p:stCondLst>
                                  <p:childTnLst>
                                    <p:animMotion origin="layout" path="M 0.05748 -0.00021 L 0.10016 -0.00168 " pathEditMode="relative" rAng="0" ptsTypes="AA">
                                      <p:cBhvr>
                                        <p:cTn id="38" dur="2000" fill="hold"/>
                                        <p:tgtEl>
                                          <p:spTgt spid="8"/>
                                        </p:tgtEl>
                                        <p:attrNameLst>
                                          <p:attrName>ppt_x</p:attrName>
                                          <p:attrName>ppt_y</p:attrName>
                                        </p:attrNameLst>
                                      </p:cBhvr>
                                      <p:rCtr x="2126" y="-84"/>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8" grpId="0" animBg="1"/>
      <p:bldP spid="8" grpId="1" animBg="1"/>
      <p:bldP spid="8"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de-DE" sz="6000" dirty="0">
                <a:latin typeface="Arial" panose="020B0604020202020204" pitchFamily="34" charset="0"/>
                <a:cs typeface="Arial" panose="020B0604020202020204" pitchFamily="34" charset="0"/>
              </a:rPr>
              <a:t>Breadth First Search</a:t>
            </a:r>
          </a:p>
        </p:txBody>
      </p:sp>
    </p:spTree>
    <p:extLst>
      <p:ext uri="{BB962C8B-B14F-4D97-AF65-F5344CB8AC3E}">
        <p14:creationId xmlns:p14="http://schemas.microsoft.com/office/powerpoint/2010/main" val="31992351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763155"/>
          </a:xfrm>
        </p:spPr>
        <p:txBody>
          <a:bodyPr/>
          <a:lstStyle/>
          <a:p>
            <a:pPr lvl="0" algn="ctr"/>
            <a:br>
              <a:rPr lang="de-DE" sz="6000" dirty="0">
                <a:latin typeface="Arial" panose="020B0604020202020204" pitchFamily="34" charset="0"/>
                <a:cs typeface="Arial" panose="020B0604020202020204" pitchFamily="34" charset="0"/>
              </a:rPr>
            </a:br>
            <a:r>
              <a:rPr lang="de-DE" sz="6000" dirty="0">
                <a:latin typeface="Arial" panose="020B0604020202020204" pitchFamily="34" charset="0"/>
                <a:cs typeface="Arial" panose="020B0604020202020204" pitchFamily="34" charset="0"/>
              </a:rPr>
              <a:t>Application</a:t>
            </a:r>
            <a:r>
              <a:rPr lang="en-CA" sz="6000" dirty="0"/>
              <a:t>: 3-</a:t>
            </a:r>
            <a:r>
              <a:rPr lang="de-DE" altLang="en-US" sz="6000" dirty="0"/>
              <a:t>SUM</a:t>
            </a:r>
            <a:endParaRPr lang="de-DE"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56177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3-SUM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Input</a:t>
            </a:r>
            <a:r>
              <a:rPr lang="en-US" sz="2200" dirty="0">
                <a:latin typeface="Albany"/>
              </a:rPr>
              <a:t>: an array A[0…n-1] of </a:t>
            </a:r>
            <a:r>
              <a:rPr lang="en-US" sz="2200" dirty="0" err="1">
                <a:latin typeface="Albany"/>
              </a:rPr>
              <a:t>ints</a:t>
            </a:r>
            <a:endParaRPr lang="en-US" sz="2200" dirty="0">
              <a:latin typeface="Albany"/>
            </a:endParaRPr>
          </a:p>
          <a:p>
            <a:pPr>
              <a:defRPr/>
            </a:pPr>
            <a:r>
              <a:rPr lang="en-US" sz="2200" u="sng" dirty="0">
                <a:latin typeface="Albany"/>
              </a:rPr>
              <a:t>Goal</a:t>
            </a:r>
            <a:r>
              <a:rPr lang="en-US" sz="2200" dirty="0">
                <a:latin typeface="Albany"/>
              </a:rPr>
              <a:t>: find </a:t>
            </a:r>
            <a:r>
              <a:rPr lang="en-US" sz="2200" dirty="0" err="1">
                <a:latin typeface="Albany"/>
              </a:rPr>
              <a:t>i,j,k</a:t>
            </a:r>
            <a:r>
              <a:rPr lang="en-US" sz="2200" dirty="0">
                <a:latin typeface="Albany"/>
              </a:rPr>
              <a:t> such that A[</a:t>
            </a:r>
            <a:r>
              <a:rPr lang="en-US" sz="2200" dirty="0" err="1">
                <a:latin typeface="Albany"/>
              </a:rPr>
              <a:t>i</a:t>
            </a:r>
            <a:r>
              <a:rPr lang="en-US" sz="2200" dirty="0">
                <a:latin typeface="Albany"/>
              </a:rPr>
              <a:t>] + A[j] = A[k].</a:t>
            </a:r>
          </a:p>
          <a:p>
            <a:pPr>
              <a:defRPr/>
            </a:pPr>
            <a:r>
              <a:rPr lang="en-US" sz="2200" dirty="0">
                <a:latin typeface="Albany"/>
              </a:rPr>
              <a:t>The indices don’t have to be all different</a:t>
            </a:r>
          </a:p>
          <a:p>
            <a:pPr>
              <a:defRPr/>
            </a:pPr>
            <a:r>
              <a:rPr lang="en-US" sz="2200" u="sng" dirty="0">
                <a:latin typeface="Albany"/>
              </a:rPr>
              <a:t>Naïve solution in O(n</a:t>
            </a:r>
            <a:r>
              <a:rPr lang="en-US" sz="2200" u="sng" baseline="30000" dirty="0">
                <a:latin typeface="Albany"/>
              </a:rPr>
              <a:t>3</a:t>
            </a:r>
            <a:r>
              <a:rPr lang="en-US" sz="2200" u="sng" dirty="0">
                <a:latin typeface="Albany"/>
              </a:rPr>
              <a:t>) time</a:t>
            </a:r>
            <a:r>
              <a:rPr lang="en-US" sz="2200" dirty="0">
                <a:latin typeface="Albany"/>
              </a:rPr>
              <a:t>:</a:t>
            </a:r>
          </a:p>
          <a:p>
            <a:pPr marL="457200" indent="-457200">
              <a:buFont typeface="+mj-lt"/>
              <a:buAutoNum type="arabicPeriod"/>
              <a:defRPr/>
            </a:pPr>
            <a:r>
              <a:rPr lang="en-US" sz="2200" dirty="0">
                <a:latin typeface="Albany"/>
              </a:rPr>
              <a:t>Sort the array A, and remember for each value its index in A</a:t>
            </a:r>
          </a:p>
          <a:p>
            <a:pPr marL="457200" indent="-457200">
              <a:buFont typeface="+mj-lt"/>
              <a:buAutoNum type="arabicPeriod"/>
              <a:defRPr/>
            </a:pPr>
            <a:r>
              <a:rPr lang="en-US" sz="2200" dirty="0">
                <a:latin typeface="Albany"/>
              </a:rPr>
              <a:t>For </a:t>
            </a:r>
            <a:r>
              <a:rPr lang="en-US" sz="2200" dirty="0" err="1">
                <a:latin typeface="Albany"/>
              </a:rPr>
              <a:t>i</a:t>
            </a:r>
            <a:r>
              <a:rPr lang="en-US" sz="2200" dirty="0">
                <a:latin typeface="Albany"/>
              </a:rPr>
              <a:t>=0…n-1</a:t>
            </a:r>
          </a:p>
          <a:p>
            <a:pPr marL="457200" indent="-457200">
              <a:buFont typeface="+mj-lt"/>
              <a:buAutoNum type="arabicPeriod"/>
              <a:defRPr/>
            </a:pPr>
            <a:r>
              <a:rPr lang="en-US" sz="2200" dirty="0">
                <a:latin typeface="Albany"/>
              </a:rPr>
              <a:t>	For j=0…n-1</a:t>
            </a:r>
          </a:p>
          <a:p>
            <a:pPr marL="457200" indent="-457200">
              <a:buFont typeface="+mj-lt"/>
              <a:buAutoNum type="arabicPeriod"/>
              <a:defRPr/>
            </a:pPr>
            <a:r>
              <a:rPr lang="en-US" sz="2200" dirty="0">
                <a:latin typeface="Albany"/>
              </a:rPr>
              <a:t>		For k=0…n-1</a:t>
            </a:r>
          </a:p>
          <a:p>
            <a:pPr marL="457200" indent="-457200">
              <a:buFont typeface="+mj-lt"/>
              <a:buAutoNum type="arabicPeriod"/>
              <a:defRPr/>
            </a:pPr>
            <a:r>
              <a:rPr lang="en-US" sz="2200" dirty="0">
                <a:latin typeface="Albany"/>
              </a:rPr>
              <a:t>			Check A[</a:t>
            </a:r>
            <a:r>
              <a:rPr lang="en-US" sz="2200" dirty="0" err="1">
                <a:latin typeface="Albany"/>
              </a:rPr>
              <a:t>i</a:t>
            </a:r>
            <a:r>
              <a:rPr lang="en-US" sz="2200" dirty="0">
                <a:latin typeface="Albany"/>
              </a:rPr>
              <a:t>]+A[j] = A[k]</a:t>
            </a:r>
          </a:p>
        </p:txBody>
      </p:sp>
    </p:spTree>
    <p:extLst>
      <p:ext uri="{BB962C8B-B14F-4D97-AF65-F5344CB8AC3E}">
        <p14:creationId xmlns:p14="http://schemas.microsoft.com/office/powerpoint/2010/main" val="396303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3-SUM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Input</a:t>
            </a:r>
            <a:r>
              <a:rPr lang="en-US" sz="2200" dirty="0">
                <a:latin typeface="Albany"/>
              </a:rPr>
              <a:t>: an array A[0…n-1] of </a:t>
            </a:r>
            <a:r>
              <a:rPr lang="en-US" sz="2200" dirty="0" err="1">
                <a:latin typeface="Albany"/>
              </a:rPr>
              <a:t>ints</a:t>
            </a:r>
            <a:endParaRPr lang="en-US" sz="2200" dirty="0">
              <a:latin typeface="Albany"/>
            </a:endParaRPr>
          </a:p>
          <a:p>
            <a:pPr>
              <a:defRPr/>
            </a:pPr>
            <a:r>
              <a:rPr lang="en-US" sz="2200" u="sng" dirty="0">
                <a:latin typeface="Albany"/>
              </a:rPr>
              <a:t>Goal</a:t>
            </a:r>
            <a:r>
              <a:rPr lang="en-US" sz="2200" dirty="0">
                <a:latin typeface="Albany"/>
              </a:rPr>
              <a:t>: find </a:t>
            </a:r>
            <a:r>
              <a:rPr lang="en-US" sz="2200" dirty="0" err="1">
                <a:latin typeface="Albany"/>
              </a:rPr>
              <a:t>i,j,k</a:t>
            </a:r>
            <a:r>
              <a:rPr lang="en-US" sz="2200" dirty="0">
                <a:latin typeface="Albany"/>
              </a:rPr>
              <a:t> such that A[</a:t>
            </a:r>
            <a:r>
              <a:rPr lang="en-US" sz="2200" dirty="0" err="1">
                <a:latin typeface="Albany"/>
              </a:rPr>
              <a:t>i</a:t>
            </a:r>
            <a:r>
              <a:rPr lang="en-US" sz="2200" dirty="0">
                <a:latin typeface="Albany"/>
              </a:rPr>
              <a:t>] + A[j] = A[k].</a:t>
            </a:r>
          </a:p>
          <a:p>
            <a:pPr>
              <a:defRPr/>
            </a:pPr>
            <a:r>
              <a:rPr lang="en-US" sz="2200" dirty="0">
                <a:latin typeface="Albany"/>
              </a:rPr>
              <a:t>The indices don’t have to be all different</a:t>
            </a:r>
          </a:p>
          <a:p>
            <a:pPr>
              <a:defRPr/>
            </a:pPr>
            <a:r>
              <a:rPr lang="en-US" sz="2200" u="sng" dirty="0">
                <a:latin typeface="Albany"/>
              </a:rPr>
              <a:t>Solution in O(n</a:t>
            </a:r>
            <a:r>
              <a:rPr lang="en-US" sz="2200" u="sng" baseline="30000" dirty="0">
                <a:latin typeface="Albany"/>
              </a:rPr>
              <a:t>2</a:t>
            </a:r>
            <a:r>
              <a:rPr lang="en-US" sz="2200" u="sng" dirty="0">
                <a:latin typeface="Albany"/>
              </a:rPr>
              <a:t> log(n)) time</a:t>
            </a:r>
            <a:r>
              <a:rPr lang="en-US" sz="2200" dirty="0">
                <a:latin typeface="Albany"/>
              </a:rPr>
              <a:t>:</a:t>
            </a:r>
          </a:p>
          <a:p>
            <a:pPr marL="457200" indent="-457200">
              <a:buFont typeface="+mj-lt"/>
              <a:buAutoNum type="arabicPeriod"/>
              <a:defRPr/>
            </a:pPr>
            <a:r>
              <a:rPr lang="en-US" sz="2200" dirty="0">
                <a:latin typeface="Albany"/>
              </a:rPr>
              <a:t>Sort the array A, and remember for each value its index in A</a:t>
            </a:r>
          </a:p>
          <a:p>
            <a:pPr marL="457200" indent="-457200">
              <a:buFont typeface="+mj-lt"/>
              <a:buAutoNum type="arabicPeriod"/>
              <a:defRPr/>
            </a:pPr>
            <a:r>
              <a:rPr lang="en-US" sz="2200" dirty="0">
                <a:latin typeface="Albany"/>
              </a:rPr>
              <a:t>For </a:t>
            </a:r>
            <a:r>
              <a:rPr lang="en-US" sz="2200" dirty="0" err="1">
                <a:latin typeface="Albany"/>
              </a:rPr>
              <a:t>i</a:t>
            </a:r>
            <a:r>
              <a:rPr lang="en-US" sz="2200" dirty="0">
                <a:latin typeface="Albany"/>
              </a:rPr>
              <a:t>=0…n-1</a:t>
            </a:r>
          </a:p>
          <a:p>
            <a:pPr>
              <a:defRPr/>
            </a:pPr>
            <a:r>
              <a:rPr lang="en-US" sz="2200" dirty="0">
                <a:latin typeface="Albany"/>
              </a:rPr>
              <a:t>	For j=0…n-1</a:t>
            </a:r>
          </a:p>
          <a:p>
            <a:pPr>
              <a:defRPr/>
            </a:pPr>
            <a:r>
              <a:rPr lang="en-US" sz="2200" dirty="0">
                <a:latin typeface="Albany"/>
              </a:rPr>
              <a:t>		Use binary search to find A[</a:t>
            </a:r>
            <a:r>
              <a:rPr lang="en-US" sz="2200" dirty="0" err="1">
                <a:latin typeface="Albany"/>
              </a:rPr>
              <a:t>i</a:t>
            </a:r>
            <a:r>
              <a:rPr lang="en-US" sz="2200" dirty="0">
                <a:latin typeface="Albany"/>
              </a:rPr>
              <a:t>]+A[j] in the sorted array.</a:t>
            </a:r>
          </a:p>
          <a:p>
            <a:pPr>
              <a:defRPr/>
            </a:pPr>
            <a:r>
              <a:rPr lang="en-US" sz="2200" dirty="0">
                <a:latin typeface="Albany"/>
              </a:rPr>
              <a:t>		If found, return </a:t>
            </a:r>
            <a:r>
              <a:rPr lang="en-US" sz="2200" dirty="0" err="1">
                <a:latin typeface="Albany"/>
              </a:rPr>
              <a:t>i,j</a:t>
            </a:r>
            <a:r>
              <a:rPr lang="en-US" sz="2200" dirty="0">
                <a:latin typeface="Albany"/>
              </a:rPr>
              <a:t>, and the index of the value in the array</a:t>
            </a:r>
          </a:p>
        </p:txBody>
      </p:sp>
    </p:spTree>
    <p:extLst>
      <p:ext uri="{BB962C8B-B14F-4D97-AF65-F5344CB8AC3E}">
        <p14:creationId xmlns:p14="http://schemas.microsoft.com/office/powerpoint/2010/main" val="318445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3-SUM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Input</a:t>
            </a:r>
            <a:r>
              <a:rPr lang="en-US" sz="2200" dirty="0">
                <a:latin typeface="Albany"/>
              </a:rPr>
              <a:t>: an array A[0…n-1] of </a:t>
            </a:r>
            <a:r>
              <a:rPr lang="en-US" sz="2200" dirty="0" err="1">
                <a:latin typeface="Albany"/>
              </a:rPr>
              <a:t>ints</a:t>
            </a:r>
            <a:endParaRPr lang="en-US" sz="2200" dirty="0">
              <a:latin typeface="Albany"/>
            </a:endParaRPr>
          </a:p>
          <a:p>
            <a:pPr>
              <a:defRPr/>
            </a:pPr>
            <a:r>
              <a:rPr lang="en-US" sz="2200" u="sng" dirty="0">
                <a:latin typeface="Albany"/>
              </a:rPr>
              <a:t>Goal</a:t>
            </a:r>
            <a:r>
              <a:rPr lang="en-US" sz="2200" dirty="0">
                <a:latin typeface="Albany"/>
              </a:rPr>
              <a:t>: find </a:t>
            </a:r>
            <a:r>
              <a:rPr lang="en-US" sz="2200" dirty="0" err="1">
                <a:latin typeface="Albany"/>
              </a:rPr>
              <a:t>i,j,k</a:t>
            </a:r>
            <a:r>
              <a:rPr lang="en-US" sz="2200" dirty="0">
                <a:latin typeface="Albany"/>
              </a:rPr>
              <a:t> such that A[</a:t>
            </a:r>
            <a:r>
              <a:rPr lang="en-US" sz="2200" dirty="0" err="1">
                <a:latin typeface="Albany"/>
              </a:rPr>
              <a:t>i</a:t>
            </a:r>
            <a:r>
              <a:rPr lang="en-US" sz="2200" dirty="0">
                <a:latin typeface="Albany"/>
              </a:rPr>
              <a:t>] + A[j] = A[k].</a:t>
            </a:r>
          </a:p>
          <a:p>
            <a:pPr>
              <a:defRPr/>
            </a:pPr>
            <a:r>
              <a:rPr lang="en-US" sz="2200" dirty="0">
                <a:latin typeface="Albany"/>
              </a:rPr>
              <a:t>The indices don’t have to be all different</a:t>
            </a:r>
          </a:p>
          <a:p>
            <a:pPr>
              <a:defRPr/>
            </a:pPr>
            <a:r>
              <a:rPr lang="en-US" sz="2200" u="sng" dirty="0">
                <a:latin typeface="Albany"/>
              </a:rPr>
              <a:t>Solution in O(n</a:t>
            </a:r>
            <a:r>
              <a:rPr lang="en-US" sz="2200" u="sng" baseline="30000" dirty="0">
                <a:latin typeface="Albany"/>
              </a:rPr>
              <a:t>2</a:t>
            </a:r>
            <a:r>
              <a:rPr lang="en-US" sz="2200" u="sng" dirty="0">
                <a:latin typeface="Albany"/>
              </a:rPr>
              <a:t>) time (on average)</a:t>
            </a:r>
            <a:r>
              <a:rPr lang="en-US" sz="2200" dirty="0">
                <a:latin typeface="Albany"/>
              </a:rPr>
              <a:t>:</a:t>
            </a:r>
          </a:p>
          <a:p>
            <a:pPr marL="457200" indent="-457200">
              <a:buFont typeface="+mj-lt"/>
              <a:buAutoNum type="arabicPeriod"/>
              <a:defRPr/>
            </a:pPr>
            <a:r>
              <a:rPr lang="en-US" sz="2200" dirty="0">
                <a:latin typeface="Albany"/>
              </a:rPr>
              <a:t>Store all elements of A in a hash table of size O(n)</a:t>
            </a:r>
          </a:p>
          <a:p>
            <a:pPr marL="457200" indent="-457200">
              <a:buFont typeface="+mj-lt"/>
              <a:buAutoNum type="arabicPeriod"/>
              <a:defRPr/>
            </a:pPr>
            <a:r>
              <a:rPr lang="en-US" sz="2200" dirty="0">
                <a:latin typeface="Albany"/>
              </a:rPr>
              <a:t>For </a:t>
            </a:r>
            <a:r>
              <a:rPr lang="en-US" sz="2200" dirty="0" err="1">
                <a:latin typeface="Albany"/>
              </a:rPr>
              <a:t>i</a:t>
            </a:r>
            <a:r>
              <a:rPr lang="en-US" sz="2200" dirty="0">
                <a:latin typeface="Albany"/>
              </a:rPr>
              <a:t>=0…n-1</a:t>
            </a:r>
          </a:p>
          <a:p>
            <a:pPr>
              <a:defRPr/>
            </a:pPr>
            <a:r>
              <a:rPr lang="en-US" sz="2200" dirty="0">
                <a:latin typeface="Albany"/>
              </a:rPr>
              <a:t>	For j=0…n-1</a:t>
            </a:r>
          </a:p>
          <a:p>
            <a:pPr>
              <a:defRPr/>
            </a:pPr>
            <a:r>
              <a:rPr lang="en-US" sz="2200" dirty="0">
                <a:latin typeface="Albany"/>
              </a:rPr>
              <a:t>		If A[</a:t>
            </a:r>
            <a:r>
              <a:rPr lang="en-US" sz="2200" dirty="0" err="1">
                <a:latin typeface="Albany"/>
              </a:rPr>
              <a:t>i</a:t>
            </a:r>
            <a:r>
              <a:rPr lang="en-US" sz="2200" dirty="0">
                <a:latin typeface="Albany"/>
              </a:rPr>
              <a:t>]+A[j] is in the hash table,</a:t>
            </a:r>
          </a:p>
          <a:p>
            <a:pPr>
              <a:defRPr/>
            </a:pPr>
            <a:r>
              <a:rPr lang="en-US" sz="2200" dirty="0">
                <a:latin typeface="Albany"/>
              </a:rPr>
              <a:t>			return </a:t>
            </a:r>
            <a:r>
              <a:rPr lang="en-US" sz="2200" dirty="0" err="1">
                <a:latin typeface="Albany"/>
              </a:rPr>
              <a:t>i,j</a:t>
            </a:r>
            <a:r>
              <a:rPr lang="en-US" sz="2200" dirty="0">
                <a:latin typeface="Albany"/>
              </a:rPr>
              <a:t>, and the index of the value in the array</a:t>
            </a:r>
          </a:p>
        </p:txBody>
      </p:sp>
      <p:sp>
        <p:nvSpPr>
          <p:cNvPr id="4" name="Rectangle 3">
            <a:extLst>
              <a:ext uri="{FF2B5EF4-FFF2-40B4-BE49-F238E27FC236}">
                <a16:creationId xmlns:a16="http://schemas.microsoft.com/office/drawing/2014/main" id="{A446BFC1-A052-4FF9-BCE3-7B12D884EE99}"/>
              </a:ext>
            </a:extLst>
          </p:cNvPr>
          <p:cNvSpPr>
            <a:spLocks noChangeArrowheads="1"/>
          </p:cNvSpPr>
          <p:nvPr/>
        </p:nvSpPr>
        <p:spPr bwMode="auto">
          <a:xfrm>
            <a:off x="4575142" y="4364058"/>
            <a:ext cx="5000499" cy="1042509"/>
          </a:xfrm>
          <a:prstGeom prst="rect">
            <a:avLst/>
          </a:prstGeom>
          <a:solidFill>
            <a:srgbClr val="F8CBAD"/>
          </a:solidFill>
          <a:ln w="12600" cap="flat">
            <a:solidFill>
              <a:srgbClr val="43729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u="sng" dirty="0"/>
              <a:t>Question</a:t>
            </a:r>
            <a:r>
              <a:rPr lang="en-US" altLang="en-US" sz="2200" dirty="0"/>
              <a:t>: How should we design a hash table for this specific problem?</a:t>
            </a:r>
          </a:p>
        </p:txBody>
      </p:sp>
    </p:spTree>
    <p:extLst>
      <p:ext uri="{BB962C8B-B14F-4D97-AF65-F5344CB8AC3E}">
        <p14:creationId xmlns:p14="http://schemas.microsoft.com/office/powerpoint/2010/main" val="18084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3-SUM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Input:</a:t>
            </a:r>
            <a:r>
              <a:rPr lang="en-US" sz="2200" dirty="0">
                <a:latin typeface="Albany"/>
              </a:rPr>
              <a:t> Array A[0…n-1]</a:t>
            </a:r>
          </a:p>
          <a:p>
            <a:pPr>
              <a:defRPr/>
            </a:pPr>
            <a:r>
              <a:rPr lang="en-US" sz="2200" u="sng" dirty="0">
                <a:latin typeface="Albany"/>
              </a:rPr>
              <a:t>Goal:</a:t>
            </a:r>
            <a:r>
              <a:rPr lang="en-US" sz="2200" dirty="0">
                <a:latin typeface="Albany"/>
              </a:rPr>
              <a:t> Design a hash table for A so that </a:t>
            </a:r>
          </a:p>
          <a:p>
            <a:pPr marL="342900" indent="-342900">
              <a:buFont typeface="Arial" panose="020B0604020202020204" pitchFamily="34" charset="0"/>
              <a:buChar char="•"/>
              <a:defRPr/>
            </a:pPr>
            <a:r>
              <a:rPr lang="en-US" sz="2200" dirty="0">
                <a:latin typeface="Albany"/>
              </a:rPr>
              <a:t>Adding / searching can be done in O(1) on average</a:t>
            </a:r>
          </a:p>
          <a:p>
            <a:pPr marL="342900" indent="-342900">
              <a:buFont typeface="Arial" panose="020B0604020202020204" pitchFamily="34" charset="0"/>
              <a:buChar char="•"/>
              <a:defRPr/>
            </a:pPr>
            <a:r>
              <a:rPr lang="en-US" sz="2200" dirty="0">
                <a:latin typeface="Albany"/>
              </a:rPr>
              <a:t>The size of the table is O(n)</a:t>
            </a:r>
          </a:p>
          <a:p>
            <a:pPr>
              <a:defRPr/>
            </a:pPr>
            <a:br>
              <a:rPr lang="en-US" sz="2200" u="sng" dirty="0">
                <a:latin typeface="Albany"/>
              </a:rPr>
            </a:br>
            <a:r>
              <a:rPr lang="en-US" sz="2200" u="sng" dirty="0">
                <a:latin typeface="Albany"/>
              </a:rPr>
              <a:t>Idea 0</a:t>
            </a:r>
            <a:r>
              <a:rPr lang="en-US" sz="2200" dirty="0">
                <a:latin typeface="Albany"/>
              </a:rPr>
              <a:t>: compute M = max(A[</a:t>
            </a:r>
            <a:r>
              <a:rPr lang="en-US" sz="2200" dirty="0" err="1">
                <a:latin typeface="Albany"/>
              </a:rPr>
              <a:t>i</a:t>
            </a:r>
            <a:r>
              <a:rPr lang="en-US" sz="2200" dirty="0">
                <a:latin typeface="Albany"/>
              </a:rPr>
              <a:t>]), create an array of length M, and store each A[</a:t>
            </a:r>
            <a:r>
              <a:rPr lang="en-US" sz="2200" dirty="0" err="1">
                <a:latin typeface="Albany"/>
              </a:rPr>
              <a:t>i</a:t>
            </a:r>
            <a:r>
              <a:rPr lang="en-US" sz="2200" dirty="0">
                <a:latin typeface="Albany"/>
              </a:rPr>
              <a:t>] is </a:t>
            </a:r>
            <a:r>
              <a:rPr lang="en-US" sz="2200" dirty="0" err="1">
                <a:latin typeface="Albany"/>
              </a:rPr>
              <a:t>HashTable</a:t>
            </a:r>
            <a:r>
              <a:rPr lang="en-US" sz="2200" dirty="0">
                <a:latin typeface="Albany"/>
              </a:rPr>
              <a:t>[A[</a:t>
            </a:r>
            <a:r>
              <a:rPr lang="en-US" sz="2200" dirty="0" err="1">
                <a:latin typeface="Albany"/>
              </a:rPr>
              <a:t>i</a:t>
            </a:r>
            <a:r>
              <a:rPr lang="en-US" sz="2200" dirty="0">
                <a:latin typeface="Albany"/>
              </a:rPr>
              <a:t>]].</a:t>
            </a:r>
            <a:br>
              <a:rPr lang="en-US" sz="2200" dirty="0">
                <a:latin typeface="Albany"/>
              </a:rPr>
            </a:br>
            <a:endParaRPr lang="en-US" sz="2200" dirty="0">
              <a:latin typeface="Albany"/>
            </a:endParaRPr>
          </a:p>
          <a:p>
            <a:pPr>
              <a:defRPr/>
            </a:pPr>
            <a:r>
              <a:rPr lang="en-US" sz="2200" u="sng" dirty="0">
                <a:latin typeface="Albany"/>
              </a:rPr>
              <a:t>Problem</a:t>
            </a:r>
            <a:r>
              <a:rPr lang="en-US" sz="2200" dirty="0">
                <a:latin typeface="Albany"/>
              </a:rPr>
              <a:t>: the values in A might be huge compared to n.</a:t>
            </a:r>
          </a:p>
          <a:p>
            <a:pPr>
              <a:defRPr/>
            </a:pPr>
            <a:r>
              <a:rPr lang="en-US" sz="2200" dirty="0">
                <a:latin typeface="Albany"/>
              </a:rPr>
              <a:t>So most of the table will be empty…</a:t>
            </a:r>
          </a:p>
          <a:p>
            <a:pPr>
              <a:defRPr/>
            </a:pPr>
            <a:endParaRPr lang="en-US" sz="2200" dirty="0">
              <a:latin typeface="Albany"/>
            </a:endParaRPr>
          </a:p>
        </p:txBody>
      </p:sp>
    </p:spTree>
    <p:extLst>
      <p:ext uri="{BB962C8B-B14F-4D97-AF65-F5344CB8AC3E}">
        <p14:creationId xmlns:p14="http://schemas.microsoft.com/office/powerpoint/2010/main" val="230370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3-SUM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Input:</a:t>
            </a:r>
            <a:r>
              <a:rPr lang="en-US" sz="2200" dirty="0">
                <a:latin typeface="Albany"/>
              </a:rPr>
              <a:t> Array A[0…n-1]</a:t>
            </a:r>
          </a:p>
          <a:p>
            <a:pPr>
              <a:defRPr/>
            </a:pPr>
            <a:r>
              <a:rPr lang="en-US" sz="2200" u="sng" dirty="0">
                <a:latin typeface="Albany"/>
              </a:rPr>
              <a:t>Goal:</a:t>
            </a:r>
            <a:r>
              <a:rPr lang="en-US" sz="2200" dirty="0">
                <a:latin typeface="Albany"/>
              </a:rPr>
              <a:t> Design a hash table for A so that </a:t>
            </a:r>
          </a:p>
          <a:p>
            <a:pPr marL="342900" indent="-342900">
              <a:buFont typeface="Arial" panose="020B0604020202020204" pitchFamily="34" charset="0"/>
              <a:buChar char="•"/>
              <a:defRPr/>
            </a:pPr>
            <a:r>
              <a:rPr lang="en-US" sz="2200" dirty="0">
                <a:latin typeface="Albany"/>
              </a:rPr>
              <a:t>Adding / searching can be done in O(1) on average</a:t>
            </a:r>
          </a:p>
          <a:p>
            <a:pPr marL="342900" indent="-342900">
              <a:buFont typeface="Arial" panose="020B0604020202020204" pitchFamily="34" charset="0"/>
              <a:buChar char="•"/>
              <a:defRPr/>
            </a:pPr>
            <a:r>
              <a:rPr lang="en-US" sz="2200" dirty="0">
                <a:latin typeface="Albany"/>
              </a:rPr>
              <a:t>The size of the table is O(n)</a:t>
            </a:r>
          </a:p>
          <a:p>
            <a:pPr>
              <a:defRPr/>
            </a:pPr>
            <a:r>
              <a:rPr lang="en-US" sz="2200" u="sng" dirty="0">
                <a:latin typeface="Albany"/>
              </a:rPr>
              <a:t>Idea 1</a:t>
            </a:r>
            <a:r>
              <a:rPr lang="en-US" sz="2200" dirty="0">
                <a:latin typeface="Albany"/>
              </a:rPr>
              <a:t>: Choose a prime p∈[10n, 20n], defined a hash table of size p.</a:t>
            </a:r>
          </a:p>
          <a:p>
            <a:pPr>
              <a:defRPr/>
            </a:pPr>
            <a:r>
              <a:rPr lang="en-US" sz="2200" dirty="0">
                <a:latin typeface="Albany"/>
              </a:rPr>
              <a:t>For each </a:t>
            </a:r>
            <a:r>
              <a:rPr lang="en-US" sz="2200" dirty="0" err="1">
                <a:latin typeface="Albany"/>
              </a:rPr>
              <a:t>i</a:t>
            </a:r>
            <a:r>
              <a:rPr lang="en-US" sz="2200" dirty="0">
                <a:latin typeface="Albany"/>
              </a:rPr>
              <a:t>=0…n-1</a:t>
            </a:r>
          </a:p>
          <a:p>
            <a:pPr>
              <a:defRPr/>
            </a:pPr>
            <a:r>
              <a:rPr lang="en-US" sz="2200" dirty="0">
                <a:latin typeface="Albany"/>
              </a:rPr>
              <a:t>	add A[</a:t>
            </a:r>
            <a:r>
              <a:rPr lang="en-US" sz="2200" dirty="0" err="1">
                <a:latin typeface="Albany"/>
              </a:rPr>
              <a:t>i</a:t>
            </a:r>
            <a:r>
              <a:rPr lang="en-US" sz="2200" dirty="0">
                <a:latin typeface="Albany"/>
              </a:rPr>
              <a:t>] to </a:t>
            </a:r>
            <a:r>
              <a:rPr lang="en-US" sz="2200" dirty="0" err="1">
                <a:latin typeface="Albany"/>
              </a:rPr>
              <a:t>HashTable</a:t>
            </a:r>
            <a:r>
              <a:rPr lang="en-US" sz="2200" dirty="0">
                <a:latin typeface="Albany"/>
              </a:rPr>
              <a:t>[A[</a:t>
            </a:r>
            <a:r>
              <a:rPr lang="en-US" sz="2200" dirty="0" err="1">
                <a:latin typeface="Albany"/>
              </a:rPr>
              <a:t>i</a:t>
            </a:r>
            <a:r>
              <a:rPr lang="en-US" sz="2200" dirty="0">
                <a:latin typeface="Albany"/>
              </a:rPr>
              <a:t>] mod p]</a:t>
            </a:r>
          </a:p>
          <a:p>
            <a:pPr>
              <a:defRPr/>
            </a:pPr>
            <a:r>
              <a:rPr lang="en-US" sz="2200" u="sng" dirty="0">
                <a:latin typeface="Albany"/>
              </a:rPr>
              <a:t>Problem</a:t>
            </a:r>
            <a:r>
              <a:rPr lang="en-US" sz="2200" dirty="0">
                <a:latin typeface="Albany"/>
              </a:rPr>
              <a:t>: If an “adversary” knows p, the input could be such that</a:t>
            </a:r>
            <a:br>
              <a:rPr lang="en-US" sz="2200" dirty="0">
                <a:latin typeface="Albany"/>
              </a:rPr>
            </a:br>
            <a:r>
              <a:rPr lang="en-US" sz="2200" dirty="0">
                <a:latin typeface="Albany"/>
              </a:rPr>
              <a:t>all A[</a:t>
            </a:r>
            <a:r>
              <a:rPr lang="en-US" sz="2200" dirty="0" err="1">
                <a:latin typeface="Albany"/>
              </a:rPr>
              <a:t>i</a:t>
            </a:r>
            <a:r>
              <a:rPr lang="en-US" sz="2200" dirty="0">
                <a:latin typeface="Albany"/>
              </a:rPr>
              <a:t>]’s are equal modulo p, and hence go to the same cell.</a:t>
            </a:r>
          </a:p>
          <a:p>
            <a:pPr>
              <a:defRPr/>
            </a:pPr>
            <a:r>
              <a:rPr lang="en-US" sz="2200" dirty="0">
                <a:latin typeface="Albany"/>
              </a:rPr>
              <a:t>So we will have all values in the same hash cell</a:t>
            </a:r>
          </a:p>
          <a:p>
            <a:pPr>
              <a:defRPr/>
            </a:pPr>
            <a:endParaRPr lang="en-US" sz="2200" dirty="0">
              <a:latin typeface="Albany"/>
            </a:endParaRPr>
          </a:p>
        </p:txBody>
      </p:sp>
    </p:spTree>
    <p:extLst>
      <p:ext uri="{BB962C8B-B14F-4D97-AF65-F5344CB8AC3E}">
        <p14:creationId xmlns:p14="http://schemas.microsoft.com/office/powerpoint/2010/main" val="65328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3-SUM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Input:</a:t>
            </a:r>
            <a:r>
              <a:rPr lang="en-US" sz="2200" dirty="0">
                <a:latin typeface="Albany"/>
              </a:rPr>
              <a:t> Array A[0…n-1]</a:t>
            </a:r>
          </a:p>
          <a:p>
            <a:pPr>
              <a:defRPr/>
            </a:pPr>
            <a:r>
              <a:rPr lang="en-US" sz="2200" u="sng" dirty="0">
                <a:latin typeface="Albany"/>
              </a:rPr>
              <a:t>Goal:</a:t>
            </a:r>
            <a:r>
              <a:rPr lang="en-US" sz="2200" dirty="0">
                <a:latin typeface="Albany"/>
              </a:rPr>
              <a:t> Design a hash table for A so that </a:t>
            </a:r>
          </a:p>
          <a:p>
            <a:pPr marL="342900" indent="-342900">
              <a:buFont typeface="Arial" panose="020B0604020202020204" pitchFamily="34" charset="0"/>
              <a:buChar char="•"/>
              <a:defRPr/>
            </a:pPr>
            <a:r>
              <a:rPr lang="en-US" sz="2200" dirty="0">
                <a:latin typeface="Albany"/>
              </a:rPr>
              <a:t>Adding / searching can be done in O(1) on average</a:t>
            </a:r>
          </a:p>
          <a:p>
            <a:pPr marL="342900" indent="-342900">
              <a:buFont typeface="Arial" panose="020B0604020202020204" pitchFamily="34" charset="0"/>
              <a:buChar char="•"/>
              <a:defRPr/>
            </a:pPr>
            <a:r>
              <a:rPr lang="en-US" sz="2200" dirty="0">
                <a:latin typeface="Albany"/>
              </a:rPr>
              <a:t>The size of the table is O(n)</a:t>
            </a:r>
          </a:p>
          <a:p>
            <a:pPr>
              <a:defRPr/>
            </a:pPr>
            <a:r>
              <a:rPr lang="en-US" sz="2200" u="sng" dirty="0">
                <a:latin typeface="Albany"/>
              </a:rPr>
              <a:t>Idea 2</a:t>
            </a:r>
            <a:r>
              <a:rPr lang="en-US" sz="2200" dirty="0">
                <a:latin typeface="Albany"/>
              </a:rPr>
              <a:t>: Choose a random prime p∈[10n, 20n], and declare a hash table of size p.</a:t>
            </a:r>
          </a:p>
          <a:p>
            <a:pPr>
              <a:defRPr/>
            </a:pPr>
            <a:r>
              <a:rPr lang="en-US" sz="2200" dirty="0">
                <a:latin typeface="Albany"/>
              </a:rPr>
              <a:t>Define hash(x) = x mod p</a:t>
            </a:r>
          </a:p>
          <a:p>
            <a:pPr>
              <a:defRPr/>
            </a:pPr>
            <a:r>
              <a:rPr lang="en-US" sz="2200" dirty="0">
                <a:latin typeface="Albany"/>
              </a:rPr>
              <a:t>For each </a:t>
            </a:r>
            <a:r>
              <a:rPr lang="en-US" sz="2200" dirty="0" err="1">
                <a:latin typeface="Albany"/>
              </a:rPr>
              <a:t>i</a:t>
            </a:r>
            <a:r>
              <a:rPr lang="en-US" sz="2200" dirty="0">
                <a:latin typeface="Albany"/>
              </a:rPr>
              <a:t>=0…n-1</a:t>
            </a:r>
          </a:p>
          <a:p>
            <a:pPr>
              <a:defRPr/>
            </a:pPr>
            <a:r>
              <a:rPr lang="en-US" sz="2200" dirty="0">
                <a:latin typeface="Albany"/>
              </a:rPr>
              <a:t>	add A[</a:t>
            </a:r>
            <a:r>
              <a:rPr lang="en-US" sz="2200" dirty="0" err="1">
                <a:latin typeface="Albany"/>
              </a:rPr>
              <a:t>i</a:t>
            </a:r>
            <a:r>
              <a:rPr lang="en-US" sz="2200" dirty="0">
                <a:latin typeface="Albany"/>
              </a:rPr>
              <a:t>] to </a:t>
            </a:r>
            <a:r>
              <a:rPr lang="en-US" sz="2200" dirty="0" err="1">
                <a:latin typeface="Albany"/>
              </a:rPr>
              <a:t>HashTable</a:t>
            </a:r>
            <a:r>
              <a:rPr lang="en-US" sz="2200" dirty="0">
                <a:latin typeface="Albany"/>
              </a:rPr>
              <a:t>[ hash(A[</a:t>
            </a:r>
            <a:r>
              <a:rPr lang="en-US" sz="2200" dirty="0" err="1">
                <a:latin typeface="Albany"/>
              </a:rPr>
              <a:t>i</a:t>
            </a:r>
            <a:r>
              <a:rPr lang="en-US" sz="2200" dirty="0">
                <a:latin typeface="Albany"/>
              </a:rPr>
              <a:t>)]</a:t>
            </a:r>
          </a:p>
          <a:p>
            <a:pPr>
              <a:defRPr/>
            </a:pPr>
            <a:r>
              <a:rPr lang="en-US" sz="2200" dirty="0">
                <a:latin typeface="Albany"/>
              </a:rPr>
              <a:t>Looks better now…</a:t>
            </a:r>
          </a:p>
        </p:txBody>
      </p:sp>
    </p:spTree>
    <p:extLst>
      <p:ext uri="{BB962C8B-B14F-4D97-AF65-F5344CB8AC3E}">
        <p14:creationId xmlns:p14="http://schemas.microsoft.com/office/powerpoint/2010/main" val="163198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nchorCtr="0"/>
          <a:lstStyle/>
          <a:p>
            <a:pPr lvl="0" algn="l"/>
            <a:r>
              <a:rPr lang="de-DE" altLang="en-US" dirty="0"/>
              <a:t>3-SUM</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latin typeface="Albany"/>
              </a:rPr>
              <a:t>Input:</a:t>
            </a:r>
            <a:r>
              <a:rPr lang="en-US" sz="2200" dirty="0">
                <a:latin typeface="Albany"/>
              </a:rPr>
              <a:t> Array A[0…n-1]</a:t>
            </a:r>
          </a:p>
          <a:p>
            <a:pPr>
              <a:defRPr/>
            </a:pPr>
            <a:r>
              <a:rPr lang="en-US" sz="2200" u="sng" dirty="0">
                <a:latin typeface="Albany"/>
              </a:rPr>
              <a:t>Goal:</a:t>
            </a:r>
            <a:r>
              <a:rPr lang="en-US" sz="2200" dirty="0">
                <a:latin typeface="Albany"/>
              </a:rPr>
              <a:t> Design a hash table for A so that </a:t>
            </a:r>
          </a:p>
          <a:p>
            <a:pPr marL="342900" indent="-342900">
              <a:buFont typeface="Arial" panose="020B0604020202020204" pitchFamily="34" charset="0"/>
              <a:buChar char="•"/>
              <a:defRPr/>
            </a:pPr>
            <a:r>
              <a:rPr lang="en-US" sz="2200" dirty="0">
                <a:latin typeface="Albany"/>
              </a:rPr>
              <a:t>Adding / searching can be done in O(1) on average</a:t>
            </a:r>
          </a:p>
          <a:p>
            <a:pPr marL="342900" indent="-342900">
              <a:buFont typeface="Arial" panose="020B0604020202020204" pitchFamily="34" charset="0"/>
              <a:buChar char="•"/>
              <a:defRPr/>
            </a:pPr>
            <a:r>
              <a:rPr lang="en-US" sz="2200" dirty="0">
                <a:latin typeface="Albany"/>
              </a:rPr>
              <a:t>The size of the table is O(n)</a:t>
            </a:r>
          </a:p>
          <a:p>
            <a:pPr>
              <a:defRPr/>
            </a:pPr>
            <a:r>
              <a:rPr lang="en-US" sz="2200" u="sng" dirty="0">
                <a:latin typeface="Albany"/>
              </a:rPr>
              <a:t>Idea 3</a:t>
            </a:r>
            <a:r>
              <a:rPr lang="en-US" sz="2200" dirty="0">
                <a:latin typeface="Albany"/>
              </a:rPr>
              <a:t>: Choose a random prime p∈[10n, 20n]</a:t>
            </a:r>
          </a:p>
          <a:p>
            <a:pPr>
              <a:defRPr/>
            </a:pPr>
            <a:r>
              <a:rPr lang="en-US" sz="2200" dirty="0">
                <a:latin typeface="Albany"/>
              </a:rPr>
              <a:t>Declare a hash table of size p.</a:t>
            </a:r>
          </a:p>
          <a:p>
            <a:pPr>
              <a:defRPr/>
            </a:pPr>
            <a:r>
              <a:rPr lang="en-US" sz="2200" dirty="0">
                <a:latin typeface="Albany"/>
              </a:rPr>
              <a:t>Choose random </a:t>
            </a:r>
            <a:r>
              <a:rPr lang="en-US" sz="2200" dirty="0" err="1">
                <a:latin typeface="Albany"/>
              </a:rPr>
              <a:t>a,b</a:t>
            </a:r>
            <a:r>
              <a:rPr lang="en-US" sz="2200" dirty="0">
                <a:latin typeface="Albany"/>
              </a:rPr>
              <a:t> ∈ {0,1…p-1}</a:t>
            </a:r>
          </a:p>
          <a:p>
            <a:pPr>
              <a:defRPr/>
            </a:pPr>
            <a:r>
              <a:rPr lang="en-US" sz="2200" dirty="0">
                <a:latin typeface="Albany"/>
              </a:rPr>
              <a:t>Define hash(x) = </a:t>
            </a:r>
            <a:r>
              <a:rPr lang="en-US" sz="2200" dirty="0" err="1">
                <a:latin typeface="Albany"/>
              </a:rPr>
              <a:t>ax+b</a:t>
            </a:r>
            <a:r>
              <a:rPr lang="en-US" sz="2200" dirty="0">
                <a:latin typeface="Albany"/>
              </a:rPr>
              <a:t> mod p</a:t>
            </a:r>
          </a:p>
          <a:p>
            <a:pPr>
              <a:defRPr/>
            </a:pPr>
            <a:r>
              <a:rPr lang="en-US" sz="2200" dirty="0">
                <a:latin typeface="Albany"/>
              </a:rPr>
              <a:t>For each </a:t>
            </a:r>
            <a:r>
              <a:rPr lang="en-US" sz="2200" dirty="0" err="1">
                <a:latin typeface="Albany"/>
              </a:rPr>
              <a:t>i</a:t>
            </a:r>
            <a:r>
              <a:rPr lang="en-US" sz="2200" dirty="0">
                <a:latin typeface="Albany"/>
              </a:rPr>
              <a:t>=0…n-1</a:t>
            </a:r>
          </a:p>
          <a:p>
            <a:pPr>
              <a:defRPr/>
            </a:pPr>
            <a:r>
              <a:rPr lang="en-US" sz="2200" dirty="0">
                <a:latin typeface="Albany"/>
              </a:rPr>
              <a:t>	add A[</a:t>
            </a:r>
            <a:r>
              <a:rPr lang="en-US" sz="2200" dirty="0" err="1">
                <a:latin typeface="Albany"/>
              </a:rPr>
              <a:t>i</a:t>
            </a:r>
            <a:r>
              <a:rPr lang="en-US" sz="2200" dirty="0">
                <a:latin typeface="Albany"/>
              </a:rPr>
              <a:t>] to </a:t>
            </a:r>
            <a:r>
              <a:rPr lang="en-US" sz="2200" dirty="0" err="1">
                <a:latin typeface="Albany"/>
              </a:rPr>
              <a:t>HashTable</a:t>
            </a:r>
            <a:r>
              <a:rPr lang="en-US" sz="2200" dirty="0">
                <a:latin typeface="Albany"/>
              </a:rPr>
              <a:t>[hash(x)]</a:t>
            </a:r>
          </a:p>
        </p:txBody>
      </p:sp>
      <p:sp>
        <p:nvSpPr>
          <p:cNvPr id="4" name="Rectangle 3">
            <a:extLst>
              <a:ext uri="{FF2B5EF4-FFF2-40B4-BE49-F238E27FC236}">
                <a16:creationId xmlns:a16="http://schemas.microsoft.com/office/drawing/2014/main" id="{CA501988-0F83-43C8-BE6A-EBEE3865A76D}"/>
              </a:ext>
            </a:extLst>
          </p:cNvPr>
          <p:cNvSpPr>
            <a:spLocks noChangeArrowheads="1"/>
          </p:cNvSpPr>
          <p:nvPr/>
        </p:nvSpPr>
        <p:spPr bwMode="auto">
          <a:xfrm>
            <a:off x="5211565" y="4522741"/>
            <a:ext cx="4149062" cy="1734369"/>
          </a:xfrm>
          <a:prstGeom prst="rect">
            <a:avLst/>
          </a:prstGeom>
          <a:solidFill>
            <a:srgbClr val="F8CBAD"/>
          </a:solidFill>
          <a:ln w="12600" cap="flat">
            <a:solidFill>
              <a:srgbClr val="43729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dirty="0"/>
              <a:t>Looks confusing enough…</a:t>
            </a:r>
          </a:p>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dirty="0"/>
              <a:t>Using some </a:t>
            </a:r>
            <a:r>
              <a:rPr lang="en-US" altLang="en-US" sz="2200" i="1" dirty="0"/>
              <a:t>number theory</a:t>
            </a:r>
            <a:r>
              <a:rPr lang="en-US" altLang="en-US" sz="2200" dirty="0"/>
              <a:t>,</a:t>
            </a:r>
          </a:p>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dirty="0"/>
              <a:t>one can show that this gives</a:t>
            </a:r>
          </a:p>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dirty="0"/>
              <a:t>us what we want </a:t>
            </a:r>
          </a:p>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dirty="0"/>
              <a:t>(with high probability)</a:t>
            </a:r>
          </a:p>
        </p:txBody>
      </p:sp>
      <p:sp>
        <p:nvSpPr>
          <p:cNvPr id="5" name="Rectangle 4">
            <a:extLst>
              <a:ext uri="{FF2B5EF4-FFF2-40B4-BE49-F238E27FC236}">
                <a16:creationId xmlns:a16="http://schemas.microsoft.com/office/drawing/2014/main" id="{8BA42095-25B8-41DA-AF7E-095BE95DEAEC}"/>
              </a:ext>
            </a:extLst>
          </p:cNvPr>
          <p:cNvSpPr>
            <a:spLocks noChangeArrowheads="1"/>
          </p:cNvSpPr>
          <p:nvPr/>
        </p:nvSpPr>
        <p:spPr bwMode="auto">
          <a:xfrm>
            <a:off x="3730309" y="979598"/>
            <a:ext cx="5449690" cy="969445"/>
          </a:xfrm>
          <a:prstGeom prst="rect">
            <a:avLst/>
          </a:prstGeom>
          <a:solidFill>
            <a:schemeClr val="accent4">
              <a:lumMod val="60000"/>
              <a:lumOff val="40000"/>
            </a:schemeClr>
          </a:solidFill>
          <a:ln w="12600" cap="flat">
            <a:solidFill>
              <a:srgbClr val="43729D"/>
            </a:solidFill>
            <a:miter lim="800000"/>
            <a:headEnd/>
            <a:tailEnd/>
          </a:ln>
          <a:effectLst/>
        </p:spPr>
        <p:txBody>
          <a:bodyPr lIns="90000" tIns="45000" rIns="90000" bIns="450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b="1" u="sng" dirty="0"/>
              <a:t>Take home message</a:t>
            </a:r>
            <a:r>
              <a:rPr lang="en-US" altLang="en-US" sz="2200" dirty="0"/>
              <a:t>: learn serious math,</a:t>
            </a:r>
          </a:p>
          <a:p>
            <a:pPr marL="215900" indent="-212725">
              <a:buClrTx/>
              <a:buSzPct val="45000"/>
              <a:buFontTx/>
              <a:buNone/>
              <a:tabLst>
                <a:tab pos="212725" algn="l"/>
                <a:tab pos="322263" algn="l"/>
                <a:tab pos="779463" algn="l"/>
                <a:tab pos="1236663" algn="l"/>
                <a:tab pos="1693863" algn="l"/>
                <a:tab pos="2151063" algn="l"/>
                <a:tab pos="2608263" algn="l"/>
                <a:tab pos="3065463" algn="l"/>
                <a:tab pos="3522663" algn="l"/>
                <a:tab pos="3979863" algn="l"/>
                <a:tab pos="4437063" algn="l"/>
                <a:tab pos="4894263" algn="l"/>
                <a:tab pos="5351463" algn="l"/>
                <a:tab pos="5808663" algn="l"/>
                <a:tab pos="6265863" algn="l"/>
                <a:tab pos="6723063" algn="l"/>
                <a:tab pos="7180263" algn="l"/>
                <a:tab pos="7637463" algn="l"/>
                <a:tab pos="8094663" algn="l"/>
                <a:tab pos="8551863" algn="l"/>
                <a:tab pos="9009063" algn="l"/>
                <a:tab pos="9137650" algn="l"/>
                <a:tab pos="9594850" algn="l"/>
                <a:tab pos="10052050" algn="l"/>
                <a:tab pos="10509250" algn="l"/>
                <a:tab pos="10512425" algn="l"/>
              </a:tabLst>
            </a:pPr>
            <a:r>
              <a:rPr lang="en-US" altLang="en-US" sz="2200" dirty="0"/>
              <a:t>it will make you a better programmer</a:t>
            </a:r>
          </a:p>
        </p:txBody>
      </p:sp>
    </p:spTree>
    <p:extLst>
      <p:ext uri="{BB962C8B-B14F-4D97-AF65-F5344CB8AC3E}">
        <p14:creationId xmlns:p14="http://schemas.microsoft.com/office/powerpoint/2010/main" val="140405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p>
            <a:endParaRPr lang="en-US"/>
          </a:p>
        </p:txBody>
      </p:sp>
      <p:sp>
        <p:nvSpPr>
          <p:cNvPr id="3" name="Text Placeholder 2"/>
          <p:cNvSpPr txBox="1">
            <a:spLocks noGrp="1"/>
          </p:cNvSpPr>
          <p:nvPr>
            <p:ph type="body" idx="4294967295"/>
          </p:nvPr>
        </p:nvSpPr>
        <p:spPr>
          <a:xfrm>
            <a:off x="719998" y="1949043"/>
            <a:ext cx="8855643" cy="4808162"/>
          </a:xfrm>
        </p:spPr>
        <p:txBody>
          <a:bodyPr anchorCtr="1"/>
          <a:lstStyle/>
          <a:p>
            <a:pPr lvl="0" algn="ctr"/>
            <a:r>
              <a:rPr lang="de-DE" sz="6000" dirty="0">
                <a:solidFill>
                  <a:srgbClr val="0000CC"/>
                </a:solidFill>
                <a:latin typeface="Arial" panose="020B0604020202020204" pitchFamily="34" charset="0"/>
                <a:cs typeface="Arial" panose="020B0604020202020204" pitchFamily="34" charset="0"/>
              </a:rPr>
              <a:t>Questions?</a:t>
            </a:r>
          </a:p>
          <a:p>
            <a:pPr lvl="0" algn="ctr"/>
            <a:r>
              <a:rPr lang="de-DE" sz="6000" dirty="0">
                <a:solidFill>
                  <a:srgbClr val="0000CC"/>
                </a:solidFill>
                <a:latin typeface="Arial" panose="020B0604020202020204" pitchFamily="34" charset="0"/>
                <a:cs typeface="Arial" panose="020B0604020202020204" pitchFamily="34" charset="0"/>
              </a:rPr>
              <a:t>Comments?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C1EEA81-D16B-42D5-9A3F-2A537239AF04}"/>
              </a:ext>
            </a:extLst>
          </p:cNvPr>
          <p:cNvPicPr>
            <a:picLocks noChangeAspect="1"/>
          </p:cNvPicPr>
          <p:nvPr/>
        </p:nvPicPr>
        <p:blipFill>
          <a:blip r:embed="rId3"/>
          <a:stretch>
            <a:fillRect/>
          </a:stretch>
        </p:blipFill>
        <p:spPr>
          <a:xfrm>
            <a:off x="3212517" y="4076404"/>
            <a:ext cx="4200525" cy="2400300"/>
          </a:xfrm>
          <a:prstGeom prst="rect">
            <a:avLst/>
          </a:prstGeom>
        </p:spPr>
      </p:pic>
      <p:sp>
        <p:nvSpPr>
          <p:cNvPr id="2" name="Title 1"/>
          <p:cNvSpPr txBox="1">
            <a:spLocks noGrp="1"/>
          </p:cNvSpPr>
          <p:nvPr>
            <p:ph type="title" idx="4294967295"/>
          </p:nvPr>
        </p:nvSpPr>
        <p:spPr/>
        <p:txBody>
          <a:bodyPr anchorCtr="0"/>
          <a:lstStyle/>
          <a:p>
            <a:pPr lvl="0" algn="l"/>
            <a:r>
              <a:rPr lang="de-DE" altLang="en-US" dirty="0"/>
              <a:t>Breadth First Search</a:t>
            </a:r>
            <a:endParaRPr lang="de-DE" dirty="0">
              <a:latin typeface="Arial" panose="020B0604020202020204" pitchFamily="34" charset="0"/>
              <a:cs typeface="Arial" panose="020B0604020202020204" pitchFamily="34" charset="0"/>
            </a:endParaRPr>
          </a:p>
        </p:txBody>
      </p:sp>
      <p:sp>
        <p:nvSpPr>
          <p:cNvPr id="3" name="Text Placeholder 2"/>
          <p:cNvSpPr txBox="1">
            <a:spLocks noGrp="1"/>
          </p:cNvSpPr>
          <p:nvPr>
            <p:ph type="body" idx="4294967295"/>
          </p:nvPr>
        </p:nvSpPr>
        <p:spPr>
          <a:xfrm>
            <a:off x="719998" y="1949043"/>
            <a:ext cx="8855643" cy="4763155"/>
          </a:xfrm>
        </p:spPr>
        <p:txBody>
          <a:bodyPr/>
          <a:lstStyle/>
          <a:p>
            <a:pPr>
              <a:defRPr/>
            </a:pPr>
            <a:r>
              <a:rPr lang="en-US" sz="2200" u="sng" dirty="0"/>
              <a:t>Goal</a:t>
            </a:r>
            <a:r>
              <a:rPr lang="en-US" sz="2200" dirty="0"/>
              <a:t>: an algorithm that gets a graph G = (V,E), and a starting vertex, and computes the distance from start to all other vertices in G.</a:t>
            </a:r>
          </a:p>
          <a:p>
            <a:pPr>
              <a:defRPr/>
            </a:pPr>
            <a:endParaRPr lang="en-US" sz="2200" dirty="0"/>
          </a:p>
          <a:p>
            <a:pPr>
              <a:defRPr/>
            </a:pPr>
            <a:r>
              <a:rPr lang="en-US" sz="2200" u="sng" dirty="0"/>
              <a:t>BONUS</a:t>
            </a:r>
            <a:r>
              <a:rPr lang="en-US" sz="2200" dirty="0"/>
              <a:t>: if for each node </a:t>
            </a:r>
            <a:r>
              <a:rPr lang="en-US" sz="2200" dirty="0" err="1"/>
              <a:t>v∈V</a:t>
            </a:r>
            <a:r>
              <a:rPr lang="en-US" sz="2200" dirty="0"/>
              <a:t> we have the distance from start to v, then we can also compute a shortest path from start to v.</a:t>
            </a:r>
          </a:p>
        </p:txBody>
      </p:sp>
      <p:sp>
        <p:nvSpPr>
          <p:cNvPr id="5" name="TextBox 4">
            <a:extLst>
              <a:ext uri="{FF2B5EF4-FFF2-40B4-BE49-F238E27FC236}">
                <a16:creationId xmlns:a16="http://schemas.microsoft.com/office/drawing/2014/main" id="{D39E25D9-41D1-4D30-BCE2-BBAA333CFFFC}"/>
              </a:ext>
            </a:extLst>
          </p:cNvPr>
          <p:cNvSpPr txBox="1"/>
          <p:nvPr/>
        </p:nvSpPr>
        <p:spPr>
          <a:xfrm>
            <a:off x="3723978" y="5105478"/>
            <a:ext cx="301686" cy="369332"/>
          </a:xfrm>
          <a:prstGeom prst="rect">
            <a:avLst/>
          </a:prstGeom>
          <a:noFill/>
        </p:spPr>
        <p:txBody>
          <a:bodyPr wrap="none" rtlCol="0">
            <a:spAutoFit/>
          </a:bodyPr>
          <a:lstStyle/>
          <a:p>
            <a:r>
              <a:rPr lang="en-US" b="1" dirty="0">
                <a:solidFill>
                  <a:srgbClr val="C00000"/>
                </a:solidFill>
              </a:rPr>
              <a:t>1</a:t>
            </a:r>
            <a:endParaRPr lang="en-CA" b="1" dirty="0">
              <a:solidFill>
                <a:srgbClr val="C00000"/>
              </a:solidFill>
            </a:endParaRPr>
          </a:p>
        </p:txBody>
      </p:sp>
      <p:sp>
        <p:nvSpPr>
          <p:cNvPr id="6" name="TextBox 5">
            <a:extLst>
              <a:ext uri="{FF2B5EF4-FFF2-40B4-BE49-F238E27FC236}">
                <a16:creationId xmlns:a16="http://schemas.microsoft.com/office/drawing/2014/main" id="{30DC7F0C-3969-462C-AAD3-1A0104E28084}"/>
              </a:ext>
            </a:extLst>
          </p:cNvPr>
          <p:cNvSpPr txBox="1"/>
          <p:nvPr/>
        </p:nvSpPr>
        <p:spPr>
          <a:xfrm>
            <a:off x="4688596" y="4332357"/>
            <a:ext cx="301686" cy="369332"/>
          </a:xfrm>
          <a:prstGeom prst="rect">
            <a:avLst/>
          </a:prstGeom>
          <a:noFill/>
        </p:spPr>
        <p:txBody>
          <a:bodyPr wrap="none" rtlCol="0">
            <a:spAutoFit/>
          </a:bodyPr>
          <a:lstStyle/>
          <a:p>
            <a:r>
              <a:rPr lang="en-US" b="1" dirty="0">
                <a:solidFill>
                  <a:srgbClr val="C00000"/>
                </a:solidFill>
              </a:rPr>
              <a:t>0</a:t>
            </a:r>
            <a:endParaRPr lang="en-CA" b="1" dirty="0">
              <a:solidFill>
                <a:srgbClr val="C00000"/>
              </a:solidFill>
            </a:endParaRPr>
          </a:p>
        </p:txBody>
      </p:sp>
      <p:sp>
        <p:nvSpPr>
          <p:cNvPr id="7" name="TextBox 6">
            <a:extLst>
              <a:ext uri="{FF2B5EF4-FFF2-40B4-BE49-F238E27FC236}">
                <a16:creationId xmlns:a16="http://schemas.microsoft.com/office/drawing/2014/main" id="{BFF7A7AB-F2F5-4E46-A748-D27CBE79B92B}"/>
              </a:ext>
            </a:extLst>
          </p:cNvPr>
          <p:cNvSpPr txBox="1"/>
          <p:nvPr/>
        </p:nvSpPr>
        <p:spPr>
          <a:xfrm>
            <a:off x="5456113" y="5984017"/>
            <a:ext cx="301686" cy="369332"/>
          </a:xfrm>
          <a:prstGeom prst="rect">
            <a:avLst/>
          </a:prstGeom>
          <a:noFill/>
        </p:spPr>
        <p:txBody>
          <a:bodyPr wrap="none" rtlCol="0">
            <a:spAutoFit/>
          </a:bodyPr>
          <a:lstStyle/>
          <a:p>
            <a:r>
              <a:rPr lang="en-US" b="1" dirty="0">
                <a:solidFill>
                  <a:srgbClr val="C00000"/>
                </a:solidFill>
              </a:rPr>
              <a:t>1</a:t>
            </a:r>
            <a:endParaRPr lang="en-CA" b="1" dirty="0">
              <a:solidFill>
                <a:srgbClr val="C00000"/>
              </a:solidFill>
            </a:endParaRPr>
          </a:p>
        </p:txBody>
      </p:sp>
      <p:sp>
        <p:nvSpPr>
          <p:cNvPr id="8" name="TextBox 7">
            <a:extLst>
              <a:ext uri="{FF2B5EF4-FFF2-40B4-BE49-F238E27FC236}">
                <a16:creationId xmlns:a16="http://schemas.microsoft.com/office/drawing/2014/main" id="{C3DB2072-67DC-4D11-9B4D-B877E2C4FC4F}"/>
              </a:ext>
            </a:extLst>
          </p:cNvPr>
          <p:cNvSpPr txBox="1"/>
          <p:nvPr/>
        </p:nvSpPr>
        <p:spPr>
          <a:xfrm>
            <a:off x="6662959" y="6020207"/>
            <a:ext cx="301686" cy="369332"/>
          </a:xfrm>
          <a:prstGeom prst="rect">
            <a:avLst/>
          </a:prstGeom>
          <a:noFill/>
        </p:spPr>
        <p:txBody>
          <a:bodyPr wrap="none" rtlCol="0">
            <a:spAutoFit/>
          </a:bodyPr>
          <a:lstStyle/>
          <a:p>
            <a:r>
              <a:rPr lang="en-US" b="1" dirty="0">
                <a:solidFill>
                  <a:srgbClr val="C00000"/>
                </a:solidFill>
              </a:rPr>
              <a:t>2</a:t>
            </a:r>
            <a:endParaRPr lang="en-CA" b="1" dirty="0">
              <a:solidFill>
                <a:srgbClr val="C00000"/>
              </a:solidFill>
            </a:endParaRPr>
          </a:p>
        </p:txBody>
      </p:sp>
      <p:sp>
        <p:nvSpPr>
          <p:cNvPr id="9" name="TextBox 8">
            <a:extLst>
              <a:ext uri="{FF2B5EF4-FFF2-40B4-BE49-F238E27FC236}">
                <a16:creationId xmlns:a16="http://schemas.microsoft.com/office/drawing/2014/main" id="{6899DFBA-DC73-4327-ACD3-048354604CC0}"/>
              </a:ext>
            </a:extLst>
          </p:cNvPr>
          <p:cNvSpPr txBox="1"/>
          <p:nvPr/>
        </p:nvSpPr>
        <p:spPr>
          <a:xfrm>
            <a:off x="4131814" y="5979766"/>
            <a:ext cx="301686" cy="369332"/>
          </a:xfrm>
          <a:prstGeom prst="rect">
            <a:avLst/>
          </a:prstGeom>
          <a:noFill/>
        </p:spPr>
        <p:txBody>
          <a:bodyPr wrap="none" rtlCol="0">
            <a:spAutoFit/>
          </a:bodyPr>
          <a:lstStyle/>
          <a:p>
            <a:r>
              <a:rPr lang="en-US" b="1" dirty="0">
                <a:solidFill>
                  <a:srgbClr val="C00000"/>
                </a:solidFill>
              </a:rPr>
              <a:t>2</a:t>
            </a:r>
            <a:endParaRPr lang="en-CA" b="1" dirty="0">
              <a:solidFill>
                <a:srgbClr val="C00000"/>
              </a:solidFill>
            </a:endParaRPr>
          </a:p>
        </p:txBody>
      </p:sp>
      <p:sp>
        <p:nvSpPr>
          <p:cNvPr id="10" name="TextBox 9">
            <a:extLst>
              <a:ext uri="{FF2B5EF4-FFF2-40B4-BE49-F238E27FC236}">
                <a16:creationId xmlns:a16="http://schemas.microsoft.com/office/drawing/2014/main" id="{8368D941-F793-4F0C-82A9-4838B024049D}"/>
              </a:ext>
            </a:extLst>
          </p:cNvPr>
          <p:cNvSpPr txBox="1"/>
          <p:nvPr/>
        </p:nvSpPr>
        <p:spPr>
          <a:xfrm>
            <a:off x="5971106" y="5091888"/>
            <a:ext cx="301686" cy="369332"/>
          </a:xfrm>
          <a:prstGeom prst="rect">
            <a:avLst/>
          </a:prstGeom>
          <a:noFill/>
        </p:spPr>
        <p:txBody>
          <a:bodyPr wrap="none" rtlCol="0">
            <a:spAutoFit/>
          </a:bodyPr>
          <a:lstStyle/>
          <a:p>
            <a:r>
              <a:rPr lang="en-US" b="1" dirty="0">
                <a:solidFill>
                  <a:srgbClr val="C00000"/>
                </a:solidFill>
              </a:rPr>
              <a:t>1</a:t>
            </a:r>
            <a:endParaRPr lang="en-CA" b="1" dirty="0">
              <a:solidFill>
                <a:srgbClr val="C00000"/>
              </a:solidFill>
            </a:endParaRPr>
          </a:p>
        </p:txBody>
      </p:sp>
      <p:sp>
        <p:nvSpPr>
          <p:cNvPr id="11" name="TextBox 10">
            <a:extLst>
              <a:ext uri="{FF2B5EF4-FFF2-40B4-BE49-F238E27FC236}">
                <a16:creationId xmlns:a16="http://schemas.microsoft.com/office/drawing/2014/main" id="{C49CF50B-F1F4-4EF8-9A11-8838EB6D0033}"/>
              </a:ext>
            </a:extLst>
          </p:cNvPr>
          <p:cNvSpPr txBox="1"/>
          <p:nvPr/>
        </p:nvSpPr>
        <p:spPr>
          <a:xfrm>
            <a:off x="3388198" y="5979692"/>
            <a:ext cx="301686" cy="369332"/>
          </a:xfrm>
          <a:prstGeom prst="rect">
            <a:avLst/>
          </a:prstGeom>
          <a:noFill/>
        </p:spPr>
        <p:txBody>
          <a:bodyPr wrap="square" rtlCol="0">
            <a:spAutoFit/>
          </a:bodyPr>
          <a:lstStyle/>
          <a:p>
            <a:r>
              <a:rPr lang="en-US" b="1" dirty="0">
                <a:solidFill>
                  <a:srgbClr val="C00000"/>
                </a:solidFill>
              </a:rPr>
              <a:t>3</a:t>
            </a:r>
            <a:endParaRPr lang="en-CA" b="1" dirty="0">
              <a:solidFill>
                <a:srgbClr val="C00000"/>
              </a:solidFill>
            </a:endParaRPr>
          </a:p>
        </p:txBody>
      </p:sp>
      <p:cxnSp>
        <p:nvCxnSpPr>
          <p:cNvPr id="12" name="Straight Arrow Connector 11">
            <a:extLst>
              <a:ext uri="{FF2B5EF4-FFF2-40B4-BE49-F238E27FC236}">
                <a16:creationId xmlns:a16="http://schemas.microsoft.com/office/drawing/2014/main" id="{54DAE2F3-4A84-4B4E-BA96-0A3654260452}"/>
              </a:ext>
            </a:extLst>
          </p:cNvPr>
          <p:cNvCxnSpPr>
            <a:cxnSpLocks/>
          </p:cNvCxnSpPr>
          <p:nvPr/>
        </p:nvCxnSpPr>
        <p:spPr>
          <a:xfrm flipV="1">
            <a:off x="3984266" y="4537551"/>
            <a:ext cx="704330" cy="373584"/>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F82A98F0-87E3-4B4B-AE1E-19AB722872E2}"/>
              </a:ext>
            </a:extLst>
          </p:cNvPr>
          <p:cNvCxnSpPr>
            <a:cxnSpLocks/>
          </p:cNvCxnSpPr>
          <p:nvPr/>
        </p:nvCxnSpPr>
        <p:spPr>
          <a:xfrm flipH="1" flipV="1">
            <a:off x="4913084" y="4585257"/>
            <a:ext cx="567380" cy="1227272"/>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D5E7DE67-2198-4EAA-9F31-2ED991F88474}"/>
              </a:ext>
            </a:extLst>
          </p:cNvPr>
          <p:cNvCxnSpPr>
            <a:cxnSpLocks/>
          </p:cNvCxnSpPr>
          <p:nvPr/>
        </p:nvCxnSpPr>
        <p:spPr>
          <a:xfrm flipH="1" flipV="1">
            <a:off x="5080552" y="4477717"/>
            <a:ext cx="1035934" cy="442683"/>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56E5D117-502E-4FC9-8C26-7ED750BBC012}"/>
              </a:ext>
            </a:extLst>
          </p:cNvPr>
          <p:cNvCxnSpPr>
            <a:cxnSpLocks/>
          </p:cNvCxnSpPr>
          <p:nvPr/>
        </p:nvCxnSpPr>
        <p:spPr>
          <a:xfrm flipV="1">
            <a:off x="3780982" y="6033883"/>
            <a:ext cx="310695" cy="10268"/>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2522297-349F-431D-B7F5-7BDB3763F51C}"/>
              </a:ext>
            </a:extLst>
          </p:cNvPr>
          <p:cNvCxnSpPr>
            <a:cxnSpLocks/>
          </p:cNvCxnSpPr>
          <p:nvPr/>
        </p:nvCxnSpPr>
        <p:spPr>
          <a:xfrm flipH="1" flipV="1">
            <a:off x="4012927" y="5329287"/>
            <a:ext cx="192686" cy="463029"/>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2E4819CF-4A68-41F2-A432-97540B4215E0}"/>
              </a:ext>
            </a:extLst>
          </p:cNvPr>
          <p:cNvCxnSpPr>
            <a:cxnSpLocks/>
          </p:cNvCxnSpPr>
          <p:nvPr/>
        </p:nvCxnSpPr>
        <p:spPr>
          <a:xfrm flipH="1" flipV="1">
            <a:off x="5797936" y="6100676"/>
            <a:ext cx="784749" cy="43237"/>
          </a:xfrm>
          <a:prstGeom prst="straightConnector1">
            <a:avLst/>
          </a:prstGeom>
          <a:ln w="47625">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0869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theme/theme1.xml><?xml version="1.0" encoding="utf-8"?>
<a:theme xmlns:a="http://schemas.openxmlformats.org/drawingml/2006/main" name="lyt blackandw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../../../Program%20Files%20(x86)/OpenOffice%204/share/template/en-US/layout/lyt-water.otp</Template>
  <TotalTime>6438</TotalTime>
  <Words>6699</Words>
  <Application>Microsoft Office PowerPoint</Application>
  <PresentationFormat>Custom</PresentationFormat>
  <Paragraphs>1005</Paragraphs>
  <Slides>88</Slides>
  <Notes>88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Albany</vt:lpstr>
      <vt:lpstr>Arial</vt:lpstr>
      <vt:lpstr>Calibri</vt:lpstr>
      <vt:lpstr>Consolas</vt:lpstr>
      <vt:lpstr>Times New Roman</vt:lpstr>
      <vt:lpstr>Wingdings</vt:lpstr>
      <vt:lpstr>lyt blackandwhite</vt:lpstr>
      <vt:lpstr>PowerPoint Presentation</vt:lpstr>
      <vt:lpstr>PowerPoint Presentation</vt:lpstr>
      <vt:lpstr>Final project</vt:lpstr>
      <vt:lpstr>Final project</vt:lpstr>
      <vt:lpstr>Final project</vt:lpstr>
      <vt:lpstr>Final project</vt:lpstr>
      <vt:lpstr>Final project</vt:lpstr>
      <vt:lpstr>PowerPoint Presentation</vt:lpstr>
      <vt:lpstr>Breadth First Search</vt:lpstr>
      <vt:lpstr>Recall BFS on trees</vt:lpstr>
      <vt:lpstr>Breadth First Search</vt:lpstr>
      <vt:lpstr>Breadth First Search</vt:lpstr>
      <vt:lpstr>Breadth First Search</vt:lpstr>
      <vt:lpstr>Breadth First Search</vt:lpstr>
      <vt:lpstr>Running time</vt:lpstr>
      <vt:lpstr>PowerPoint Presentation</vt:lpstr>
      <vt:lpstr>Breadth First Search</vt:lpstr>
      <vt:lpstr>Depth First Search</vt:lpstr>
      <vt:lpstr>Depth First Search</vt:lpstr>
      <vt:lpstr>Depth First Search</vt:lpstr>
      <vt:lpstr>Running time</vt:lpstr>
      <vt:lpstr>BFS vs DFS</vt:lpstr>
      <vt:lpstr>PowerPoint Presentation</vt:lpstr>
      <vt:lpstr>A* algorithm</vt:lpstr>
      <vt:lpstr>A* algorithm</vt:lpstr>
      <vt:lpstr>A* algorithm</vt:lpstr>
      <vt:lpstr>A* algorithm</vt:lpstr>
      <vt:lpstr>A*</vt:lpstr>
      <vt:lpstr>A* (Node start, Node target)</vt:lpstr>
      <vt:lpstr>A* with admissible heuristics</vt:lpstr>
      <vt:lpstr>PowerPoint Presentation</vt:lpstr>
      <vt:lpstr>Bidirectional BFS</vt:lpstr>
      <vt:lpstr>IDA* - Iterative Deepening A*</vt:lpstr>
      <vt:lpstr>Some tips for the project</vt:lpstr>
      <vt:lpstr>PowerPoint Presentation</vt:lpstr>
      <vt:lpstr>Hashing</vt:lpstr>
      <vt:lpstr>Hashing</vt:lpstr>
      <vt:lpstr>Hashing – basic idea</vt:lpstr>
      <vt:lpstr>PowerPoint Presentation</vt:lpstr>
      <vt:lpstr>Hash function</vt:lpstr>
      <vt:lpstr>hashCode() – javadocs</vt:lpstr>
      <vt:lpstr>Hash function</vt:lpstr>
      <vt:lpstr>Hash function</vt:lpstr>
      <vt:lpstr>Hash function</vt:lpstr>
      <vt:lpstr>Hashing strings</vt:lpstr>
      <vt:lpstr>Hash function</vt:lpstr>
      <vt:lpstr>Hash function</vt:lpstr>
      <vt:lpstr>PowerPoint Presentation</vt:lpstr>
      <vt:lpstr>Hashing</vt:lpstr>
      <vt:lpstr>Hash tables</vt:lpstr>
      <vt:lpstr>Hash tables - collisions</vt:lpstr>
      <vt:lpstr>PowerPoint Presentation</vt:lpstr>
      <vt:lpstr>Separate Chaining</vt:lpstr>
      <vt:lpstr>Separate Chaining</vt:lpstr>
      <vt:lpstr>Separate Chaining</vt:lpstr>
      <vt:lpstr>Separate Chaining</vt:lpstr>
      <vt:lpstr>Rehashing</vt:lpstr>
      <vt:lpstr>Separate Chaining – variants:</vt:lpstr>
      <vt:lpstr>PowerPoint Presentation</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Open Addressing – linear probing</vt:lpstr>
      <vt:lpstr>Linear probing - clustering</vt:lpstr>
      <vt:lpstr>PowerPoint Presentation</vt:lpstr>
      <vt:lpstr>Open Addressing – variants</vt:lpstr>
      <vt:lpstr>Open Addressing – variants</vt:lpstr>
      <vt:lpstr>Open Addressing – variants</vt:lpstr>
      <vt:lpstr>Linear hashing – variant</vt:lpstr>
      <vt:lpstr>PowerPoint Presentation</vt:lpstr>
      <vt:lpstr>3-SUM</vt:lpstr>
      <vt:lpstr>3-SUM</vt:lpstr>
      <vt:lpstr>3-SUM</vt:lpstr>
      <vt:lpstr>3-SUM</vt:lpstr>
      <vt:lpstr>3-SUM</vt:lpstr>
      <vt:lpstr>3-SUM</vt:lpstr>
      <vt:lpstr>3-SUM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dc:title>
  <dc:creator>Igor Shinkar</dc:creator>
  <cp:lastModifiedBy>Igor Shinkar</cp:lastModifiedBy>
  <cp:revision>2454</cp:revision>
  <dcterms:created xsi:type="dcterms:W3CDTF">2017-07-19T12:15:02Z</dcterms:created>
  <dcterms:modified xsi:type="dcterms:W3CDTF">2025-10-27T00:10:33Z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