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0" r:id="rId5"/>
    <p:sldId id="269" r:id="rId6"/>
    <p:sldId id="270" r:id="rId7"/>
    <p:sldId id="27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DDBDD"/>
    <a:srgbClr val="FBC5C9"/>
    <a:srgbClr val="FABCC0"/>
    <a:srgbClr val="FF2D5A"/>
    <a:srgbClr val="DDDFE6"/>
    <a:srgbClr val="FFD5DE"/>
    <a:srgbClr val="F1404B"/>
    <a:srgbClr val="252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68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071410" y="4944533"/>
            <a:ext cx="2872212" cy="126153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32" y="1153291"/>
            <a:ext cx="3693535" cy="3847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9</a:t>
            </a:r>
            <a:r>
              <a:rPr lang="ko-KR" altLang="en-US" b="1" dirty="0"/>
              <a:t>조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937" y="1794031"/>
            <a:ext cx="5572124" cy="150401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Survival Game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7FC4391-0425-4E8B-912B-EB85BF3986E9}"/>
              </a:ext>
            </a:extLst>
          </p:cNvPr>
          <p:cNvSpPr txBox="1">
            <a:spLocks/>
          </p:cNvSpPr>
          <p:nvPr/>
        </p:nvSpPr>
        <p:spPr>
          <a:xfrm>
            <a:off x="4249233" y="3638726"/>
            <a:ext cx="3248848" cy="1880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dirty="0"/>
              <a:t>01   </a:t>
            </a:r>
            <a:r>
              <a:rPr lang="ko-KR" altLang="en-US" sz="2300" dirty="0" smtClean="0"/>
              <a:t>개발 계획</a:t>
            </a:r>
            <a:endParaRPr lang="en-US" altLang="ko-KR" sz="2300" dirty="0" smtClean="0"/>
          </a:p>
          <a:p>
            <a:r>
              <a:rPr lang="en-US" altLang="ko-KR" sz="2300" dirty="0" smtClean="0"/>
              <a:t>02   </a:t>
            </a:r>
            <a:r>
              <a:rPr lang="ko-KR" altLang="en-US" sz="2300" dirty="0" smtClean="0"/>
              <a:t>구현 방법</a:t>
            </a:r>
            <a:endParaRPr lang="en-US" altLang="ko-KR" sz="2300" dirty="0" smtClean="0"/>
          </a:p>
          <a:p>
            <a:r>
              <a:rPr lang="en-US" altLang="ko-KR" sz="2300" dirty="0" smtClean="0"/>
              <a:t>03   </a:t>
            </a:r>
            <a:r>
              <a:rPr lang="ko-KR" altLang="en-US" sz="2300" dirty="0" smtClean="0"/>
              <a:t>플레이 영상</a:t>
            </a:r>
            <a:endParaRPr lang="en-US" altLang="ko-KR" sz="2300" dirty="0" smtClean="0"/>
          </a:p>
          <a:p>
            <a:r>
              <a:rPr lang="en-US" altLang="ko-KR" sz="2300" dirty="0" smtClean="0"/>
              <a:t>04   </a:t>
            </a:r>
            <a:r>
              <a:rPr lang="ko-KR" altLang="en-US" sz="2300" dirty="0" smtClean="0"/>
              <a:t>느낀 점</a:t>
            </a:r>
            <a:endParaRPr lang="ko-KR" altLang="en-US" sz="2300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F0D80538-9932-4972-917C-18EA1360AF84}"/>
              </a:ext>
            </a:extLst>
          </p:cNvPr>
          <p:cNvSpPr txBox="1">
            <a:spLocks/>
          </p:cNvSpPr>
          <p:nvPr/>
        </p:nvSpPr>
        <p:spPr>
          <a:xfrm>
            <a:off x="11199812" y="649287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 spc="0">
                <a:solidFill>
                  <a:srgbClr val="252C4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85B637-FB07-4D91-A23C-80BDFC83D6E3}" type="slidenum">
              <a:rPr lang="ko-KR" altLang="en-US" sz="1600" smtClean="0">
                <a:solidFill>
                  <a:schemeClr val="bg2"/>
                </a:solidFill>
              </a:rPr>
              <a:pPr/>
              <a:t>1</a:t>
            </a:fld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6063F65E-BACE-4100-B075-086E11028A10}"/>
              </a:ext>
            </a:extLst>
          </p:cNvPr>
          <p:cNvSpPr txBox="1">
            <a:spLocks/>
          </p:cNvSpPr>
          <p:nvPr/>
        </p:nvSpPr>
        <p:spPr>
          <a:xfrm>
            <a:off x="9071410" y="5261737"/>
            <a:ext cx="3024372" cy="855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300" b="1" dirty="0" smtClean="0">
                <a:solidFill>
                  <a:schemeClr val="bg1"/>
                </a:solidFill>
              </a:rPr>
              <a:t>9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조</a:t>
            </a:r>
            <a:endParaRPr lang="en-US" altLang="ko-KR" sz="23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300" b="1" dirty="0" err="1" smtClean="0">
                <a:solidFill>
                  <a:schemeClr val="bg1"/>
                </a:solidFill>
              </a:rPr>
              <a:t>오준엽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300" b="1" dirty="0" err="1" smtClean="0">
                <a:solidFill>
                  <a:schemeClr val="bg1"/>
                </a:solidFill>
              </a:rPr>
              <a:t>최환규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300" b="1" dirty="0" err="1" smtClean="0">
                <a:solidFill>
                  <a:schemeClr val="bg1"/>
                </a:solidFill>
              </a:rPr>
              <a:t>민재영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solidFill>
                  <a:schemeClr val="tx1"/>
                </a:solidFill>
              </a:rPr>
              <a:t>개발 계획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363134" y="1397000"/>
            <a:ext cx="9922934" cy="4758267"/>
          </a:xfrm>
          <a:prstGeom prst="roundRect">
            <a:avLst/>
          </a:prstGeom>
          <a:solidFill>
            <a:srgbClr val="FAB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dirty="0" smtClean="0">
                <a:solidFill>
                  <a:schemeClr val="tx1"/>
                </a:solidFill>
              </a:rPr>
              <a:t>던전 </a:t>
            </a:r>
            <a:r>
              <a:rPr lang="ko-KR" altLang="en-US" sz="3500" dirty="0" err="1" smtClean="0">
                <a:solidFill>
                  <a:schemeClr val="tx1"/>
                </a:solidFill>
              </a:rPr>
              <a:t>탐색형</a:t>
            </a:r>
            <a:r>
              <a:rPr lang="ko-KR" altLang="en-US" sz="3500" dirty="0" smtClean="0">
                <a:solidFill>
                  <a:schemeClr val="tx1"/>
                </a:solidFill>
              </a:rPr>
              <a:t> </a:t>
            </a:r>
            <a:r>
              <a:rPr lang="en-US" altLang="ko-KR" sz="3500" dirty="0" smtClean="0">
                <a:solidFill>
                  <a:schemeClr val="tx1"/>
                </a:solidFill>
              </a:rPr>
              <a:t>RPG </a:t>
            </a:r>
            <a:r>
              <a:rPr lang="ko-KR" altLang="en-US" sz="3500" dirty="0" smtClean="0">
                <a:solidFill>
                  <a:schemeClr val="tx1"/>
                </a:solidFill>
              </a:rPr>
              <a:t>인 </a:t>
            </a:r>
            <a:r>
              <a:rPr lang="ko-KR" altLang="en-US" sz="3500" dirty="0" err="1" smtClean="0">
                <a:solidFill>
                  <a:schemeClr val="tx1"/>
                </a:solidFill>
              </a:rPr>
              <a:t>로그라이크</a:t>
            </a:r>
            <a:r>
              <a:rPr lang="ko-KR" altLang="en-US" sz="3500" dirty="0" smtClean="0">
                <a:solidFill>
                  <a:schemeClr val="tx1"/>
                </a:solidFill>
              </a:rPr>
              <a:t> 게임을 </a:t>
            </a:r>
            <a:r>
              <a:rPr lang="en-US" altLang="ko-KR" sz="3500" dirty="0" smtClean="0">
                <a:solidFill>
                  <a:schemeClr val="tx1"/>
                </a:solidFill>
              </a:rPr>
              <a:t>C</a:t>
            </a:r>
            <a:r>
              <a:rPr lang="ko-KR" altLang="en-US" sz="3500" dirty="0" smtClean="0">
                <a:solidFill>
                  <a:schemeClr val="tx1"/>
                </a:solidFill>
              </a:rPr>
              <a:t>언어로 한번 구현해보자</a:t>
            </a:r>
            <a:r>
              <a:rPr lang="en-US" altLang="ko-KR" sz="3500" dirty="0" smtClean="0">
                <a:solidFill>
                  <a:schemeClr val="tx1"/>
                </a:solidFill>
              </a:rPr>
              <a:t>!!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9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 smtClean="0"/>
              <a:t>개발 내용</a:t>
            </a:r>
            <a:endParaRPr lang="ko-KR" altLang="en-US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solidFill>
                  <a:schemeClr val="tx1"/>
                </a:solidFill>
              </a:rPr>
              <a:t>개발 계획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773856" y="4342113"/>
            <a:ext cx="4931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개발 환경</a:t>
            </a:r>
            <a:endParaRPr lang="en-US" altLang="ko-KR" dirty="0" smtClean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3855" y="4881941"/>
            <a:ext cx="8301477" cy="1405467"/>
          </a:xfrm>
          <a:prstGeom prst="roundRect">
            <a:avLst/>
          </a:prstGeom>
          <a:solidFill>
            <a:srgbClr val="FD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err="1" smtClean="0">
                <a:solidFill>
                  <a:schemeClr val="tx1"/>
                </a:solidFill>
              </a:rPr>
              <a:t>MicroSoft</a:t>
            </a:r>
            <a:r>
              <a:rPr lang="ko-KR" altLang="en-US" sz="2500" dirty="0" smtClean="0">
                <a:solidFill>
                  <a:schemeClr val="tx1"/>
                </a:solidFill>
              </a:rPr>
              <a:t>사의 </a:t>
            </a:r>
            <a:r>
              <a:rPr lang="en-US" altLang="ko-KR" sz="2500" dirty="0" smtClean="0">
                <a:solidFill>
                  <a:schemeClr val="tx1"/>
                </a:solidFill>
              </a:rPr>
              <a:t>Visual Studio2019 </a:t>
            </a:r>
            <a:r>
              <a:rPr lang="ko-KR" altLang="en-US" sz="2500" dirty="0" smtClean="0">
                <a:solidFill>
                  <a:schemeClr val="tx1"/>
                </a:solidFill>
              </a:rPr>
              <a:t>에서 작업을 진행했다</a:t>
            </a:r>
            <a:r>
              <a:rPr lang="en-US" altLang="ko-KR" sz="2500" dirty="0" smtClean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73854" y="1131196"/>
            <a:ext cx="8301477" cy="2484071"/>
          </a:xfrm>
          <a:prstGeom prst="roundRect">
            <a:avLst/>
          </a:prstGeom>
          <a:solidFill>
            <a:srgbClr val="FD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err="1" smtClean="0">
                <a:solidFill>
                  <a:schemeClr val="tx1"/>
                </a:solidFill>
              </a:rPr>
              <a:t>MicroSoft</a:t>
            </a:r>
            <a:r>
              <a:rPr lang="ko-KR" altLang="en-US" sz="2500" dirty="0" smtClean="0">
                <a:solidFill>
                  <a:schemeClr val="tx1"/>
                </a:solidFill>
              </a:rPr>
              <a:t>사의 </a:t>
            </a:r>
            <a:r>
              <a:rPr lang="en-US" altLang="ko-KR" sz="2500" dirty="0" smtClean="0">
                <a:solidFill>
                  <a:schemeClr val="tx1"/>
                </a:solidFill>
              </a:rPr>
              <a:t>Visual Studio2019 </a:t>
            </a:r>
            <a:r>
              <a:rPr lang="ko-KR" altLang="en-US" sz="2500" dirty="0" smtClean="0">
                <a:solidFill>
                  <a:schemeClr val="tx1"/>
                </a:solidFill>
              </a:rPr>
              <a:t>에서 작업을 진행했다</a:t>
            </a:r>
            <a:r>
              <a:rPr lang="en-US" altLang="ko-KR" sz="2500" dirty="0" smtClean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수행 범위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5469" y="1659467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dirty="0">
              <a:solidFill>
                <a:srgbClr val="FFFFFF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75203" y="1659467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144937" y="1659466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065866" y="115950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35602" y="115950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805336" y="114511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solidFill>
                  <a:schemeClr val="tx1"/>
                </a:solidFill>
              </a:rPr>
              <a:t>개발 계획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9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역할 분담 및 프로젝트 일정</a:t>
            </a:r>
            <a:endParaRPr lang="ko-KR" altLang="en-US" sz="2500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solidFill>
                  <a:schemeClr val="tx1"/>
                </a:solidFill>
              </a:rPr>
              <a:t>개발 계획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2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err="1" smtClean="0">
                <a:solidFill>
                  <a:schemeClr val="tx1"/>
                </a:solidFill>
              </a:rPr>
              <a:t>구현방법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2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1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플레이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46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41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3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95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한둥근체 돋움</vt:lpstr>
      <vt:lpstr>한둥근체 제목</vt:lpstr>
      <vt:lpstr>Arial</vt:lpstr>
      <vt:lpstr>Office 테마</vt:lpstr>
      <vt:lpstr>Survival Game</vt:lpstr>
      <vt:lpstr>개발 목표</vt:lpstr>
      <vt:lpstr>개발 내용</vt:lpstr>
      <vt:lpstr>과제 수행 범위</vt:lpstr>
      <vt:lpstr>순서도</vt:lpstr>
      <vt:lpstr>역할 분담 및 프로젝트 일정</vt:lpstr>
      <vt:lpstr>구현 방법</vt:lpstr>
      <vt:lpstr>플레이 영상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Windows 사용자</cp:lastModifiedBy>
  <cp:revision>210</cp:revision>
  <dcterms:created xsi:type="dcterms:W3CDTF">2017-09-02T05:32:31Z</dcterms:created>
  <dcterms:modified xsi:type="dcterms:W3CDTF">2019-12-05T04:21:09Z</dcterms:modified>
</cp:coreProperties>
</file>