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5" r:id="rId3"/>
    <p:sldId id="266" r:id="rId4"/>
    <p:sldId id="260" r:id="rId5"/>
    <p:sldId id="272" r:id="rId6"/>
    <p:sldId id="270" r:id="rId7"/>
    <p:sldId id="271" r:id="rId8"/>
    <p:sldId id="264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0000"/>
    <a:srgbClr val="FDDBDD"/>
    <a:srgbClr val="FBC5C9"/>
    <a:srgbClr val="FABCC0"/>
    <a:srgbClr val="FF2D5A"/>
    <a:srgbClr val="DDDFE6"/>
    <a:srgbClr val="FFD5DE"/>
    <a:srgbClr val="F1404B"/>
    <a:srgbClr val="252C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06799F8-075E-4A3A-A7F6-7FBC6576F1A4}" styleName="테마 스타일 2 - 강조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19" autoAdjust="0"/>
    <p:restoredTop sz="94660" autoAdjust="0"/>
  </p:normalViewPr>
  <p:slideViewPr>
    <p:cSldViewPr snapToGrid="0">
      <p:cViewPr varScale="1">
        <p:scale>
          <a:sx n="78" d="100"/>
          <a:sy n="78" d="100"/>
        </p:scale>
        <p:origin x="504" y="1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56B1F4-4473-4E42-931C-FB415B8F676D}" type="datetimeFigureOut">
              <a:rPr lang="ko-KR" altLang="en-US" smtClean="0"/>
              <a:t>2019-12-06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8A6F29-9B70-4CC0-B085-9FE84466E7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69348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각 삼각형 18">
            <a:extLst>
              <a:ext uri="{FF2B5EF4-FFF2-40B4-BE49-F238E27FC236}">
                <a16:creationId xmlns:a16="http://schemas.microsoft.com/office/drawing/2014/main" id="{BC2424F7-E8BE-497C-9A9C-2A75DA20B340}"/>
              </a:ext>
            </a:extLst>
          </p:cNvPr>
          <p:cNvSpPr/>
          <p:nvPr userDrawn="1"/>
        </p:nvSpPr>
        <p:spPr>
          <a:xfrm rot="10800000">
            <a:off x="-2" y="0"/>
            <a:ext cx="12192001" cy="6858000"/>
          </a:xfrm>
          <a:prstGeom prst="rtTriangle">
            <a:avLst/>
          </a:prstGeom>
          <a:solidFill>
            <a:srgbClr val="252C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각 삼각형 13">
            <a:extLst>
              <a:ext uri="{FF2B5EF4-FFF2-40B4-BE49-F238E27FC236}">
                <a16:creationId xmlns:a16="http://schemas.microsoft.com/office/drawing/2014/main" id="{E14D2E98-B8EF-4D01-BCD7-ECA0C2430EE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tTriangle">
            <a:avLst/>
          </a:prstGeom>
          <a:solidFill>
            <a:srgbClr val="F140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C6E72BC4-2A6A-4C1C-8E69-C8245B3A2086}"/>
              </a:ext>
            </a:extLst>
          </p:cNvPr>
          <p:cNvSpPr/>
          <p:nvPr userDrawn="1"/>
        </p:nvSpPr>
        <p:spPr>
          <a:xfrm>
            <a:off x="3260557" y="676175"/>
            <a:ext cx="5670885" cy="5505650"/>
          </a:xfrm>
          <a:prstGeom prst="ellipse">
            <a:avLst/>
          </a:prstGeom>
          <a:solidFill>
            <a:srgbClr val="F4F5F9"/>
          </a:solidFill>
          <a:ln w="190500">
            <a:solidFill>
              <a:srgbClr val="F140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851EB74-1783-44BE-A024-9003943ACEF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49230" y="2296291"/>
            <a:ext cx="3693535" cy="384746"/>
          </a:xfrm>
        </p:spPr>
        <p:txBody>
          <a:bodyPr/>
          <a:lstStyle>
            <a:lvl1pPr marL="0" indent="0" algn="ctr">
              <a:buNone/>
              <a:defRPr sz="2400" spc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부제목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3E8F681-FF46-4C5C-8585-50182BAC541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41978" y="2782231"/>
            <a:ext cx="4708038" cy="913067"/>
          </a:xfrm>
        </p:spPr>
        <p:txBody>
          <a:bodyPr anchor="b"/>
          <a:lstStyle>
            <a:lvl1pPr algn="ctr">
              <a:defRPr sz="6000" spc="0"/>
            </a:lvl1pPr>
          </a:lstStyle>
          <a:p>
            <a:r>
              <a:rPr lang="ko-KR" altLang="en-US" dirty="0"/>
              <a:t>제목</a:t>
            </a:r>
          </a:p>
        </p:txBody>
      </p:sp>
      <p:sp>
        <p:nvSpPr>
          <p:cNvPr id="17" name="텍스트 개체 틀 16">
            <a:extLst>
              <a:ext uri="{FF2B5EF4-FFF2-40B4-BE49-F238E27FC236}">
                <a16:creationId xmlns:a16="http://schemas.microsoft.com/office/drawing/2014/main" id="{E1BC3D04-DE92-4791-9A44-EB46DB4BB04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50240" y="3966660"/>
            <a:ext cx="3692525" cy="1230982"/>
          </a:xfrm>
        </p:spPr>
        <p:txBody>
          <a:bodyPr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ko-KR" altLang="en-US" dirty="0"/>
              <a:t>작성일 및</a:t>
            </a:r>
            <a:endParaRPr lang="en-US" altLang="ko-KR" dirty="0"/>
          </a:p>
          <a:p>
            <a:pPr lvl="0"/>
            <a:r>
              <a:rPr lang="ko-KR" altLang="en-US" dirty="0"/>
              <a:t>작성자</a:t>
            </a:r>
          </a:p>
        </p:txBody>
      </p:sp>
    </p:spTree>
    <p:extLst>
      <p:ext uri="{BB962C8B-B14F-4D97-AF65-F5344CB8AC3E}">
        <p14:creationId xmlns:p14="http://schemas.microsoft.com/office/powerpoint/2010/main" val="218605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19089 0.4831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544" y="2414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7604 -0.5 " pathEditMode="relative" rAng="0" ptsTypes="AA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02" y="-2500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0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4" grpId="0" animBg="1"/>
      <p:bldP spid="15" grpId="0" animBg="1"/>
      <p:bldP spid="3" grpId="0" build="p">
        <p:tmplLst>
          <p:tmpl lvl="1">
            <p:tnLst>
              <p:par>
                <p:cTn presetID="53" presetClass="exit" presetSubtype="32" fill="hold" nodeType="withEffect">
                  <p:stCondLst>
                    <p:cond delay="0"/>
                  </p:stCondLst>
                  <p:childTnLst>
                    <p:anim calcmode="lin" valueType="num">
                      <p:cBhvr>
                        <p:cTn dur="500"/>
                        <p:tgtEl>
                          <p:spTgt spid="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ppt_w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 calcmode="lin" valueType="num">
                      <p:cBhvr>
                        <p:cTn dur="500"/>
                        <p:tgtEl>
                          <p:spTgt spid="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ppt_h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out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</p:tmplLst>
      </p:bldP>
      <p:bldP spid="2" grpId="0"/>
      <p:bldP spid="17" grpId="0" build="p">
        <p:tmplLst>
          <p:tmpl lvl="1">
            <p:tnLst>
              <p:par>
                <p:cTn presetID="53" presetClass="exit" presetSubtype="32" fill="hold" nodeType="withEffect">
                  <p:stCondLst>
                    <p:cond delay="0"/>
                  </p:stCondLst>
                  <p:childTnLst>
                    <p:anim calcmode="lin" valueType="num">
                      <p:cBhvr>
                        <p:cTn dur="500"/>
                        <p:tgtEl>
                          <p:spTgt spid="1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ppt_w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 calcmode="lin" valueType="num">
                      <p:cBhvr>
                        <p:cTn dur="500"/>
                        <p:tgtEl>
                          <p:spTgt spid="1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ppt_h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out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각 삼각형 5">
            <a:extLst>
              <a:ext uri="{FF2B5EF4-FFF2-40B4-BE49-F238E27FC236}">
                <a16:creationId xmlns:a16="http://schemas.microsoft.com/office/drawing/2014/main" id="{2E179C5F-9581-4A6D-AB2D-572DE3014C94}"/>
              </a:ext>
            </a:extLst>
          </p:cNvPr>
          <p:cNvSpPr/>
          <p:nvPr userDrawn="1"/>
        </p:nvSpPr>
        <p:spPr>
          <a:xfrm>
            <a:off x="0" y="4636294"/>
            <a:ext cx="3949700" cy="2221706"/>
          </a:xfrm>
          <a:prstGeom prst="rtTriangle">
            <a:avLst/>
          </a:prstGeom>
          <a:solidFill>
            <a:srgbClr val="F140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7AC3AC3B-7C11-41F0-8D15-2A745E5921E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49700" y="2134394"/>
            <a:ext cx="5226050" cy="3364706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buFont typeface="+mj-lt"/>
              <a:buNone/>
              <a:defRPr sz="2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ko-KR" altLang="en-US" dirty="0"/>
              <a:t>첫 번째 제목</a:t>
            </a:r>
            <a:endParaRPr lang="en-US" altLang="ko-KR" dirty="0"/>
          </a:p>
          <a:p>
            <a:pPr lvl="0"/>
            <a:r>
              <a:rPr lang="ko-KR" altLang="en-US" dirty="0"/>
              <a:t>두 번째 제목</a:t>
            </a:r>
            <a:endParaRPr lang="en-US" altLang="ko-KR" dirty="0"/>
          </a:p>
          <a:p>
            <a:pPr lvl="0"/>
            <a:r>
              <a:rPr lang="ko-KR" altLang="en-US" dirty="0"/>
              <a:t>세 번째 제목</a:t>
            </a:r>
            <a:endParaRPr lang="en-US" altLang="ko-KR" dirty="0"/>
          </a:p>
          <a:p>
            <a:pPr lvl="0"/>
            <a:r>
              <a:rPr lang="ko-KR" altLang="en-US" dirty="0"/>
              <a:t>네 번째 제목</a:t>
            </a:r>
            <a:endParaRPr lang="en-US" altLang="ko-KR" dirty="0"/>
          </a:p>
          <a:p>
            <a:pPr lvl="0"/>
            <a:r>
              <a:rPr lang="ko-KR" altLang="en-US" dirty="0"/>
              <a:t>다섯 번째 제목</a:t>
            </a:r>
          </a:p>
        </p:txBody>
      </p:sp>
      <p:sp>
        <p:nvSpPr>
          <p:cNvPr id="24" name="직각 삼각형 23">
            <a:extLst>
              <a:ext uri="{FF2B5EF4-FFF2-40B4-BE49-F238E27FC236}">
                <a16:creationId xmlns:a16="http://schemas.microsoft.com/office/drawing/2014/main" id="{09AEE031-B2C1-4009-A54C-A9496E707222}"/>
              </a:ext>
            </a:extLst>
          </p:cNvPr>
          <p:cNvSpPr/>
          <p:nvPr userDrawn="1"/>
        </p:nvSpPr>
        <p:spPr>
          <a:xfrm rot="10800000">
            <a:off x="8242300" y="0"/>
            <a:ext cx="3949700" cy="2221706"/>
          </a:xfrm>
          <a:prstGeom prst="rtTriangle">
            <a:avLst/>
          </a:prstGeom>
          <a:solidFill>
            <a:srgbClr val="252C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텍스트 개체 틀 25">
            <a:extLst>
              <a:ext uri="{FF2B5EF4-FFF2-40B4-BE49-F238E27FC236}">
                <a16:creationId xmlns:a16="http://schemas.microsoft.com/office/drawing/2014/main" id="{92A37505-C468-4836-8AF3-6648E3546AB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143250" y="863600"/>
            <a:ext cx="6032500" cy="952500"/>
          </a:xfrm>
        </p:spPr>
        <p:txBody>
          <a:bodyPr>
            <a:noAutofit/>
          </a:bodyPr>
          <a:lstStyle>
            <a:lvl1pPr marL="0" indent="0" algn="ctr">
              <a:buNone/>
              <a:defRPr sz="6000" b="1">
                <a:latin typeface="+mj-lt"/>
              </a:defRPr>
            </a:lvl1pPr>
            <a:lvl2pPr>
              <a:defRPr sz="3600"/>
            </a:lvl2pPr>
            <a:lvl3pPr>
              <a:defRPr sz="3600"/>
            </a:lvl3pPr>
            <a:lvl4pPr>
              <a:defRPr sz="3600"/>
            </a:lvl4pPr>
            <a:lvl5pPr>
              <a:defRPr sz="3600"/>
            </a:lvl5pPr>
          </a:lstStyle>
          <a:p>
            <a:pPr lvl="0"/>
            <a:r>
              <a:rPr lang="ko-KR" altLang="en-US" dirty="0"/>
              <a:t>목차</a:t>
            </a: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BF79BE61-4B89-4C62-BDAF-C918D3363F0F}"/>
              </a:ext>
            </a:extLst>
          </p:cNvPr>
          <p:cNvCxnSpPr/>
          <p:nvPr userDrawn="1"/>
        </p:nvCxnSpPr>
        <p:spPr>
          <a:xfrm>
            <a:off x="3143250" y="1816100"/>
            <a:ext cx="6032500" cy="0"/>
          </a:xfrm>
          <a:prstGeom prst="line">
            <a:avLst/>
          </a:prstGeom>
          <a:ln w="19050">
            <a:solidFill>
              <a:srgbClr val="DDDF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텍스트 개체 틀 15">
            <a:extLst>
              <a:ext uri="{FF2B5EF4-FFF2-40B4-BE49-F238E27FC236}">
                <a16:creationId xmlns:a16="http://schemas.microsoft.com/office/drawing/2014/main" id="{615E03B0-3160-4643-BFAF-04993555854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143250" y="2134393"/>
            <a:ext cx="806450" cy="336470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Font typeface="+mj-lt"/>
              <a:buNone/>
              <a:defRPr sz="3600">
                <a:solidFill>
                  <a:srgbClr val="F1404B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ko-KR" dirty="0"/>
              <a:t>01</a:t>
            </a:r>
          </a:p>
          <a:p>
            <a:pPr lvl="0"/>
            <a:r>
              <a:rPr lang="en-US" altLang="ko-KR" dirty="0"/>
              <a:t>02</a:t>
            </a:r>
          </a:p>
          <a:p>
            <a:pPr lvl="0"/>
            <a:r>
              <a:rPr lang="en-US" altLang="ko-KR" dirty="0"/>
              <a:t>03</a:t>
            </a:r>
          </a:p>
          <a:p>
            <a:pPr lvl="0"/>
            <a:r>
              <a:rPr lang="en-US" altLang="ko-KR" dirty="0"/>
              <a:t>04</a:t>
            </a:r>
          </a:p>
          <a:p>
            <a:pPr lvl="0"/>
            <a:r>
              <a:rPr lang="en-US" altLang="ko-KR" dirty="0"/>
              <a:t>05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8232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19B69F8F-3B03-43B3-A99C-8EB2ECEDAB4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52C41">
              <a:alpha val="5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20F2FC1-A866-40E4-87F2-9F59CD9C40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5350" y="3605213"/>
            <a:ext cx="8185150" cy="995362"/>
          </a:xfrm>
        </p:spPr>
        <p:txBody>
          <a:bodyPr anchor="b">
            <a:normAutofit/>
          </a:bodyPr>
          <a:lstStyle>
            <a:lvl1pPr>
              <a:defRPr sz="6000">
                <a:solidFill>
                  <a:srgbClr val="F4F5F9"/>
                </a:solidFill>
              </a:defRPr>
            </a:lvl1pPr>
          </a:lstStyle>
          <a:p>
            <a:r>
              <a:rPr lang="ko-KR" altLang="en-US" dirty="0"/>
              <a:t>구역 제목</a:t>
            </a:r>
            <a:r>
              <a:rPr lang="en-US" altLang="ko-KR" dirty="0"/>
              <a:t>(</a:t>
            </a:r>
            <a:r>
              <a:rPr lang="ko-KR" altLang="en-US" dirty="0"/>
              <a:t>배경사진 변경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DE44D1-B029-4008-8F5C-EA1C0262D8C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95350" y="4551364"/>
            <a:ext cx="8185150" cy="336550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rgbClr val="DDDFE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부가설명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2038771-BFB9-4815-BFCE-C4362A8B8B89}"/>
              </a:ext>
            </a:extLst>
          </p:cNvPr>
          <p:cNvSpPr/>
          <p:nvPr userDrawn="1"/>
        </p:nvSpPr>
        <p:spPr>
          <a:xfrm>
            <a:off x="558800" y="3567112"/>
            <a:ext cx="273050" cy="1358901"/>
          </a:xfrm>
          <a:prstGeom prst="rect">
            <a:avLst/>
          </a:prstGeom>
          <a:solidFill>
            <a:srgbClr val="F140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693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_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09330BF5-FE51-4D3D-8112-C562D8A0C964}"/>
              </a:ext>
            </a:extLst>
          </p:cNvPr>
          <p:cNvCxnSpPr>
            <a:cxnSpLocks/>
            <a:stCxn id="2" idx="3"/>
          </p:cNvCxnSpPr>
          <p:nvPr userDrawn="1"/>
        </p:nvCxnSpPr>
        <p:spPr>
          <a:xfrm>
            <a:off x="6705600" y="851498"/>
            <a:ext cx="5486400" cy="0"/>
          </a:xfrm>
          <a:prstGeom prst="line">
            <a:avLst/>
          </a:prstGeom>
          <a:ln w="19050">
            <a:solidFill>
              <a:srgbClr val="DDDF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타원 11">
            <a:extLst>
              <a:ext uri="{FF2B5EF4-FFF2-40B4-BE49-F238E27FC236}">
                <a16:creationId xmlns:a16="http://schemas.microsoft.com/office/drawing/2014/main" id="{13EBA7EB-CC2F-4A86-8EA6-E66E9AE47C40}"/>
              </a:ext>
            </a:extLst>
          </p:cNvPr>
          <p:cNvSpPr/>
          <p:nvPr userDrawn="1"/>
        </p:nvSpPr>
        <p:spPr>
          <a:xfrm>
            <a:off x="-859456" y="-586467"/>
            <a:ext cx="2392981" cy="2259913"/>
          </a:xfrm>
          <a:prstGeom prst="ellipse">
            <a:avLst/>
          </a:prstGeom>
          <a:solidFill>
            <a:srgbClr val="F1404B"/>
          </a:solidFill>
          <a:ln w="127000">
            <a:solidFill>
              <a:srgbClr val="DDDF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145C13-C179-4192-A658-BF2E58B738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3525" y="1854200"/>
            <a:ext cx="9172576" cy="3803650"/>
          </a:xfrm>
        </p:spPr>
        <p:txBody>
          <a:bodyPr>
            <a:normAutofit/>
          </a:bodyPr>
          <a:lstStyle>
            <a:lvl1pPr marL="342900" indent="-342900">
              <a:buFont typeface="+mj-lt"/>
              <a:buAutoNum type="romanUcPeriod"/>
              <a:defRPr sz="2000"/>
            </a:lvl1pPr>
            <a:lvl2pPr marL="457200" indent="0">
              <a:buFont typeface="+mj-lt"/>
              <a:buNone/>
              <a:defRPr sz="1600"/>
            </a:lvl2pPr>
            <a:lvl3pPr marL="914400" indent="0">
              <a:buFont typeface="+mj-lt"/>
              <a:buNone/>
              <a:defRPr sz="1600"/>
            </a:lvl3pPr>
            <a:lvl4pPr marL="1371600" indent="0">
              <a:buFont typeface="+mj-lt"/>
              <a:buNone/>
              <a:defRPr sz="1600"/>
            </a:lvl4pPr>
            <a:lvl5pPr marL="1828800" indent="0">
              <a:buFont typeface="+mj-lt"/>
              <a:buNone/>
              <a:defRPr sz="1600"/>
            </a:lvl5pPr>
          </a:lstStyle>
          <a:p>
            <a:pPr lvl="0"/>
            <a:r>
              <a:rPr lang="ko-KR" altLang="en-US" dirty="0"/>
              <a:t>마스터 텍스트 스타일 편집</a:t>
            </a:r>
            <a:endParaRPr lang="en-US" altLang="ko-KR" dirty="0"/>
          </a:p>
          <a:p>
            <a:pPr lvl="0"/>
            <a:r>
              <a:rPr lang="ko-KR" altLang="en-US" dirty="0"/>
              <a:t>둘째 수준</a:t>
            </a:r>
            <a:endParaRPr lang="en-US" altLang="ko-KR" dirty="0"/>
          </a:p>
          <a:p>
            <a:pPr lvl="0"/>
            <a:r>
              <a:rPr lang="ko-KR" altLang="en-US" dirty="0"/>
              <a:t>셋째 수준</a:t>
            </a:r>
            <a:endParaRPr lang="en-US" altLang="ko-KR" dirty="0"/>
          </a:p>
          <a:p>
            <a:pPr lvl="0"/>
            <a:r>
              <a:rPr lang="ko-KR" altLang="en-US" dirty="0"/>
              <a:t>넷째 수준</a:t>
            </a:r>
            <a:endParaRPr lang="en-US" altLang="ko-KR" dirty="0"/>
          </a:p>
          <a:p>
            <a:pPr lvl="0"/>
            <a:r>
              <a:rPr lang="ko-KR" altLang="en-US" dirty="0"/>
              <a:t>다섯째 수준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E9AA7B6-37CF-4D8C-875A-D800AF9F7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3856" y="543489"/>
            <a:ext cx="4931744" cy="616017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8" name="순서도: 수행의 시작/종료 17">
            <a:extLst>
              <a:ext uri="{FF2B5EF4-FFF2-40B4-BE49-F238E27FC236}">
                <a16:creationId xmlns:a16="http://schemas.microsoft.com/office/drawing/2014/main" id="{C4F33346-25A4-49C9-A7C5-7D5574A56F0B}"/>
              </a:ext>
            </a:extLst>
          </p:cNvPr>
          <p:cNvSpPr/>
          <p:nvPr userDrawn="1"/>
        </p:nvSpPr>
        <p:spPr>
          <a:xfrm>
            <a:off x="10706101" y="6254750"/>
            <a:ext cx="1872342" cy="435429"/>
          </a:xfrm>
          <a:prstGeom prst="flowChartTerminator">
            <a:avLst/>
          </a:prstGeom>
          <a:solidFill>
            <a:srgbClr val="252C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텍스트 개체 틀 19">
            <a:extLst>
              <a:ext uri="{FF2B5EF4-FFF2-40B4-BE49-F238E27FC236}">
                <a16:creationId xmlns:a16="http://schemas.microsoft.com/office/drawing/2014/main" id="{79371987-5C86-4057-B455-FE513333245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-101600" y="292100"/>
            <a:ext cx="1117600" cy="839096"/>
          </a:xfrm>
        </p:spPr>
        <p:txBody>
          <a:bodyPr>
            <a:noAutofit/>
          </a:bodyPr>
          <a:lstStyle>
            <a:lvl1pPr marL="0" indent="0" algn="r">
              <a:buNone/>
              <a:defRPr sz="5400">
                <a:solidFill>
                  <a:srgbClr val="F4F5F9"/>
                </a:solidFill>
                <a:latin typeface="+mj-lt"/>
              </a:defRPr>
            </a:lvl1pPr>
          </a:lstStyle>
          <a:p>
            <a:pPr lvl="0"/>
            <a:r>
              <a:rPr lang="en-US" altLang="ko-KR" dirty="0"/>
              <a:t>00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0180D7-9CE8-47C1-A2BF-D0BE0F9EC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99800" y="6287408"/>
            <a:ext cx="992188" cy="365125"/>
          </a:xfrm>
        </p:spPr>
        <p:txBody>
          <a:bodyPr/>
          <a:lstStyle>
            <a:lvl1pPr algn="l">
              <a:defRPr sz="1600">
                <a:solidFill>
                  <a:srgbClr val="F4F5F9"/>
                </a:solidFill>
              </a:defRPr>
            </a:lvl1pPr>
          </a:lstStyle>
          <a:p>
            <a:fld id="{6E85B637-FB07-4D91-A23C-80BDFC83D6E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84127691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_미디어 및 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09330BF5-FE51-4D3D-8112-C562D8A0C964}"/>
              </a:ext>
            </a:extLst>
          </p:cNvPr>
          <p:cNvCxnSpPr>
            <a:cxnSpLocks/>
            <a:stCxn id="2" idx="3"/>
          </p:cNvCxnSpPr>
          <p:nvPr userDrawn="1"/>
        </p:nvCxnSpPr>
        <p:spPr>
          <a:xfrm>
            <a:off x="6705600" y="851498"/>
            <a:ext cx="5486400" cy="0"/>
          </a:xfrm>
          <a:prstGeom prst="line">
            <a:avLst/>
          </a:prstGeom>
          <a:ln w="19050">
            <a:solidFill>
              <a:srgbClr val="DDDF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타원 11">
            <a:extLst>
              <a:ext uri="{FF2B5EF4-FFF2-40B4-BE49-F238E27FC236}">
                <a16:creationId xmlns:a16="http://schemas.microsoft.com/office/drawing/2014/main" id="{13EBA7EB-CC2F-4A86-8EA6-E66E9AE47C40}"/>
              </a:ext>
            </a:extLst>
          </p:cNvPr>
          <p:cNvSpPr/>
          <p:nvPr userDrawn="1"/>
        </p:nvSpPr>
        <p:spPr>
          <a:xfrm>
            <a:off x="-859456" y="-586467"/>
            <a:ext cx="2392981" cy="2259913"/>
          </a:xfrm>
          <a:prstGeom prst="ellipse">
            <a:avLst/>
          </a:prstGeom>
          <a:solidFill>
            <a:srgbClr val="F1404B"/>
          </a:solidFill>
          <a:ln w="127000">
            <a:solidFill>
              <a:srgbClr val="DDDF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145C13-C179-4192-A658-BF2E58B7382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11801" y="1854200"/>
            <a:ext cx="5194300" cy="3803650"/>
          </a:xfrm>
        </p:spPr>
        <p:txBody>
          <a:bodyPr>
            <a:normAutofit/>
          </a:bodyPr>
          <a:lstStyle>
            <a:lvl1pPr marL="0" indent="0">
              <a:buFont typeface="+mj-lt"/>
              <a:buNone/>
              <a:defRPr sz="2000"/>
            </a:lvl1pPr>
            <a:lvl2pPr marL="457200" indent="0">
              <a:buFont typeface="+mj-lt"/>
              <a:buNone/>
              <a:defRPr sz="1600"/>
            </a:lvl2pPr>
            <a:lvl3pPr marL="914400" indent="0">
              <a:buFont typeface="+mj-lt"/>
              <a:buNone/>
              <a:defRPr sz="1600"/>
            </a:lvl3pPr>
            <a:lvl4pPr marL="1371600" indent="0">
              <a:buFont typeface="+mj-lt"/>
              <a:buNone/>
              <a:defRPr sz="1600"/>
            </a:lvl4pPr>
            <a:lvl5pPr marL="1828800" indent="0">
              <a:buFont typeface="+mj-lt"/>
              <a:buNone/>
              <a:defRPr sz="1600"/>
            </a:lvl5pPr>
          </a:lstStyle>
          <a:p>
            <a:pPr lvl="0"/>
            <a:r>
              <a:rPr lang="ko-KR" altLang="en-US" dirty="0"/>
              <a:t>설명</a:t>
            </a:r>
            <a:endParaRPr lang="en-US" altLang="ko-KR" dirty="0"/>
          </a:p>
          <a:p>
            <a:pPr lvl="0"/>
            <a:r>
              <a:rPr lang="ko-KR" altLang="en-US" dirty="0"/>
              <a:t>설명</a:t>
            </a:r>
            <a:endParaRPr lang="en-US" altLang="ko-KR" dirty="0"/>
          </a:p>
          <a:p>
            <a:pPr lvl="0"/>
            <a:r>
              <a:rPr lang="ko-KR" altLang="en-US" dirty="0"/>
              <a:t>설명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E9AA7B6-37CF-4D8C-875A-D800AF9F7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3856" y="543489"/>
            <a:ext cx="4931744" cy="616017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8" name="순서도: 수행의 시작/종료 17">
            <a:extLst>
              <a:ext uri="{FF2B5EF4-FFF2-40B4-BE49-F238E27FC236}">
                <a16:creationId xmlns:a16="http://schemas.microsoft.com/office/drawing/2014/main" id="{C4F33346-25A4-49C9-A7C5-7D5574A56F0B}"/>
              </a:ext>
            </a:extLst>
          </p:cNvPr>
          <p:cNvSpPr/>
          <p:nvPr userDrawn="1"/>
        </p:nvSpPr>
        <p:spPr>
          <a:xfrm>
            <a:off x="10706101" y="6254750"/>
            <a:ext cx="1872342" cy="435429"/>
          </a:xfrm>
          <a:prstGeom prst="flowChartTerminator">
            <a:avLst/>
          </a:prstGeom>
          <a:solidFill>
            <a:srgbClr val="252C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텍스트 개체 틀 19">
            <a:extLst>
              <a:ext uri="{FF2B5EF4-FFF2-40B4-BE49-F238E27FC236}">
                <a16:creationId xmlns:a16="http://schemas.microsoft.com/office/drawing/2014/main" id="{79371987-5C86-4057-B455-FE513333245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-101600" y="292100"/>
            <a:ext cx="1117600" cy="839096"/>
          </a:xfrm>
        </p:spPr>
        <p:txBody>
          <a:bodyPr>
            <a:noAutofit/>
          </a:bodyPr>
          <a:lstStyle>
            <a:lvl1pPr marL="0" indent="0" algn="r">
              <a:buNone/>
              <a:defRPr sz="5400">
                <a:solidFill>
                  <a:srgbClr val="F4F5F9"/>
                </a:solidFill>
                <a:latin typeface="+mj-lt"/>
              </a:defRPr>
            </a:lvl1pPr>
          </a:lstStyle>
          <a:p>
            <a:pPr lvl="0"/>
            <a:r>
              <a:rPr lang="en-US" altLang="ko-KR" dirty="0"/>
              <a:t>00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0180D7-9CE8-47C1-A2BF-D0BE0F9EC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99800" y="6287408"/>
            <a:ext cx="992188" cy="365125"/>
          </a:xfrm>
        </p:spPr>
        <p:txBody>
          <a:bodyPr/>
          <a:lstStyle>
            <a:lvl1pPr algn="l">
              <a:defRPr sz="1600">
                <a:solidFill>
                  <a:srgbClr val="F4F5F9"/>
                </a:solidFill>
              </a:defRPr>
            </a:lvl1pPr>
          </a:lstStyle>
          <a:p>
            <a:fld id="{6E85B637-FB07-4D91-A23C-80BDFC83D6E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38340B11-3220-438C-BFBF-856F8CEFFF04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1511299" y="1854200"/>
            <a:ext cx="3805200" cy="3803650"/>
          </a:xfrm>
        </p:spPr>
        <p:txBody>
          <a:bodyPr>
            <a:normAutofit/>
          </a:bodyPr>
          <a:lstStyle>
            <a:lvl1pPr marL="0" indent="0">
              <a:buFont typeface="+mj-lt"/>
              <a:buNone/>
              <a:defRPr sz="2000"/>
            </a:lvl1pPr>
            <a:lvl2pPr marL="457200" indent="0">
              <a:buFont typeface="+mj-lt"/>
              <a:buNone/>
              <a:defRPr sz="1600"/>
            </a:lvl2pPr>
            <a:lvl3pPr marL="914400" indent="0">
              <a:buFont typeface="+mj-lt"/>
              <a:buNone/>
              <a:defRPr sz="1600"/>
            </a:lvl3pPr>
            <a:lvl4pPr marL="1371600" indent="0">
              <a:buFont typeface="+mj-lt"/>
              <a:buNone/>
              <a:defRPr sz="1600"/>
            </a:lvl4pPr>
            <a:lvl5pPr marL="1828800" indent="0">
              <a:buFont typeface="+mj-lt"/>
              <a:buNone/>
              <a:defRPr sz="1600"/>
            </a:lvl5pPr>
          </a:lstStyle>
          <a:p>
            <a:pPr lvl="0"/>
            <a:r>
              <a:rPr lang="ko-KR" altLang="en-US" dirty="0"/>
              <a:t>기타</a:t>
            </a:r>
          </a:p>
        </p:txBody>
      </p:sp>
    </p:spTree>
    <p:extLst>
      <p:ext uri="{BB962C8B-B14F-4D97-AF65-F5344CB8AC3E}">
        <p14:creationId xmlns:p14="http://schemas.microsoft.com/office/powerpoint/2010/main" val="1848976269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_간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09330BF5-FE51-4D3D-8112-C562D8A0C964}"/>
              </a:ext>
            </a:extLst>
          </p:cNvPr>
          <p:cNvCxnSpPr>
            <a:cxnSpLocks/>
            <a:stCxn id="2" idx="3"/>
          </p:cNvCxnSpPr>
          <p:nvPr userDrawn="1"/>
        </p:nvCxnSpPr>
        <p:spPr>
          <a:xfrm>
            <a:off x="6705600" y="851498"/>
            <a:ext cx="5486400" cy="0"/>
          </a:xfrm>
          <a:prstGeom prst="line">
            <a:avLst/>
          </a:prstGeom>
          <a:ln w="19050">
            <a:solidFill>
              <a:srgbClr val="DDDF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타원 11">
            <a:extLst>
              <a:ext uri="{FF2B5EF4-FFF2-40B4-BE49-F238E27FC236}">
                <a16:creationId xmlns:a16="http://schemas.microsoft.com/office/drawing/2014/main" id="{13EBA7EB-CC2F-4A86-8EA6-E66E9AE47C40}"/>
              </a:ext>
            </a:extLst>
          </p:cNvPr>
          <p:cNvSpPr/>
          <p:nvPr userDrawn="1"/>
        </p:nvSpPr>
        <p:spPr>
          <a:xfrm>
            <a:off x="-859456" y="-586467"/>
            <a:ext cx="2392981" cy="2259913"/>
          </a:xfrm>
          <a:prstGeom prst="ellipse">
            <a:avLst/>
          </a:prstGeom>
          <a:solidFill>
            <a:srgbClr val="F1404B"/>
          </a:solidFill>
          <a:ln w="127000">
            <a:solidFill>
              <a:srgbClr val="DDDF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145C13-C179-4192-A658-BF2E58B7382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533525" y="4343400"/>
            <a:ext cx="2847975" cy="1314450"/>
          </a:xfrm>
        </p:spPr>
        <p:txBody>
          <a:bodyPr>
            <a:normAutofit/>
          </a:bodyPr>
          <a:lstStyle>
            <a:lvl1pPr marL="0" indent="0">
              <a:buFont typeface="+mj-lt"/>
              <a:buNone/>
              <a:defRPr sz="2000"/>
            </a:lvl1pPr>
            <a:lvl2pPr marL="457200" indent="0">
              <a:buFont typeface="+mj-lt"/>
              <a:buNone/>
              <a:defRPr sz="1600"/>
            </a:lvl2pPr>
            <a:lvl3pPr marL="914400" indent="0">
              <a:buFont typeface="+mj-lt"/>
              <a:buNone/>
              <a:defRPr sz="1600"/>
            </a:lvl3pPr>
            <a:lvl4pPr marL="1371600" indent="0">
              <a:buFont typeface="+mj-lt"/>
              <a:buNone/>
              <a:defRPr sz="1600"/>
            </a:lvl4pPr>
            <a:lvl5pPr marL="1828800" indent="0">
              <a:buFont typeface="+mj-lt"/>
              <a:buNone/>
              <a:defRPr sz="1600"/>
            </a:lvl5pPr>
          </a:lstStyle>
          <a:p>
            <a:pPr lvl="0"/>
            <a:r>
              <a:rPr lang="ko-KR" altLang="en-US" dirty="0" err="1"/>
              <a:t>글내용</a:t>
            </a:r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E9AA7B6-37CF-4D8C-875A-D800AF9F7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3856" y="543489"/>
            <a:ext cx="4931744" cy="616017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8" name="순서도: 수행의 시작/종료 17">
            <a:extLst>
              <a:ext uri="{FF2B5EF4-FFF2-40B4-BE49-F238E27FC236}">
                <a16:creationId xmlns:a16="http://schemas.microsoft.com/office/drawing/2014/main" id="{C4F33346-25A4-49C9-A7C5-7D5574A56F0B}"/>
              </a:ext>
            </a:extLst>
          </p:cNvPr>
          <p:cNvSpPr/>
          <p:nvPr userDrawn="1"/>
        </p:nvSpPr>
        <p:spPr>
          <a:xfrm>
            <a:off x="10706101" y="6254750"/>
            <a:ext cx="1872342" cy="435429"/>
          </a:xfrm>
          <a:prstGeom prst="flowChartTerminator">
            <a:avLst/>
          </a:prstGeom>
          <a:solidFill>
            <a:srgbClr val="252C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텍스트 개체 틀 19">
            <a:extLst>
              <a:ext uri="{FF2B5EF4-FFF2-40B4-BE49-F238E27FC236}">
                <a16:creationId xmlns:a16="http://schemas.microsoft.com/office/drawing/2014/main" id="{79371987-5C86-4057-B455-FE513333245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-101600" y="292100"/>
            <a:ext cx="1117600" cy="839096"/>
          </a:xfrm>
        </p:spPr>
        <p:txBody>
          <a:bodyPr>
            <a:noAutofit/>
          </a:bodyPr>
          <a:lstStyle>
            <a:lvl1pPr marL="0" indent="0" algn="r">
              <a:buNone/>
              <a:defRPr sz="5400">
                <a:solidFill>
                  <a:srgbClr val="F4F5F9"/>
                </a:solidFill>
                <a:latin typeface="+mj-lt"/>
              </a:defRPr>
            </a:lvl1pPr>
          </a:lstStyle>
          <a:p>
            <a:pPr lvl="0"/>
            <a:r>
              <a:rPr lang="en-US" altLang="ko-KR" dirty="0"/>
              <a:t>00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0180D7-9CE8-47C1-A2BF-D0BE0F9EC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99800" y="6287408"/>
            <a:ext cx="992188" cy="365125"/>
          </a:xfrm>
        </p:spPr>
        <p:txBody>
          <a:bodyPr/>
          <a:lstStyle>
            <a:lvl1pPr algn="l">
              <a:defRPr sz="1600">
                <a:solidFill>
                  <a:srgbClr val="F4F5F9"/>
                </a:solidFill>
              </a:defRPr>
            </a:lvl1pPr>
          </a:lstStyle>
          <a:p>
            <a:fld id="{6E85B637-FB07-4D91-A23C-80BDFC83D6E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0E0C8D79-EA0B-465E-95A0-72CF9FCAB9A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512" y="1974350"/>
            <a:ext cx="2160000" cy="2160000"/>
          </a:xfrm>
        </p:spPr>
        <p:txBody>
          <a:bodyPr lIns="360000" tIns="360000" rIns="360000" bIns="360000"/>
          <a:lstStyle/>
          <a:p>
            <a:endParaRPr lang="ko-KR" altLang="en-US"/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01987686-002E-4B1E-86BA-DAA6526147F8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4695825" y="4343400"/>
            <a:ext cx="2847975" cy="1314450"/>
          </a:xfrm>
        </p:spPr>
        <p:txBody>
          <a:bodyPr>
            <a:normAutofit/>
          </a:bodyPr>
          <a:lstStyle>
            <a:lvl1pPr marL="0" indent="0">
              <a:buFont typeface="+mj-lt"/>
              <a:buNone/>
              <a:defRPr sz="2000"/>
            </a:lvl1pPr>
            <a:lvl2pPr marL="457200" indent="0">
              <a:buFont typeface="+mj-lt"/>
              <a:buNone/>
              <a:defRPr sz="1600"/>
            </a:lvl2pPr>
            <a:lvl3pPr marL="914400" indent="0">
              <a:buFont typeface="+mj-lt"/>
              <a:buNone/>
              <a:defRPr sz="1600"/>
            </a:lvl3pPr>
            <a:lvl4pPr marL="1371600" indent="0">
              <a:buFont typeface="+mj-lt"/>
              <a:buNone/>
              <a:defRPr sz="1600"/>
            </a:lvl4pPr>
            <a:lvl5pPr marL="1828800" indent="0">
              <a:buFont typeface="+mj-lt"/>
              <a:buNone/>
              <a:defRPr sz="1600"/>
            </a:lvl5pPr>
          </a:lstStyle>
          <a:p>
            <a:pPr lvl="0"/>
            <a:r>
              <a:rPr lang="ko-KR" altLang="en-US" dirty="0" err="1"/>
              <a:t>글내용</a:t>
            </a:r>
            <a:endParaRPr lang="ko-KR" altLang="en-US" dirty="0"/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A598B3AA-0BEB-4CB3-B5B7-E952431ECDB7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7858126" y="4343400"/>
            <a:ext cx="2847975" cy="1314450"/>
          </a:xfrm>
        </p:spPr>
        <p:txBody>
          <a:bodyPr>
            <a:normAutofit/>
          </a:bodyPr>
          <a:lstStyle>
            <a:lvl1pPr marL="0" indent="0">
              <a:buFont typeface="+mj-lt"/>
              <a:buNone/>
              <a:defRPr sz="2000"/>
            </a:lvl1pPr>
            <a:lvl2pPr marL="457200" indent="0">
              <a:buFont typeface="+mj-lt"/>
              <a:buNone/>
              <a:defRPr sz="1600"/>
            </a:lvl2pPr>
            <a:lvl3pPr marL="914400" indent="0">
              <a:buFont typeface="+mj-lt"/>
              <a:buNone/>
              <a:defRPr sz="1600"/>
            </a:lvl3pPr>
            <a:lvl4pPr marL="1371600" indent="0">
              <a:buFont typeface="+mj-lt"/>
              <a:buNone/>
              <a:defRPr sz="1600"/>
            </a:lvl4pPr>
            <a:lvl5pPr marL="1828800" indent="0">
              <a:buFont typeface="+mj-lt"/>
              <a:buNone/>
              <a:defRPr sz="1600"/>
            </a:lvl5pPr>
          </a:lstStyle>
          <a:p>
            <a:pPr lvl="0"/>
            <a:r>
              <a:rPr lang="ko-KR" altLang="en-US" dirty="0" err="1"/>
              <a:t>글내용</a:t>
            </a:r>
            <a:endParaRPr lang="ko-KR" altLang="en-US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1EAB4F17-E8AF-484C-B2AB-65BEA4790750}"/>
              </a:ext>
            </a:extLst>
          </p:cNvPr>
          <p:cNvCxnSpPr/>
          <p:nvPr userDrawn="1"/>
        </p:nvCxnSpPr>
        <p:spPr>
          <a:xfrm>
            <a:off x="4533900" y="1866900"/>
            <a:ext cx="0" cy="3790950"/>
          </a:xfrm>
          <a:prstGeom prst="line">
            <a:avLst/>
          </a:prstGeom>
          <a:ln w="19050">
            <a:solidFill>
              <a:srgbClr val="DDDF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E57261E4-AD4C-4D43-B2B7-992355BBED6F}"/>
              </a:ext>
            </a:extLst>
          </p:cNvPr>
          <p:cNvCxnSpPr/>
          <p:nvPr userDrawn="1"/>
        </p:nvCxnSpPr>
        <p:spPr>
          <a:xfrm>
            <a:off x="7708900" y="1866900"/>
            <a:ext cx="0" cy="3790950"/>
          </a:xfrm>
          <a:prstGeom prst="line">
            <a:avLst/>
          </a:prstGeom>
          <a:ln w="19050">
            <a:solidFill>
              <a:srgbClr val="DDDF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그림 개체 틀 4">
            <a:extLst>
              <a:ext uri="{FF2B5EF4-FFF2-40B4-BE49-F238E27FC236}">
                <a16:creationId xmlns:a16="http://schemas.microsoft.com/office/drawing/2014/main" id="{AD13C406-876E-43F6-8C5B-C62F158EF24A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039812" y="1974350"/>
            <a:ext cx="2160000" cy="2160000"/>
          </a:xfrm>
        </p:spPr>
        <p:txBody>
          <a:bodyPr lIns="360000" tIns="360000" rIns="360000" bIns="360000"/>
          <a:lstStyle/>
          <a:p>
            <a:endParaRPr lang="ko-KR" altLang="en-US"/>
          </a:p>
        </p:txBody>
      </p:sp>
      <p:sp>
        <p:nvSpPr>
          <p:cNvPr id="21" name="그림 개체 틀 4">
            <a:extLst>
              <a:ext uri="{FF2B5EF4-FFF2-40B4-BE49-F238E27FC236}">
                <a16:creationId xmlns:a16="http://schemas.microsoft.com/office/drawing/2014/main" id="{F2D57544-F2AC-4674-9A7B-2207BCDE0489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202113" y="1974350"/>
            <a:ext cx="2160000" cy="2160000"/>
          </a:xfrm>
        </p:spPr>
        <p:txBody>
          <a:bodyPr lIns="360000" tIns="360000" rIns="360000" bIns="360000"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4049939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_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09330BF5-FE51-4D3D-8112-C562D8A0C964}"/>
              </a:ext>
            </a:extLst>
          </p:cNvPr>
          <p:cNvCxnSpPr>
            <a:cxnSpLocks/>
            <a:stCxn id="2" idx="3"/>
          </p:cNvCxnSpPr>
          <p:nvPr userDrawn="1"/>
        </p:nvCxnSpPr>
        <p:spPr>
          <a:xfrm>
            <a:off x="6705600" y="851498"/>
            <a:ext cx="5486400" cy="0"/>
          </a:xfrm>
          <a:prstGeom prst="line">
            <a:avLst/>
          </a:prstGeom>
          <a:ln w="19050">
            <a:solidFill>
              <a:srgbClr val="DDDF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타원 11">
            <a:extLst>
              <a:ext uri="{FF2B5EF4-FFF2-40B4-BE49-F238E27FC236}">
                <a16:creationId xmlns:a16="http://schemas.microsoft.com/office/drawing/2014/main" id="{13EBA7EB-CC2F-4A86-8EA6-E66E9AE47C40}"/>
              </a:ext>
            </a:extLst>
          </p:cNvPr>
          <p:cNvSpPr/>
          <p:nvPr userDrawn="1"/>
        </p:nvSpPr>
        <p:spPr>
          <a:xfrm>
            <a:off x="-859456" y="-586467"/>
            <a:ext cx="2392981" cy="2259913"/>
          </a:xfrm>
          <a:prstGeom prst="ellipse">
            <a:avLst/>
          </a:prstGeom>
          <a:solidFill>
            <a:srgbClr val="F1404B"/>
          </a:solidFill>
          <a:ln w="127000">
            <a:solidFill>
              <a:srgbClr val="DDDF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E9AA7B6-37CF-4D8C-875A-D800AF9F7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3856" y="543489"/>
            <a:ext cx="4931744" cy="616017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8" name="순서도: 수행의 시작/종료 17">
            <a:extLst>
              <a:ext uri="{FF2B5EF4-FFF2-40B4-BE49-F238E27FC236}">
                <a16:creationId xmlns:a16="http://schemas.microsoft.com/office/drawing/2014/main" id="{C4F33346-25A4-49C9-A7C5-7D5574A56F0B}"/>
              </a:ext>
            </a:extLst>
          </p:cNvPr>
          <p:cNvSpPr/>
          <p:nvPr userDrawn="1"/>
        </p:nvSpPr>
        <p:spPr>
          <a:xfrm>
            <a:off x="10706101" y="6254750"/>
            <a:ext cx="1872342" cy="435429"/>
          </a:xfrm>
          <a:prstGeom prst="flowChartTerminator">
            <a:avLst/>
          </a:prstGeom>
          <a:solidFill>
            <a:srgbClr val="252C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텍스트 개체 틀 19">
            <a:extLst>
              <a:ext uri="{FF2B5EF4-FFF2-40B4-BE49-F238E27FC236}">
                <a16:creationId xmlns:a16="http://schemas.microsoft.com/office/drawing/2014/main" id="{79371987-5C86-4057-B455-FE513333245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-101600" y="292100"/>
            <a:ext cx="1117600" cy="839096"/>
          </a:xfrm>
        </p:spPr>
        <p:txBody>
          <a:bodyPr>
            <a:noAutofit/>
          </a:bodyPr>
          <a:lstStyle>
            <a:lvl1pPr marL="0" indent="0" algn="r">
              <a:buNone/>
              <a:defRPr sz="5400">
                <a:solidFill>
                  <a:srgbClr val="F4F5F9"/>
                </a:solidFill>
                <a:latin typeface="+mj-lt"/>
              </a:defRPr>
            </a:lvl1pPr>
          </a:lstStyle>
          <a:p>
            <a:pPr lvl="0"/>
            <a:r>
              <a:rPr lang="en-US" altLang="ko-KR" dirty="0"/>
              <a:t>00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0180D7-9CE8-47C1-A2BF-D0BE0F9EC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99800" y="6287408"/>
            <a:ext cx="992188" cy="365125"/>
          </a:xfrm>
        </p:spPr>
        <p:txBody>
          <a:bodyPr/>
          <a:lstStyle>
            <a:lvl1pPr algn="l">
              <a:defRPr sz="1600">
                <a:solidFill>
                  <a:srgbClr val="F4F5F9"/>
                </a:solidFill>
              </a:defRPr>
            </a:lvl1pPr>
          </a:lstStyle>
          <a:p>
            <a:fld id="{6E85B637-FB07-4D91-A23C-80BDFC83D6E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45781699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5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C23E7E9-AAA1-489C-8AEE-581EE3171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FACC76-7113-4A4D-97A2-0B055349BC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8B221D-61A7-4FE4-9D07-0C9B7B14E2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6802E8-470E-48C1-B126-8CFFC69D7ECC}" type="datetimeFigureOut">
              <a:rPr lang="ko-KR" altLang="en-US" smtClean="0"/>
              <a:t>2019-12-06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B0408A-BADE-4479-BA62-1C87691127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1646C6-91CD-411B-B2AA-015EE95CF6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85B637-FB07-4D91-A23C-80BDFC83D6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8811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1" r:id="rId3"/>
    <p:sldLayoutId id="2147483650" r:id="rId4"/>
    <p:sldLayoutId id="2147483655" r:id="rId5"/>
    <p:sldLayoutId id="2147483653" r:id="rId6"/>
    <p:sldLayoutId id="2147483654" r:id="rId7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b="1" kern="1200" spc="0">
          <a:solidFill>
            <a:srgbClr val="252C4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 spc="0">
          <a:solidFill>
            <a:srgbClr val="252C4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spc="0">
          <a:solidFill>
            <a:srgbClr val="252C4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spc="0">
          <a:solidFill>
            <a:srgbClr val="252C4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spc="0">
          <a:solidFill>
            <a:srgbClr val="252C4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spc="0">
          <a:solidFill>
            <a:srgbClr val="252C4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9071410" y="4944533"/>
            <a:ext cx="2872212" cy="1261533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536C807-CB09-45BE-87BC-5FC0B4BD68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49232" y="1153291"/>
            <a:ext cx="3693535" cy="384746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b="1" dirty="0"/>
              <a:t>9</a:t>
            </a:r>
            <a:r>
              <a:rPr lang="ko-KR" altLang="en-US" b="1" dirty="0"/>
              <a:t>조 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62F92D2-E117-4997-B589-124BD3CF03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09937" y="1794031"/>
            <a:ext cx="5572124" cy="1504019"/>
          </a:xfrm>
        </p:spPr>
        <p:txBody>
          <a:bodyPr>
            <a:normAutofit/>
          </a:bodyPr>
          <a:lstStyle/>
          <a:p>
            <a:r>
              <a:rPr lang="en-US" altLang="ko-KR" dirty="0"/>
              <a:t>Survival Game</a:t>
            </a:r>
            <a:endParaRPr lang="ko-KR" altLang="en-US" dirty="0"/>
          </a:p>
        </p:txBody>
      </p:sp>
      <p:sp>
        <p:nvSpPr>
          <p:cNvPr id="5" name="텍스트 개체 틀 3">
            <a:extLst>
              <a:ext uri="{FF2B5EF4-FFF2-40B4-BE49-F238E27FC236}">
                <a16:creationId xmlns:a16="http://schemas.microsoft.com/office/drawing/2014/main" id="{A7FC4391-0425-4E8B-912B-EB85BF3986E9}"/>
              </a:ext>
            </a:extLst>
          </p:cNvPr>
          <p:cNvSpPr txBox="1">
            <a:spLocks/>
          </p:cNvSpPr>
          <p:nvPr/>
        </p:nvSpPr>
        <p:spPr>
          <a:xfrm>
            <a:off x="4249233" y="3638726"/>
            <a:ext cx="3248848" cy="188092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 spc="0">
                <a:solidFill>
                  <a:srgbClr val="252C4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0">
                <a:solidFill>
                  <a:srgbClr val="252C4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0">
                <a:solidFill>
                  <a:srgbClr val="252C4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0">
                <a:solidFill>
                  <a:srgbClr val="252C4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0">
                <a:solidFill>
                  <a:srgbClr val="252C4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300" dirty="0"/>
              <a:t>01   </a:t>
            </a:r>
            <a:r>
              <a:rPr lang="ko-KR" altLang="en-US" sz="2300" dirty="0"/>
              <a:t>개발 계획</a:t>
            </a:r>
            <a:endParaRPr lang="en-US" altLang="ko-KR" sz="2300" dirty="0"/>
          </a:p>
          <a:p>
            <a:r>
              <a:rPr lang="en-US" altLang="ko-KR" sz="2300" dirty="0"/>
              <a:t>02   </a:t>
            </a:r>
            <a:r>
              <a:rPr lang="ko-KR" altLang="en-US" sz="2300" dirty="0"/>
              <a:t>구현 방법</a:t>
            </a:r>
            <a:endParaRPr lang="en-US" altLang="ko-KR" sz="2300" dirty="0"/>
          </a:p>
          <a:p>
            <a:r>
              <a:rPr lang="en-US" altLang="ko-KR" sz="2300" dirty="0"/>
              <a:t>03   </a:t>
            </a:r>
            <a:r>
              <a:rPr lang="ko-KR" altLang="en-US" sz="2300" dirty="0"/>
              <a:t>느낀 점</a:t>
            </a:r>
          </a:p>
        </p:txBody>
      </p:sp>
      <p:sp>
        <p:nvSpPr>
          <p:cNvPr id="6" name="슬라이드 번호 개체 틀 4">
            <a:extLst>
              <a:ext uri="{FF2B5EF4-FFF2-40B4-BE49-F238E27FC236}">
                <a16:creationId xmlns:a16="http://schemas.microsoft.com/office/drawing/2014/main" id="{F0D80538-9932-4972-917C-18EA1360AF84}"/>
              </a:ext>
            </a:extLst>
          </p:cNvPr>
          <p:cNvSpPr txBox="1">
            <a:spLocks/>
          </p:cNvSpPr>
          <p:nvPr/>
        </p:nvSpPr>
        <p:spPr>
          <a:xfrm>
            <a:off x="11199812" y="6492875"/>
            <a:ext cx="992188" cy="365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6000" b="1" kern="1200" spc="0">
                <a:solidFill>
                  <a:srgbClr val="252C4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 spc="0">
                <a:solidFill>
                  <a:srgbClr val="252C4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 spc="0">
                <a:solidFill>
                  <a:srgbClr val="252C4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 spc="0">
                <a:solidFill>
                  <a:srgbClr val="252C4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 spc="0">
                <a:solidFill>
                  <a:srgbClr val="252C4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E85B637-FB07-4D91-A23C-80BDFC83D6E3}" type="slidenum">
              <a:rPr lang="ko-KR" altLang="en-US" sz="1600" smtClean="0">
                <a:solidFill>
                  <a:schemeClr val="bg2"/>
                </a:solidFill>
              </a:rPr>
              <a:pPr/>
              <a:t>1</a:t>
            </a:fld>
            <a:endParaRPr lang="ko-KR" altLang="en-US" sz="1600" dirty="0">
              <a:solidFill>
                <a:schemeClr val="bg2"/>
              </a:solidFill>
            </a:endParaRPr>
          </a:p>
        </p:txBody>
      </p:sp>
      <p:sp>
        <p:nvSpPr>
          <p:cNvPr id="7" name="텍스트 개체 틀 3">
            <a:extLst>
              <a:ext uri="{FF2B5EF4-FFF2-40B4-BE49-F238E27FC236}">
                <a16:creationId xmlns:a16="http://schemas.microsoft.com/office/drawing/2014/main" id="{6063F65E-BACE-4100-B075-086E11028A10}"/>
              </a:ext>
            </a:extLst>
          </p:cNvPr>
          <p:cNvSpPr txBox="1">
            <a:spLocks/>
          </p:cNvSpPr>
          <p:nvPr/>
        </p:nvSpPr>
        <p:spPr>
          <a:xfrm>
            <a:off x="9071410" y="5261737"/>
            <a:ext cx="3024372" cy="85519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 spc="0">
                <a:solidFill>
                  <a:srgbClr val="252C4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0">
                <a:solidFill>
                  <a:srgbClr val="252C4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0">
                <a:solidFill>
                  <a:srgbClr val="252C4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0">
                <a:solidFill>
                  <a:srgbClr val="252C4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0">
                <a:solidFill>
                  <a:srgbClr val="252C4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2300" b="1" dirty="0">
                <a:solidFill>
                  <a:schemeClr val="bg1"/>
                </a:solidFill>
              </a:rPr>
              <a:t>9</a:t>
            </a:r>
            <a:r>
              <a:rPr lang="ko-KR" altLang="en-US" sz="2300" b="1" dirty="0">
                <a:solidFill>
                  <a:schemeClr val="bg1"/>
                </a:solidFill>
              </a:rPr>
              <a:t>조</a:t>
            </a:r>
            <a:endParaRPr lang="en-US" altLang="ko-KR" sz="23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ko-KR" altLang="en-US" sz="2300" b="1" dirty="0" err="1">
                <a:solidFill>
                  <a:schemeClr val="bg1"/>
                </a:solidFill>
              </a:rPr>
              <a:t>오준엽</a:t>
            </a:r>
            <a:r>
              <a:rPr lang="ko-KR" altLang="en-US" sz="2300" b="1" dirty="0">
                <a:solidFill>
                  <a:schemeClr val="bg1"/>
                </a:solidFill>
              </a:rPr>
              <a:t> </a:t>
            </a:r>
            <a:r>
              <a:rPr lang="ko-KR" altLang="en-US" sz="2300" b="1" dirty="0" err="1">
                <a:solidFill>
                  <a:schemeClr val="bg1"/>
                </a:solidFill>
              </a:rPr>
              <a:t>최환규</a:t>
            </a:r>
            <a:r>
              <a:rPr lang="ko-KR" altLang="en-US" sz="2300" b="1" dirty="0">
                <a:solidFill>
                  <a:schemeClr val="bg1"/>
                </a:solidFill>
              </a:rPr>
              <a:t> </a:t>
            </a:r>
            <a:r>
              <a:rPr lang="ko-KR" altLang="en-US" sz="2300" b="1" dirty="0" err="1">
                <a:solidFill>
                  <a:schemeClr val="bg1"/>
                </a:solidFill>
              </a:rPr>
              <a:t>민재영</a:t>
            </a:r>
            <a:endParaRPr lang="ko-KR" altLang="en-US" sz="23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4318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8AC2093-5BD2-454C-8D78-187150566C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3" name="제목 5">
            <a:extLst>
              <a:ext uri="{FF2B5EF4-FFF2-40B4-BE49-F238E27FC236}">
                <a16:creationId xmlns:a16="http://schemas.microsoft.com/office/drawing/2014/main" id="{428F3563-8186-46AC-AC73-D50A96369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3856" y="515179"/>
            <a:ext cx="4931744" cy="616017"/>
          </a:xfrm>
        </p:spPr>
        <p:txBody>
          <a:bodyPr/>
          <a:lstStyle/>
          <a:p>
            <a:r>
              <a:rPr lang="ko-KR" altLang="en-US" dirty="0"/>
              <a:t>개발 목표</a:t>
            </a:r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428F3563-8186-46AC-AC73-D50A96369D9F}"/>
              </a:ext>
            </a:extLst>
          </p:cNvPr>
          <p:cNvSpPr txBox="1">
            <a:spLocks/>
          </p:cNvSpPr>
          <p:nvPr/>
        </p:nvSpPr>
        <p:spPr>
          <a:xfrm>
            <a:off x="11154924" y="403639"/>
            <a:ext cx="1248744" cy="6160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b="1" kern="1200" spc="0">
                <a:solidFill>
                  <a:srgbClr val="252C4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500" dirty="0">
                <a:solidFill>
                  <a:schemeClr val="tx1"/>
                </a:solidFill>
              </a:rPr>
              <a:t>개발 계획</a:t>
            </a:r>
          </a:p>
        </p:txBody>
      </p:sp>
      <p:sp>
        <p:nvSpPr>
          <p:cNvPr id="2" name="모서리가 둥근 직사각형 1"/>
          <p:cNvSpPr/>
          <p:nvPr/>
        </p:nvSpPr>
        <p:spPr>
          <a:xfrm>
            <a:off x="1176866" y="1274398"/>
            <a:ext cx="9922934" cy="4758267"/>
          </a:xfrm>
          <a:prstGeom prst="roundRect">
            <a:avLst/>
          </a:prstGeom>
          <a:solidFill>
            <a:srgbClr val="FABC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500" dirty="0">
                <a:solidFill>
                  <a:schemeClr val="tx1"/>
                </a:solidFill>
              </a:rPr>
              <a:t>던전 </a:t>
            </a:r>
            <a:r>
              <a:rPr lang="ko-KR" altLang="en-US" sz="3500" dirty="0" err="1">
                <a:solidFill>
                  <a:schemeClr val="tx1"/>
                </a:solidFill>
              </a:rPr>
              <a:t>탐색형</a:t>
            </a:r>
            <a:r>
              <a:rPr lang="ko-KR" altLang="en-US" sz="3500" dirty="0">
                <a:solidFill>
                  <a:schemeClr val="tx1"/>
                </a:solidFill>
              </a:rPr>
              <a:t> </a:t>
            </a:r>
            <a:r>
              <a:rPr lang="en-US" altLang="ko-KR" sz="3500" dirty="0">
                <a:solidFill>
                  <a:schemeClr val="tx1"/>
                </a:solidFill>
              </a:rPr>
              <a:t>RPG </a:t>
            </a:r>
            <a:r>
              <a:rPr lang="ko-KR" altLang="en-US" sz="3500" dirty="0">
                <a:solidFill>
                  <a:schemeClr val="tx1"/>
                </a:solidFill>
              </a:rPr>
              <a:t>인 </a:t>
            </a:r>
            <a:r>
              <a:rPr lang="ko-KR" altLang="en-US" sz="3500" dirty="0" err="1">
                <a:solidFill>
                  <a:schemeClr val="tx1"/>
                </a:solidFill>
              </a:rPr>
              <a:t>로그라이크</a:t>
            </a:r>
            <a:r>
              <a:rPr lang="ko-KR" altLang="en-US" sz="3500" dirty="0">
                <a:solidFill>
                  <a:schemeClr val="tx1"/>
                </a:solidFill>
              </a:rPr>
              <a:t> 게임을 </a:t>
            </a:r>
            <a:r>
              <a:rPr lang="en-US" altLang="ko-KR" sz="3500" dirty="0">
                <a:solidFill>
                  <a:schemeClr val="tx1"/>
                </a:solidFill>
              </a:rPr>
              <a:t>C</a:t>
            </a:r>
            <a:r>
              <a:rPr lang="ko-KR" altLang="en-US" sz="3500" dirty="0">
                <a:solidFill>
                  <a:schemeClr val="tx1"/>
                </a:solidFill>
              </a:rPr>
              <a:t>언어로 한번 구현해보자</a:t>
            </a:r>
            <a:r>
              <a:rPr lang="en-US" altLang="ko-KR" sz="3500" dirty="0">
                <a:solidFill>
                  <a:schemeClr val="tx1"/>
                </a:solidFill>
              </a:rPr>
              <a:t>!!</a:t>
            </a:r>
            <a:endParaRPr lang="ko-KR" altLang="en-US" sz="3500" dirty="0">
              <a:solidFill>
                <a:schemeClr val="tx1"/>
              </a:solidFill>
            </a:endParaRPr>
          </a:p>
        </p:txBody>
      </p:sp>
      <p:sp>
        <p:nvSpPr>
          <p:cNvPr id="7" name="슬라이드 번호 개체 틀 4">
            <a:extLst>
              <a:ext uri="{FF2B5EF4-FFF2-40B4-BE49-F238E27FC236}">
                <a16:creationId xmlns:a16="http://schemas.microsoft.com/office/drawing/2014/main" id="{5B7FEC6C-4B6D-4CA4-A11B-BFB37449A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99800" y="6287408"/>
            <a:ext cx="992188" cy="365125"/>
          </a:xfrm>
        </p:spPr>
        <p:txBody>
          <a:bodyPr/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9591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8AC2093-5BD2-454C-8D78-187150566C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3" name="제목 5">
            <a:extLst>
              <a:ext uri="{FF2B5EF4-FFF2-40B4-BE49-F238E27FC236}">
                <a16:creationId xmlns:a16="http://schemas.microsoft.com/office/drawing/2014/main" id="{428F3563-8186-46AC-AC73-D50A96369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3856" y="515179"/>
            <a:ext cx="4931744" cy="616017"/>
          </a:xfrm>
        </p:spPr>
        <p:txBody>
          <a:bodyPr/>
          <a:lstStyle/>
          <a:p>
            <a:r>
              <a:rPr lang="ko-KR" altLang="en-US" dirty="0"/>
              <a:t>개발 내용</a:t>
            </a:r>
          </a:p>
        </p:txBody>
      </p:sp>
      <p:sp>
        <p:nvSpPr>
          <p:cNvPr id="5" name="제목 5">
            <a:extLst>
              <a:ext uri="{FF2B5EF4-FFF2-40B4-BE49-F238E27FC236}">
                <a16:creationId xmlns:a16="http://schemas.microsoft.com/office/drawing/2014/main" id="{428F3563-8186-46AC-AC73-D50A96369D9F}"/>
              </a:ext>
            </a:extLst>
          </p:cNvPr>
          <p:cNvSpPr txBox="1">
            <a:spLocks/>
          </p:cNvSpPr>
          <p:nvPr/>
        </p:nvSpPr>
        <p:spPr>
          <a:xfrm>
            <a:off x="11154924" y="403639"/>
            <a:ext cx="1248744" cy="6160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b="1" kern="1200" spc="0">
                <a:solidFill>
                  <a:srgbClr val="252C4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500" dirty="0">
                <a:solidFill>
                  <a:schemeClr val="tx1"/>
                </a:solidFill>
              </a:rPr>
              <a:t>개발 계획</a:t>
            </a:r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428F3563-8186-46AC-AC73-D50A96369D9F}"/>
              </a:ext>
            </a:extLst>
          </p:cNvPr>
          <p:cNvSpPr txBox="1">
            <a:spLocks/>
          </p:cNvSpPr>
          <p:nvPr/>
        </p:nvSpPr>
        <p:spPr>
          <a:xfrm>
            <a:off x="1773856" y="4342113"/>
            <a:ext cx="4931744" cy="6160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b="1" kern="1200" spc="0">
                <a:solidFill>
                  <a:srgbClr val="252C4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개발 환경</a:t>
            </a:r>
            <a:endParaRPr lang="en-US" altLang="ko-KR" dirty="0"/>
          </a:p>
        </p:txBody>
      </p:sp>
      <p:sp>
        <p:nvSpPr>
          <p:cNvPr id="7" name="슬라이드 번호 개체 틀 4">
            <a:extLst>
              <a:ext uri="{FF2B5EF4-FFF2-40B4-BE49-F238E27FC236}">
                <a16:creationId xmlns:a16="http://schemas.microsoft.com/office/drawing/2014/main" id="{5B7FEC6C-4B6D-4CA4-A11B-BFB37449A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99800" y="6287408"/>
            <a:ext cx="992188" cy="365125"/>
          </a:xfrm>
        </p:spPr>
        <p:txBody>
          <a:bodyPr/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1773855" y="4881941"/>
            <a:ext cx="8301477" cy="1405467"/>
          </a:xfrm>
          <a:prstGeom prst="roundRect">
            <a:avLst/>
          </a:prstGeom>
          <a:solidFill>
            <a:srgbClr val="FDDB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500" dirty="0" err="1">
                <a:solidFill>
                  <a:schemeClr val="tx1"/>
                </a:solidFill>
              </a:rPr>
              <a:t>MicroSoft</a:t>
            </a:r>
            <a:r>
              <a:rPr lang="ko-KR" altLang="en-US" sz="2500" dirty="0">
                <a:solidFill>
                  <a:schemeClr val="tx1"/>
                </a:solidFill>
              </a:rPr>
              <a:t>사의 </a:t>
            </a:r>
            <a:r>
              <a:rPr lang="en-US" altLang="ko-KR" sz="2500" dirty="0">
                <a:solidFill>
                  <a:schemeClr val="tx1"/>
                </a:solidFill>
              </a:rPr>
              <a:t>Visual Studio2019 </a:t>
            </a:r>
            <a:r>
              <a:rPr lang="ko-KR" altLang="en-US" sz="2500" dirty="0">
                <a:solidFill>
                  <a:schemeClr val="tx1"/>
                </a:solidFill>
              </a:rPr>
              <a:t>에서 작업을 진행했다</a:t>
            </a:r>
            <a:r>
              <a:rPr lang="en-US" altLang="ko-KR" sz="2500" dirty="0">
                <a:solidFill>
                  <a:schemeClr val="tx1"/>
                </a:solidFill>
              </a:rPr>
              <a:t>.</a:t>
            </a:r>
            <a:endParaRPr lang="ko-KR" altLang="en-US" sz="2500" dirty="0">
              <a:solidFill>
                <a:schemeClr val="tx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1773854" y="1131196"/>
            <a:ext cx="8301477" cy="2484071"/>
          </a:xfrm>
          <a:prstGeom prst="roundRect">
            <a:avLst/>
          </a:prstGeom>
          <a:solidFill>
            <a:srgbClr val="FDDB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500" dirty="0" err="1">
                <a:solidFill>
                  <a:schemeClr val="tx1"/>
                </a:solidFill>
              </a:rPr>
              <a:t>MicroSoft</a:t>
            </a:r>
            <a:r>
              <a:rPr lang="ko-KR" altLang="en-US" sz="2500" dirty="0">
                <a:solidFill>
                  <a:schemeClr val="tx1"/>
                </a:solidFill>
              </a:rPr>
              <a:t>사의 </a:t>
            </a:r>
            <a:r>
              <a:rPr lang="en-US" altLang="ko-KR" sz="2500" dirty="0">
                <a:solidFill>
                  <a:schemeClr val="tx1"/>
                </a:solidFill>
              </a:rPr>
              <a:t>Visual Studio2019 </a:t>
            </a:r>
            <a:r>
              <a:rPr lang="ko-KR" altLang="en-US" sz="2500" dirty="0">
                <a:solidFill>
                  <a:schemeClr val="tx1"/>
                </a:solidFill>
              </a:rPr>
              <a:t>에서 작업을 진행했다</a:t>
            </a:r>
            <a:r>
              <a:rPr lang="en-US" altLang="ko-KR" sz="2500" dirty="0">
                <a:solidFill>
                  <a:schemeClr val="tx1"/>
                </a:solidFill>
              </a:rPr>
              <a:t>.</a:t>
            </a:r>
            <a:endParaRPr lang="ko-KR" altLang="en-US" sz="25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4623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FA01696C-A143-4D2D-AFA2-2BB6AE900AC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9" name="제목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과제 수행 범위</a:t>
            </a:r>
          </a:p>
        </p:txBody>
      </p:sp>
      <p:sp>
        <p:nvSpPr>
          <p:cNvPr id="4" name="모서리가 둥근 직사각형 3"/>
          <p:cNvSpPr/>
          <p:nvPr/>
        </p:nvSpPr>
        <p:spPr>
          <a:xfrm>
            <a:off x="1405469" y="1659467"/>
            <a:ext cx="2726266" cy="442806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b="1" dirty="0">
                <a:solidFill>
                  <a:srgbClr val="FFFFFF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아이템 제작 </a:t>
            </a:r>
            <a:endParaRPr lang="en-US" altLang="ko-KR" sz="2000" b="1" dirty="0">
              <a:solidFill>
                <a:srgbClr val="FFFFFF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endParaRPr lang="en-US" altLang="ko-KR" sz="2000" b="1" dirty="0">
              <a:solidFill>
                <a:srgbClr val="FFFFFF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r>
              <a:rPr lang="ko-KR" altLang="en-US" sz="2000" b="1" dirty="0">
                <a:solidFill>
                  <a:srgbClr val="FFFFFF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몬스터 처치</a:t>
            </a:r>
            <a:endParaRPr lang="en-US" altLang="ko-KR" sz="2000" b="1" dirty="0">
              <a:solidFill>
                <a:srgbClr val="FFFFFF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endParaRPr lang="en-US" altLang="ko-KR" sz="2000" b="1" dirty="0">
              <a:solidFill>
                <a:srgbClr val="FFFFFF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r>
              <a:rPr lang="ko-KR" altLang="en-US" sz="2000" b="1" dirty="0">
                <a:solidFill>
                  <a:srgbClr val="FFFFFF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연애기능 </a:t>
            </a:r>
            <a:endParaRPr lang="en-US" altLang="ko-KR" sz="2000" b="1" dirty="0">
              <a:solidFill>
                <a:srgbClr val="FFFFFF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endParaRPr lang="en-US" altLang="ko-KR" sz="2000" b="1" dirty="0">
              <a:solidFill>
                <a:srgbClr val="FFFFFF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endParaRPr lang="ko-KR" altLang="en-US" sz="2000" b="1" dirty="0">
              <a:solidFill>
                <a:srgbClr val="FFFFFF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4775203" y="1659467"/>
            <a:ext cx="2726266" cy="4428067"/>
          </a:xfrm>
          <a:prstGeom prst="roundRect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2200" b="1" dirty="0">
              <a:solidFill>
                <a:srgbClr val="FFFFFF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endParaRPr lang="en-US" altLang="ko-KR" sz="2200" b="1" dirty="0">
              <a:solidFill>
                <a:srgbClr val="FFFFFF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endParaRPr lang="en-US" altLang="ko-KR" sz="2200" b="1" dirty="0">
              <a:solidFill>
                <a:srgbClr val="FFFFFF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r>
              <a:rPr lang="en-US" altLang="ko-KR" sz="2200" b="1" dirty="0">
                <a:solidFill>
                  <a:srgbClr val="FFFFFF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&lt;</a:t>
            </a:r>
            <a:r>
              <a:rPr lang="ko-KR" altLang="en-US" sz="2200" b="1" dirty="0">
                <a:solidFill>
                  <a:srgbClr val="FFFFFF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아이템 제작</a:t>
            </a:r>
            <a:r>
              <a:rPr lang="en-US" altLang="ko-KR" sz="2200" b="1" dirty="0">
                <a:solidFill>
                  <a:srgbClr val="FFFFFF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&gt;</a:t>
            </a:r>
            <a:endParaRPr lang="en-US" altLang="ko-KR" sz="2000" b="1" dirty="0">
              <a:solidFill>
                <a:srgbClr val="FFFFFF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r>
              <a:rPr lang="ko-KR" altLang="en-US" sz="2000" b="1" dirty="0">
                <a:solidFill>
                  <a:srgbClr val="FFFFFF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오브젝트 위치 랜덤 구현 작업이 </a:t>
            </a:r>
            <a:endParaRPr lang="en-US" altLang="ko-KR" sz="2000" b="1" dirty="0">
              <a:solidFill>
                <a:srgbClr val="FFFFFF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r>
              <a:rPr lang="ko-KR" altLang="en-US" sz="2000" b="1" dirty="0" err="1">
                <a:solidFill>
                  <a:srgbClr val="FFFFFF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오래걸림</a:t>
            </a:r>
            <a:endParaRPr lang="en-US" altLang="ko-KR" sz="2000" b="1" dirty="0">
              <a:solidFill>
                <a:srgbClr val="FFFFFF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endParaRPr lang="en-US" altLang="ko-KR" sz="2000" b="1" dirty="0">
              <a:solidFill>
                <a:srgbClr val="FFFFFF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r>
              <a:rPr lang="en-US" altLang="ko-KR" sz="2000" b="1" dirty="0">
                <a:solidFill>
                  <a:srgbClr val="FFFFFF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&lt;</a:t>
            </a:r>
            <a:r>
              <a:rPr lang="ko-KR" altLang="en-US" sz="2000" b="1" dirty="0">
                <a:solidFill>
                  <a:srgbClr val="FFFFFF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몬스터 처치</a:t>
            </a:r>
            <a:r>
              <a:rPr lang="en-US" altLang="ko-KR" sz="2000" b="1" dirty="0">
                <a:solidFill>
                  <a:srgbClr val="FFFFFF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&gt; </a:t>
            </a:r>
          </a:p>
          <a:p>
            <a:r>
              <a:rPr lang="ko-KR" altLang="en-US" sz="2000" b="1" dirty="0">
                <a:solidFill>
                  <a:srgbClr val="FFFFFF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몬스터 구현이 생각보다 어려웠음</a:t>
            </a:r>
            <a:endParaRPr lang="en-US" altLang="ko-KR" sz="2000" b="1" dirty="0">
              <a:solidFill>
                <a:srgbClr val="FFFFFF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endParaRPr lang="en-US" altLang="ko-KR" sz="2000" b="1" dirty="0">
              <a:solidFill>
                <a:srgbClr val="FFFFFF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r>
              <a:rPr lang="en-US" altLang="ko-KR" sz="2000" b="1" dirty="0">
                <a:solidFill>
                  <a:srgbClr val="FFFFFF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&lt;</a:t>
            </a:r>
            <a:r>
              <a:rPr lang="ko-KR" altLang="en-US" sz="2000" b="1" dirty="0">
                <a:solidFill>
                  <a:srgbClr val="FFFFFF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연애기능</a:t>
            </a:r>
            <a:r>
              <a:rPr lang="en-US" altLang="ko-KR" sz="2000" b="1" dirty="0">
                <a:solidFill>
                  <a:srgbClr val="FFFFFF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&gt;</a:t>
            </a:r>
          </a:p>
          <a:p>
            <a:r>
              <a:rPr lang="ko-KR" altLang="en-US" sz="2000" b="1" dirty="0">
                <a:solidFill>
                  <a:srgbClr val="FFFFFF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과반수의 반대로 구현 </a:t>
            </a:r>
            <a:r>
              <a:rPr lang="en-US" altLang="ko-KR" sz="2000" b="1" dirty="0">
                <a:solidFill>
                  <a:srgbClr val="FFFFFF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X</a:t>
            </a:r>
          </a:p>
          <a:p>
            <a:endParaRPr lang="en-US" altLang="ko-KR" sz="2000" b="1" dirty="0">
              <a:solidFill>
                <a:srgbClr val="FFFFFF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endParaRPr lang="ko-KR" altLang="en-US" sz="2000" b="1" dirty="0">
              <a:solidFill>
                <a:srgbClr val="FFFFFF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8144937" y="1659466"/>
            <a:ext cx="2726266" cy="4428067"/>
          </a:xfrm>
          <a:prstGeom prst="roundRect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2000" b="1" dirty="0">
              <a:solidFill>
                <a:srgbClr val="FFFFFF"/>
              </a:solidFill>
            </a:endParaRPr>
          </a:p>
          <a:p>
            <a:endParaRPr lang="en-US" altLang="ko-KR" sz="2000" b="1" dirty="0">
              <a:solidFill>
                <a:srgbClr val="FFFFFF"/>
              </a:solidFill>
            </a:endParaRPr>
          </a:p>
          <a:p>
            <a:endParaRPr lang="en-US" altLang="ko-KR" sz="2000" b="1" dirty="0">
              <a:solidFill>
                <a:srgbClr val="FFFFFF"/>
              </a:solidFill>
            </a:endParaRPr>
          </a:p>
          <a:p>
            <a:r>
              <a:rPr lang="ko-KR" altLang="en-US" sz="2000" b="1" dirty="0">
                <a:solidFill>
                  <a:srgbClr val="FFFFFF"/>
                </a:solidFill>
              </a:rPr>
              <a:t>캐릭터 구현</a:t>
            </a:r>
            <a:endParaRPr lang="en-US" altLang="ko-KR" sz="2000" b="1" dirty="0">
              <a:solidFill>
                <a:srgbClr val="FFFFFF"/>
              </a:solidFill>
            </a:endParaRPr>
          </a:p>
          <a:p>
            <a:endParaRPr lang="en-US" altLang="ko-KR" sz="2000" b="1" dirty="0">
              <a:solidFill>
                <a:srgbClr val="FFFFFF"/>
              </a:solidFill>
            </a:endParaRPr>
          </a:p>
          <a:p>
            <a:r>
              <a:rPr lang="ko-KR" altLang="en-US" sz="2000" b="1" dirty="0">
                <a:solidFill>
                  <a:srgbClr val="FFFFFF"/>
                </a:solidFill>
              </a:rPr>
              <a:t>오브젝트</a:t>
            </a:r>
            <a:r>
              <a:rPr lang="en-US" altLang="ko-KR" sz="2000" b="1" dirty="0">
                <a:solidFill>
                  <a:srgbClr val="FFFFFF"/>
                </a:solidFill>
              </a:rPr>
              <a:t>(</a:t>
            </a:r>
            <a:r>
              <a:rPr lang="ko-KR" altLang="en-US" sz="2000" b="1" dirty="0">
                <a:solidFill>
                  <a:srgbClr val="FFFFFF"/>
                </a:solidFill>
              </a:rPr>
              <a:t>물</a:t>
            </a:r>
            <a:r>
              <a:rPr lang="en-US" altLang="ko-KR" sz="2000" b="1" dirty="0">
                <a:solidFill>
                  <a:srgbClr val="FFFFFF"/>
                </a:solidFill>
              </a:rPr>
              <a:t>,</a:t>
            </a:r>
            <a:r>
              <a:rPr lang="ko-KR" altLang="en-US" sz="2000" b="1" dirty="0">
                <a:solidFill>
                  <a:srgbClr val="FFFFFF"/>
                </a:solidFill>
              </a:rPr>
              <a:t>음식</a:t>
            </a:r>
            <a:r>
              <a:rPr lang="en-US" altLang="ko-KR" sz="2000" b="1" dirty="0">
                <a:solidFill>
                  <a:srgbClr val="FFFFFF"/>
                </a:solidFill>
              </a:rPr>
              <a:t>,</a:t>
            </a:r>
            <a:r>
              <a:rPr lang="ko-KR" altLang="en-US" sz="2000" b="1" dirty="0">
                <a:solidFill>
                  <a:srgbClr val="FFFFFF"/>
                </a:solidFill>
              </a:rPr>
              <a:t>몬스터</a:t>
            </a:r>
            <a:r>
              <a:rPr lang="en-US" altLang="ko-KR" sz="2000" b="1" dirty="0">
                <a:solidFill>
                  <a:srgbClr val="FFFFFF"/>
                </a:solidFill>
              </a:rPr>
              <a:t>) </a:t>
            </a:r>
            <a:r>
              <a:rPr lang="ko-KR" altLang="en-US" sz="2000" b="1" dirty="0">
                <a:solidFill>
                  <a:srgbClr val="FFFFFF"/>
                </a:solidFill>
              </a:rPr>
              <a:t>구현</a:t>
            </a:r>
            <a:endParaRPr lang="en-US" altLang="ko-KR" sz="2000" b="1" dirty="0">
              <a:solidFill>
                <a:srgbClr val="FFFFFF"/>
              </a:solidFill>
            </a:endParaRPr>
          </a:p>
          <a:p>
            <a:endParaRPr lang="en-US" altLang="ko-KR" sz="2000" b="1" dirty="0">
              <a:solidFill>
                <a:srgbClr val="FFFFFF"/>
              </a:solidFill>
            </a:endParaRPr>
          </a:p>
          <a:p>
            <a:r>
              <a:rPr lang="ko-KR" altLang="en-US" sz="2000" b="1" dirty="0">
                <a:solidFill>
                  <a:srgbClr val="FFFFFF"/>
                </a:solidFill>
              </a:rPr>
              <a:t>랜덤 맵 생성</a:t>
            </a:r>
            <a:endParaRPr lang="en-US" altLang="ko-KR" sz="2000" b="1" dirty="0">
              <a:solidFill>
                <a:srgbClr val="FFFFFF"/>
              </a:solidFill>
            </a:endParaRPr>
          </a:p>
          <a:p>
            <a:endParaRPr lang="en-US" altLang="ko-KR" sz="2000" b="1" dirty="0">
              <a:solidFill>
                <a:srgbClr val="FFFFFF"/>
              </a:solidFill>
            </a:endParaRPr>
          </a:p>
          <a:p>
            <a:r>
              <a:rPr lang="ko-KR" altLang="en-US" sz="2000" b="1" dirty="0" err="1">
                <a:solidFill>
                  <a:srgbClr val="FFFFFF"/>
                </a:solidFill>
              </a:rPr>
              <a:t>미니맵</a:t>
            </a:r>
            <a:r>
              <a:rPr lang="ko-KR" altLang="en-US" sz="2000" b="1" dirty="0">
                <a:solidFill>
                  <a:srgbClr val="FFFFFF"/>
                </a:solidFill>
              </a:rPr>
              <a:t> 생성</a:t>
            </a:r>
            <a:endParaRPr lang="en-US" altLang="ko-KR" sz="2000" b="1" dirty="0">
              <a:solidFill>
                <a:srgbClr val="FFFFFF"/>
              </a:solidFill>
            </a:endParaRPr>
          </a:p>
          <a:p>
            <a:endParaRPr lang="en-US" altLang="ko-KR" sz="2000" b="1" dirty="0">
              <a:solidFill>
                <a:srgbClr val="FFFFFF"/>
              </a:solidFill>
            </a:endParaRPr>
          </a:p>
          <a:p>
            <a:r>
              <a:rPr lang="ko-KR" altLang="en-US" sz="2000" b="1" dirty="0">
                <a:solidFill>
                  <a:srgbClr val="FFFFFF"/>
                </a:solidFill>
              </a:rPr>
              <a:t>메뉴 생성</a:t>
            </a:r>
            <a:endParaRPr lang="en-US" altLang="ko-KR" sz="2000" b="1" dirty="0">
              <a:solidFill>
                <a:srgbClr val="FFFFFF"/>
              </a:solidFill>
            </a:endParaRPr>
          </a:p>
          <a:p>
            <a:r>
              <a:rPr lang="ko-KR" altLang="en-US" sz="2000" b="1" dirty="0">
                <a:solidFill>
                  <a:srgbClr val="FFFFFF"/>
                </a:solidFill>
              </a:rPr>
              <a:t> </a:t>
            </a:r>
            <a:endParaRPr lang="en-US" altLang="ko-KR" sz="2000" b="1" dirty="0">
              <a:solidFill>
                <a:srgbClr val="FFFFFF"/>
              </a:solidFill>
            </a:endParaRPr>
          </a:p>
          <a:p>
            <a:r>
              <a:rPr lang="ko-KR" altLang="en-US" sz="2000" b="1" dirty="0">
                <a:solidFill>
                  <a:srgbClr val="FFFFFF"/>
                </a:solidFill>
              </a:rPr>
              <a:t>이펙트 추가</a:t>
            </a:r>
            <a:endParaRPr lang="en-US" altLang="ko-KR" sz="2000" b="1" dirty="0">
              <a:solidFill>
                <a:srgbClr val="FFFFFF"/>
              </a:solidFill>
            </a:endParaRPr>
          </a:p>
          <a:p>
            <a:r>
              <a:rPr lang="ko-KR" altLang="en-US" sz="2000" b="1" dirty="0">
                <a:solidFill>
                  <a:srgbClr val="FFFFFF"/>
                </a:solidFill>
              </a:rPr>
              <a:t> </a:t>
            </a:r>
            <a:endParaRPr lang="en-US" altLang="ko-KR" sz="2000" b="1" dirty="0">
              <a:solidFill>
                <a:srgbClr val="FFFFFF"/>
              </a:solidFill>
            </a:endParaRPr>
          </a:p>
          <a:p>
            <a:endParaRPr lang="ko-KR" altLang="en-US" sz="2000" b="1" dirty="0">
              <a:solidFill>
                <a:srgbClr val="FFFFFF"/>
              </a:solidFill>
            </a:endParaRPr>
          </a:p>
        </p:txBody>
      </p:sp>
      <p:sp>
        <p:nvSpPr>
          <p:cNvPr id="7" name="슬라이드 번호 개체 틀 4">
            <a:extLst>
              <a:ext uri="{FF2B5EF4-FFF2-40B4-BE49-F238E27FC236}">
                <a16:creationId xmlns:a16="http://schemas.microsoft.com/office/drawing/2014/main" id="{5B7FEC6C-4B6D-4CA4-A11B-BFB37449A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99800" y="6287408"/>
            <a:ext cx="992188" cy="365125"/>
          </a:xfrm>
        </p:spPr>
        <p:txBody>
          <a:bodyPr/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2" name="타원 1"/>
          <p:cNvSpPr/>
          <p:nvPr/>
        </p:nvSpPr>
        <p:spPr>
          <a:xfrm>
            <a:off x="2065866" y="1159506"/>
            <a:ext cx="1405467" cy="1028700"/>
          </a:xfrm>
          <a:prstGeom prst="ellipse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000000"/>
                </a:solidFill>
              </a:rPr>
              <a:t>초기</a:t>
            </a:r>
            <a:endParaRPr lang="en-US" altLang="ko-KR" b="1" dirty="0">
              <a:solidFill>
                <a:srgbClr val="000000"/>
              </a:solidFill>
            </a:endParaRPr>
          </a:p>
          <a:p>
            <a:pPr algn="ctr"/>
            <a:r>
              <a:rPr lang="ko-KR" altLang="en-US" b="1" dirty="0">
                <a:solidFill>
                  <a:srgbClr val="000000"/>
                </a:solidFill>
              </a:rPr>
              <a:t> 계획</a:t>
            </a:r>
          </a:p>
        </p:txBody>
      </p:sp>
      <p:sp>
        <p:nvSpPr>
          <p:cNvPr id="13" name="타원 12"/>
          <p:cNvSpPr/>
          <p:nvPr/>
        </p:nvSpPr>
        <p:spPr>
          <a:xfrm>
            <a:off x="5435602" y="1159506"/>
            <a:ext cx="1405467" cy="1028700"/>
          </a:xfrm>
          <a:prstGeom prst="ellipse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000000"/>
                </a:solidFill>
              </a:rPr>
              <a:t>진행 </a:t>
            </a:r>
            <a:endParaRPr lang="en-US" altLang="ko-KR" b="1" dirty="0">
              <a:solidFill>
                <a:srgbClr val="000000"/>
              </a:solidFill>
            </a:endParaRPr>
          </a:p>
          <a:p>
            <a:pPr algn="ctr"/>
            <a:r>
              <a:rPr lang="ko-KR" altLang="en-US" b="1" dirty="0">
                <a:solidFill>
                  <a:srgbClr val="000000"/>
                </a:solidFill>
              </a:rPr>
              <a:t>과정</a:t>
            </a:r>
          </a:p>
        </p:txBody>
      </p:sp>
      <p:sp>
        <p:nvSpPr>
          <p:cNvPr id="14" name="타원 13"/>
          <p:cNvSpPr/>
          <p:nvPr/>
        </p:nvSpPr>
        <p:spPr>
          <a:xfrm>
            <a:off x="8805336" y="1145116"/>
            <a:ext cx="1405467" cy="1028700"/>
          </a:xfrm>
          <a:prstGeom prst="ellipse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000000"/>
                </a:solidFill>
              </a:rPr>
              <a:t>결과물</a:t>
            </a:r>
          </a:p>
        </p:txBody>
      </p:sp>
    </p:spTree>
    <p:extLst>
      <p:ext uri="{BB962C8B-B14F-4D97-AF65-F5344CB8AC3E}">
        <p14:creationId xmlns:p14="http://schemas.microsoft.com/office/powerpoint/2010/main" val="23212904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8AC2093-5BD2-454C-8D78-187150566C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3" name="제목 5">
            <a:extLst>
              <a:ext uri="{FF2B5EF4-FFF2-40B4-BE49-F238E27FC236}">
                <a16:creationId xmlns:a16="http://schemas.microsoft.com/office/drawing/2014/main" id="{428F3563-8186-46AC-AC73-D50A96369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3856" y="515179"/>
            <a:ext cx="4931744" cy="616017"/>
          </a:xfrm>
        </p:spPr>
        <p:txBody>
          <a:bodyPr/>
          <a:lstStyle/>
          <a:p>
            <a:r>
              <a:rPr lang="ko-KR" altLang="en-US" dirty="0"/>
              <a:t>순서도 </a:t>
            </a:r>
            <a:r>
              <a:rPr lang="en-US" altLang="ko-KR" dirty="0"/>
              <a:t>- </a:t>
            </a:r>
            <a:r>
              <a:rPr lang="en-US" altLang="ko-KR" dirty="0" err="1"/>
              <a:t>creatmap</a:t>
            </a:r>
            <a:endParaRPr lang="ko-KR" altLang="en-US" dirty="0"/>
          </a:p>
        </p:txBody>
      </p:sp>
      <p:sp>
        <p:nvSpPr>
          <p:cNvPr id="5" name="제목 5">
            <a:extLst>
              <a:ext uri="{FF2B5EF4-FFF2-40B4-BE49-F238E27FC236}">
                <a16:creationId xmlns:a16="http://schemas.microsoft.com/office/drawing/2014/main" id="{428F3563-8186-46AC-AC73-D50A96369D9F}"/>
              </a:ext>
            </a:extLst>
          </p:cNvPr>
          <p:cNvSpPr txBox="1">
            <a:spLocks/>
          </p:cNvSpPr>
          <p:nvPr/>
        </p:nvSpPr>
        <p:spPr>
          <a:xfrm>
            <a:off x="11154924" y="403639"/>
            <a:ext cx="1248744" cy="6160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b="1" kern="1200" spc="0">
                <a:solidFill>
                  <a:srgbClr val="252C4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500" dirty="0">
                <a:solidFill>
                  <a:schemeClr val="tx1"/>
                </a:solidFill>
              </a:rPr>
              <a:t>개발 계획</a:t>
            </a:r>
          </a:p>
        </p:txBody>
      </p:sp>
      <p:sp>
        <p:nvSpPr>
          <p:cNvPr id="6" name="슬라이드 번호 개체 틀 4">
            <a:extLst>
              <a:ext uri="{FF2B5EF4-FFF2-40B4-BE49-F238E27FC236}">
                <a16:creationId xmlns:a16="http://schemas.microsoft.com/office/drawing/2014/main" id="{5B7FEC6C-4B6D-4CA4-A11B-BFB37449A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99800" y="6287408"/>
            <a:ext cx="992188" cy="365125"/>
          </a:xfrm>
        </p:spPr>
        <p:txBody>
          <a:bodyPr/>
          <a:lstStyle/>
          <a:p>
            <a:fld id="{6E85B637-FB07-4D91-A23C-80BDFC83D6E3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2" name="타원 1"/>
          <p:cNvSpPr/>
          <p:nvPr/>
        </p:nvSpPr>
        <p:spPr>
          <a:xfrm>
            <a:off x="2302329" y="1224644"/>
            <a:ext cx="2171700" cy="4572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creatmap</a:t>
            </a:r>
            <a:r>
              <a:rPr lang="en-US" altLang="ko-KR" sz="1200" dirty="0"/>
              <a:t> </a:t>
            </a:r>
            <a:r>
              <a:rPr lang="ko-KR" altLang="en-US" sz="1200" dirty="0"/>
              <a:t>호출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2302329" y="1885965"/>
            <a:ext cx="2171700" cy="359228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srand</a:t>
            </a:r>
            <a:r>
              <a:rPr lang="en-US" altLang="ko-KR" sz="1200" dirty="0"/>
              <a:t>()</a:t>
            </a:r>
            <a:endParaRPr lang="ko-KR" altLang="en-US" sz="1200" dirty="0"/>
          </a:p>
        </p:txBody>
      </p:sp>
      <p:sp>
        <p:nvSpPr>
          <p:cNvPr id="8" name="직사각형 7"/>
          <p:cNvSpPr/>
          <p:nvPr/>
        </p:nvSpPr>
        <p:spPr>
          <a:xfrm>
            <a:off x="2302329" y="2495565"/>
            <a:ext cx="2171700" cy="359228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memcpy</a:t>
            </a:r>
            <a:r>
              <a:rPr lang="en-US" altLang="ko-KR" sz="1200" dirty="0"/>
              <a:t>()</a:t>
            </a:r>
            <a:r>
              <a:rPr lang="ko-KR" altLang="en-US" sz="1200" dirty="0"/>
              <a:t>로 </a:t>
            </a:r>
            <a:r>
              <a:rPr lang="ko-KR" altLang="en-US" sz="1200" dirty="0" err="1"/>
              <a:t>맵</a:t>
            </a:r>
            <a:r>
              <a:rPr lang="ko-KR" altLang="en-US" sz="1200" dirty="0"/>
              <a:t> 복사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2302329" y="3064358"/>
            <a:ext cx="2171700" cy="359228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처음 </a:t>
            </a:r>
            <a:r>
              <a:rPr lang="ko-KR" altLang="en-US" sz="1200" dirty="0" err="1"/>
              <a:t>맵</a:t>
            </a:r>
            <a:r>
              <a:rPr lang="en-US" altLang="ko-KR" sz="1200" dirty="0"/>
              <a:t> </a:t>
            </a:r>
            <a:r>
              <a:rPr lang="ko-KR" altLang="en-US" sz="1200" dirty="0"/>
              <a:t>플레이어 위치 </a:t>
            </a:r>
            <a:r>
              <a:rPr lang="en-US" altLang="ko-KR" sz="1200" dirty="0" err="1"/>
              <a:t>pX</a:t>
            </a:r>
            <a:r>
              <a:rPr lang="en-US" altLang="ko-KR" sz="1200" dirty="0"/>
              <a:t>=20, </a:t>
            </a:r>
            <a:r>
              <a:rPr lang="en-US" altLang="ko-KR" sz="1200" dirty="0" err="1"/>
              <a:t>pY</a:t>
            </a:r>
            <a:r>
              <a:rPr lang="en-US" altLang="ko-KR" sz="1200" dirty="0"/>
              <a:t> =20</a:t>
            </a:r>
            <a:endParaRPr lang="ko-KR" altLang="en-US" sz="1200" dirty="0"/>
          </a:p>
        </p:txBody>
      </p:sp>
      <p:sp>
        <p:nvSpPr>
          <p:cNvPr id="10" name="다이아몬드 9"/>
          <p:cNvSpPr/>
          <p:nvPr/>
        </p:nvSpPr>
        <p:spPr>
          <a:xfrm>
            <a:off x="1973036" y="4173308"/>
            <a:ext cx="2830285" cy="661307"/>
          </a:xfrm>
          <a:prstGeom prst="diamond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Index &lt; MAPSIZE</a:t>
            </a:r>
            <a:endParaRPr lang="ko-KR" altLang="en-US" sz="1200" dirty="0"/>
          </a:p>
        </p:txBody>
      </p:sp>
      <p:sp>
        <p:nvSpPr>
          <p:cNvPr id="11" name="직사각형 10"/>
          <p:cNvSpPr/>
          <p:nvPr/>
        </p:nvSpPr>
        <p:spPr>
          <a:xfrm>
            <a:off x="2302329" y="3614087"/>
            <a:ext cx="2171700" cy="359228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Index = 1 (</a:t>
            </a:r>
            <a:r>
              <a:rPr lang="ko-KR" altLang="en-US" sz="1200" dirty="0"/>
              <a:t>방 번호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12" name="직사각형 11"/>
          <p:cNvSpPr/>
          <p:nvPr/>
        </p:nvSpPr>
        <p:spPr>
          <a:xfrm>
            <a:off x="6144986" y="1265480"/>
            <a:ext cx="2171700" cy="359228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memcpy</a:t>
            </a:r>
            <a:r>
              <a:rPr lang="en-US" altLang="ko-KR" sz="1200" dirty="0"/>
              <a:t>()</a:t>
            </a:r>
            <a:r>
              <a:rPr lang="ko-KR" altLang="en-US" sz="1200" dirty="0"/>
              <a:t>로 </a:t>
            </a:r>
            <a:r>
              <a:rPr lang="ko-KR" altLang="en-US" sz="1200" dirty="0" err="1"/>
              <a:t>맵</a:t>
            </a:r>
            <a:r>
              <a:rPr lang="ko-KR" altLang="en-US" sz="1200" dirty="0"/>
              <a:t> 복사</a:t>
            </a:r>
          </a:p>
        </p:txBody>
      </p:sp>
      <p:sp>
        <p:nvSpPr>
          <p:cNvPr id="13" name="다이아몬드 12"/>
          <p:cNvSpPr/>
          <p:nvPr/>
        </p:nvSpPr>
        <p:spPr>
          <a:xfrm>
            <a:off x="6144986" y="3064358"/>
            <a:ext cx="2171700" cy="661307"/>
          </a:xfrm>
          <a:prstGeom prst="diamond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NEWS</a:t>
            </a:r>
            <a:r>
              <a:rPr lang="ko-KR" altLang="en-US" sz="1200" dirty="0"/>
              <a:t>에 방이 있는가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6144986" y="1807036"/>
            <a:ext cx="2171700" cy="51708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mapNumber</a:t>
            </a:r>
            <a:r>
              <a:rPr lang="en-US" altLang="ko-KR" sz="1200" dirty="0"/>
              <a:t> = </a:t>
            </a:r>
          </a:p>
          <a:p>
            <a:pPr algn="ctr"/>
            <a:r>
              <a:rPr lang="en-US" altLang="ko-KR" sz="1200" dirty="0"/>
              <a:t>rand() % index</a:t>
            </a:r>
            <a:endParaRPr lang="ko-KR" altLang="en-US" sz="1200" dirty="0"/>
          </a:p>
        </p:txBody>
      </p:sp>
      <p:sp>
        <p:nvSpPr>
          <p:cNvPr id="15" name="직사각형 14"/>
          <p:cNvSpPr/>
          <p:nvPr/>
        </p:nvSpPr>
        <p:spPr>
          <a:xfrm>
            <a:off x="6144986" y="2495565"/>
            <a:ext cx="2171700" cy="359228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NEWS </a:t>
            </a:r>
            <a:r>
              <a:rPr lang="ko-KR" altLang="en-US" sz="1200" dirty="0"/>
              <a:t>중 하나 선택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6144986" y="3937906"/>
            <a:ext cx="2171700" cy="359228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mapNumber</a:t>
            </a:r>
            <a:r>
              <a:rPr lang="ko-KR" altLang="en-US" sz="1200" dirty="0"/>
              <a:t>에 </a:t>
            </a:r>
            <a:r>
              <a:rPr lang="en-US" altLang="ko-KR" sz="1200" dirty="0"/>
              <a:t>NEWS</a:t>
            </a:r>
            <a:r>
              <a:rPr lang="ko-KR" altLang="en-US" sz="1200" dirty="0"/>
              <a:t>로 선택된 방 번호 대입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8866415" y="1265480"/>
            <a:ext cx="2171700" cy="359228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 food Item </a:t>
            </a:r>
            <a:r>
              <a:rPr lang="ko-KR" altLang="en-US" sz="1200" dirty="0"/>
              <a:t>개수 선택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8866415" y="2495565"/>
            <a:ext cx="2171700" cy="359228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 water Item </a:t>
            </a:r>
            <a:r>
              <a:rPr lang="ko-KR" altLang="en-US" sz="1200" dirty="0"/>
              <a:t>개수 선택</a:t>
            </a:r>
          </a:p>
        </p:txBody>
      </p:sp>
      <p:sp>
        <p:nvSpPr>
          <p:cNvPr id="19" name="타원 18"/>
          <p:cNvSpPr/>
          <p:nvPr/>
        </p:nvSpPr>
        <p:spPr>
          <a:xfrm>
            <a:off x="8733579" y="1776389"/>
            <a:ext cx="2421345" cy="4572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randomObjectMaking</a:t>
            </a:r>
            <a:r>
              <a:rPr lang="ko-KR" altLang="en-US" sz="1200" dirty="0"/>
              <a:t>호출</a:t>
            </a:r>
          </a:p>
        </p:txBody>
      </p:sp>
      <p:sp>
        <p:nvSpPr>
          <p:cNvPr id="20" name="타원 19"/>
          <p:cNvSpPr/>
          <p:nvPr/>
        </p:nvSpPr>
        <p:spPr>
          <a:xfrm>
            <a:off x="8733579" y="3166411"/>
            <a:ext cx="2421345" cy="4572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randomObjectMaking</a:t>
            </a:r>
            <a:r>
              <a:rPr lang="ko-KR" altLang="en-US" sz="1200" dirty="0"/>
              <a:t>호출</a:t>
            </a:r>
          </a:p>
        </p:txBody>
      </p:sp>
      <p:cxnSp>
        <p:nvCxnSpPr>
          <p:cNvPr id="22" name="직선 화살표 연결선 21"/>
          <p:cNvCxnSpPr>
            <a:stCxn id="2" idx="4"/>
            <a:endCxn id="7" idx="0"/>
          </p:cNvCxnSpPr>
          <p:nvPr/>
        </p:nvCxnSpPr>
        <p:spPr>
          <a:xfrm>
            <a:off x="3388179" y="1681844"/>
            <a:ext cx="0" cy="204121"/>
          </a:xfrm>
          <a:prstGeom prst="straightConnector1">
            <a:avLst/>
          </a:prstGeom>
          <a:ln w="1905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stCxn id="7" idx="2"/>
            <a:endCxn id="8" idx="0"/>
          </p:cNvCxnSpPr>
          <p:nvPr/>
        </p:nvCxnSpPr>
        <p:spPr>
          <a:xfrm>
            <a:off x="3388179" y="2245193"/>
            <a:ext cx="0" cy="250372"/>
          </a:xfrm>
          <a:prstGeom prst="straightConnector1">
            <a:avLst/>
          </a:prstGeom>
          <a:ln w="1905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>
            <a:stCxn id="8" idx="2"/>
            <a:endCxn id="9" idx="0"/>
          </p:cNvCxnSpPr>
          <p:nvPr/>
        </p:nvCxnSpPr>
        <p:spPr>
          <a:xfrm>
            <a:off x="3388179" y="2854793"/>
            <a:ext cx="0" cy="209565"/>
          </a:xfrm>
          <a:prstGeom prst="straightConnector1">
            <a:avLst/>
          </a:prstGeom>
          <a:ln w="1905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>
            <a:stCxn id="9" idx="2"/>
            <a:endCxn id="11" idx="0"/>
          </p:cNvCxnSpPr>
          <p:nvPr/>
        </p:nvCxnSpPr>
        <p:spPr>
          <a:xfrm>
            <a:off x="3388179" y="3423586"/>
            <a:ext cx="0" cy="190501"/>
          </a:xfrm>
          <a:prstGeom prst="straightConnector1">
            <a:avLst/>
          </a:prstGeom>
          <a:ln w="1905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>
            <a:stCxn id="11" idx="2"/>
            <a:endCxn id="10" idx="0"/>
          </p:cNvCxnSpPr>
          <p:nvPr/>
        </p:nvCxnSpPr>
        <p:spPr>
          <a:xfrm>
            <a:off x="3388179" y="3973315"/>
            <a:ext cx="0" cy="199993"/>
          </a:xfrm>
          <a:prstGeom prst="straightConnector1">
            <a:avLst/>
          </a:prstGeom>
          <a:ln w="1905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>
            <a:stCxn id="12" idx="2"/>
            <a:endCxn id="14" idx="0"/>
          </p:cNvCxnSpPr>
          <p:nvPr/>
        </p:nvCxnSpPr>
        <p:spPr>
          <a:xfrm>
            <a:off x="7230836" y="1624708"/>
            <a:ext cx="0" cy="182328"/>
          </a:xfrm>
          <a:prstGeom prst="straightConnector1">
            <a:avLst/>
          </a:prstGeom>
          <a:ln w="1905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>
            <a:stCxn id="14" idx="2"/>
            <a:endCxn id="15" idx="0"/>
          </p:cNvCxnSpPr>
          <p:nvPr/>
        </p:nvCxnSpPr>
        <p:spPr>
          <a:xfrm>
            <a:off x="7230836" y="2324122"/>
            <a:ext cx="0" cy="171443"/>
          </a:xfrm>
          <a:prstGeom prst="straightConnector1">
            <a:avLst/>
          </a:prstGeom>
          <a:ln w="1905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>
            <a:stCxn id="15" idx="2"/>
            <a:endCxn id="13" idx="0"/>
          </p:cNvCxnSpPr>
          <p:nvPr/>
        </p:nvCxnSpPr>
        <p:spPr>
          <a:xfrm>
            <a:off x="7230836" y="2854793"/>
            <a:ext cx="0" cy="209565"/>
          </a:xfrm>
          <a:prstGeom prst="straightConnector1">
            <a:avLst/>
          </a:prstGeom>
          <a:ln w="1905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>
            <a:stCxn id="13" idx="2"/>
            <a:endCxn id="16" idx="0"/>
          </p:cNvCxnSpPr>
          <p:nvPr/>
        </p:nvCxnSpPr>
        <p:spPr>
          <a:xfrm>
            <a:off x="7230836" y="3725665"/>
            <a:ext cx="0" cy="212241"/>
          </a:xfrm>
          <a:prstGeom prst="straightConnector1">
            <a:avLst/>
          </a:prstGeom>
          <a:ln w="1905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>
            <a:stCxn id="17" idx="2"/>
            <a:endCxn id="19" idx="0"/>
          </p:cNvCxnSpPr>
          <p:nvPr/>
        </p:nvCxnSpPr>
        <p:spPr>
          <a:xfrm flipH="1">
            <a:off x="9944252" y="1624708"/>
            <a:ext cx="8013" cy="151681"/>
          </a:xfrm>
          <a:prstGeom prst="straightConnector1">
            <a:avLst/>
          </a:prstGeom>
          <a:ln w="1905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>
            <a:stCxn id="19" idx="4"/>
            <a:endCxn id="18" idx="0"/>
          </p:cNvCxnSpPr>
          <p:nvPr/>
        </p:nvCxnSpPr>
        <p:spPr>
          <a:xfrm>
            <a:off x="9944252" y="2233589"/>
            <a:ext cx="8013" cy="261976"/>
          </a:xfrm>
          <a:prstGeom prst="straightConnector1">
            <a:avLst/>
          </a:prstGeom>
          <a:ln w="1905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>
            <a:stCxn id="18" idx="2"/>
            <a:endCxn id="20" idx="0"/>
          </p:cNvCxnSpPr>
          <p:nvPr/>
        </p:nvCxnSpPr>
        <p:spPr>
          <a:xfrm flipH="1">
            <a:off x="9944252" y="2854793"/>
            <a:ext cx="8013" cy="311618"/>
          </a:xfrm>
          <a:prstGeom prst="straightConnector1">
            <a:avLst/>
          </a:prstGeom>
          <a:ln w="1905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꺾인 연결선 66"/>
          <p:cNvCxnSpPr>
            <a:stCxn id="10" idx="3"/>
            <a:endCxn id="12" idx="1"/>
          </p:cNvCxnSpPr>
          <p:nvPr/>
        </p:nvCxnSpPr>
        <p:spPr>
          <a:xfrm flipV="1">
            <a:off x="4803321" y="1445094"/>
            <a:ext cx="1341665" cy="3058868"/>
          </a:xfrm>
          <a:prstGeom prst="bentConnector3">
            <a:avLst/>
          </a:prstGeom>
          <a:ln w="1905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꺾인 연결선 68"/>
          <p:cNvCxnSpPr>
            <a:stCxn id="13" idx="3"/>
            <a:endCxn id="17" idx="1"/>
          </p:cNvCxnSpPr>
          <p:nvPr/>
        </p:nvCxnSpPr>
        <p:spPr>
          <a:xfrm flipV="1">
            <a:off x="8316686" y="1445094"/>
            <a:ext cx="549729" cy="1949918"/>
          </a:xfrm>
          <a:prstGeom prst="bentConnector3">
            <a:avLst/>
          </a:prstGeom>
          <a:ln w="1905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꺾인 연결선 70"/>
          <p:cNvCxnSpPr>
            <a:stCxn id="16" idx="2"/>
            <a:endCxn id="13" idx="1"/>
          </p:cNvCxnSpPr>
          <p:nvPr/>
        </p:nvCxnSpPr>
        <p:spPr>
          <a:xfrm rot="5400000" flipH="1">
            <a:off x="6236850" y="3303148"/>
            <a:ext cx="902122" cy="1085850"/>
          </a:xfrm>
          <a:prstGeom prst="bentConnector4">
            <a:avLst>
              <a:gd name="adj1" fmla="val -25340"/>
              <a:gd name="adj2" fmla="val 121053"/>
            </a:avLst>
          </a:prstGeom>
          <a:ln w="1905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꺾인 연결선 73"/>
          <p:cNvCxnSpPr>
            <a:stCxn id="76" idx="2"/>
            <a:endCxn id="10" idx="1"/>
          </p:cNvCxnSpPr>
          <p:nvPr/>
        </p:nvCxnSpPr>
        <p:spPr>
          <a:xfrm rot="5400000">
            <a:off x="5813321" y="365017"/>
            <a:ext cx="298661" cy="7979229"/>
          </a:xfrm>
          <a:prstGeom prst="bentConnector4">
            <a:avLst>
              <a:gd name="adj1" fmla="val 287253"/>
              <a:gd name="adj2" fmla="val 102865"/>
            </a:avLst>
          </a:prstGeom>
          <a:ln w="1905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직사각형 75"/>
          <p:cNvSpPr/>
          <p:nvPr/>
        </p:nvSpPr>
        <p:spPr>
          <a:xfrm>
            <a:off x="8866415" y="3846073"/>
            <a:ext cx="2171700" cy="359228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Index++</a:t>
            </a:r>
            <a:endParaRPr lang="ko-KR" altLang="en-US" sz="1200" dirty="0"/>
          </a:p>
        </p:txBody>
      </p:sp>
      <p:cxnSp>
        <p:nvCxnSpPr>
          <p:cNvPr id="78" name="직선 화살표 연결선 77"/>
          <p:cNvCxnSpPr>
            <a:stCxn id="20" idx="4"/>
            <a:endCxn id="76" idx="0"/>
          </p:cNvCxnSpPr>
          <p:nvPr/>
        </p:nvCxnSpPr>
        <p:spPr>
          <a:xfrm>
            <a:off x="9944252" y="3623611"/>
            <a:ext cx="8013" cy="222462"/>
          </a:xfrm>
          <a:prstGeom prst="straightConnector1">
            <a:avLst/>
          </a:prstGeom>
          <a:ln w="1905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/>
          <p:cNvSpPr/>
          <p:nvPr/>
        </p:nvSpPr>
        <p:spPr>
          <a:xfrm>
            <a:off x="2302328" y="5259085"/>
            <a:ext cx="2171700" cy="359228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4</a:t>
            </a:r>
            <a:r>
              <a:rPr lang="ko-KR" altLang="en-US" sz="1200" dirty="0"/>
              <a:t>개 </a:t>
            </a:r>
            <a:r>
              <a:rPr lang="ko-KR" altLang="en-US" sz="1200" dirty="0" err="1"/>
              <a:t>중다음</a:t>
            </a:r>
            <a:r>
              <a:rPr lang="ko-KR" altLang="en-US" sz="1200" dirty="0"/>
              <a:t> </a:t>
            </a:r>
            <a:r>
              <a:rPr lang="ko-KR" altLang="en-US" sz="1200" dirty="0" err="1"/>
              <a:t>던전에</a:t>
            </a:r>
            <a:r>
              <a:rPr lang="ko-KR" altLang="en-US" sz="1200" dirty="0"/>
              <a:t> 들어가는 </a:t>
            </a:r>
            <a:endParaRPr lang="en-US" altLang="ko-KR" sz="1200" dirty="0"/>
          </a:p>
          <a:p>
            <a:pPr algn="ctr"/>
            <a:r>
              <a:rPr lang="ko-KR" altLang="en-US" sz="1200" dirty="0"/>
              <a:t>방 생성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4794407" y="4112468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YES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7972470" y="2959575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YES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7523706" y="3566242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00B050"/>
                </a:solidFill>
              </a:rPr>
              <a:t>NO</a:t>
            </a:r>
            <a:endParaRPr lang="ko-KR" altLang="en-US" b="1" dirty="0">
              <a:solidFill>
                <a:srgbClr val="00B050"/>
              </a:solidFill>
            </a:endParaRPr>
          </a:p>
        </p:txBody>
      </p:sp>
      <p:cxnSp>
        <p:nvCxnSpPr>
          <p:cNvPr id="91" name="직선 화살표 연결선 90"/>
          <p:cNvCxnSpPr>
            <a:stCxn id="10" idx="2"/>
            <a:endCxn id="86" idx="0"/>
          </p:cNvCxnSpPr>
          <p:nvPr/>
        </p:nvCxnSpPr>
        <p:spPr>
          <a:xfrm flipH="1">
            <a:off x="3388178" y="4834615"/>
            <a:ext cx="1" cy="424470"/>
          </a:xfrm>
          <a:prstGeom prst="straightConnector1">
            <a:avLst/>
          </a:prstGeom>
          <a:ln w="1905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3810191" y="4677518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00B050"/>
                </a:solidFill>
              </a:rPr>
              <a:t>NO</a:t>
            </a:r>
            <a:endParaRPr lang="ko-KR" altLang="en-US" b="1" dirty="0">
              <a:solidFill>
                <a:srgbClr val="00B050"/>
              </a:solidFill>
            </a:endParaRPr>
          </a:p>
        </p:txBody>
      </p:sp>
      <p:sp>
        <p:nvSpPr>
          <p:cNvPr id="94" name="타원 93"/>
          <p:cNvSpPr/>
          <p:nvPr/>
        </p:nvSpPr>
        <p:spPr>
          <a:xfrm>
            <a:off x="2302328" y="5867764"/>
            <a:ext cx="2171700" cy="4572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creatmap</a:t>
            </a:r>
            <a:r>
              <a:rPr lang="en-US" altLang="ko-KR" sz="1200" dirty="0"/>
              <a:t> </a:t>
            </a:r>
            <a:r>
              <a:rPr lang="ko-KR" altLang="en-US" sz="1200" dirty="0"/>
              <a:t>종료</a:t>
            </a:r>
          </a:p>
        </p:txBody>
      </p:sp>
      <p:cxnSp>
        <p:nvCxnSpPr>
          <p:cNvPr id="96" name="직선 화살표 연결선 95"/>
          <p:cNvCxnSpPr>
            <a:stCxn id="86" idx="2"/>
            <a:endCxn id="94" idx="0"/>
          </p:cNvCxnSpPr>
          <p:nvPr/>
        </p:nvCxnSpPr>
        <p:spPr>
          <a:xfrm>
            <a:off x="3388178" y="5618313"/>
            <a:ext cx="0" cy="249451"/>
          </a:xfrm>
          <a:prstGeom prst="straightConnector1">
            <a:avLst/>
          </a:prstGeom>
          <a:ln w="1905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9330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8AC2093-5BD2-454C-8D78-187150566C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3" name="제목 5">
            <a:extLst>
              <a:ext uri="{FF2B5EF4-FFF2-40B4-BE49-F238E27FC236}">
                <a16:creationId xmlns:a16="http://schemas.microsoft.com/office/drawing/2014/main" id="{428F3563-8186-46AC-AC73-D50A96369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3856" y="515179"/>
            <a:ext cx="4931744" cy="616017"/>
          </a:xfrm>
        </p:spPr>
        <p:txBody>
          <a:bodyPr>
            <a:normAutofit/>
          </a:bodyPr>
          <a:lstStyle/>
          <a:p>
            <a:r>
              <a:rPr lang="ko-KR" altLang="en-US" sz="2500" dirty="0"/>
              <a:t>역할 분담 및 프로젝트 일정</a:t>
            </a:r>
          </a:p>
        </p:txBody>
      </p:sp>
      <p:sp>
        <p:nvSpPr>
          <p:cNvPr id="5" name="제목 5">
            <a:extLst>
              <a:ext uri="{FF2B5EF4-FFF2-40B4-BE49-F238E27FC236}">
                <a16:creationId xmlns:a16="http://schemas.microsoft.com/office/drawing/2014/main" id="{428F3563-8186-46AC-AC73-D50A96369D9F}"/>
              </a:ext>
            </a:extLst>
          </p:cNvPr>
          <p:cNvSpPr txBox="1">
            <a:spLocks/>
          </p:cNvSpPr>
          <p:nvPr/>
        </p:nvSpPr>
        <p:spPr>
          <a:xfrm>
            <a:off x="11154924" y="403639"/>
            <a:ext cx="1248744" cy="6160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b="1" kern="1200" spc="0">
                <a:solidFill>
                  <a:srgbClr val="252C4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500" dirty="0">
                <a:solidFill>
                  <a:schemeClr val="tx1"/>
                </a:solidFill>
              </a:rPr>
              <a:t>개발 계획</a:t>
            </a:r>
          </a:p>
        </p:txBody>
      </p:sp>
      <p:sp>
        <p:nvSpPr>
          <p:cNvPr id="6" name="슬라이드 번호 개체 틀 4">
            <a:extLst>
              <a:ext uri="{FF2B5EF4-FFF2-40B4-BE49-F238E27FC236}">
                <a16:creationId xmlns:a16="http://schemas.microsoft.com/office/drawing/2014/main" id="{5B7FEC6C-4B6D-4CA4-A11B-BFB37449A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99800" y="6287408"/>
            <a:ext cx="992188" cy="365125"/>
          </a:xfrm>
        </p:spPr>
        <p:txBody>
          <a:bodyPr/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76945C-2B13-43CC-9AD0-1D70844CCD42}"/>
              </a:ext>
            </a:extLst>
          </p:cNvPr>
          <p:cNvSpPr txBox="1"/>
          <p:nvPr/>
        </p:nvSpPr>
        <p:spPr>
          <a:xfrm>
            <a:off x="1083688" y="1359243"/>
            <a:ext cx="58447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&lt;</a:t>
            </a:r>
            <a:r>
              <a:rPr lang="ko-KR" altLang="en-US" b="1" dirty="0"/>
              <a:t>역할</a:t>
            </a:r>
            <a:r>
              <a:rPr lang="en-US" altLang="ko-KR" b="1" dirty="0"/>
              <a:t>&gt;</a:t>
            </a:r>
          </a:p>
          <a:p>
            <a:r>
              <a:rPr lang="en-US" altLang="ko-KR" b="1" dirty="0"/>
              <a:t> 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C827FE6F-3ECA-4D47-88C4-CD4745C042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4227049"/>
              </p:ext>
            </p:extLst>
          </p:nvPr>
        </p:nvGraphicFramePr>
        <p:xfrm>
          <a:off x="1083688" y="1779372"/>
          <a:ext cx="5544477" cy="383667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230925">
                  <a:extLst>
                    <a:ext uri="{9D8B030D-6E8A-4147-A177-3AD203B41FA5}">
                      <a16:colId xmlns:a16="http://schemas.microsoft.com/office/drawing/2014/main" val="4279975673"/>
                    </a:ext>
                  </a:extLst>
                </a:gridCol>
                <a:gridCol w="2807529">
                  <a:extLst>
                    <a:ext uri="{9D8B030D-6E8A-4147-A177-3AD203B41FA5}">
                      <a16:colId xmlns:a16="http://schemas.microsoft.com/office/drawing/2014/main" val="1780653698"/>
                    </a:ext>
                  </a:extLst>
                </a:gridCol>
                <a:gridCol w="505127">
                  <a:extLst>
                    <a:ext uri="{9D8B030D-6E8A-4147-A177-3AD203B41FA5}">
                      <a16:colId xmlns:a16="http://schemas.microsoft.com/office/drawing/2014/main" val="4284727254"/>
                    </a:ext>
                  </a:extLst>
                </a:gridCol>
                <a:gridCol w="1000896">
                  <a:extLst>
                    <a:ext uri="{9D8B030D-6E8A-4147-A177-3AD203B41FA5}">
                      <a16:colId xmlns:a16="http://schemas.microsoft.com/office/drawing/2014/main" val="301142745"/>
                    </a:ext>
                  </a:extLst>
                </a:gridCol>
              </a:tblGrid>
              <a:tr h="234696">
                <a:tc>
                  <a:txBody>
                    <a:bodyPr/>
                    <a:lstStyle/>
                    <a:p>
                      <a:endParaRPr lang="ko-KR" altLang="en-US" dirty="0">
                        <a:effectLst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1696024"/>
                  </a:ext>
                </a:extLst>
              </a:tr>
              <a:tr h="270637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>
                          <a:effectLst/>
                        </a:rPr>
                        <a:t>조원</a:t>
                      </a: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>
                          <a:effectLst/>
                        </a:rPr>
                        <a:t>역할분담</a:t>
                      </a: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>
                          <a:effectLst/>
                        </a:rPr>
                        <a:t>기여도</a:t>
                      </a: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>
                          <a:effectLst/>
                        </a:rPr>
                        <a:t>서명</a:t>
                      </a: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2283968026"/>
                  </a:ext>
                </a:extLst>
              </a:tr>
              <a:tr h="532767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err="1">
                          <a:effectLst/>
                        </a:rPr>
                        <a:t>오준엽</a:t>
                      </a:r>
                      <a:endParaRPr lang="ko-KR" altLang="en-US" dirty="0">
                        <a:effectLst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algn="ctr"/>
                      <a:endParaRPr lang="en-US" altLang="ko-KR" dirty="0">
                        <a:effectLst/>
                      </a:endParaRPr>
                    </a:p>
                    <a:p>
                      <a:pPr algn="ctr"/>
                      <a:r>
                        <a:rPr lang="ko-KR" altLang="en-US" dirty="0">
                          <a:effectLst/>
                        </a:rPr>
                        <a:t>시스템</a:t>
                      </a:r>
                      <a:r>
                        <a:rPr lang="en-US" altLang="ko-KR" dirty="0">
                          <a:effectLst/>
                        </a:rPr>
                        <a:t>, </a:t>
                      </a:r>
                      <a:r>
                        <a:rPr lang="ko-KR" altLang="en-US" dirty="0">
                          <a:effectLst/>
                        </a:rPr>
                        <a:t>맵 구현</a:t>
                      </a:r>
                      <a:br>
                        <a:rPr lang="ko-KR" altLang="en-US" dirty="0">
                          <a:effectLst/>
                        </a:rPr>
                      </a:br>
                      <a:endParaRPr lang="ko-KR" altLang="en-US" dirty="0">
                        <a:effectLst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r>
                        <a:rPr lang="en-US" altLang="ko-KR" dirty="0">
                          <a:effectLst/>
                        </a:rPr>
                        <a:t>100</a:t>
                      </a:r>
                      <a:endParaRPr lang="ko-KR" altLang="en-US" dirty="0">
                        <a:effectLst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br>
                        <a:rPr lang="ko-KR" altLang="en-US" dirty="0">
                          <a:effectLst/>
                        </a:rPr>
                      </a:br>
                      <a:endParaRPr lang="ko-KR" altLang="en-US" dirty="0">
                        <a:effectLst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40922889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err="1">
                          <a:effectLst/>
                        </a:rPr>
                        <a:t>최환규</a:t>
                      </a:r>
                      <a:endParaRPr lang="ko-KR" altLang="en-US" dirty="0">
                        <a:effectLst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>
                          <a:effectLst/>
                        </a:rPr>
                        <a:t> 오브젝트 구현</a:t>
                      </a:r>
                      <a:br>
                        <a:rPr lang="ko-KR" altLang="en-US" dirty="0">
                          <a:effectLst/>
                        </a:rPr>
                      </a:br>
                      <a:endParaRPr lang="ko-KR" altLang="en-US" dirty="0">
                        <a:effectLst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r>
                        <a:rPr lang="en-US" altLang="ko-KR" dirty="0">
                          <a:effectLst/>
                        </a:rPr>
                        <a:t>100</a:t>
                      </a:r>
                      <a:br>
                        <a:rPr lang="ko-KR" altLang="en-US" dirty="0">
                          <a:effectLst/>
                        </a:rPr>
                      </a:br>
                      <a:endParaRPr lang="ko-KR" altLang="en-US" dirty="0">
                        <a:effectLst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endParaRPr lang="ko-KR" altLang="en-US" dirty="0">
                        <a:effectLst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1375650164"/>
                  </a:ext>
                </a:extLst>
              </a:tr>
              <a:tr h="270637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err="1">
                          <a:effectLst/>
                        </a:rPr>
                        <a:t>민재영</a:t>
                      </a:r>
                      <a:endParaRPr lang="ko-KR" altLang="en-US" dirty="0">
                        <a:effectLst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effectLst/>
                        </a:rPr>
                        <a:t>UI </a:t>
                      </a:r>
                      <a:r>
                        <a:rPr lang="ko-KR" altLang="en-US" dirty="0">
                          <a:effectLst/>
                        </a:rPr>
                        <a:t>구현 </a:t>
                      </a:r>
                      <a:r>
                        <a:rPr lang="en-US" altLang="ko-KR" dirty="0">
                          <a:effectLst/>
                        </a:rPr>
                        <a:t>, </a:t>
                      </a:r>
                      <a:r>
                        <a:rPr lang="ko-KR" altLang="en-US" dirty="0">
                          <a:effectLst/>
                        </a:rPr>
                        <a:t>디자인</a:t>
                      </a: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r>
                        <a:rPr lang="en-US" altLang="ko-KR" dirty="0">
                          <a:effectLst/>
                        </a:rPr>
                        <a:t>100</a:t>
                      </a:r>
                      <a:br>
                        <a:rPr lang="ko-KR" altLang="en-US" dirty="0">
                          <a:effectLst/>
                        </a:rPr>
                      </a:br>
                      <a:endParaRPr lang="ko-KR" altLang="en-US" dirty="0">
                        <a:effectLst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br>
                        <a:rPr lang="ko-KR" altLang="en-US" dirty="0">
                          <a:effectLst/>
                        </a:rPr>
                      </a:br>
                      <a:endParaRPr lang="ko-KR" altLang="en-US" dirty="0">
                        <a:effectLst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1426427075"/>
                  </a:ext>
                </a:extLst>
              </a:tr>
              <a:tr h="234696">
                <a:tc gridSpan="2">
                  <a:txBody>
                    <a:bodyPr/>
                    <a:lstStyle/>
                    <a:p>
                      <a:pPr algn="ctr"/>
                      <a:r>
                        <a:rPr lang="ko-KR" altLang="en-US" dirty="0">
                          <a:effectLst/>
                        </a:rPr>
                        <a:t>총</a:t>
                      </a:r>
                      <a:r>
                        <a:rPr lang="en-US" altLang="ko-KR" spc="0" dirty="0">
                          <a:effectLst/>
                        </a:rPr>
                        <a:t>(</a:t>
                      </a:r>
                      <a:r>
                        <a:rPr lang="ko-KR" altLang="en-US" dirty="0">
                          <a:effectLst/>
                        </a:rPr>
                        <a:t>팀원 수</a:t>
                      </a:r>
                      <a:r>
                        <a:rPr lang="ko-KR" altLang="en-US" spc="0" dirty="0">
                          <a:effectLst/>
                        </a:rPr>
                        <a:t>* </a:t>
                      </a:r>
                      <a:r>
                        <a:rPr lang="en-US" altLang="ko-KR" spc="0" dirty="0">
                          <a:effectLst/>
                        </a:rPr>
                        <a:t>100</a:t>
                      </a:r>
                      <a:r>
                        <a:rPr lang="ko-KR" altLang="en-US" dirty="0">
                          <a:effectLst/>
                        </a:rPr>
                        <a:t>점 만점</a:t>
                      </a:r>
                      <a:r>
                        <a:rPr lang="en-US" altLang="ko-KR" spc="0" dirty="0">
                          <a:effectLst/>
                        </a:rPr>
                        <a:t>)</a:t>
                      </a:r>
                      <a:endParaRPr lang="ko-KR" altLang="en-US" dirty="0">
                        <a:effectLst/>
                      </a:endParaRPr>
                    </a:p>
                  </a:txBody>
                  <a:tcPr marL="64770" marR="64770" marT="17907" marB="17907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300</a:t>
                      </a: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br>
                        <a:rPr lang="ko-KR" altLang="en-US" dirty="0">
                          <a:effectLst/>
                        </a:rPr>
                      </a:br>
                      <a:endParaRPr lang="ko-KR" altLang="en-US" dirty="0">
                        <a:effectLst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694009494"/>
                  </a:ext>
                </a:extLst>
              </a:tr>
            </a:tbl>
          </a:graphicData>
        </a:graphic>
      </p:graphicFrame>
      <p:graphicFrame>
        <p:nvGraphicFramePr>
          <p:cNvPr id="10" name="표 10">
            <a:extLst>
              <a:ext uri="{FF2B5EF4-FFF2-40B4-BE49-F238E27FC236}">
                <a16:creationId xmlns:a16="http://schemas.microsoft.com/office/drawing/2014/main" id="{D2C040ED-5860-48F1-A997-1DD4C41730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7664717"/>
              </p:ext>
            </p:extLst>
          </p:nvPr>
        </p:nvGraphicFramePr>
        <p:xfrm>
          <a:off x="7082370" y="1779372"/>
          <a:ext cx="4513524" cy="38366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04508">
                  <a:extLst>
                    <a:ext uri="{9D8B030D-6E8A-4147-A177-3AD203B41FA5}">
                      <a16:colId xmlns:a16="http://schemas.microsoft.com/office/drawing/2014/main" val="798084911"/>
                    </a:ext>
                  </a:extLst>
                </a:gridCol>
                <a:gridCol w="1706300">
                  <a:extLst>
                    <a:ext uri="{9D8B030D-6E8A-4147-A177-3AD203B41FA5}">
                      <a16:colId xmlns:a16="http://schemas.microsoft.com/office/drawing/2014/main" val="3701458913"/>
                    </a:ext>
                  </a:extLst>
                </a:gridCol>
                <a:gridCol w="1302716">
                  <a:extLst>
                    <a:ext uri="{9D8B030D-6E8A-4147-A177-3AD203B41FA5}">
                      <a16:colId xmlns:a16="http://schemas.microsoft.com/office/drawing/2014/main" val="498058359"/>
                    </a:ext>
                  </a:extLst>
                </a:gridCol>
              </a:tblGrid>
              <a:tr h="5021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주차</a:t>
                      </a:r>
                      <a:endParaRPr lang="ko-KR" altLang="en-US" b="1" dirty="0">
                        <a:latin typeface="HY견고딕" panose="02000600000101010101" pitchFamily="2" charset="-127"/>
                        <a:ea typeface="HY견고딕" panose="02000600000101010101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주차</a:t>
                      </a:r>
                      <a:endParaRPr lang="ko-KR" altLang="en-US" b="1" dirty="0">
                        <a:latin typeface="HY견고딕" panose="02000600000101010101" pitchFamily="2" charset="-127"/>
                        <a:ea typeface="HY견고딕" panose="02000600000101010101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주차</a:t>
                      </a:r>
                      <a:endParaRPr lang="ko-KR" altLang="en-US" b="1" dirty="0">
                        <a:latin typeface="HY견고딕" panose="02000600000101010101" pitchFamily="2" charset="-127"/>
                        <a:ea typeface="HY견고딕" panose="02000600000101010101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9092653"/>
                  </a:ext>
                </a:extLst>
              </a:tr>
              <a:tr h="6669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게임 컨셉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 잡기</a:t>
                      </a:r>
                      <a:endParaRPr lang="en-US" altLang="ko-KR" b="1" dirty="0">
                        <a:latin typeface="HY견고딕" panose="02000600000101010101" pitchFamily="2" charset="-127"/>
                        <a:ea typeface="HY견고딕" panose="02000600000101010101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메뉴 만들기</a:t>
                      </a:r>
                      <a:endParaRPr lang="ko-KR" altLang="en-US" b="1" dirty="0">
                        <a:latin typeface="HY견고딕" panose="02000600000101010101" pitchFamily="2" charset="-127"/>
                        <a:ea typeface="HY견고딕" panose="02000600000101010101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이펙트 추가</a:t>
                      </a:r>
                      <a:endParaRPr lang="ko-KR" altLang="en-US" b="1" dirty="0">
                        <a:latin typeface="HY견고딕" panose="02000600000101010101" pitchFamily="2" charset="-127"/>
                        <a:ea typeface="HY견고딕" panose="02000600000101010101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8689036"/>
                  </a:ext>
                </a:extLst>
              </a:tr>
              <a:tr h="6669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구현하려는 기능 정하기</a:t>
                      </a:r>
                      <a:endParaRPr lang="ko-KR" altLang="en-US" b="1" dirty="0">
                        <a:latin typeface="HY견고딕" panose="02000600000101010101" pitchFamily="2" charset="-127"/>
                        <a:ea typeface="HY견고딕" panose="02000600000101010101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맵 이동 구현</a:t>
                      </a:r>
                      <a:endParaRPr lang="ko-KR" altLang="en-US" b="1" dirty="0">
                        <a:latin typeface="HY견고딕" panose="02000600000101010101" pitchFamily="2" charset="-127"/>
                        <a:ea typeface="HY견고딕" panose="02000600000101010101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몬스터 생성</a:t>
                      </a:r>
                      <a:endParaRPr lang="ko-KR" altLang="en-US" b="1" dirty="0">
                        <a:latin typeface="HY견고딕" panose="02000600000101010101" pitchFamily="2" charset="-127"/>
                        <a:ea typeface="HY견고딕" panose="02000600000101010101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0269595"/>
                  </a:ext>
                </a:extLst>
              </a:tr>
              <a:tr h="6669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맵 생성</a:t>
                      </a:r>
                      <a:endParaRPr lang="en-US" altLang="ko-KR" b="1" dirty="0">
                        <a:latin typeface="HY견고딕" panose="02000600000101010101" pitchFamily="2" charset="-127"/>
                        <a:ea typeface="HY견고딕" panose="02000600000101010101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체력바</a:t>
                      </a:r>
                      <a:r>
                        <a:rPr lang="ko-KR" altLang="en-US" dirty="0"/>
                        <a:t> 시스템 및  </a:t>
                      </a:r>
                      <a:r>
                        <a:rPr lang="en-US" altLang="ko-KR" dirty="0"/>
                        <a:t>UI</a:t>
                      </a:r>
                      <a:r>
                        <a:rPr lang="ko-KR" altLang="en-US" dirty="0"/>
                        <a:t> 생성</a:t>
                      </a:r>
                      <a:endParaRPr lang="ko-KR" altLang="en-US" b="1" dirty="0">
                        <a:latin typeface="HY견고딕" panose="02000600000101010101" pitchFamily="2" charset="-127"/>
                        <a:ea typeface="HY견고딕" panose="02000600000101010101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몬스터 랜덤 이동</a:t>
                      </a:r>
                      <a:endParaRPr lang="ko-KR" altLang="en-US" b="1" dirty="0">
                        <a:latin typeface="HY견고딕" panose="02000600000101010101" pitchFamily="2" charset="-127"/>
                        <a:ea typeface="HY견고딕" panose="02000600000101010101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5930790"/>
                  </a:ext>
                </a:extLst>
              </a:tr>
              <a:tr h="6669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제목 정하기</a:t>
                      </a:r>
                      <a:endParaRPr lang="ko-KR" altLang="en-US" b="1" dirty="0">
                        <a:latin typeface="HY견고딕" panose="02000600000101010101" pitchFamily="2" charset="-127"/>
                        <a:ea typeface="HY견고딕" panose="02000600000101010101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미니맵</a:t>
                      </a:r>
                      <a:r>
                        <a:rPr lang="ko-KR" altLang="en-US" dirty="0"/>
                        <a:t> 생성</a:t>
                      </a:r>
                      <a:endParaRPr lang="ko-KR" altLang="en-US" b="1" dirty="0">
                        <a:latin typeface="HY견고딕" panose="02000600000101010101" pitchFamily="2" charset="-127"/>
                        <a:ea typeface="HY견고딕" panose="02000600000101010101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발표자료 준비</a:t>
                      </a:r>
                      <a:endParaRPr lang="ko-KR" altLang="en-US" b="1" dirty="0">
                        <a:latin typeface="HY견고딕" panose="02000600000101010101" pitchFamily="2" charset="-127"/>
                        <a:ea typeface="HY견고딕" panose="02000600000101010101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8414996"/>
                  </a:ext>
                </a:extLst>
              </a:tr>
              <a:tr h="6669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오브젝트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랜덤 생성</a:t>
                      </a:r>
                      <a:endParaRPr lang="ko-KR" altLang="en-US" b="1" dirty="0">
                        <a:latin typeface="HY견고딕" panose="02000600000101010101" pitchFamily="2" charset="-127"/>
                        <a:ea typeface="HY견고딕" panose="02000600000101010101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HY견고딕" panose="02000600000101010101" pitchFamily="2" charset="-127"/>
                        <a:ea typeface="HY견고딕" panose="02000600000101010101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HY견고딕" panose="02000600000101010101" pitchFamily="2" charset="-127"/>
                        <a:ea typeface="HY견고딕" panose="02000600000101010101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3217800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8432C2CE-1A39-438B-B2B4-DCC41322C464}"/>
              </a:ext>
            </a:extLst>
          </p:cNvPr>
          <p:cNvSpPr txBox="1"/>
          <p:nvPr/>
        </p:nvSpPr>
        <p:spPr>
          <a:xfrm>
            <a:off x="6928434" y="1359242"/>
            <a:ext cx="58447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&lt;</a:t>
            </a:r>
            <a:r>
              <a:rPr lang="ko-KR" altLang="en-US" b="1" dirty="0"/>
              <a:t>프로젝트 일정</a:t>
            </a:r>
            <a:r>
              <a:rPr lang="en-US" altLang="ko-KR" b="1" dirty="0"/>
              <a:t>&gt;</a:t>
            </a:r>
          </a:p>
          <a:p>
            <a:r>
              <a:rPr lang="en-US" altLang="ko-KR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412203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8AC2093-5BD2-454C-8D78-187150566C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3" name="제목 5">
            <a:extLst>
              <a:ext uri="{FF2B5EF4-FFF2-40B4-BE49-F238E27FC236}">
                <a16:creationId xmlns:a16="http://schemas.microsoft.com/office/drawing/2014/main" id="{428F3563-8186-46AC-AC73-D50A96369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3856" y="515179"/>
            <a:ext cx="4931744" cy="616017"/>
          </a:xfrm>
        </p:spPr>
        <p:txBody>
          <a:bodyPr>
            <a:normAutofit/>
          </a:bodyPr>
          <a:lstStyle/>
          <a:p>
            <a:r>
              <a:rPr lang="ko-KR" altLang="en-US" dirty="0"/>
              <a:t>구현 방법</a:t>
            </a:r>
          </a:p>
        </p:txBody>
      </p:sp>
      <p:sp>
        <p:nvSpPr>
          <p:cNvPr id="5" name="제목 5">
            <a:extLst>
              <a:ext uri="{FF2B5EF4-FFF2-40B4-BE49-F238E27FC236}">
                <a16:creationId xmlns:a16="http://schemas.microsoft.com/office/drawing/2014/main" id="{428F3563-8186-46AC-AC73-D50A96369D9F}"/>
              </a:ext>
            </a:extLst>
          </p:cNvPr>
          <p:cNvSpPr txBox="1">
            <a:spLocks/>
          </p:cNvSpPr>
          <p:nvPr/>
        </p:nvSpPr>
        <p:spPr>
          <a:xfrm>
            <a:off x="11154924" y="403639"/>
            <a:ext cx="1248744" cy="6160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b="1" kern="1200" spc="0">
                <a:solidFill>
                  <a:srgbClr val="252C4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500" dirty="0" err="1">
                <a:solidFill>
                  <a:schemeClr val="tx1"/>
                </a:solidFill>
              </a:rPr>
              <a:t>구현방법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6" name="슬라이드 번호 개체 틀 4">
            <a:extLst>
              <a:ext uri="{FF2B5EF4-FFF2-40B4-BE49-F238E27FC236}">
                <a16:creationId xmlns:a16="http://schemas.microsoft.com/office/drawing/2014/main" id="{5B7FEC6C-4B6D-4CA4-A11B-BFB37449A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99800" y="6287408"/>
            <a:ext cx="992188" cy="365125"/>
          </a:xfrm>
        </p:spPr>
        <p:txBody>
          <a:bodyPr/>
          <a:lstStyle/>
          <a:p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4DCE3CB-858E-490E-8F6D-97C15F44DC2E}"/>
              </a:ext>
            </a:extLst>
          </p:cNvPr>
          <p:cNvSpPr/>
          <p:nvPr/>
        </p:nvSpPr>
        <p:spPr>
          <a:xfrm>
            <a:off x="1010483" y="1832163"/>
            <a:ext cx="1405924" cy="9514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FF"/>
                </a:solidFill>
              </a:rPr>
              <a:t>맵 생성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3B34F057-7217-4D68-B021-B3D1BD9BFE03}"/>
              </a:ext>
            </a:extLst>
          </p:cNvPr>
          <p:cNvSpPr/>
          <p:nvPr/>
        </p:nvSpPr>
        <p:spPr>
          <a:xfrm>
            <a:off x="3177007" y="1832164"/>
            <a:ext cx="1405924" cy="9514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>
                <a:solidFill>
                  <a:srgbClr val="FFFFFF"/>
                </a:solidFill>
              </a:rPr>
              <a:t>미니맵</a:t>
            </a:r>
            <a:r>
              <a:rPr lang="ko-KR" altLang="en-US" b="1" dirty="0">
                <a:solidFill>
                  <a:srgbClr val="FFFFFF"/>
                </a:solidFill>
              </a:rPr>
              <a:t> </a:t>
            </a:r>
            <a:endParaRPr lang="en-US" altLang="ko-KR" b="1" dirty="0">
              <a:solidFill>
                <a:srgbClr val="FFFFFF"/>
              </a:solidFill>
            </a:endParaRPr>
          </a:p>
          <a:p>
            <a:pPr algn="ctr"/>
            <a:r>
              <a:rPr lang="ko-KR" altLang="en-US" b="1" dirty="0">
                <a:solidFill>
                  <a:srgbClr val="FFFFFF"/>
                </a:solidFill>
              </a:rPr>
              <a:t>생성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86E0D4A6-FD44-4547-89F0-A8126628FE14}"/>
              </a:ext>
            </a:extLst>
          </p:cNvPr>
          <p:cNvSpPr/>
          <p:nvPr/>
        </p:nvSpPr>
        <p:spPr>
          <a:xfrm>
            <a:off x="1010483" y="3247770"/>
            <a:ext cx="1405924" cy="9514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FFFFFF"/>
                </a:solidFill>
              </a:rPr>
              <a:t>UI </a:t>
            </a:r>
            <a:r>
              <a:rPr lang="ko-KR" altLang="en-US" b="1" dirty="0">
                <a:solidFill>
                  <a:srgbClr val="FFFFFF"/>
                </a:solidFill>
              </a:rPr>
              <a:t>배치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7215652B-27DA-4218-A666-42408AC9A246}"/>
              </a:ext>
            </a:extLst>
          </p:cNvPr>
          <p:cNvSpPr/>
          <p:nvPr/>
        </p:nvSpPr>
        <p:spPr>
          <a:xfrm>
            <a:off x="3167422" y="3247770"/>
            <a:ext cx="1405924" cy="9514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FF"/>
                </a:solidFill>
              </a:rPr>
              <a:t>이펙트</a:t>
            </a:r>
            <a:endParaRPr lang="en-US" altLang="ko-KR" b="1" dirty="0">
              <a:solidFill>
                <a:srgbClr val="FFFFFF"/>
              </a:solidFill>
            </a:endParaRPr>
          </a:p>
          <a:p>
            <a:pPr algn="ctr"/>
            <a:r>
              <a:rPr lang="ko-KR" altLang="en-US" b="1" dirty="0">
                <a:solidFill>
                  <a:srgbClr val="FFFFFF"/>
                </a:solidFill>
              </a:rPr>
              <a:t>추가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EB71225B-DC0E-4A1E-BCE1-64AA1C00765F}"/>
              </a:ext>
            </a:extLst>
          </p:cNvPr>
          <p:cNvSpPr/>
          <p:nvPr/>
        </p:nvSpPr>
        <p:spPr>
          <a:xfrm>
            <a:off x="7618655" y="3247770"/>
            <a:ext cx="1405924" cy="9514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FF"/>
                </a:solidFill>
              </a:rPr>
              <a:t>게임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2FF80A08-A5D6-4A8E-8B13-E352C73E371A}"/>
              </a:ext>
            </a:extLst>
          </p:cNvPr>
          <p:cNvSpPr/>
          <p:nvPr/>
        </p:nvSpPr>
        <p:spPr>
          <a:xfrm>
            <a:off x="5299676" y="3247770"/>
            <a:ext cx="1405924" cy="9514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FF"/>
                </a:solidFill>
              </a:rPr>
              <a:t>메뉴 </a:t>
            </a:r>
            <a:endParaRPr lang="en-US" altLang="ko-KR" b="1" dirty="0">
              <a:solidFill>
                <a:srgbClr val="FFFFFF"/>
              </a:solidFill>
            </a:endParaRPr>
          </a:p>
          <a:p>
            <a:pPr algn="ctr"/>
            <a:r>
              <a:rPr lang="ko-KR" altLang="en-US" b="1" dirty="0">
                <a:solidFill>
                  <a:srgbClr val="FFFFFF"/>
                </a:solidFill>
              </a:rPr>
              <a:t>생성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986708FE-E815-443C-8483-74D9EE861A75}"/>
              </a:ext>
            </a:extLst>
          </p:cNvPr>
          <p:cNvSpPr/>
          <p:nvPr/>
        </p:nvSpPr>
        <p:spPr>
          <a:xfrm>
            <a:off x="5299676" y="1801269"/>
            <a:ext cx="1405924" cy="9514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FF"/>
                </a:solidFill>
              </a:rPr>
              <a:t>오브젝트</a:t>
            </a:r>
            <a:endParaRPr lang="en-US" altLang="ko-KR" b="1" dirty="0">
              <a:solidFill>
                <a:srgbClr val="FFFFFF"/>
              </a:solidFill>
            </a:endParaRPr>
          </a:p>
          <a:p>
            <a:pPr algn="ctr"/>
            <a:r>
              <a:rPr lang="ko-KR" altLang="en-US" b="1" dirty="0">
                <a:solidFill>
                  <a:srgbClr val="FFFFFF"/>
                </a:solidFill>
              </a:rPr>
              <a:t>배치</a:t>
            </a:r>
            <a:endParaRPr lang="en-US" altLang="ko-KR" b="1" dirty="0">
              <a:solidFill>
                <a:srgbClr val="FFFFFF"/>
              </a:solidFill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99AEADB7-2E19-4E6E-AB09-90A5DF3F9A87}"/>
              </a:ext>
            </a:extLst>
          </p:cNvPr>
          <p:cNvSpPr/>
          <p:nvPr/>
        </p:nvSpPr>
        <p:spPr>
          <a:xfrm>
            <a:off x="7618655" y="1816441"/>
            <a:ext cx="1405924" cy="9514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FF"/>
                </a:solidFill>
              </a:rPr>
              <a:t>몬스터 </a:t>
            </a:r>
            <a:endParaRPr lang="en-US" altLang="ko-KR" b="1" dirty="0">
              <a:solidFill>
                <a:srgbClr val="FFFFFF"/>
              </a:solidFill>
            </a:endParaRPr>
          </a:p>
          <a:p>
            <a:pPr algn="ctr"/>
            <a:r>
              <a:rPr lang="ko-KR" altLang="en-US" b="1" dirty="0">
                <a:solidFill>
                  <a:srgbClr val="FFFFFF"/>
                </a:solidFill>
              </a:rPr>
              <a:t>생성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D5DC99BD-7E19-4462-A546-ECCB555E69DE}"/>
              </a:ext>
            </a:extLst>
          </p:cNvPr>
          <p:cNvCxnSpPr>
            <a:cxnSpLocks/>
            <a:stCxn id="2" idx="3"/>
            <a:endCxn id="7" idx="1"/>
          </p:cNvCxnSpPr>
          <p:nvPr/>
        </p:nvCxnSpPr>
        <p:spPr>
          <a:xfrm>
            <a:off x="2416407" y="2307899"/>
            <a:ext cx="760600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C9DAA96A-7EFB-4F0F-81BD-7DF4B0029310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4573346" y="2277005"/>
            <a:ext cx="726330" cy="185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D2750C19-AA3E-4DBC-A0EB-0B2CD5CC1829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6711117" y="2292177"/>
            <a:ext cx="90753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C7863D34-045B-421B-9781-DC42F224AA2B}"/>
              </a:ext>
            </a:extLst>
          </p:cNvPr>
          <p:cNvCxnSpPr/>
          <p:nvPr/>
        </p:nvCxnSpPr>
        <p:spPr>
          <a:xfrm>
            <a:off x="2421924" y="2292179"/>
            <a:ext cx="745499" cy="157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4F0AA4A5-BC4D-4324-B49D-E52931CE7303}"/>
              </a:ext>
            </a:extLst>
          </p:cNvPr>
          <p:cNvCxnSpPr>
            <a:cxnSpLocks/>
          </p:cNvCxnSpPr>
          <p:nvPr/>
        </p:nvCxnSpPr>
        <p:spPr>
          <a:xfrm>
            <a:off x="6758473" y="3715440"/>
            <a:ext cx="860182" cy="395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AA2F9E92-44FD-41DA-94ED-71F23E76178B}"/>
              </a:ext>
            </a:extLst>
          </p:cNvPr>
          <p:cNvCxnSpPr/>
          <p:nvPr/>
        </p:nvCxnSpPr>
        <p:spPr>
          <a:xfrm>
            <a:off x="4578862" y="3719937"/>
            <a:ext cx="745499" cy="157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C98949A3-64FA-4C2A-8B6B-A66D1F20F0EF}"/>
              </a:ext>
            </a:extLst>
          </p:cNvPr>
          <p:cNvCxnSpPr/>
          <p:nvPr/>
        </p:nvCxnSpPr>
        <p:spPr>
          <a:xfrm>
            <a:off x="2431508" y="3739226"/>
            <a:ext cx="745499" cy="157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EB2D6D5A-4E1F-490D-8829-9CACB339CE0E}"/>
              </a:ext>
            </a:extLst>
          </p:cNvPr>
          <p:cNvCxnSpPr/>
          <p:nvPr/>
        </p:nvCxnSpPr>
        <p:spPr>
          <a:xfrm>
            <a:off x="264984" y="3723505"/>
            <a:ext cx="745499" cy="157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72584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A156EF84-BF1B-4F31-8A96-6CF6DB71506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03</a:t>
            </a:r>
            <a:endParaRPr lang="ko-KR" altLang="en-US" dirty="0"/>
          </a:p>
        </p:txBody>
      </p:sp>
      <p:sp>
        <p:nvSpPr>
          <p:cNvPr id="41" name="제목 5">
            <a:extLst>
              <a:ext uri="{FF2B5EF4-FFF2-40B4-BE49-F238E27FC236}">
                <a16:creationId xmlns:a16="http://schemas.microsoft.com/office/drawing/2014/main" id="{428F3563-8186-46AC-AC73-D50A96369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3856" y="515179"/>
            <a:ext cx="4931744" cy="616017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</a:rPr>
              <a:t>느낀 점</a:t>
            </a:r>
          </a:p>
        </p:txBody>
      </p:sp>
      <p:sp>
        <p:nvSpPr>
          <p:cNvPr id="4" name="슬라이드 번호 개체 틀 4">
            <a:extLst>
              <a:ext uri="{FF2B5EF4-FFF2-40B4-BE49-F238E27FC236}">
                <a16:creationId xmlns:a16="http://schemas.microsoft.com/office/drawing/2014/main" id="{5B7FEC6C-4B6D-4CA4-A11B-BFB37449A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99800" y="6287408"/>
            <a:ext cx="992188" cy="365125"/>
          </a:xfrm>
        </p:spPr>
        <p:txBody>
          <a:bodyPr/>
          <a:lstStyle/>
          <a:p>
            <a:fld id="{6E85B637-FB07-4D91-A23C-80BDFC83D6E3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E661AF9-AD8B-44ED-993A-740AB5C9E113}"/>
              </a:ext>
            </a:extLst>
          </p:cNvPr>
          <p:cNvSpPr txBox="1"/>
          <p:nvPr/>
        </p:nvSpPr>
        <p:spPr>
          <a:xfrm>
            <a:off x="1383957" y="1569308"/>
            <a:ext cx="997190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>
                <a:latin typeface="돋움" panose="020B0600000101010101" pitchFamily="50" charset="-127"/>
                <a:ea typeface="돋움" panose="020B0600000101010101" pitchFamily="50" charset="-127"/>
              </a:rPr>
              <a:t>이번 프로젝트를 통해서 콘솔게임을 처음으로 만들게 되었고 평소에 다들 게임을 즐겨해서 그런지 개발과정에서 힘들다는 생각이 덜 들었고 재밌게 마무리 할 수 있었던 것 같다</a:t>
            </a:r>
            <a:r>
              <a:rPr lang="en-US" altLang="ko-KR" sz="3000" b="1" dirty="0">
                <a:latin typeface="돋움" panose="020B0600000101010101" pitchFamily="50" charset="-127"/>
                <a:ea typeface="돋움" panose="020B0600000101010101" pitchFamily="50" charset="-127"/>
              </a:rPr>
              <a:t>. </a:t>
            </a:r>
            <a:r>
              <a:rPr lang="ko-KR" altLang="en-US" sz="3000" b="1" dirty="0"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203494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깔끔템플릿_hjjj">
      <a:dk1>
        <a:srgbClr val="252C41"/>
      </a:dk1>
      <a:lt1>
        <a:srgbClr val="EEEFF3"/>
      </a:lt1>
      <a:dk2>
        <a:srgbClr val="252C41"/>
      </a:dk2>
      <a:lt2>
        <a:srgbClr val="F4F5F9"/>
      </a:lt2>
      <a:accent1>
        <a:srgbClr val="F1404B"/>
      </a:accent1>
      <a:accent2>
        <a:srgbClr val="505050"/>
      </a:accent2>
      <a:accent3>
        <a:srgbClr val="EAE2CE"/>
      </a:accent3>
      <a:accent4>
        <a:srgbClr val="45478B"/>
      </a:accent4>
      <a:accent5>
        <a:srgbClr val="8DB9B5"/>
      </a:accent5>
      <a:accent6>
        <a:srgbClr val="AC005A"/>
      </a:accent6>
      <a:hlink>
        <a:srgbClr val="F1404B"/>
      </a:hlink>
      <a:folHlink>
        <a:srgbClr val="F1404B"/>
      </a:folHlink>
    </a:clrScheme>
    <a:fontScheme name="사용자 지정 9">
      <a:majorFont>
        <a:latin typeface="한둥근체 제목"/>
        <a:ea typeface="한둥근체 제목"/>
        <a:cs typeface=""/>
      </a:majorFont>
      <a:minorFont>
        <a:latin typeface="한둥근체 돋움"/>
        <a:ea typeface="한둥근체 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19050">
          <a:solidFill>
            <a:srgbClr val="DDDFE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683</TotalTime>
  <Words>362</Words>
  <Application>Microsoft Office PowerPoint</Application>
  <PresentationFormat>와이드스크린</PresentationFormat>
  <Paragraphs>154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5" baseType="lpstr">
      <vt:lpstr>HY견고딕</vt:lpstr>
      <vt:lpstr>돋움</vt:lpstr>
      <vt:lpstr>맑은 고딕</vt:lpstr>
      <vt:lpstr>한둥근체 돋움</vt:lpstr>
      <vt:lpstr>한둥근체 제목</vt:lpstr>
      <vt:lpstr>Arial</vt:lpstr>
      <vt:lpstr>Office 테마</vt:lpstr>
      <vt:lpstr>Survival Game</vt:lpstr>
      <vt:lpstr>개발 목표</vt:lpstr>
      <vt:lpstr>개발 내용</vt:lpstr>
      <vt:lpstr>과제 수행 범위</vt:lpstr>
      <vt:lpstr>순서도 - creatmap</vt:lpstr>
      <vt:lpstr>역할 분담 및 프로젝트 일정</vt:lpstr>
      <vt:lpstr>구현 방법</vt:lpstr>
      <vt:lpstr>느낀 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안현정</dc:creator>
  <cp:lastModifiedBy>재영 민</cp:lastModifiedBy>
  <cp:revision>218</cp:revision>
  <dcterms:created xsi:type="dcterms:W3CDTF">2017-09-02T05:32:31Z</dcterms:created>
  <dcterms:modified xsi:type="dcterms:W3CDTF">2019-12-06T07:31:05Z</dcterms:modified>
</cp:coreProperties>
</file>